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308" r:id="rId3"/>
    <p:sldId id="322" r:id="rId4"/>
    <p:sldId id="344" r:id="rId5"/>
    <p:sldId id="343" r:id="rId6"/>
    <p:sldId id="267" r:id="rId7"/>
    <p:sldId id="2007577275" r:id="rId8"/>
    <p:sldId id="273" r:id="rId9"/>
    <p:sldId id="275" r:id="rId10"/>
    <p:sldId id="286" r:id="rId11"/>
    <p:sldId id="276" r:id="rId12"/>
    <p:sldId id="2007577301" r:id="rId13"/>
    <p:sldId id="359" r:id="rId14"/>
    <p:sldId id="292" r:id="rId15"/>
    <p:sldId id="2007577302" r:id="rId16"/>
    <p:sldId id="2007577303" r:id="rId17"/>
    <p:sldId id="2007577299"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9" d="100"/>
          <a:sy n="89" d="100"/>
        </p:scale>
        <p:origin x="341"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2025/4/21</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703636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2025/4/21</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00774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2025/4/21</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070230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4A90A943-9334-1CDE-0933-5C8A12EA663F}"/>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xmlns="" id="{C261AB1B-B371-1E46-6525-620401C5DB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xmlns="" id="{2AEAC65A-67B0-A55F-2C4D-8576ABB56E6C}"/>
              </a:ext>
            </a:extLst>
          </p:cNvPr>
          <p:cNvSpPr>
            <a:spLocks noGrp="1"/>
          </p:cNvSpPr>
          <p:nvPr>
            <p:ph type="dt" sz="half" idx="10"/>
          </p:nvPr>
        </p:nvSpPr>
        <p:spPr/>
        <p:txBody>
          <a:bodyPr/>
          <a:lstStyle/>
          <a:p>
            <a:fld id="{8EB995BE-3FDD-4D8C-93BC-00982A533031}" type="datetimeFigureOut">
              <a:rPr lang="en-US" smtClean="0"/>
              <a:t>21/04/2025</a:t>
            </a:fld>
            <a:endParaRPr lang="en-US"/>
          </a:p>
        </p:txBody>
      </p:sp>
      <p:sp>
        <p:nvSpPr>
          <p:cNvPr id="5" name="Chỗ dành sẵn cho Chân trang 4">
            <a:extLst>
              <a:ext uri="{FF2B5EF4-FFF2-40B4-BE49-F238E27FC236}">
                <a16:creationId xmlns:a16="http://schemas.microsoft.com/office/drawing/2014/main" xmlns="" id="{371D6BEF-541E-05EE-8E61-7D192C5967E4}"/>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B2B346E0-E269-E6E5-9937-C35BCF1656F4}"/>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41400585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2F32861B-64BD-55CC-D8BC-E516CFCB07B5}"/>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0000FDD0-CF31-AE4A-C6A5-3DF6687F7BA3}"/>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A520140E-E7C0-7922-7F8C-739DB33ECFB0}"/>
              </a:ext>
            </a:extLst>
          </p:cNvPr>
          <p:cNvSpPr>
            <a:spLocks noGrp="1"/>
          </p:cNvSpPr>
          <p:nvPr>
            <p:ph type="dt" sz="half" idx="10"/>
          </p:nvPr>
        </p:nvSpPr>
        <p:spPr/>
        <p:txBody>
          <a:bodyPr/>
          <a:lstStyle/>
          <a:p>
            <a:fld id="{8EB995BE-3FDD-4D8C-93BC-00982A533031}" type="datetimeFigureOut">
              <a:rPr lang="en-US" smtClean="0"/>
              <a:t>21/04/2025</a:t>
            </a:fld>
            <a:endParaRPr lang="en-US"/>
          </a:p>
        </p:txBody>
      </p:sp>
      <p:sp>
        <p:nvSpPr>
          <p:cNvPr id="5" name="Chỗ dành sẵn cho Chân trang 4">
            <a:extLst>
              <a:ext uri="{FF2B5EF4-FFF2-40B4-BE49-F238E27FC236}">
                <a16:creationId xmlns:a16="http://schemas.microsoft.com/office/drawing/2014/main" xmlns="" id="{C60AF99D-9C22-61C3-CAF9-81A210E1DD9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127835D2-2C84-90C4-7A62-C3F3032FC36E}"/>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6950152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9E4FB4DB-01A6-D236-B21D-A46722F3898C}"/>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1925F93D-8456-D743-37BE-227FD7E32B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xmlns="" id="{19B3811B-BA11-0E7A-1B94-BC16F4BDA854}"/>
              </a:ext>
            </a:extLst>
          </p:cNvPr>
          <p:cNvSpPr>
            <a:spLocks noGrp="1"/>
          </p:cNvSpPr>
          <p:nvPr>
            <p:ph type="dt" sz="half" idx="10"/>
          </p:nvPr>
        </p:nvSpPr>
        <p:spPr/>
        <p:txBody>
          <a:bodyPr/>
          <a:lstStyle/>
          <a:p>
            <a:fld id="{8EB995BE-3FDD-4D8C-93BC-00982A533031}" type="datetimeFigureOut">
              <a:rPr lang="en-US" smtClean="0"/>
              <a:t>21/04/2025</a:t>
            </a:fld>
            <a:endParaRPr lang="en-US"/>
          </a:p>
        </p:txBody>
      </p:sp>
      <p:sp>
        <p:nvSpPr>
          <p:cNvPr id="5" name="Chỗ dành sẵn cho Chân trang 4">
            <a:extLst>
              <a:ext uri="{FF2B5EF4-FFF2-40B4-BE49-F238E27FC236}">
                <a16:creationId xmlns:a16="http://schemas.microsoft.com/office/drawing/2014/main" xmlns="" id="{97D3AD39-AFD2-1FEF-FE59-8E86114B54E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51470ADF-C0B5-5EE0-B133-9BBF084FECF1}"/>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29044790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0597A267-D3EB-7356-EF21-8E0B5132B98B}"/>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EA80DB29-826D-C36C-42E6-1FEF3801C46F}"/>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xmlns="" id="{6CB6967C-D7AB-C671-6949-5BCADCCB9F9B}"/>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xmlns="" id="{C9C195E3-A36D-4A9E-1E24-E84D786284D9}"/>
              </a:ext>
            </a:extLst>
          </p:cNvPr>
          <p:cNvSpPr>
            <a:spLocks noGrp="1"/>
          </p:cNvSpPr>
          <p:nvPr>
            <p:ph type="dt" sz="half" idx="10"/>
          </p:nvPr>
        </p:nvSpPr>
        <p:spPr/>
        <p:txBody>
          <a:bodyPr/>
          <a:lstStyle/>
          <a:p>
            <a:fld id="{8EB995BE-3FDD-4D8C-93BC-00982A533031}" type="datetimeFigureOut">
              <a:rPr lang="en-US" smtClean="0"/>
              <a:t>21/04/2025</a:t>
            </a:fld>
            <a:endParaRPr lang="en-US"/>
          </a:p>
        </p:txBody>
      </p:sp>
      <p:sp>
        <p:nvSpPr>
          <p:cNvPr id="6" name="Chỗ dành sẵn cho Chân trang 5">
            <a:extLst>
              <a:ext uri="{FF2B5EF4-FFF2-40B4-BE49-F238E27FC236}">
                <a16:creationId xmlns:a16="http://schemas.microsoft.com/office/drawing/2014/main" xmlns="" id="{9A18D2A7-E72E-E8D5-7F4A-782FA041C6A5}"/>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xmlns="" id="{24BB2468-0821-92A9-BE3D-3CC4542C365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11564520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DC1952CB-9BAA-182E-5E70-64D4BF335065}"/>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0F8331D5-4E56-D4C6-3742-E168D56C3B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xmlns="" id="{27AF20AC-A025-1A23-9CC8-F8E02B5FD8A0}"/>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xmlns="" id="{308207C3-49CE-CC25-FA2F-B643C7F413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xmlns="" id="{6E0A06FC-007F-E5D6-D469-768314764261}"/>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xmlns="" id="{B7531949-808E-BC2B-A7A2-732CA4FDA379}"/>
              </a:ext>
            </a:extLst>
          </p:cNvPr>
          <p:cNvSpPr>
            <a:spLocks noGrp="1"/>
          </p:cNvSpPr>
          <p:nvPr>
            <p:ph type="dt" sz="half" idx="10"/>
          </p:nvPr>
        </p:nvSpPr>
        <p:spPr/>
        <p:txBody>
          <a:bodyPr/>
          <a:lstStyle/>
          <a:p>
            <a:fld id="{8EB995BE-3FDD-4D8C-93BC-00982A533031}" type="datetimeFigureOut">
              <a:rPr lang="en-US" smtClean="0"/>
              <a:t>21/04/2025</a:t>
            </a:fld>
            <a:endParaRPr lang="en-US"/>
          </a:p>
        </p:txBody>
      </p:sp>
      <p:sp>
        <p:nvSpPr>
          <p:cNvPr id="8" name="Chỗ dành sẵn cho Chân trang 7">
            <a:extLst>
              <a:ext uri="{FF2B5EF4-FFF2-40B4-BE49-F238E27FC236}">
                <a16:creationId xmlns:a16="http://schemas.microsoft.com/office/drawing/2014/main" xmlns="" id="{C5EA62F3-CE54-213F-4044-C875D8C314D0}"/>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xmlns="" id="{959AF784-C544-A8BE-55E7-CE941E1DED98}"/>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919172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EFF930BD-A47F-94C3-7C24-6D401C10F146}"/>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xmlns="" id="{24F8869F-1359-4162-BE79-29AFEB0E9372}"/>
              </a:ext>
            </a:extLst>
          </p:cNvPr>
          <p:cNvSpPr>
            <a:spLocks noGrp="1"/>
          </p:cNvSpPr>
          <p:nvPr>
            <p:ph type="dt" sz="half" idx="10"/>
          </p:nvPr>
        </p:nvSpPr>
        <p:spPr/>
        <p:txBody>
          <a:bodyPr/>
          <a:lstStyle/>
          <a:p>
            <a:fld id="{8EB995BE-3FDD-4D8C-93BC-00982A533031}" type="datetimeFigureOut">
              <a:rPr lang="en-US" smtClean="0"/>
              <a:t>21/04/2025</a:t>
            </a:fld>
            <a:endParaRPr lang="en-US"/>
          </a:p>
        </p:txBody>
      </p:sp>
      <p:sp>
        <p:nvSpPr>
          <p:cNvPr id="4" name="Chỗ dành sẵn cho Chân trang 3">
            <a:extLst>
              <a:ext uri="{FF2B5EF4-FFF2-40B4-BE49-F238E27FC236}">
                <a16:creationId xmlns:a16="http://schemas.microsoft.com/office/drawing/2014/main" xmlns="" id="{476FDE06-EC28-2061-6965-B6E224AA41B3}"/>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xmlns="" id="{94E0CD8E-0A17-8B95-4044-C2DD63B90D8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6728664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xmlns="" id="{E454E30C-695F-90DB-C090-83D0614D9149}"/>
              </a:ext>
            </a:extLst>
          </p:cNvPr>
          <p:cNvSpPr>
            <a:spLocks noGrp="1"/>
          </p:cNvSpPr>
          <p:nvPr>
            <p:ph type="dt" sz="half" idx="10"/>
          </p:nvPr>
        </p:nvSpPr>
        <p:spPr/>
        <p:txBody>
          <a:bodyPr/>
          <a:lstStyle/>
          <a:p>
            <a:fld id="{8EB995BE-3FDD-4D8C-93BC-00982A533031}" type="datetimeFigureOut">
              <a:rPr lang="en-US" smtClean="0"/>
              <a:t>21/04/2025</a:t>
            </a:fld>
            <a:endParaRPr lang="en-US"/>
          </a:p>
        </p:txBody>
      </p:sp>
      <p:sp>
        <p:nvSpPr>
          <p:cNvPr id="3" name="Chỗ dành sẵn cho Chân trang 2">
            <a:extLst>
              <a:ext uri="{FF2B5EF4-FFF2-40B4-BE49-F238E27FC236}">
                <a16:creationId xmlns:a16="http://schemas.microsoft.com/office/drawing/2014/main" xmlns="" id="{4B23B01F-4DB9-9DAE-C907-0AEE029DB791}"/>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xmlns="" id="{63151CD5-465C-7C01-310C-4A4DB20C1804}"/>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21045868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9558DB74-3236-FD87-CD99-9D8B1D43A1CD}"/>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F461B18B-9A7D-4CDF-3B66-55227214A0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xmlns="" id="{E8E60347-C0A8-7ECC-D9DE-9670DD9C3B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2E6AA132-F907-F5FE-B1E4-1839C1BB8950}"/>
              </a:ext>
            </a:extLst>
          </p:cNvPr>
          <p:cNvSpPr>
            <a:spLocks noGrp="1"/>
          </p:cNvSpPr>
          <p:nvPr>
            <p:ph type="dt" sz="half" idx="10"/>
          </p:nvPr>
        </p:nvSpPr>
        <p:spPr/>
        <p:txBody>
          <a:bodyPr/>
          <a:lstStyle/>
          <a:p>
            <a:fld id="{8EB995BE-3FDD-4D8C-93BC-00982A533031}" type="datetimeFigureOut">
              <a:rPr lang="en-US" smtClean="0"/>
              <a:t>21/04/2025</a:t>
            </a:fld>
            <a:endParaRPr lang="en-US"/>
          </a:p>
        </p:txBody>
      </p:sp>
      <p:sp>
        <p:nvSpPr>
          <p:cNvPr id="6" name="Chỗ dành sẵn cho Chân trang 5">
            <a:extLst>
              <a:ext uri="{FF2B5EF4-FFF2-40B4-BE49-F238E27FC236}">
                <a16:creationId xmlns:a16="http://schemas.microsoft.com/office/drawing/2014/main" xmlns="" id="{BB65649D-17C7-9C2E-7C3C-0FFECC0FAF3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xmlns="" id="{D476D179-D3C3-4EA5-EEF8-3364FA662460}"/>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22451807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2025/4/21</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559263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5EA51E17-27D9-A023-FDE5-6668811EEC26}"/>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xmlns="" id="{19BC8166-6772-5CF2-3966-0965FCFE5B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xmlns="" id="{DF597AFB-1534-3833-4A46-1FF3BC2F30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4C78E463-F188-7F39-7F68-AAB023F96576}"/>
              </a:ext>
            </a:extLst>
          </p:cNvPr>
          <p:cNvSpPr>
            <a:spLocks noGrp="1"/>
          </p:cNvSpPr>
          <p:nvPr>
            <p:ph type="dt" sz="half" idx="10"/>
          </p:nvPr>
        </p:nvSpPr>
        <p:spPr/>
        <p:txBody>
          <a:bodyPr/>
          <a:lstStyle/>
          <a:p>
            <a:fld id="{8EB995BE-3FDD-4D8C-93BC-00982A533031}" type="datetimeFigureOut">
              <a:rPr lang="en-US" smtClean="0"/>
              <a:t>21/04/2025</a:t>
            </a:fld>
            <a:endParaRPr lang="en-US"/>
          </a:p>
        </p:txBody>
      </p:sp>
      <p:sp>
        <p:nvSpPr>
          <p:cNvPr id="6" name="Chỗ dành sẵn cho Chân trang 5">
            <a:extLst>
              <a:ext uri="{FF2B5EF4-FFF2-40B4-BE49-F238E27FC236}">
                <a16:creationId xmlns:a16="http://schemas.microsoft.com/office/drawing/2014/main" xmlns="" id="{B87D6CCF-EEA8-88D8-F1DF-BE5931DA128D}"/>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xmlns="" id="{E264ACC7-0A86-5FA7-EFB4-73749BEEDCED}"/>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5648025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F8C66278-E08A-287F-1EC5-085525636DB1}"/>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xmlns="" id="{166AEBA2-2E72-15C1-86EE-972988165EF5}"/>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7417A7C6-E9BD-3C60-F9F6-6819CCBEB056}"/>
              </a:ext>
            </a:extLst>
          </p:cNvPr>
          <p:cNvSpPr>
            <a:spLocks noGrp="1"/>
          </p:cNvSpPr>
          <p:nvPr>
            <p:ph type="dt" sz="half" idx="10"/>
          </p:nvPr>
        </p:nvSpPr>
        <p:spPr/>
        <p:txBody>
          <a:bodyPr/>
          <a:lstStyle/>
          <a:p>
            <a:fld id="{8EB995BE-3FDD-4D8C-93BC-00982A533031}" type="datetimeFigureOut">
              <a:rPr lang="en-US" smtClean="0"/>
              <a:t>21/04/2025</a:t>
            </a:fld>
            <a:endParaRPr lang="en-US"/>
          </a:p>
        </p:txBody>
      </p:sp>
      <p:sp>
        <p:nvSpPr>
          <p:cNvPr id="5" name="Chỗ dành sẵn cho Chân trang 4">
            <a:extLst>
              <a:ext uri="{FF2B5EF4-FFF2-40B4-BE49-F238E27FC236}">
                <a16:creationId xmlns:a16="http://schemas.microsoft.com/office/drawing/2014/main" xmlns="" id="{7123360A-26C7-0AE7-BEA5-EB90AFF379EE}"/>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2410DD54-A082-DC92-C964-93907928A7D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2487523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xmlns="" id="{5C863DCA-70C9-7FBA-2D42-848499FBD5FB}"/>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xmlns="" id="{E2DD922B-B43D-0246-BE9A-4AD73C97D4F6}"/>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7FE4428E-354A-6C46-888B-998A014AA17C}"/>
              </a:ext>
            </a:extLst>
          </p:cNvPr>
          <p:cNvSpPr>
            <a:spLocks noGrp="1"/>
          </p:cNvSpPr>
          <p:nvPr>
            <p:ph type="dt" sz="half" idx="10"/>
          </p:nvPr>
        </p:nvSpPr>
        <p:spPr/>
        <p:txBody>
          <a:bodyPr/>
          <a:lstStyle/>
          <a:p>
            <a:fld id="{8EB995BE-3FDD-4D8C-93BC-00982A533031}" type="datetimeFigureOut">
              <a:rPr lang="en-US" smtClean="0"/>
              <a:t>21/04/2025</a:t>
            </a:fld>
            <a:endParaRPr lang="en-US"/>
          </a:p>
        </p:txBody>
      </p:sp>
      <p:sp>
        <p:nvSpPr>
          <p:cNvPr id="5" name="Chỗ dành sẵn cho Chân trang 4">
            <a:extLst>
              <a:ext uri="{FF2B5EF4-FFF2-40B4-BE49-F238E27FC236}">
                <a16:creationId xmlns:a16="http://schemas.microsoft.com/office/drawing/2014/main" xmlns="" id="{AAC3FC12-97D7-1F73-CB80-57C3531F17E1}"/>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804F286A-4158-B530-187E-8DDAA5C070CC}"/>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28518807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2025/4/21</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801761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2025/4/21</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566945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2025/4/21</a:t>
            </a:fld>
            <a:endParaRPr lang="zh-CN" altLang="en-US"/>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265629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2025/4/21</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570851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60031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2025/4/21</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41549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2025/4/21</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853427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19719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xmlns="" id="{9CD955C4-7EF9-80FF-6DF1-B1D1D951B4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DBB7FE29-9476-7EB8-51CF-3770F3B286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633A9A4B-6186-740A-D55E-22C5D193E2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B995BE-3FDD-4D8C-93BC-00982A533031}" type="datetimeFigureOut">
              <a:rPr lang="en-US" smtClean="0"/>
              <a:t>21/04/2025</a:t>
            </a:fld>
            <a:endParaRPr lang="en-US"/>
          </a:p>
        </p:txBody>
      </p:sp>
      <p:sp>
        <p:nvSpPr>
          <p:cNvPr id="5" name="Chỗ dành sẵn cho Chân trang 4">
            <a:extLst>
              <a:ext uri="{FF2B5EF4-FFF2-40B4-BE49-F238E27FC236}">
                <a16:creationId xmlns:a16="http://schemas.microsoft.com/office/drawing/2014/main" xmlns="" id="{A1E5D4B7-C152-541B-CE06-40464976A4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xmlns="" id="{7492FD65-1850-9D88-2202-AF967159E9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3E3CC4-8326-4791-9804-0E65518D0853}" type="slidenum">
              <a:rPr lang="en-US" smtClean="0"/>
              <a:t>‹#›</a:t>
            </a:fld>
            <a:endParaRPr lang="en-US"/>
          </a:p>
        </p:txBody>
      </p:sp>
    </p:spTree>
    <p:extLst>
      <p:ext uri="{BB962C8B-B14F-4D97-AF65-F5344CB8AC3E}">
        <p14:creationId xmlns:p14="http://schemas.microsoft.com/office/powerpoint/2010/main" val="141443907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jpg"/><Relationship Id="rId1" Type="http://schemas.openxmlformats.org/officeDocument/2006/relationships/slideLayout" Target="../slideLayouts/slideLayout12.xml"/><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jpg"/><Relationship Id="rId1" Type="http://schemas.openxmlformats.org/officeDocument/2006/relationships/slideLayout" Target="../slideLayouts/slideLayout12.xml"/><Relationship Id="rId5" Type="http://schemas.openxmlformats.org/officeDocument/2006/relationships/image" Target="../media/image33.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8.png"/><Relationship Id="rId7" Type="http://schemas.openxmlformats.org/officeDocument/2006/relationships/image" Target="../media/image37.png"/><Relationship Id="rId2" Type="http://schemas.openxmlformats.org/officeDocument/2006/relationships/image" Target="../media/image35.jpg"/><Relationship Id="rId1" Type="http://schemas.openxmlformats.org/officeDocument/2006/relationships/slideLayout" Target="../slideLayouts/slideLayout12.xml"/><Relationship Id="rId6" Type="http://schemas.microsoft.com/office/2007/relationships/hdphoto" Target="../media/hdphoto6.wdp"/><Relationship Id="rId5" Type="http://schemas.openxmlformats.org/officeDocument/2006/relationships/image" Target="../media/image36.png"/><Relationship Id="rId10" Type="http://schemas.openxmlformats.org/officeDocument/2006/relationships/image" Target="../media/image40.png"/><Relationship Id="rId4" Type="http://schemas.microsoft.com/office/2007/relationships/hdphoto" Target="../media/hdphoto1.wdp"/><Relationship Id="rId9" Type="http://schemas.openxmlformats.org/officeDocument/2006/relationships/image" Target="../media/image39.png"/></Relationships>
</file>

<file path=ppt/slides/_rels/slide1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7.png"/><Relationship Id="rId7" Type="http://schemas.openxmlformats.org/officeDocument/2006/relationships/image" Target="../media/image27.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microsoft.com/office/2007/relationships/hdphoto" Target="../media/hdphoto7.wdp"/></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8.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7" Type="http://schemas.microsoft.com/office/2007/relationships/hdphoto" Target="../media/hdphoto2.wdp"/><Relationship Id="rId2" Type="http://schemas.openxmlformats.org/officeDocument/2006/relationships/image" Target="../media/image17.jpg"/><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2.png"/><Relationship Id="rId1" Type="http://schemas.openxmlformats.org/officeDocument/2006/relationships/slideLayout" Target="../slideLayouts/slideLayout7.xml"/><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image" Target="../media/image17.jpg"/><Relationship Id="rId1" Type="http://schemas.openxmlformats.org/officeDocument/2006/relationships/slideLayout" Target="../slideLayouts/slideLayout12.xml"/><Relationship Id="rId6" Type="http://schemas.openxmlformats.org/officeDocument/2006/relationships/image" Target="../media/image24.png"/><Relationship Id="rId11" Type="http://schemas.openxmlformats.org/officeDocument/2006/relationships/image" Target="../media/image28.png"/><Relationship Id="rId5" Type="http://schemas.openxmlformats.org/officeDocument/2006/relationships/image" Target="../media/image23.png"/><Relationship Id="rId10" Type="http://schemas.openxmlformats.org/officeDocument/2006/relationships/image" Target="../media/image27.png"/><Relationship Id="rId4" Type="http://schemas.microsoft.com/office/2007/relationships/hdphoto" Target="../media/hdphoto4.wdp"/><Relationship Id="rId9"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jp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7.jpg"/><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30.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4AB69AEB-FF9B-4B90-924B-AE0882D3BD93}"/>
              </a:ext>
            </a:extLst>
          </p:cNvPr>
          <p:cNvPicPr>
            <a:picLocks noChangeAspect="1"/>
          </p:cNvPicPr>
          <p:nvPr/>
        </p:nvPicPr>
        <p:blipFill>
          <a:blip r:embed="rId2"/>
          <a:stretch>
            <a:fillRect/>
          </a:stretch>
        </p:blipFill>
        <p:spPr>
          <a:xfrm>
            <a:off x="0" y="2"/>
            <a:ext cx="12192000" cy="6857999"/>
          </a:xfrm>
          <a:prstGeom prst="rect">
            <a:avLst/>
          </a:prstGeom>
        </p:spPr>
      </p:pic>
      <p:pic>
        <p:nvPicPr>
          <p:cNvPr id="17" name="图片 16">
            <a:extLst>
              <a:ext uri="{FF2B5EF4-FFF2-40B4-BE49-F238E27FC236}">
                <a16:creationId xmlns:a16="http://schemas.microsoft.com/office/drawing/2014/main" xmlns="" id="{BD606CF5-6989-4345-93AD-B19DAAA826CC}"/>
              </a:ext>
            </a:extLst>
          </p:cNvPr>
          <p:cNvPicPr>
            <a:picLocks noChangeAspect="1"/>
          </p:cNvPicPr>
          <p:nvPr/>
        </p:nvPicPr>
        <p:blipFill>
          <a:blip r:embed="rId3"/>
          <a:stretch>
            <a:fillRect/>
          </a:stretch>
        </p:blipFill>
        <p:spPr>
          <a:xfrm>
            <a:off x="9977197" y="158139"/>
            <a:ext cx="2214803" cy="3941396"/>
          </a:xfrm>
          <a:prstGeom prst="rect">
            <a:avLst/>
          </a:prstGeom>
        </p:spPr>
      </p:pic>
      <p:pic>
        <p:nvPicPr>
          <p:cNvPr id="18" name="图片 17">
            <a:extLst>
              <a:ext uri="{FF2B5EF4-FFF2-40B4-BE49-F238E27FC236}">
                <a16:creationId xmlns:a16="http://schemas.microsoft.com/office/drawing/2014/main" xmlns="" id="{3AD12178-7105-4FB7-9C37-465F187051F3}"/>
              </a:ext>
            </a:extLst>
          </p:cNvPr>
          <p:cNvPicPr>
            <a:picLocks noChangeAspect="1"/>
          </p:cNvPicPr>
          <p:nvPr/>
        </p:nvPicPr>
        <p:blipFill>
          <a:blip r:embed="rId4"/>
          <a:stretch>
            <a:fillRect/>
          </a:stretch>
        </p:blipFill>
        <p:spPr>
          <a:xfrm>
            <a:off x="370053" y="682162"/>
            <a:ext cx="2214803" cy="2445087"/>
          </a:xfrm>
          <a:prstGeom prst="rect">
            <a:avLst/>
          </a:prstGeom>
        </p:spPr>
      </p:pic>
      <p:pic>
        <p:nvPicPr>
          <p:cNvPr id="14" name="图片 13">
            <a:extLst>
              <a:ext uri="{FF2B5EF4-FFF2-40B4-BE49-F238E27FC236}">
                <a16:creationId xmlns:a16="http://schemas.microsoft.com/office/drawing/2014/main" xmlns="" id="{3AB56CE2-E785-4AB9-800A-EF1DDF1F0065}"/>
              </a:ext>
            </a:extLst>
          </p:cNvPr>
          <p:cNvPicPr>
            <a:picLocks noChangeAspect="1"/>
          </p:cNvPicPr>
          <p:nvPr/>
        </p:nvPicPr>
        <p:blipFill>
          <a:blip r:embed="rId5"/>
          <a:stretch>
            <a:fillRect/>
          </a:stretch>
        </p:blipFill>
        <p:spPr>
          <a:xfrm>
            <a:off x="-578735" y="3127248"/>
            <a:ext cx="13264587" cy="3730752"/>
          </a:xfrm>
          <a:prstGeom prst="rect">
            <a:avLst/>
          </a:prstGeom>
        </p:spPr>
      </p:pic>
      <p:pic>
        <p:nvPicPr>
          <p:cNvPr id="3" name="Picture 2">
            <a:extLst>
              <a:ext uri="{FF2B5EF4-FFF2-40B4-BE49-F238E27FC236}">
                <a16:creationId xmlns:a16="http://schemas.microsoft.com/office/drawing/2014/main" xmlns="" id="{9C0A0785-FBA1-896E-466B-CB1F995C7AE3}"/>
              </a:ext>
            </a:extLst>
          </p:cNvPr>
          <p:cNvPicPr>
            <a:picLocks noChangeAspect="1"/>
          </p:cNvPicPr>
          <p:nvPr/>
        </p:nvPicPr>
        <p:blipFill>
          <a:blip r:embed="rId6"/>
          <a:stretch>
            <a:fillRect/>
          </a:stretch>
        </p:blipFill>
        <p:spPr>
          <a:xfrm>
            <a:off x="2026193" y="465544"/>
            <a:ext cx="7968163" cy="859611"/>
          </a:xfrm>
          <a:prstGeom prst="rect">
            <a:avLst/>
          </a:prstGeom>
        </p:spPr>
      </p:pic>
      <p:pic>
        <p:nvPicPr>
          <p:cNvPr id="7" name="Picture 6">
            <a:extLst>
              <a:ext uri="{FF2B5EF4-FFF2-40B4-BE49-F238E27FC236}">
                <a16:creationId xmlns:a16="http://schemas.microsoft.com/office/drawing/2014/main" xmlns="" id="{2C082EFB-BE5E-C2EB-D48C-80B965B9A038}"/>
              </a:ext>
            </a:extLst>
          </p:cNvPr>
          <p:cNvPicPr>
            <a:picLocks noChangeAspect="1"/>
          </p:cNvPicPr>
          <p:nvPr/>
        </p:nvPicPr>
        <p:blipFill>
          <a:blip r:embed="rId7"/>
          <a:stretch>
            <a:fillRect/>
          </a:stretch>
        </p:blipFill>
        <p:spPr>
          <a:xfrm>
            <a:off x="1976648" y="1575301"/>
            <a:ext cx="8333954" cy="3078747"/>
          </a:xfrm>
          <a:prstGeom prst="rect">
            <a:avLst/>
          </a:prstGeom>
        </p:spPr>
      </p:pic>
    </p:spTree>
    <p:extLst>
      <p:ext uri="{BB962C8B-B14F-4D97-AF65-F5344CB8AC3E}">
        <p14:creationId xmlns:p14="http://schemas.microsoft.com/office/powerpoint/2010/main" val="157798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23" name="Hình chữ nhật: Góc Tròn 22">
            <a:extLst>
              <a:ext uri="{FF2B5EF4-FFF2-40B4-BE49-F238E27FC236}">
                <a16:creationId xmlns:a16="http://schemas.microsoft.com/office/drawing/2014/main" xmlns="" id="{E2D3AE0C-7647-6ACC-6401-0110AE08D09F}"/>
              </a:ext>
            </a:extLst>
          </p:cNvPr>
          <p:cNvSpPr/>
          <p:nvPr/>
        </p:nvSpPr>
        <p:spPr>
          <a:xfrm>
            <a:off x="419384" y="1901372"/>
            <a:ext cx="5212160" cy="4578530"/>
          </a:xfrm>
          <a:prstGeom prst="roundRect">
            <a:avLst/>
          </a:prstGeom>
          <a:solidFill>
            <a:schemeClr val="accent4">
              <a:lumMod val="40000"/>
              <a:lumOff val="60000"/>
              <a:alpha val="95000"/>
            </a:schemeClr>
          </a:solidFill>
          <a:ln w="28575">
            <a:solidFill>
              <a:schemeClr val="tx1"/>
            </a:solidFill>
            <a:prstDash val="dash"/>
            <a:extLst>
              <a:ext uri="{C807C97D-BFC1-408E-A445-0C87EB9F89A2}">
                <ask:lineSketchStyleProps xmlns="" xmlns:ask="http://schemas.microsoft.com/office/drawing/2018/sketchyshape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Rectangle: Rounded Corners 8">
            <a:extLst>
              <a:ext uri="{FF2B5EF4-FFF2-40B4-BE49-F238E27FC236}">
                <a16:creationId xmlns:a16="http://schemas.microsoft.com/office/drawing/2014/main" xmlns="" id="{11ECC13A-BC36-5A17-C405-A1D8B8A5A167}"/>
              </a:ext>
            </a:extLst>
          </p:cNvPr>
          <p:cNvSpPr/>
          <p:nvPr/>
        </p:nvSpPr>
        <p:spPr>
          <a:xfrm>
            <a:off x="5825348" y="1755684"/>
            <a:ext cx="5626475" cy="2492466"/>
          </a:xfrm>
          <a:custGeom>
            <a:avLst/>
            <a:gdLst>
              <a:gd name="connsiteX0" fmla="*/ 0 w 5626475"/>
              <a:gd name="connsiteY0" fmla="*/ 220841 h 2206214"/>
              <a:gd name="connsiteX1" fmla="*/ 241090 w 5626475"/>
              <a:gd name="connsiteY1" fmla="*/ 0 h 2206214"/>
              <a:gd name="connsiteX2" fmla="*/ 5385384 w 5626475"/>
              <a:gd name="connsiteY2" fmla="*/ 0 h 2206214"/>
              <a:gd name="connsiteX3" fmla="*/ 5626475 w 5626475"/>
              <a:gd name="connsiteY3" fmla="*/ 220841 h 2206214"/>
              <a:gd name="connsiteX4" fmla="*/ 5626475 w 5626475"/>
              <a:gd name="connsiteY4" fmla="*/ 1985372 h 2206214"/>
              <a:gd name="connsiteX5" fmla="*/ 5385384 w 5626475"/>
              <a:gd name="connsiteY5" fmla="*/ 2206214 h 2206214"/>
              <a:gd name="connsiteX6" fmla="*/ 241090 w 5626475"/>
              <a:gd name="connsiteY6" fmla="*/ 2206214 h 2206214"/>
              <a:gd name="connsiteX7" fmla="*/ 0 w 5626475"/>
              <a:gd name="connsiteY7" fmla="*/ 1985372 h 2206214"/>
              <a:gd name="connsiteX8" fmla="*/ 0 w 5626475"/>
              <a:gd name="connsiteY8" fmla="*/ 220841 h 2206214"/>
              <a:gd name="connsiteX0" fmla="*/ 0 w 5626475"/>
              <a:gd name="connsiteY0" fmla="*/ 220841 h 2206214"/>
              <a:gd name="connsiteX1" fmla="*/ 241090 w 5626475"/>
              <a:gd name="connsiteY1" fmla="*/ 0 h 2206214"/>
              <a:gd name="connsiteX2" fmla="*/ 5385384 w 5626475"/>
              <a:gd name="connsiteY2" fmla="*/ 0 h 2206214"/>
              <a:gd name="connsiteX3" fmla="*/ 5626475 w 5626475"/>
              <a:gd name="connsiteY3" fmla="*/ 220841 h 2206214"/>
              <a:gd name="connsiteX4" fmla="*/ 5626475 w 5626475"/>
              <a:gd name="connsiteY4" fmla="*/ 1985372 h 2206214"/>
              <a:gd name="connsiteX5" fmla="*/ 5385384 w 5626475"/>
              <a:gd name="connsiteY5" fmla="*/ 2206214 h 2206214"/>
              <a:gd name="connsiteX6" fmla="*/ 241090 w 5626475"/>
              <a:gd name="connsiteY6" fmla="*/ 2206214 h 2206214"/>
              <a:gd name="connsiteX7" fmla="*/ 0 w 5626475"/>
              <a:gd name="connsiteY7" fmla="*/ 1985372 h 2206214"/>
              <a:gd name="connsiteX8" fmla="*/ 0 w 5626475"/>
              <a:gd name="connsiteY8" fmla="*/ 220841 h 2206214"/>
              <a:gd name="connsiteX0" fmla="*/ 0 w 5626475"/>
              <a:gd name="connsiteY0" fmla="*/ 220841 h 2206214"/>
              <a:gd name="connsiteX1" fmla="*/ 241090 w 5626475"/>
              <a:gd name="connsiteY1" fmla="*/ 0 h 2206214"/>
              <a:gd name="connsiteX2" fmla="*/ 5385384 w 5626475"/>
              <a:gd name="connsiteY2" fmla="*/ 0 h 2206214"/>
              <a:gd name="connsiteX3" fmla="*/ 5626475 w 5626475"/>
              <a:gd name="connsiteY3" fmla="*/ 220841 h 2206214"/>
              <a:gd name="connsiteX4" fmla="*/ 5626475 w 5626475"/>
              <a:gd name="connsiteY4" fmla="*/ 1985372 h 2206214"/>
              <a:gd name="connsiteX5" fmla="*/ 5385384 w 5626475"/>
              <a:gd name="connsiteY5" fmla="*/ 2206214 h 2206214"/>
              <a:gd name="connsiteX6" fmla="*/ 241090 w 5626475"/>
              <a:gd name="connsiteY6" fmla="*/ 2206214 h 2206214"/>
              <a:gd name="connsiteX7" fmla="*/ 0 w 5626475"/>
              <a:gd name="connsiteY7" fmla="*/ 1985372 h 2206214"/>
              <a:gd name="connsiteX8" fmla="*/ 0 w 5626475"/>
              <a:gd name="connsiteY8" fmla="*/ 220841 h 2206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26475" h="2206214" fill="none" extrusionOk="0">
                <a:moveTo>
                  <a:pt x="0" y="220841"/>
                </a:moveTo>
                <a:cubicBezTo>
                  <a:pt x="3455" y="129275"/>
                  <a:pt x="143595" y="-23607"/>
                  <a:pt x="241090" y="0"/>
                </a:cubicBezTo>
                <a:cubicBezTo>
                  <a:pt x="2060535" y="93979"/>
                  <a:pt x="4241139" y="-213987"/>
                  <a:pt x="5385384" y="0"/>
                </a:cubicBezTo>
                <a:cubicBezTo>
                  <a:pt x="5482442" y="-5521"/>
                  <a:pt x="5653405" y="80245"/>
                  <a:pt x="5626475" y="220841"/>
                </a:cubicBezTo>
                <a:cubicBezTo>
                  <a:pt x="5662838" y="959563"/>
                  <a:pt x="5716477" y="1253930"/>
                  <a:pt x="5626475" y="1985372"/>
                </a:cubicBezTo>
                <a:cubicBezTo>
                  <a:pt x="5607554" y="2125258"/>
                  <a:pt x="5547417" y="2205329"/>
                  <a:pt x="5385384" y="2206214"/>
                </a:cubicBezTo>
                <a:cubicBezTo>
                  <a:pt x="4176276" y="2147190"/>
                  <a:pt x="2453170" y="2157189"/>
                  <a:pt x="241090" y="2206214"/>
                </a:cubicBezTo>
                <a:cubicBezTo>
                  <a:pt x="101412" y="2167463"/>
                  <a:pt x="711" y="2137860"/>
                  <a:pt x="0" y="1985372"/>
                </a:cubicBezTo>
                <a:cubicBezTo>
                  <a:pt x="-124827" y="1281821"/>
                  <a:pt x="84040" y="777432"/>
                  <a:pt x="0" y="220841"/>
                </a:cubicBezTo>
                <a:close/>
              </a:path>
              <a:path w="5626475" h="2206214" stroke="0" extrusionOk="0">
                <a:moveTo>
                  <a:pt x="0" y="220841"/>
                </a:moveTo>
                <a:cubicBezTo>
                  <a:pt x="-15218" y="92108"/>
                  <a:pt x="133562" y="-20732"/>
                  <a:pt x="241090" y="0"/>
                </a:cubicBezTo>
                <a:cubicBezTo>
                  <a:pt x="1901283" y="-279696"/>
                  <a:pt x="2765223" y="255400"/>
                  <a:pt x="5385384" y="0"/>
                </a:cubicBezTo>
                <a:cubicBezTo>
                  <a:pt x="5477759" y="-3705"/>
                  <a:pt x="5628442" y="136278"/>
                  <a:pt x="5626475" y="220841"/>
                </a:cubicBezTo>
                <a:cubicBezTo>
                  <a:pt x="5703346" y="719533"/>
                  <a:pt x="5807016" y="1375894"/>
                  <a:pt x="5626475" y="1985372"/>
                </a:cubicBezTo>
                <a:cubicBezTo>
                  <a:pt x="5640796" y="2128450"/>
                  <a:pt x="5488137" y="2199451"/>
                  <a:pt x="5385384" y="2206214"/>
                </a:cubicBezTo>
                <a:cubicBezTo>
                  <a:pt x="3354483" y="2171518"/>
                  <a:pt x="805853" y="2242286"/>
                  <a:pt x="241090" y="2206214"/>
                </a:cubicBezTo>
                <a:cubicBezTo>
                  <a:pt x="116385" y="2159796"/>
                  <a:pt x="-9781" y="2080790"/>
                  <a:pt x="0" y="1985372"/>
                </a:cubicBezTo>
                <a:cubicBezTo>
                  <a:pt x="-157702" y="1355263"/>
                  <a:pt x="-160733" y="928401"/>
                  <a:pt x="0" y="220841"/>
                </a:cubicBezTo>
                <a:close/>
              </a:path>
              <a:path w="5626475" h="2206214" fill="none" stroke="0" extrusionOk="0">
                <a:moveTo>
                  <a:pt x="0" y="220841"/>
                </a:moveTo>
                <a:cubicBezTo>
                  <a:pt x="-1696" y="93119"/>
                  <a:pt x="119960" y="-5379"/>
                  <a:pt x="241090" y="0"/>
                </a:cubicBezTo>
                <a:cubicBezTo>
                  <a:pt x="1733826" y="220923"/>
                  <a:pt x="4171597" y="88590"/>
                  <a:pt x="5385384" y="0"/>
                </a:cubicBezTo>
                <a:cubicBezTo>
                  <a:pt x="5513190" y="9733"/>
                  <a:pt x="5657479" y="97758"/>
                  <a:pt x="5626475" y="220841"/>
                </a:cubicBezTo>
                <a:cubicBezTo>
                  <a:pt x="5592643" y="1042039"/>
                  <a:pt x="5720972" y="1249408"/>
                  <a:pt x="5626475" y="1985372"/>
                </a:cubicBezTo>
                <a:cubicBezTo>
                  <a:pt x="5618318" y="2142946"/>
                  <a:pt x="5518658" y="2197947"/>
                  <a:pt x="5385384" y="2206214"/>
                </a:cubicBezTo>
                <a:cubicBezTo>
                  <a:pt x="3888494" y="2041934"/>
                  <a:pt x="2805144" y="2217316"/>
                  <a:pt x="241090" y="2206214"/>
                </a:cubicBezTo>
                <a:cubicBezTo>
                  <a:pt x="102170" y="2183175"/>
                  <a:pt x="27890" y="2121597"/>
                  <a:pt x="0" y="1985372"/>
                </a:cubicBezTo>
                <a:cubicBezTo>
                  <a:pt x="-107763" y="1329029"/>
                  <a:pt x="-55560" y="855754"/>
                  <a:pt x="0" y="220841"/>
                </a:cubicBezTo>
                <a:close/>
              </a:path>
              <a:path w="5626475" h="2206214" fill="none" stroke="0" extrusionOk="0">
                <a:moveTo>
                  <a:pt x="0" y="220841"/>
                </a:moveTo>
                <a:cubicBezTo>
                  <a:pt x="1686" y="111362"/>
                  <a:pt x="142185" y="-12878"/>
                  <a:pt x="241090" y="0"/>
                </a:cubicBezTo>
                <a:cubicBezTo>
                  <a:pt x="1919639" y="194773"/>
                  <a:pt x="4205292" y="-128516"/>
                  <a:pt x="5385384" y="0"/>
                </a:cubicBezTo>
                <a:cubicBezTo>
                  <a:pt x="5473313" y="-1445"/>
                  <a:pt x="5661702" y="97604"/>
                  <a:pt x="5626475" y="220841"/>
                </a:cubicBezTo>
                <a:cubicBezTo>
                  <a:pt x="5633089" y="998767"/>
                  <a:pt x="5756400" y="1274693"/>
                  <a:pt x="5626475" y="1985372"/>
                </a:cubicBezTo>
                <a:cubicBezTo>
                  <a:pt x="5607012" y="2127910"/>
                  <a:pt x="5536641" y="2199041"/>
                  <a:pt x="5385384" y="2206214"/>
                </a:cubicBezTo>
                <a:cubicBezTo>
                  <a:pt x="4043430" y="1885950"/>
                  <a:pt x="2708000" y="2127322"/>
                  <a:pt x="241090" y="2206214"/>
                </a:cubicBezTo>
                <a:cubicBezTo>
                  <a:pt x="99646" y="2173203"/>
                  <a:pt x="3973" y="2124257"/>
                  <a:pt x="0" y="1985372"/>
                </a:cubicBezTo>
                <a:cubicBezTo>
                  <a:pt x="-141606" y="1308666"/>
                  <a:pt x="70822" y="799635"/>
                  <a:pt x="0" y="220841"/>
                </a:cubicBezTo>
                <a:close/>
              </a:path>
            </a:pathLst>
          </a:custGeom>
          <a:solidFill>
            <a:schemeClr val="bg1"/>
          </a:solidFill>
          <a:ln w="38100">
            <a:solidFill>
              <a:srgbClr val="002060"/>
            </a:solidFill>
            <a:extLst>
              <a:ext uri="{C807C97D-BFC1-408E-A445-0C87EB9F89A2}">
                <ask:lineSketchStyleProps xmlns="" xmlns:ask="http://schemas.microsoft.com/office/drawing/2018/sketchyshapes" sd="3694780287">
                  <a:custGeom>
                    <a:avLst/>
                    <a:gdLst>
                      <a:gd name="connsiteX0" fmla="*/ 0 w 5626475"/>
                      <a:gd name="connsiteY0" fmla="*/ 249494 h 2492466"/>
                      <a:gd name="connsiteX1" fmla="*/ 241090 w 5626475"/>
                      <a:gd name="connsiteY1" fmla="*/ 0 h 2492466"/>
                      <a:gd name="connsiteX2" fmla="*/ 5385384 w 5626475"/>
                      <a:gd name="connsiteY2" fmla="*/ 0 h 2492466"/>
                      <a:gd name="connsiteX3" fmla="*/ 5626475 w 5626475"/>
                      <a:gd name="connsiteY3" fmla="*/ 249494 h 2492466"/>
                      <a:gd name="connsiteX4" fmla="*/ 5626475 w 5626475"/>
                      <a:gd name="connsiteY4" fmla="*/ 2242970 h 2492466"/>
                      <a:gd name="connsiteX5" fmla="*/ 5385384 w 5626475"/>
                      <a:gd name="connsiteY5" fmla="*/ 2492466 h 2492466"/>
                      <a:gd name="connsiteX6" fmla="*/ 241090 w 5626475"/>
                      <a:gd name="connsiteY6" fmla="*/ 2492466 h 2492466"/>
                      <a:gd name="connsiteX7" fmla="*/ 0 w 5626475"/>
                      <a:gd name="connsiteY7" fmla="*/ 2242970 h 2492466"/>
                      <a:gd name="connsiteX8" fmla="*/ 0 w 5626475"/>
                      <a:gd name="connsiteY8" fmla="*/ 249494 h 2492466"/>
                      <a:gd name="connsiteX0" fmla="*/ 0 w 5626475"/>
                      <a:gd name="connsiteY0" fmla="*/ 249494 h 2492466"/>
                      <a:gd name="connsiteX1" fmla="*/ 241090 w 5626475"/>
                      <a:gd name="connsiteY1" fmla="*/ 0 h 2492466"/>
                      <a:gd name="connsiteX2" fmla="*/ 5385384 w 5626475"/>
                      <a:gd name="connsiteY2" fmla="*/ 0 h 2492466"/>
                      <a:gd name="connsiteX3" fmla="*/ 5626475 w 5626475"/>
                      <a:gd name="connsiteY3" fmla="*/ 249494 h 2492466"/>
                      <a:gd name="connsiteX4" fmla="*/ 5626475 w 5626475"/>
                      <a:gd name="connsiteY4" fmla="*/ 2242970 h 2492466"/>
                      <a:gd name="connsiteX5" fmla="*/ 5385384 w 5626475"/>
                      <a:gd name="connsiteY5" fmla="*/ 2492466 h 2492466"/>
                      <a:gd name="connsiteX6" fmla="*/ 241090 w 5626475"/>
                      <a:gd name="connsiteY6" fmla="*/ 2492466 h 2492466"/>
                      <a:gd name="connsiteX7" fmla="*/ 0 w 5626475"/>
                      <a:gd name="connsiteY7" fmla="*/ 2242970 h 2492466"/>
                      <a:gd name="connsiteX8" fmla="*/ 0 w 5626475"/>
                      <a:gd name="connsiteY8" fmla="*/ 249494 h 2492466"/>
                      <a:gd name="connsiteX0" fmla="*/ 0 w 5626475"/>
                      <a:gd name="connsiteY0" fmla="*/ 249494 h 2492466"/>
                      <a:gd name="connsiteX1" fmla="*/ 241090 w 5626475"/>
                      <a:gd name="connsiteY1" fmla="*/ 0 h 2492466"/>
                      <a:gd name="connsiteX2" fmla="*/ 5385384 w 5626475"/>
                      <a:gd name="connsiteY2" fmla="*/ 0 h 2492466"/>
                      <a:gd name="connsiteX3" fmla="*/ 5626475 w 5626475"/>
                      <a:gd name="connsiteY3" fmla="*/ 249494 h 2492466"/>
                      <a:gd name="connsiteX4" fmla="*/ 5626475 w 5626475"/>
                      <a:gd name="connsiteY4" fmla="*/ 2242970 h 2492466"/>
                      <a:gd name="connsiteX5" fmla="*/ 5385384 w 5626475"/>
                      <a:gd name="connsiteY5" fmla="*/ 2492466 h 2492466"/>
                      <a:gd name="connsiteX6" fmla="*/ 241090 w 5626475"/>
                      <a:gd name="connsiteY6" fmla="*/ 2492466 h 2492466"/>
                      <a:gd name="connsiteX7" fmla="*/ 0 w 5626475"/>
                      <a:gd name="connsiteY7" fmla="*/ 2242970 h 2492466"/>
                      <a:gd name="connsiteX8" fmla="*/ 0 w 5626475"/>
                      <a:gd name="connsiteY8" fmla="*/ 249494 h 2492466"/>
                      <a:gd name="connsiteX0" fmla="*/ 0 w 5626475"/>
                      <a:gd name="connsiteY0" fmla="*/ 249494 h 2492466"/>
                      <a:gd name="connsiteX1" fmla="*/ 241090 w 5626475"/>
                      <a:gd name="connsiteY1" fmla="*/ 0 h 2492466"/>
                      <a:gd name="connsiteX2" fmla="*/ 5385384 w 5626475"/>
                      <a:gd name="connsiteY2" fmla="*/ 0 h 2492466"/>
                      <a:gd name="connsiteX3" fmla="*/ 5626475 w 5626475"/>
                      <a:gd name="connsiteY3" fmla="*/ 249494 h 2492466"/>
                      <a:gd name="connsiteX4" fmla="*/ 5626475 w 5626475"/>
                      <a:gd name="connsiteY4" fmla="*/ 2242970 h 2492466"/>
                      <a:gd name="connsiteX5" fmla="*/ 5385384 w 5626475"/>
                      <a:gd name="connsiteY5" fmla="*/ 2492466 h 2492466"/>
                      <a:gd name="connsiteX6" fmla="*/ 241090 w 5626475"/>
                      <a:gd name="connsiteY6" fmla="*/ 2492466 h 2492466"/>
                      <a:gd name="connsiteX7" fmla="*/ 0 w 5626475"/>
                      <a:gd name="connsiteY7" fmla="*/ 2242970 h 2492466"/>
                      <a:gd name="connsiteX8" fmla="*/ 0 w 5626475"/>
                      <a:gd name="connsiteY8" fmla="*/ 249494 h 2492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26475" h="2492466" fill="none" extrusionOk="0">
                        <a:moveTo>
                          <a:pt x="0" y="249494"/>
                        </a:moveTo>
                        <a:cubicBezTo>
                          <a:pt x="5066" y="162143"/>
                          <a:pt x="146118" y="-28527"/>
                          <a:pt x="241090" y="0"/>
                        </a:cubicBezTo>
                        <a:cubicBezTo>
                          <a:pt x="2106038" y="106883"/>
                          <a:pt x="4315473" y="-353540"/>
                          <a:pt x="5385384" y="0"/>
                        </a:cubicBezTo>
                        <a:cubicBezTo>
                          <a:pt x="5456773" y="-10520"/>
                          <a:pt x="5662856" y="82960"/>
                          <a:pt x="5626475" y="249494"/>
                        </a:cubicBezTo>
                        <a:cubicBezTo>
                          <a:pt x="5670871" y="1080226"/>
                          <a:pt x="5733751" y="1436550"/>
                          <a:pt x="5626475" y="2242970"/>
                        </a:cubicBezTo>
                        <a:cubicBezTo>
                          <a:pt x="5605489" y="2403199"/>
                          <a:pt x="5567308" y="2490751"/>
                          <a:pt x="5385384" y="2492466"/>
                        </a:cubicBezTo>
                        <a:cubicBezTo>
                          <a:pt x="4306908" y="2435827"/>
                          <a:pt x="2382559" y="2429996"/>
                          <a:pt x="241090" y="2492466"/>
                        </a:cubicBezTo>
                        <a:cubicBezTo>
                          <a:pt x="100082" y="2440189"/>
                          <a:pt x="836" y="2421194"/>
                          <a:pt x="0" y="2242970"/>
                        </a:cubicBezTo>
                        <a:cubicBezTo>
                          <a:pt x="-129326" y="1438523"/>
                          <a:pt x="150423" y="848403"/>
                          <a:pt x="0" y="249494"/>
                        </a:cubicBezTo>
                        <a:close/>
                      </a:path>
                      <a:path w="5626475" h="2492466" stroke="0" extrusionOk="0">
                        <a:moveTo>
                          <a:pt x="0" y="249494"/>
                        </a:moveTo>
                        <a:cubicBezTo>
                          <a:pt x="-17629" y="106037"/>
                          <a:pt x="134115" y="-24739"/>
                          <a:pt x="241090" y="0"/>
                        </a:cubicBezTo>
                        <a:cubicBezTo>
                          <a:pt x="1913157" y="-409237"/>
                          <a:pt x="2749814" y="310797"/>
                          <a:pt x="5385384" y="0"/>
                        </a:cubicBezTo>
                        <a:cubicBezTo>
                          <a:pt x="5468961" y="-5930"/>
                          <a:pt x="5626608" y="162881"/>
                          <a:pt x="5626475" y="249494"/>
                        </a:cubicBezTo>
                        <a:cubicBezTo>
                          <a:pt x="5765640" y="831355"/>
                          <a:pt x="5840736" y="1614318"/>
                          <a:pt x="5626475" y="2242970"/>
                        </a:cubicBezTo>
                        <a:cubicBezTo>
                          <a:pt x="5659796" y="2410608"/>
                          <a:pt x="5468971" y="2480927"/>
                          <a:pt x="5385384" y="2492466"/>
                        </a:cubicBezTo>
                        <a:cubicBezTo>
                          <a:pt x="3316276" y="2456909"/>
                          <a:pt x="808647" y="2603412"/>
                          <a:pt x="241090" y="2492466"/>
                        </a:cubicBezTo>
                        <a:cubicBezTo>
                          <a:pt x="124419" y="2427502"/>
                          <a:pt x="-17027" y="2334678"/>
                          <a:pt x="0" y="2242970"/>
                        </a:cubicBezTo>
                        <a:cubicBezTo>
                          <a:pt x="-211192" y="1600749"/>
                          <a:pt x="-253778" y="1031807"/>
                          <a:pt x="0" y="249494"/>
                        </a:cubicBezTo>
                        <a:close/>
                      </a:path>
                      <a:path w="5626475" h="2492466" fill="none" stroke="0" extrusionOk="0">
                        <a:moveTo>
                          <a:pt x="0" y="249494"/>
                        </a:moveTo>
                        <a:cubicBezTo>
                          <a:pt x="-5039" y="101668"/>
                          <a:pt x="110051" y="-6268"/>
                          <a:pt x="241090" y="0"/>
                        </a:cubicBezTo>
                        <a:cubicBezTo>
                          <a:pt x="1774189" y="232152"/>
                          <a:pt x="4097238" y="231805"/>
                          <a:pt x="5385384" y="0"/>
                        </a:cubicBezTo>
                        <a:cubicBezTo>
                          <a:pt x="5523054" y="16158"/>
                          <a:pt x="5659202" y="109869"/>
                          <a:pt x="5626475" y="249494"/>
                        </a:cubicBezTo>
                        <a:cubicBezTo>
                          <a:pt x="5596356" y="1180583"/>
                          <a:pt x="5737577" y="1421997"/>
                          <a:pt x="5626475" y="2242970"/>
                        </a:cubicBezTo>
                        <a:cubicBezTo>
                          <a:pt x="5622704" y="2427535"/>
                          <a:pt x="5526308" y="2472764"/>
                          <a:pt x="5385384" y="2492466"/>
                        </a:cubicBezTo>
                        <a:cubicBezTo>
                          <a:pt x="3829917" y="2348605"/>
                          <a:pt x="2769672" y="2690877"/>
                          <a:pt x="241090" y="2492466"/>
                        </a:cubicBezTo>
                        <a:cubicBezTo>
                          <a:pt x="108138" y="2478628"/>
                          <a:pt x="39344" y="2402437"/>
                          <a:pt x="0" y="2242970"/>
                        </a:cubicBezTo>
                        <a:cubicBezTo>
                          <a:pt x="-43973" y="1540916"/>
                          <a:pt x="-114298" y="1016953"/>
                          <a:pt x="0" y="249494"/>
                        </a:cubicBezTo>
                        <a:close/>
                      </a:path>
                      <a:path w="5626475" h="2492466" fill="none" stroke="0" extrusionOk="0">
                        <a:moveTo>
                          <a:pt x="0" y="249494"/>
                        </a:moveTo>
                        <a:cubicBezTo>
                          <a:pt x="-5088" y="133783"/>
                          <a:pt x="140849" y="-9465"/>
                          <a:pt x="241090" y="0"/>
                        </a:cubicBezTo>
                        <a:cubicBezTo>
                          <a:pt x="1795013" y="177421"/>
                          <a:pt x="4233326" y="-171597"/>
                          <a:pt x="5385384" y="0"/>
                        </a:cubicBezTo>
                        <a:cubicBezTo>
                          <a:pt x="5479724" y="-24160"/>
                          <a:pt x="5665831" y="126811"/>
                          <a:pt x="5626475" y="249494"/>
                        </a:cubicBezTo>
                        <a:cubicBezTo>
                          <a:pt x="5628354" y="1186200"/>
                          <a:pt x="5815141" y="1438445"/>
                          <a:pt x="5626475" y="2242970"/>
                        </a:cubicBezTo>
                        <a:cubicBezTo>
                          <a:pt x="5605464" y="2397271"/>
                          <a:pt x="5530217" y="2486177"/>
                          <a:pt x="5385384" y="2492466"/>
                        </a:cubicBezTo>
                        <a:cubicBezTo>
                          <a:pt x="4079093" y="2197233"/>
                          <a:pt x="2904620" y="2503983"/>
                          <a:pt x="241090" y="2492466"/>
                        </a:cubicBezTo>
                        <a:cubicBezTo>
                          <a:pt x="113121" y="2467028"/>
                          <a:pt x="228" y="2395507"/>
                          <a:pt x="0" y="2242970"/>
                        </a:cubicBezTo>
                        <a:cubicBezTo>
                          <a:pt x="-81591" y="1556414"/>
                          <a:pt x="104354" y="910787"/>
                          <a:pt x="0" y="249494"/>
                        </a:cubicBezTo>
                        <a:close/>
                      </a:path>
                      <a:path w="5626475" h="2492466" fill="none" stroke="0" extrusionOk="0">
                        <a:moveTo>
                          <a:pt x="0" y="249494"/>
                        </a:moveTo>
                        <a:cubicBezTo>
                          <a:pt x="1556" y="125980"/>
                          <a:pt x="144761" y="-25702"/>
                          <a:pt x="241090" y="0"/>
                        </a:cubicBezTo>
                        <a:cubicBezTo>
                          <a:pt x="2026626" y="183122"/>
                          <a:pt x="4398915" y="-337899"/>
                          <a:pt x="5385384" y="0"/>
                        </a:cubicBezTo>
                        <a:cubicBezTo>
                          <a:pt x="5459608" y="-4924"/>
                          <a:pt x="5659028" y="98365"/>
                          <a:pt x="5626475" y="249494"/>
                        </a:cubicBezTo>
                        <a:cubicBezTo>
                          <a:pt x="5655151" y="1140525"/>
                          <a:pt x="5746586" y="1434069"/>
                          <a:pt x="5626475" y="2242970"/>
                        </a:cubicBezTo>
                        <a:cubicBezTo>
                          <a:pt x="5604555" y="2406043"/>
                          <a:pt x="5540742" y="2484330"/>
                          <a:pt x="5385384" y="2492466"/>
                        </a:cubicBezTo>
                        <a:cubicBezTo>
                          <a:pt x="4165623" y="2218565"/>
                          <a:pt x="2469297" y="2368417"/>
                          <a:pt x="241090" y="2492466"/>
                        </a:cubicBezTo>
                        <a:cubicBezTo>
                          <a:pt x="97136" y="2439464"/>
                          <a:pt x="5952" y="2415677"/>
                          <a:pt x="0" y="2242970"/>
                        </a:cubicBezTo>
                        <a:cubicBezTo>
                          <a:pt x="-139195" y="1457353"/>
                          <a:pt x="203206" y="881804"/>
                          <a:pt x="0" y="24949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25" name="Hình Bầu dục 24">
            <a:extLst>
              <a:ext uri="{FF2B5EF4-FFF2-40B4-BE49-F238E27FC236}">
                <a16:creationId xmlns:a16="http://schemas.microsoft.com/office/drawing/2014/main" xmlns="" id="{229DB05B-E630-26AB-FBF3-0DF8F2EEC3CB}"/>
              </a:ext>
            </a:extLst>
          </p:cNvPr>
          <p:cNvSpPr/>
          <p:nvPr/>
        </p:nvSpPr>
        <p:spPr>
          <a:xfrm>
            <a:off x="2587052" y="1456126"/>
            <a:ext cx="809297" cy="761034"/>
          </a:xfrm>
          <a:prstGeom prst="ellipse">
            <a:avLst/>
          </a:prstGeom>
          <a:solidFill>
            <a:schemeClr val="accent4">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SVN-Poky's" panose="020B0606040200020203" pitchFamily="34" charset="0"/>
                <a:ea typeface="+mn-ea"/>
                <a:cs typeface="+mn-cs"/>
              </a:rPr>
              <a:t>1</a:t>
            </a:r>
          </a:p>
        </p:txBody>
      </p:sp>
      <p:sp>
        <p:nvSpPr>
          <p:cNvPr id="33" name="Hộp Văn bản 32">
            <a:extLst>
              <a:ext uri="{FF2B5EF4-FFF2-40B4-BE49-F238E27FC236}">
                <a16:creationId xmlns:a16="http://schemas.microsoft.com/office/drawing/2014/main" xmlns="" id="{70122954-AABD-C24A-8696-BC88BAB3239D}"/>
              </a:ext>
            </a:extLst>
          </p:cNvPr>
          <p:cNvSpPr txBox="1"/>
          <p:nvPr/>
        </p:nvSpPr>
        <p:spPr>
          <a:xfrm>
            <a:off x="6113373" y="1799164"/>
            <a:ext cx="5212160" cy="2246769"/>
          </a:xfrm>
          <a:prstGeom prst="rect">
            <a:avLst/>
          </a:prstGeom>
          <a:noFill/>
        </p:spPr>
        <p:txBody>
          <a:bodyPr wrap="square">
            <a:spAutoFit/>
          </a:bodyPr>
          <a:lstStyle/>
          <a:p>
            <a:pPr lvl="0" algn="just"/>
            <a:r>
              <a:rPr lang="vi-VN" sz="2800" dirty="0">
                <a:solidFill>
                  <a:prstClr val="black"/>
                </a:solidFill>
                <a:latin typeface="Calibri" panose="020F0502020204030204" pitchFamily="34" charset="0"/>
                <a:cs typeface="Calibri" panose="020F0502020204030204" pitchFamily="34" charset="0"/>
              </a:rPr>
              <a:t>Khi gặp những người hàng xóm mới em cần chủ động chào hỏi, thể hiện thái độ vui mừng vì được làm hàng xóm của họ và có thể giới thiệu về mình, gia đình mình.</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4" name="图片 1">
            <a:extLst>
              <a:ext uri="{FF2B5EF4-FFF2-40B4-BE49-F238E27FC236}">
                <a16:creationId xmlns:a16="http://schemas.microsoft.com/office/drawing/2014/main" xmlns="" id="{D1161149-65A3-F6F1-BD45-61546DB11076}"/>
              </a:ext>
            </a:extLst>
          </p:cNvPr>
          <p:cNvPicPr>
            <a:picLocks noChangeAspect="1"/>
          </p:cNvPicPr>
          <p:nvPr/>
        </p:nvPicPr>
        <p:blipFill rotWithShape="1">
          <a:blip r:embed="rId3">
            <a:extLst>
              <a:ext uri="{28A0092B-C50C-407E-A947-70E740481C1C}">
                <a14:useLocalDpi xmlns:a14="http://schemas.microsoft.com/office/drawing/2010/main" val="0"/>
              </a:ext>
            </a:extLst>
          </a:blip>
          <a:srcRect t="34009" b="28505"/>
          <a:stretch/>
        </p:blipFill>
        <p:spPr>
          <a:xfrm>
            <a:off x="5074709" y="3943499"/>
            <a:ext cx="7117291" cy="2668016"/>
          </a:xfrm>
          <a:prstGeom prst="rect">
            <a:avLst/>
          </a:prstGeom>
        </p:spPr>
      </p:pic>
      <p:pic>
        <p:nvPicPr>
          <p:cNvPr id="2" name="Picture 1">
            <a:extLst>
              <a:ext uri="{FF2B5EF4-FFF2-40B4-BE49-F238E27FC236}">
                <a16:creationId xmlns:a16="http://schemas.microsoft.com/office/drawing/2014/main" xmlns="" id="{FF1B8616-DB60-C463-CF84-0196B4340824}"/>
              </a:ext>
            </a:extLst>
          </p:cNvPr>
          <p:cNvPicPr>
            <a:picLocks noChangeAspect="1"/>
          </p:cNvPicPr>
          <p:nvPr/>
        </p:nvPicPr>
        <p:blipFill>
          <a:blip r:embed="rId4"/>
          <a:stretch>
            <a:fillRect/>
          </a:stretch>
        </p:blipFill>
        <p:spPr>
          <a:xfrm>
            <a:off x="1148687" y="0"/>
            <a:ext cx="9437426" cy="1444877"/>
          </a:xfrm>
          <a:prstGeom prst="rect">
            <a:avLst/>
          </a:prstGeom>
        </p:spPr>
      </p:pic>
      <p:pic>
        <p:nvPicPr>
          <p:cNvPr id="5" name="Picture 4">
            <a:extLst>
              <a:ext uri="{FF2B5EF4-FFF2-40B4-BE49-F238E27FC236}">
                <a16:creationId xmlns:a16="http://schemas.microsoft.com/office/drawing/2014/main" xmlns="" id="{F298D587-8EC8-889D-42DB-82897A00389B}"/>
              </a:ext>
            </a:extLst>
          </p:cNvPr>
          <p:cNvPicPr>
            <a:picLocks noChangeAspect="1"/>
          </p:cNvPicPr>
          <p:nvPr/>
        </p:nvPicPr>
        <p:blipFill>
          <a:blip r:embed="rId5"/>
          <a:stretch>
            <a:fillRect/>
          </a:stretch>
        </p:blipFill>
        <p:spPr>
          <a:xfrm>
            <a:off x="938212" y="2595562"/>
            <a:ext cx="4120675" cy="3405188"/>
          </a:xfrm>
          <a:prstGeom prst="rect">
            <a:avLst/>
          </a:prstGeom>
        </p:spPr>
      </p:pic>
    </p:spTree>
    <p:extLst>
      <p:ext uri="{BB962C8B-B14F-4D97-AF65-F5344CB8AC3E}">
        <p14:creationId xmlns:p14="http://schemas.microsoft.com/office/powerpoint/2010/main" val="4744691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500"/>
                                        <p:tgtEl>
                                          <p:spTgt spid="3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down)">
                                      <p:cBhvr>
                                        <p:cTn id="1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23" name="Hình chữ nhật: Góc Tròn 22">
            <a:extLst>
              <a:ext uri="{FF2B5EF4-FFF2-40B4-BE49-F238E27FC236}">
                <a16:creationId xmlns:a16="http://schemas.microsoft.com/office/drawing/2014/main" xmlns="" id="{E2D3AE0C-7647-6ACC-6401-0110AE08D09F}"/>
              </a:ext>
            </a:extLst>
          </p:cNvPr>
          <p:cNvSpPr/>
          <p:nvPr/>
        </p:nvSpPr>
        <p:spPr>
          <a:xfrm>
            <a:off x="419384" y="1901372"/>
            <a:ext cx="5212160" cy="4578530"/>
          </a:xfrm>
          <a:prstGeom prst="roundRect">
            <a:avLst/>
          </a:prstGeom>
          <a:solidFill>
            <a:schemeClr val="accent4">
              <a:lumMod val="40000"/>
              <a:lumOff val="60000"/>
              <a:alpha val="95000"/>
            </a:schemeClr>
          </a:solidFill>
          <a:ln w="28575">
            <a:solidFill>
              <a:schemeClr val="tx1"/>
            </a:solidFill>
            <a:prstDash val="dash"/>
            <a:extLst>
              <a:ext uri="{C807C97D-BFC1-408E-A445-0C87EB9F89A2}">
                <ask:lineSketchStyleProps xmlns="" xmlns:ask="http://schemas.microsoft.com/office/drawing/2018/sketchyshape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Rectangle: Rounded Corners 8">
            <a:extLst>
              <a:ext uri="{FF2B5EF4-FFF2-40B4-BE49-F238E27FC236}">
                <a16:creationId xmlns:a16="http://schemas.microsoft.com/office/drawing/2014/main" xmlns="" id="{11ECC13A-BC36-5A17-C405-A1D8B8A5A167}"/>
              </a:ext>
            </a:extLst>
          </p:cNvPr>
          <p:cNvSpPr/>
          <p:nvPr/>
        </p:nvSpPr>
        <p:spPr>
          <a:xfrm>
            <a:off x="5825348" y="1755684"/>
            <a:ext cx="5626475" cy="2492466"/>
          </a:xfrm>
          <a:custGeom>
            <a:avLst/>
            <a:gdLst>
              <a:gd name="connsiteX0" fmla="*/ 0 w 5626475"/>
              <a:gd name="connsiteY0" fmla="*/ 220841 h 2206214"/>
              <a:gd name="connsiteX1" fmla="*/ 241090 w 5626475"/>
              <a:gd name="connsiteY1" fmla="*/ 0 h 2206214"/>
              <a:gd name="connsiteX2" fmla="*/ 5385384 w 5626475"/>
              <a:gd name="connsiteY2" fmla="*/ 0 h 2206214"/>
              <a:gd name="connsiteX3" fmla="*/ 5626475 w 5626475"/>
              <a:gd name="connsiteY3" fmla="*/ 220841 h 2206214"/>
              <a:gd name="connsiteX4" fmla="*/ 5626475 w 5626475"/>
              <a:gd name="connsiteY4" fmla="*/ 1985372 h 2206214"/>
              <a:gd name="connsiteX5" fmla="*/ 5385384 w 5626475"/>
              <a:gd name="connsiteY5" fmla="*/ 2206214 h 2206214"/>
              <a:gd name="connsiteX6" fmla="*/ 241090 w 5626475"/>
              <a:gd name="connsiteY6" fmla="*/ 2206214 h 2206214"/>
              <a:gd name="connsiteX7" fmla="*/ 0 w 5626475"/>
              <a:gd name="connsiteY7" fmla="*/ 1985372 h 2206214"/>
              <a:gd name="connsiteX8" fmla="*/ 0 w 5626475"/>
              <a:gd name="connsiteY8" fmla="*/ 220841 h 2206214"/>
              <a:gd name="connsiteX0" fmla="*/ 0 w 5626475"/>
              <a:gd name="connsiteY0" fmla="*/ 220841 h 2206214"/>
              <a:gd name="connsiteX1" fmla="*/ 241090 w 5626475"/>
              <a:gd name="connsiteY1" fmla="*/ 0 h 2206214"/>
              <a:gd name="connsiteX2" fmla="*/ 5385384 w 5626475"/>
              <a:gd name="connsiteY2" fmla="*/ 0 h 2206214"/>
              <a:gd name="connsiteX3" fmla="*/ 5626475 w 5626475"/>
              <a:gd name="connsiteY3" fmla="*/ 220841 h 2206214"/>
              <a:gd name="connsiteX4" fmla="*/ 5626475 w 5626475"/>
              <a:gd name="connsiteY4" fmla="*/ 1985372 h 2206214"/>
              <a:gd name="connsiteX5" fmla="*/ 5385384 w 5626475"/>
              <a:gd name="connsiteY5" fmla="*/ 2206214 h 2206214"/>
              <a:gd name="connsiteX6" fmla="*/ 241090 w 5626475"/>
              <a:gd name="connsiteY6" fmla="*/ 2206214 h 2206214"/>
              <a:gd name="connsiteX7" fmla="*/ 0 w 5626475"/>
              <a:gd name="connsiteY7" fmla="*/ 1985372 h 2206214"/>
              <a:gd name="connsiteX8" fmla="*/ 0 w 5626475"/>
              <a:gd name="connsiteY8" fmla="*/ 220841 h 2206214"/>
              <a:gd name="connsiteX0" fmla="*/ 0 w 5626475"/>
              <a:gd name="connsiteY0" fmla="*/ 220841 h 2206214"/>
              <a:gd name="connsiteX1" fmla="*/ 241090 w 5626475"/>
              <a:gd name="connsiteY1" fmla="*/ 0 h 2206214"/>
              <a:gd name="connsiteX2" fmla="*/ 5385384 w 5626475"/>
              <a:gd name="connsiteY2" fmla="*/ 0 h 2206214"/>
              <a:gd name="connsiteX3" fmla="*/ 5626475 w 5626475"/>
              <a:gd name="connsiteY3" fmla="*/ 220841 h 2206214"/>
              <a:gd name="connsiteX4" fmla="*/ 5626475 w 5626475"/>
              <a:gd name="connsiteY4" fmla="*/ 1985372 h 2206214"/>
              <a:gd name="connsiteX5" fmla="*/ 5385384 w 5626475"/>
              <a:gd name="connsiteY5" fmla="*/ 2206214 h 2206214"/>
              <a:gd name="connsiteX6" fmla="*/ 241090 w 5626475"/>
              <a:gd name="connsiteY6" fmla="*/ 2206214 h 2206214"/>
              <a:gd name="connsiteX7" fmla="*/ 0 w 5626475"/>
              <a:gd name="connsiteY7" fmla="*/ 1985372 h 2206214"/>
              <a:gd name="connsiteX8" fmla="*/ 0 w 5626475"/>
              <a:gd name="connsiteY8" fmla="*/ 220841 h 2206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26475" h="2206214" fill="none" extrusionOk="0">
                <a:moveTo>
                  <a:pt x="0" y="220841"/>
                </a:moveTo>
                <a:cubicBezTo>
                  <a:pt x="3455" y="129275"/>
                  <a:pt x="143595" y="-23607"/>
                  <a:pt x="241090" y="0"/>
                </a:cubicBezTo>
                <a:cubicBezTo>
                  <a:pt x="2060535" y="93979"/>
                  <a:pt x="4241139" y="-213987"/>
                  <a:pt x="5385384" y="0"/>
                </a:cubicBezTo>
                <a:cubicBezTo>
                  <a:pt x="5482442" y="-5521"/>
                  <a:pt x="5653405" y="80245"/>
                  <a:pt x="5626475" y="220841"/>
                </a:cubicBezTo>
                <a:cubicBezTo>
                  <a:pt x="5662838" y="959563"/>
                  <a:pt x="5716477" y="1253930"/>
                  <a:pt x="5626475" y="1985372"/>
                </a:cubicBezTo>
                <a:cubicBezTo>
                  <a:pt x="5607554" y="2125258"/>
                  <a:pt x="5547417" y="2205329"/>
                  <a:pt x="5385384" y="2206214"/>
                </a:cubicBezTo>
                <a:cubicBezTo>
                  <a:pt x="4176276" y="2147190"/>
                  <a:pt x="2453170" y="2157189"/>
                  <a:pt x="241090" y="2206214"/>
                </a:cubicBezTo>
                <a:cubicBezTo>
                  <a:pt x="101412" y="2167463"/>
                  <a:pt x="711" y="2137860"/>
                  <a:pt x="0" y="1985372"/>
                </a:cubicBezTo>
                <a:cubicBezTo>
                  <a:pt x="-124827" y="1281821"/>
                  <a:pt x="84040" y="777432"/>
                  <a:pt x="0" y="220841"/>
                </a:cubicBezTo>
                <a:close/>
              </a:path>
              <a:path w="5626475" h="2206214" stroke="0" extrusionOk="0">
                <a:moveTo>
                  <a:pt x="0" y="220841"/>
                </a:moveTo>
                <a:cubicBezTo>
                  <a:pt x="-15218" y="92108"/>
                  <a:pt x="133562" y="-20732"/>
                  <a:pt x="241090" y="0"/>
                </a:cubicBezTo>
                <a:cubicBezTo>
                  <a:pt x="1901283" y="-279696"/>
                  <a:pt x="2765223" y="255400"/>
                  <a:pt x="5385384" y="0"/>
                </a:cubicBezTo>
                <a:cubicBezTo>
                  <a:pt x="5477759" y="-3705"/>
                  <a:pt x="5628442" y="136278"/>
                  <a:pt x="5626475" y="220841"/>
                </a:cubicBezTo>
                <a:cubicBezTo>
                  <a:pt x="5703346" y="719533"/>
                  <a:pt x="5807016" y="1375894"/>
                  <a:pt x="5626475" y="1985372"/>
                </a:cubicBezTo>
                <a:cubicBezTo>
                  <a:pt x="5640796" y="2128450"/>
                  <a:pt x="5488137" y="2199451"/>
                  <a:pt x="5385384" y="2206214"/>
                </a:cubicBezTo>
                <a:cubicBezTo>
                  <a:pt x="3354483" y="2171518"/>
                  <a:pt x="805853" y="2242286"/>
                  <a:pt x="241090" y="2206214"/>
                </a:cubicBezTo>
                <a:cubicBezTo>
                  <a:pt x="116385" y="2159796"/>
                  <a:pt x="-9781" y="2080790"/>
                  <a:pt x="0" y="1985372"/>
                </a:cubicBezTo>
                <a:cubicBezTo>
                  <a:pt x="-157702" y="1355263"/>
                  <a:pt x="-160733" y="928401"/>
                  <a:pt x="0" y="220841"/>
                </a:cubicBezTo>
                <a:close/>
              </a:path>
              <a:path w="5626475" h="2206214" fill="none" stroke="0" extrusionOk="0">
                <a:moveTo>
                  <a:pt x="0" y="220841"/>
                </a:moveTo>
                <a:cubicBezTo>
                  <a:pt x="-1696" y="93119"/>
                  <a:pt x="119960" y="-5379"/>
                  <a:pt x="241090" y="0"/>
                </a:cubicBezTo>
                <a:cubicBezTo>
                  <a:pt x="1733826" y="220923"/>
                  <a:pt x="4171597" y="88590"/>
                  <a:pt x="5385384" y="0"/>
                </a:cubicBezTo>
                <a:cubicBezTo>
                  <a:pt x="5513190" y="9733"/>
                  <a:pt x="5657479" y="97758"/>
                  <a:pt x="5626475" y="220841"/>
                </a:cubicBezTo>
                <a:cubicBezTo>
                  <a:pt x="5592643" y="1042039"/>
                  <a:pt x="5720972" y="1249408"/>
                  <a:pt x="5626475" y="1985372"/>
                </a:cubicBezTo>
                <a:cubicBezTo>
                  <a:pt x="5618318" y="2142946"/>
                  <a:pt x="5518658" y="2197947"/>
                  <a:pt x="5385384" y="2206214"/>
                </a:cubicBezTo>
                <a:cubicBezTo>
                  <a:pt x="3888494" y="2041934"/>
                  <a:pt x="2805144" y="2217316"/>
                  <a:pt x="241090" y="2206214"/>
                </a:cubicBezTo>
                <a:cubicBezTo>
                  <a:pt x="102170" y="2183175"/>
                  <a:pt x="27890" y="2121597"/>
                  <a:pt x="0" y="1985372"/>
                </a:cubicBezTo>
                <a:cubicBezTo>
                  <a:pt x="-107763" y="1329029"/>
                  <a:pt x="-55560" y="855754"/>
                  <a:pt x="0" y="220841"/>
                </a:cubicBezTo>
                <a:close/>
              </a:path>
              <a:path w="5626475" h="2206214" fill="none" stroke="0" extrusionOk="0">
                <a:moveTo>
                  <a:pt x="0" y="220841"/>
                </a:moveTo>
                <a:cubicBezTo>
                  <a:pt x="1686" y="111362"/>
                  <a:pt x="142185" y="-12878"/>
                  <a:pt x="241090" y="0"/>
                </a:cubicBezTo>
                <a:cubicBezTo>
                  <a:pt x="1919639" y="194773"/>
                  <a:pt x="4205292" y="-128516"/>
                  <a:pt x="5385384" y="0"/>
                </a:cubicBezTo>
                <a:cubicBezTo>
                  <a:pt x="5473313" y="-1445"/>
                  <a:pt x="5661702" y="97604"/>
                  <a:pt x="5626475" y="220841"/>
                </a:cubicBezTo>
                <a:cubicBezTo>
                  <a:pt x="5633089" y="998767"/>
                  <a:pt x="5756400" y="1274693"/>
                  <a:pt x="5626475" y="1985372"/>
                </a:cubicBezTo>
                <a:cubicBezTo>
                  <a:pt x="5607012" y="2127910"/>
                  <a:pt x="5536641" y="2199041"/>
                  <a:pt x="5385384" y="2206214"/>
                </a:cubicBezTo>
                <a:cubicBezTo>
                  <a:pt x="4043430" y="1885950"/>
                  <a:pt x="2708000" y="2127322"/>
                  <a:pt x="241090" y="2206214"/>
                </a:cubicBezTo>
                <a:cubicBezTo>
                  <a:pt x="99646" y="2173203"/>
                  <a:pt x="3973" y="2124257"/>
                  <a:pt x="0" y="1985372"/>
                </a:cubicBezTo>
                <a:cubicBezTo>
                  <a:pt x="-141606" y="1308666"/>
                  <a:pt x="70822" y="799635"/>
                  <a:pt x="0" y="220841"/>
                </a:cubicBezTo>
                <a:close/>
              </a:path>
            </a:pathLst>
          </a:custGeom>
          <a:solidFill>
            <a:schemeClr val="bg1"/>
          </a:solidFill>
          <a:ln w="38100">
            <a:solidFill>
              <a:srgbClr val="002060"/>
            </a:solidFill>
            <a:extLst>
              <a:ext uri="{C807C97D-BFC1-408E-A445-0C87EB9F89A2}">
                <ask:lineSketchStyleProps xmlns="" xmlns:ask="http://schemas.microsoft.com/office/drawing/2018/sketchyshapes" sd="3694780287">
                  <a:custGeom>
                    <a:avLst/>
                    <a:gdLst>
                      <a:gd name="connsiteX0" fmla="*/ 0 w 5626475"/>
                      <a:gd name="connsiteY0" fmla="*/ 249494 h 2492466"/>
                      <a:gd name="connsiteX1" fmla="*/ 241090 w 5626475"/>
                      <a:gd name="connsiteY1" fmla="*/ 0 h 2492466"/>
                      <a:gd name="connsiteX2" fmla="*/ 5385384 w 5626475"/>
                      <a:gd name="connsiteY2" fmla="*/ 0 h 2492466"/>
                      <a:gd name="connsiteX3" fmla="*/ 5626475 w 5626475"/>
                      <a:gd name="connsiteY3" fmla="*/ 249494 h 2492466"/>
                      <a:gd name="connsiteX4" fmla="*/ 5626475 w 5626475"/>
                      <a:gd name="connsiteY4" fmla="*/ 2242970 h 2492466"/>
                      <a:gd name="connsiteX5" fmla="*/ 5385384 w 5626475"/>
                      <a:gd name="connsiteY5" fmla="*/ 2492466 h 2492466"/>
                      <a:gd name="connsiteX6" fmla="*/ 241090 w 5626475"/>
                      <a:gd name="connsiteY6" fmla="*/ 2492466 h 2492466"/>
                      <a:gd name="connsiteX7" fmla="*/ 0 w 5626475"/>
                      <a:gd name="connsiteY7" fmla="*/ 2242970 h 2492466"/>
                      <a:gd name="connsiteX8" fmla="*/ 0 w 5626475"/>
                      <a:gd name="connsiteY8" fmla="*/ 249494 h 2492466"/>
                      <a:gd name="connsiteX0" fmla="*/ 0 w 5626475"/>
                      <a:gd name="connsiteY0" fmla="*/ 249494 h 2492466"/>
                      <a:gd name="connsiteX1" fmla="*/ 241090 w 5626475"/>
                      <a:gd name="connsiteY1" fmla="*/ 0 h 2492466"/>
                      <a:gd name="connsiteX2" fmla="*/ 5385384 w 5626475"/>
                      <a:gd name="connsiteY2" fmla="*/ 0 h 2492466"/>
                      <a:gd name="connsiteX3" fmla="*/ 5626475 w 5626475"/>
                      <a:gd name="connsiteY3" fmla="*/ 249494 h 2492466"/>
                      <a:gd name="connsiteX4" fmla="*/ 5626475 w 5626475"/>
                      <a:gd name="connsiteY4" fmla="*/ 2242970 h 2492466"/>
                      <a:gd name="connsiteX5" fmla="*/ 5385384 w 5626475"/>
                      <a:gd name="connsiteY5" fmla="*/ 2492466 h 2492466"/>
                      <a:gd name="connsiteX6" fmla="*/ 241090 w 5626475"/>
                      <a:gd name="connsiteY6" fmla="*/ 2492466 h 2492466"/>
                      <a:gd name="connsiteX7" fmla="*/ 0 w 5626475"/>
                      <a:gd name="connsiteY7" fmla="*/ 2242970 h 2492466"/>
                      <a:gd name="connsiteX8" fmla="*/ 0 w 5626475"/>
                      <a:gd name="connsiteY8" fmla="*/ 249494 h 2492466"/>
                      <a:gd name="connsiteX0" fmla="*/ 0 w 5626475"/>
                      <a:gd name="connsiteY0" fmla="*/ 249494 h 2492466"/>
                      <a:gd name="connsiteX1" fmla="*/ 241090 w 5626475"/>
                      <a:gd name="connsiteY1" fmla="*/ 0 h 2492466"/>
                      <a:gd name="connsiteX2" fmla="*/ 5385384 w 5626475"/>
                      <a:gd name="connsiteY2" fmla="*/ 0 h 2492466"/>
                      <a:gd name="connsiteX3" fmla="*/ 5626475 w 5626475"/>
                      <a:gd name="connsiteY3" fmla="*/ 249494 h 2492466"/>
                      <a:gd name="connsiteX4" fmla="*/ 5626475 w 5626475"/>
                      <a:gd name="connsiteY4" fmla="*/ 2242970 h 2492466"/>
                      <a:gd name="connsiteX5" fmla="*/ 5385384 w 5626475"/>
                      <a:gd name="connsiteY5" fmla="*/ 2492466 h 2492466"/>
                      <a:gd name="connsiteX6" fmla="*/ 241090 w 5626475"/>
                      <a:gd name="connsiteY6" fmla="*/ 2492466 h 2492466"/>
                      <a:gd name="connsiteX7" fmla="*/ 0 w 5626475"/>
                      <a:gd name="connsiteY7" fmla="*/ 2242970 h 2492466"/>
                      <a:gd name="connsiteX8" fmla="*/ 0 w 5626475"/>
                      <a:gd name="connsiteY8" fmla="*/ 249494 h 2492466"/>
                      <a:gd name="connsiteX0" fmla="*/ 0 w 5626475"/>
                      <a:gd name="connsiteY0" fmla="*/ 249494 h 2492466"/>
                      <a:gd name="connsiteX1" fmla="*/ 241090 w 5626475"/>
                      <a:gd name="connsiteY1" fmla="*/ 0 h 2492466"/>
                      <a:gd name="connsiteX2" fmla="*/ 5385384 w 5626475"/>
                      <a:gd name="connsiteY2" fmla="*/ 0 h 2492466"/>
                      <a:gd name="connsiteX3" fmla="*/ 5626475 w 5626475"/>
                      <a:gd name="connsiteY3" fmla="*/ 249494 h 2492466"/>
                      <a:gd name="connsiteX4" fmla="*/ 5626475 w 5626475"/>
                      <a:gd name="connsiteY4" fmla="*/ 2242970 h 2492466"/>
                      <a:gd name="connsiteX5" fmla="*/ 5385384 w 5626475"/>
                      <a:gd name="connsiteY5" fmla="*/ 2492466 h 2492466"/>
                      <a:gd name="connsiteX6" fmla="*/ 241090 w 5626475"/>
                      <a:gd name="connsiteY6" fmla="*/ 2492466 h 2492466"/>
                      <a:gd name="connsiteX7" fmla="*/ 0 w 5626475"/>
                      <a:gd name="connsiteY7" fmla="*/ 2242970 h 2492466"/>
                      <a:gd name="connsiteX8" fmla="*/ 0 w 5626475"/>
                      <a:gd name="connsiteY8" fmla="*/ 249494 h 2492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26475" h="2492466" fill="none" extrusionOk="0">
                        <a:moveTo>
                          <a:pt x="0" y="249494"/>
                        </a:moveTo>
                        <a:cubicBezTo>
                          <a:pt x="5066" y="162143"/>
                          <a:pt x="146118" y="-28527"/>
                          <a:pt x="241090" y="0"/>
                        </a:cubicBezTo>
                        <a:cubicBezTo>
                          <a:pt x="2106038" y="106883"/>
                          <a:pt x="4315473" y="-353540"/>
                          <a:pt x="5385384" y="0"/>
                        </a:cubicBezTo>
                        <a:cubicBezTo>
                          <a:pt x="5456773" y="-10520"/>
                          <a:pt x="5662856" y="82960"/>
                          <a:pt x="5626475" y="249494"/>
                        </a:cubicBezTo>
                        <a:cubicBezTo>
                          <a:pt x="5670871" y="1080226"/>
                          <a:pt x="5733751" y="1436550"/>
                          <a:pt x="5626475" y="2242970"/>
                        </a:cubicBezTo>
                        <a:cubicBezTo>
                          <a:pt x="5605489" y="2403199"/>
                          <a:pt x="5567308" y="2490751"/>
                          <a:pt x="5385384" y="2492466"/>
                        </a:cubicBezTo>
                        <a:cubicBezTo>
                          <a:pt x="4306908" y="2435827"/>
                          <a:pt x="2382559" y="2429996"/>
                          <a:pt x="241090" y="2492466"/>
                        </a:cubicBezTo>
                        <a:cubicBezTo>
                          <a:pt x="100082" y="2440189"/>
                          <a:pt x="836" y="2421194"/>
                          <a:pt x="0" y="2242970"/>
                        </a:cubicBezTo>
                        <a:cubicBezTo>
                          <a:pt x="-129326" y="1438523"/>
                          <a:pt x="150423" y="848403"/>
                          <a:pt x="0" y="249494"/>
                        </a:cubicBezTo>
                        <a:close/>
                      </a:path>
                      <a:path w="5626475" h="2492466" stroke="0" extrusionOk="0">
                        <a:moveTo>
                          <a:pt x="0" y="249494"/>
                        </a:moveTo>
                        <a:cubicBezTo>
                          <a:pt x="-17629" y="106037"/>
                          <a:pt x="134115" y="-24739"/>
                          <a:pt x="241090" y="0"/>
                        </a:cubicBezTo>
                        <a:cubicBezTo>
                          <a:pt x="1913157" y="-409237"/>
                          <a:pt x="2749814" y="310797"/>
                          <a:pt x="5385384" y="0"/>
                        </a:cubicBezTo>
                        <a:cubicBezTo>
                          <a:pt x="5468961" y="-5930"/>
                          <a:pt x="5626608" y="162881"/>
                          <a:pt x="5626475" y="249494"/>
                        </a:cubicBezTo>
                        <a:cubicBezTo>
                          <a:pt x="5765640" y="831355"/>
                          <a:pt x="5840736" y="1614318"/>
                          <a:pt x="5626475" y="2242970"/>
                        </a:cubicBezTo>
                        <a:cubicBezTo>
                          <a:pt x="5659796" y="2410608"/>
                          <a:pt x="5468971" y="2480927"/>
                          <a:pt x="5385384" y="2492466"/>
                        </a:cubicBezTo>
                        <a:cubicBezTo>
                          <a:pt x="3316276" y="2456909"/>
                          <a:pt x="808647" y="2603412"/>
                          <a:pt x="241090" y="2492466"/>
                        </a:cubicBezTo>
                        <a:cubicBezTo>
                          <a:pt x="124419" y="2427502"/>
                          <a:pt x="-17027" y="2334678"/>
                          <a:pt x="0" y="2242970"/>
                        </a:cubicBezTo>
                        <a:cubicBezTo>
                          <a:pt x="-211192" y="1600749"/>
                          <a:pt x="-253778" y="1031807"/>
                          <a:pt x="0" y="249494"/>
                        </a:cubicBezTo>
                        <a:close/>
                      </a:path>
                      <a:path w="5626475" h="2492466" fill="none" stroke="0" extrusionOk="0">
                        <a:moveTo>
                          <a:pt x="0" y="249494"/>
                        </a:moveTo>
                        <a:cubicBezTo>
                          <a:pt x="-5039" y="101668"/>
                          <a:pt x="110051" y="-6268"/>
                          <a:pt x="241090" y="0"/>
                        </a:cubicBezTo>
                        <a:cubicBezTo>
                          <a:pt x="1774189" y="232152"/>
                          <a:pt x="4097238" y="231805"/>
                          <a:pt x="5385384" y="0"/>
                        </a:cubicBezTo>
                        <a:cubicBezTo>
                          <a:pt x="5523054" y="16158"/>
                          <a:pt x="5659202" y="109869"/>
                          <a:pt x="5626475" y="249494"/>
                        </a:cubicBezTo>
                        <a:cubicBezTo>
                          <a:pt x="5596356" y="1180583"/>
                          <a:pt x="5737577" y="1421997"/>
                          <a:pt x="5626475" y="2242970"/>
                        </a:cubicBezTo>
                        <a:cubicBezTo>
                          <a:pt x="5622704" y="2427535"/>
                          <a:pt x="5526308" y="2472764"/>
                          <a:pt x="5385384" y="2492466"/>
                        </a:cubicBezTo>
                        <a:cubicBezTo>
                          <a:pt x="3829917" y="2348605"/>
                          <a:pt x="2769672" y="2690877"/>
                          <a:pt x="241090" y="2492466"/>
                        </a:cubicBezTo>
                        <a:cubicBezTo>
                          <a:pt x="108138" y="2478628"/>
                          <a:pt x="39344" y="2402437"/>
                          <a:pt x="0" y="2242970"/>
                        </a:cubicBezTo>
                        <a:cubicBezTo>
                          <a:pt x="-43973" y="1540916"/>
                          <a:pt x="-114298" y="1016953"/>
                          <a:pt x="0" y="249494"/>
                        </a:cubicBezTo>
                        <a:close/>
                      </a:path>
                      <a:path w="5626475" h="2492466" fill="none" stroke="0" extrusionOk="0">
                        <a:moveTo>
                          <a:pt x="0" y="249494"/>
                        </a:moveTo>
                        <a:cubicBezTo>
                          <a:pt x="-5088" y="133783"/>
                          <a:pt x="140849" y="-9465"/>
                          <a:pt x="241090" y="0"/>
                        </a:cubicBezTo>
                        <a:cubicBezTo>
                          <a:pt x="1795013" y="177421"/>
                          <a:pt x="4233326" y="-171597"/>
                          <a:pt x="5385384" y="0"/>
                        </a:cubicBezTo>
                        <a:cubicBezTo>
                          <a:pt x="5479724" y="-24160"/>
                          <a:pt x="5665831" y="126811"/>
                          <a:pt x="5626475" y="249494"/>
                        </a:cubicBezTo>
                        <a:cubicBezTo>
                          <a:pt x="5628354" y="1186200"/>
                          <a:pt x="5815141" y="1438445"/>
                          <a:pt x="5626475" y="2242970"/>
                        </a:cubicBezTo>
                        <a:cubicBezTo>
                          <a:pt x="5605464" y="2397271"/>
                          <a:pt x="5530217" y="2486177"/>
                          <a:pt x="5385384" y="2492466"/>
                        </a:cubicBezTo>
                        <a:cubicBezTo>
                          <a:pt x="4079093" y="2197233"/>
                          <a:pt x="2904620" y="2503983"/>
                          <a:pt x="241090" y="2492466"/>
                        </a:cubicBezTo>
                        <a:cubicBezTo>
                          <a:pt x="113121" y="2467028"/>
                          <a:pt x="228" y="2395507"/>
                          <a:pt x="0" y="2242970"/>
                        </a:cubicBezTo>
                        <a:cubicBezTo>
                          <a:pt x="-81591" y="1556414"/>
                          <a:pt x="104354" y="910787"/>
                          <a:pt x="0" y="249494"/>
                        </a:cubicBezTo>
                        <a:close/>
                      </a:path>
                      <a:path w="5626475" h="2492466" fill="none" stroke="0" extrusionOk="0">
                        <a:moveTo>
                          <a:pt x="0" y="249494"/>
                        </a:moveTo>
                        <a:cubicBezTo>
                          <a:pt x="1556" y="125980"/>
                          <a:pt x="144761" y="-25702"/>
                          <a:pt x="241090" y="0"/>
                        </a:cubicBezTo>
                        <a:cubicBezTo>
                          <a:pt x="2026626" y="183122"/>
                          <a:pt x="4398915" y="-337899"/>
                          <a:pt x="5385384" y="0"/>
                        </a:cubicBezTo>
                        <a:cubicBezTo>
                          <a:pt x="5459608" y="-4924"/>
                          <a:pt x="5659028" y="98365"/>
                          <a:pt x="5626475" y="249494"/>
                        </a:cubicBezTo>
                        <a:cubicBezTo>
                          <a:pt x="5655151" y="1140525"/>
                          <a:pt x="5746586" y="1434069"/>
                          <a:pt x="5626475" y="2242970"/>
                        </a:cubicBezTo>
                        <a:cubicBezTo>
                          <a:pt x="5604555" y="2406043"/>
                          <a:pt x="5540742" y="2484330"/>
                          <a:pt x="5385384" y="2492466"/>
                        </a:cubicBezTo>
                        <a:cubicBezTo>
                          <a:pt x="4165623" y="2218565"/>
                          <a:pt x="2469297" y="2368417"/>
                          <a:pt x="241090" y="2492466"/>
                        </a:cubicBezTo>
                        <a:cubicBezTo>
                          <a:pt x="97136" y="2439464"/>
                          <a:pt x="5952" y="2415677"/>
                          <a:pt x="0" y="2242970"/>
                        </a:cubicBezTo>
                        <a:cubicBezTo>
                          <a:pt x="-139195" y="1457353"/>
                          <a:pt x="203206" y="881804"/>
                          <a:pt x="0" y="24949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25" name="Hình Bầu dục 24">
            <a:extLst>
              <a:ext uri="{FF2B5EF4-FFF2-40B4-BE49-F238E27FC236}">
                <a16:creationId xmlns:a16="http://schemas.microsoft.com/office/drawing/2014/main" xmlns="" id="{229DB05B-E630-26AB-FBF3-0DF8F2EEC3CB}"/>
              </a:ext>
            </a:extLst>
          </p:cNvPr>
          <p:cNvSpPr/>
          <p:nvPr/>
        </p:nvSpPr>
        <p:spPr>
          <a:xfrm>
            <a:off x="2587052" y="1456126"/>
            <a:ext cx="809297" cy="761034"/>
          </a:xfrm>
          <a:prstGeom prst="ellipse">
            <a:avLst/>
          </a:prstGeom>
          <a:solidFill>
            <a:schemeClr val="accent4">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SVN-Poky's" panose="020B0606040200020203" pitchFamily="34" charset="0"/>
                <a:ea typeface="+mn-ea"/>
                <a:cs typeface="+mn-cs"/>
              </a:rPr>
              <a:t>2</a:t>
            </a:r>
          </a:p>
        </p:txBody>
      </p:sp>
      <p:sp>
        <p:nvSpPr>
          <p:cNvPr id="33" name="Hộp Văn bản 32">
            <a:extLst>
              <a:ext uri="{FF2B5EF4-FFF2-40B4-BE49-F238E27FC236}">
                <a16:creationId xmlns:a16="http://schemas.microsoft.com/office/drawing/2014/main" xmlns="" id="{70122954-AABD-C24A-8696-BC88BAB3239D}"/>
              </a:ext>
            </a:extLst>
          </p:cNvPr>
          <p:cNvSpPr txBox="1"/>
          <p:nvPr/>
        </p:nvSpPr>
        <p:spPr>
          <a:xfrm>
            <a:off x="5999073" y="2284939"/>
            <a:ext cx="5212160"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Khi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hàng</a:t>
            </a:r>
            <a:r>
              <a:rPr kumimoji="0" lang="en-US" sz="32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xóm</a:t>
            </a:r>
            <a:r>
              <a:rPr kumimoji="0" lang="en-US" sz="32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nhờ</a:t>
            </a:r>
            <a:r>
              <a:rPr kumimoji="0" lang="en-US" sz="32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giúp</a:t>
            </a:r>
            <a:r>
              <a:rPr kumimoji="0" lang="en-US" sz="32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đỡ</a:t>
            </a:r>
            <a:r>
              <a:rPr kumimoji="0" lang="en-US" sz="32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em</a:t>
            </a:r>
            <a:r>
              <a:rPr kumimoji="0" lang="en-US" sz="32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nên</a:t>
            </a:r>
            <a:r>
              <a:rPr kumimoji="0" lang="en-US" sz="32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sẵn</a:t>
            </a:r>
            <a:r>
              <a:rPr kumimoji="0" lang="en-US" sz="32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lòng</a:t>
            </a:r>
            <a:r>
              <a:rPr kumimoji="0" lang="en-US" sz="32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giúp</a:t>
            </a:r>
            <a:r>
              <a:rPr kumimoji="0" lang="en-US" sz="32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đỡ</a:t>
            </a:r>
            <a:r>
              <a:rPr kumimoji="0" lang="en-US" sz="32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họ</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trong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khả</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năng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của</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mình</a:t>
            </a:r>
            <a:r>
              <a:rPr lang="en-US" sz="3200" dirty="0">
                <a:solidFill>
                  <a:prstClr val="black"/>
                </a:solidFill>
                <a:latin typeface="Calibri" panose="020F0502020204030204" pitchFamily="34" charset="0"/>
                <a:cs typeface="Calibri" panose="020F0502020204030204" pitchFamily="34" charset="0"/>
              </a:rPr>
              <a: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 name="图片 1">
            <a:extLst>
              <a:ext uri="{FF2B5EF4-FFF2-40B4-BE49-F238E27FC236}">
                <a16:creationId xmlns:a16="http://schemas.microsoft.com/office/drawing/2014/main" xmlns="" id="{D1161149-65A3-F6F1-BD45-61546DB11076}"/>
              </a:ext>
            </a:extLst>
          </p:cNvPr>
          <p:cNvPicPr>
            <a:picLocks noChangeAspect="1"/>
          </p:cNvPicPr>
          <p:nvPr/>
        </p:nvPicPr>
        <p:blipFill rotWithShape="1">
          <a:blip r:embed="rId3">
            <a:extLst>
              <a:ext uri="{28A0092B-C50C-407E-A947-70E740481C1C}">
                <a14:useLocalDpi xmlns:a14="http://schemas.microsoft.com/office/drawing/2010/main" val="0"/>
              </a:ext>
            </a:extLst>
          </a:blip>
          <a:srcRect t="34009" b="28505"/>
          <a:stretch/>
        </p:blipFill>
        <p:spPr>
          <a:xfrm>
            <a:off x="5074709" y="3943499"/>
            <a:ext cx="7117291" cy="2668016"/>
          </a:xfrm>
          <a:prstGeom prst="rect">
            <a:avLst/>
          </a:prstGeom>
        </p:spPr>
      </p:pic>
      <p:pic>
        <p:nvPicPr>
          <p:cNvPr id="2" name="Picture 1">
            <a:extLst>
              <a:ext uri="{FF2B5EF4-FFF2-40B4-BE49-F238E27FC236}">
                <a16:creationId xmlns:a16="http://schemas.microsoft.com/office/drawing/2014/main" xmlns="" id="{FF1B8616-DB60-C463-CF84-0196B4340824}"/>
              </a:ext>
            </a:extLst>
          </p:cNvPr>
          <p:cNvPicPr>
            <a:picLocks noChangeAspect="1"/>
          </p:cNvPicPr>
          <p:nvPr/>
        </p:nvPicPr>
        <p:blipFill>
          <a:blip r:embed="rId4"/>
          <a:stretch>
            <a:fillRect/>
          </a:stretch>
        </p:blipFill>
        <p:spPr>
          <a:xfrm>
            <a:off x="1148687" y="0"/>
            <a:ext cx="9437426" cy="1444877"/>
          </a:xfrm>
          <a:prstGeom prst="rect">
            <a:avLst/>
          </a:prstGeom>
        </p:spPr>
      </p:pic>
      <p:pic>
        <p:nvPicPr>
          <p:cNvPr id="6" name="Picture 5">
            <a:extLst>
              <a:ext uri="{FF2B5EF4-FFF2-40B4-BE49-F238E27FC236}">
                <a16:creationId xmlns:a16="http://schemas.microsoft.com/office/drawing/2014/main" xmlns="" id="{836B4C0D-1489-C1A8-B892-CECE8A95DD8B}"/>
              </a:ext>
            </a:extLst>
          </p:cNvPr>
          <p:cNvPicPr>
            <a:picLocks noChangeAspect="1"/>
          </p:cNvPicPr>
          <p:nvPr/>
        </p:nvPicPr>
        <p:blipFill>
          <a:blip r:embed="rId5"/>
          <a:stretch>
            <a:fillRect/>
          </a:stretch>
        </p:blipFill>
        <p:spPr>
          <a:xfrm>
            <a:off x="1266825" y="2571750"/>
            <a:ext cx="3447560" cy="3557588"/>
          </a:xfrm>
          <a:prstGeom prst="rect">
            <a:avLst/>
          </a:prstGeom>
        </p:spPr>
      </p:pic>
    </p:spTree>
    <p:extLst>
      <p:ext uri="{BB962C8B-B14F-4D97-AF65-F5344CB8AC3E}">
        <p14:creationId xmlns:p14="http://schemas.microsoft.com/office/powerpoint/2010/main" val="120696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500"/>
                                        <p:tgtEl>
                                          <p:spTgt spid="3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down)">
                                      <p:cBhvr>
                                        <p:cTn id="1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76E620D7-9D73-47B3-AB22-8B5A545AC02B}"/>
              </a:ext>
            </a:extLst>
          </p:cNvPr>
          <p:cNvPicPr>
            <a:picLocks noChangeAspect="1"/>
          </p:cNvPicPr>
          <p:nvPr/>
        </p:nvPicPr>
        <p:blipFill>
          <a:blip r:embed="rId2"/>
          <a:stretch>
            <a:fillRect/>
          </a:stretch>
        </p:blipFill>
        <p:spPr>
          <a:xfrm>
            <a:off x="0" y="2"/>
            <a:ext cx="12192000" cy="6857999"/>
          </a:xfrm>
          <a:prstGeom prst="rect">
            <a:avLst/>
          </a:prstGeom>
        </p:spPr>
      </p:pic>
      <p:pic>
        <p:nvPicPr>
          <p:cNvPr id="3" name="图片 2">
            <a:extLst>
              <a:ext uri="{FF2B5EF4-FFF2-40B4-BE49-F238E27FC236}">
                <a16:creationId xmlns:a16="http://schemas.microsoft.com/office/drawing/2014/main" xmlns="" id="{250E4E08-4CB6-4429-B613-234E25F5CE1D}"/>
              </a:ext>
            </a:extLst>
          </p:cNvPr>
          <p:cNvPicPr>
            <a:picLocks noChangeAspect="1"/>
          </p:cNvPicPr>
          <p:nvPr/>
        </p:nvPicPr>
        <p:blipFill>
          <a:blip r:embed="rId3"/>
          <a:stretch>
            <a:fillRect/>
          </a:stretch>
        </p:blipFill>
        <p:spPr>
          <a:xfrm>
            <a:off x="0" y="5303520"/>
            <a:ext cx="12192000" cy="155448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2192003" cy="6858000"/>
          </a:xfrm>
          <a:prstGeom prst="rect">
            <a:avLst/>
          </a:prstGeom>
        </p:spPr>
      </p:pic>
      <p:pic>
        <p:nvPicPr>
          <p:cNvPr id="29" name="图片 28">
            <a:extLst>
              <a:ext uri="{FF2B5EF4-FFF2-40B4-BE49-F238E27FC236}">
                <a16:creationId xmlns:a16="http://schemas.microsoft.com/office/drawing/2014/main" xmlns="" id="{F715D730-75AA-4D69-9732-2A800CF2EFC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9065" y="-415230"/>
            <a:ext cx="3860397" cy="2573599"/>
          </a:xfrm>
          <a:prstGeom prst="rect">
            <a:avLst/>
          </a:prstGeom>
        </p:spPr>
      </p:pic>
      <p:pic>
        <p:nvPicPr>
          <p:cNvPr id="11" name="图片 10">
            <a:extLst>
              <a:ext uri="{FF2B5EF4-FFF2-40B4-BE49-F238E27FC236}">
                <a16:creationId xmlns:a16="http://schemas.microsoft.com/office/drawing/2014/main" xmlns="" id="{2DB4A4AE-A2DC-490E-B4A1-645388CE707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428389" y="2158369"/>
            <a:ext cx="4634753" cy="4634753"/>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97811" y="287609"/>
            <a:ext cx="8743091" cy="5889247"/>
          </a:xfrm>
          <a:prstGeom prst="rect">
            <a:avLst/>
          </a:prstGeom>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19721" y="2052554"/>
            <a:ext cx="7413379" cy="2749535"/>
          </a:xfrm>
          <a:prstGeom prst="rect">
            <a:avLst/>
          </a:prstGeom>
        </p:spPr>
      </p:pic>
    </p:spTree>
    <p:extLst>
      <p:ext uri="{BB962C8B-B14F-4D97-AF65-F5344CB8AC3E}">
        <p14:creationId xmlns:p14="http://schemas.microsoft.com/office/powerpoint/2010/main" val="29885760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xmlns="" id="{84561F48-201E-F8F3-2B6A-B64A82E272F0}"/>
              </a:ext>
            </a:extLst>
          </p:cNvPr>
          <p:cNvSpPr/>
          <p:nvPr/>
        </p:nvSpPr>
        <p:spPr>
          <a:xfrm>
            <a:off x="1800665" y="313159"/>
            <a:ext cx="8243667" cy="4441721"/>
          </a:xfrm>
          <a:custGeom>
            <a:avLst/>
            <a:gdLst>
              <a:gd name="connsiteX0" fmla="*/ 0 w 8243667"/>
              <a:gd name="connsiteY0" fmla="*/ 444615 h 4441721"/>
              <a:gd name="connsiteX1" fmla="*/ 353234 w 8243667"/>
              <a:gd name="connsiteY1" fmla="*/ 0 h 4441721"/>
              <a:gd name="connsiteX2" fmla="*/ 7890431 w 8243667"/>
              <a:gd name="connsiteY2" fmla="*/ 0 h 4441721"/>
              <a:gd name="connsiteX3" fmla="*/ 8243667 w 8243667"/>
              <a:gd name="connsiteY3" fmla="*/ 444615 h 4441721"/>
              <a:gd name="connsiteX4" fmla="*/ 8243667 w 8243667"/>
              <a:gd name="connsiteY4" fmla="*/ 3997104 h 4441721"/>
              <a:gd name="connsiteX5" fmla="*/ 7890431 w 8243667"/>
              <a:gd name="connsiteY5" fmla="*/ 4441721 h 4441721"/>
              <a:gd name="connsiteX6" fmla="*/ 353234 w 8243667"/>
              <a:gd name="connsiteY6" fmla="*/ 4441721 h 4441721"/>
              <a:gd name="connsiteX7" fmla="*/ 0 w 8243667"/>
              <a:gd name="connsiteY7" fmla="*/ 3997104 h 4441721"/>
              <a:gd name="connsiteX8" fmla="*/ 0 w 8243667"/>
              <a:gd name="connsiteY8" fmla="*/ 444615 h 4441721"/>
              <a:gd name="connsiteX0" fmla="*/ 0 w 8243667"/>
              <a:gd name="connsiteY0" fmla="*/ 444615 h 4441721"/>
              <a:gd name="connsiteX1" fmla="*/ 353234 w 8243667"/>
              <a:gd name="connsiteY1" fmla="*/ 0 h 4441721"/>
              <a:gd name="connsiteX2" fmla="*/ 7890431 w 8243667"/>
              <a:gd name="connsiteY2" fmla="*/ 0 h 4441721"/>
              <a:gd name="connsiteX3" fmla="*/ 8243667 w 8243667"/>
              <a:gd name="connsiteY3" fmla="*/ 444615 h 4441721"/>
              <a:gd name="connsiteX4" fmla="*/ 8243667 w 8243667"/>
              <a:gd name="connsiteY4" fmla="*/ 3997104 h 4441721"/>
              <a:gd name="connsiteX5" fmla="*/ 7890431 w 8243667"/>
              <a:gd name="connsiteY5" fmla="*/ 4441721 h 4441721"/>
              <a:gd name="connsiteX6" fmla="*/ 353234 w 8243667"/>
              <a:gd name="connsiteY6" fmla="*/ 4441721 h 4441721"/>
              <a:gd name="connsiteX7" fmla="*/ 0 w 8243667"/>
              <a:gd name="connsiteY7" fmla="*/ 3997104 h 4441721"/>
              <a:gd name="connsiteX8" fmla="*/ 0 w 8243667"/>
              <a:gd name="connsiteY8" fmla="*/ 444615 h 4441721"/>
              <a:gd name="connsiteX0" fmla="*/ 0 w 8243667"/>
              <a:gd name="connsiteY0" fmla="*/ 444615 h 4441721"/>
              <a:gd name="connsiteX1" fmla="*/ 353234 w 8243667"/>
              <a:gd name="connsiteY1" fmla="*/ 0 h 4441721"/>
              <a:gd name="connsiteX2" fmla="*/ 7890431 w 8243667"/>
              <a:gd name="connsiteY2" fmla="*/ 0 h 4441721"/>
              <a:gd name="connsiteX3" fmla="*/ 8243667 w 8243667"/>
              <a:gd name="connsiteY3" fmla="*/ 444615 h 4441721"/>
              <a:gd name="connsiteX4" fmla="*/ 8243667 w 8243667"/>
              <a:gd name="connsiteY4" fmla="*/ 3997104 h 4441721"/>
              <a:gd name="connsiteX5" fmla="*/ 7890431 w 8243667"/>
              <a:gd name="connsiteY5" fmla="*/ 4441721 h 4441721"/>
              <a:gd name="connsiteX6" fmla="*/ 353234 w 8243667"/>
              <a:gd name="connsiteY6" fmla="*/ 4441721 h 4441721"/>
              <a:gd name="connsiteX7" fmla="*/ 0 w 8243667"/>
              <a:gd name="connsiteY7" fmla="*/ 3997104 h 4441721"/>
              <a:gd name="connsiteX8" fmla="*/ 0 w 8243667"/>
              <a:gd name="connsiteY8" fmla="*/ 444615 h 444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43667" h="4441721" fill="none" extrusionOk="0">
                <a:moveTo>
                  <a:pt x="0" y="444615"/>
                </a:moveTo>
                <a:cubicBezTo>
                  <a:pt x="3297" y="235221"/>
                  <a:pt x="216269" y="-48790"/>
                  <a:pt x="353234" y="0"/>
                </a:cubicBezTo>
                <a:cubicBezTo>
                  <a:pt x="3061426" y="189049"/>
                  <a:pt x="6212679" y="-370296"/>
                  <a:pt x="7890431" y="0"/>
                </a:cubicBezTo>
                <a:cubicBezTo>
                  <a:pt x="8027678" y="-10496"/>
                  <a:pt x="8316971" y="135215"/>
                  <a:pt x="8243667" y="444615"/>
                </a:cubicBezTo>
                <a:cubicBezTo>
                  <a:pt x="8337776" y="1919196"/>
                  <a:pt x="8430456" y="2585256"/>
                  <a:pt x="8243667" y="3997104"/>
                </a:cubicBezTo>
                <a:cubicBezTo>
                  <a:pt x="8212436" y="4280819"/>
                  <a:pt x="8154716" y="4439066"/>
                  <a:pt x="7890431" y="4441721"/>
                </a:cubicBezTo>
                <a:cubicBezTo>
                  <a:pt x="6132707" y="4318898"/>
                  <a:pt x="3605148" y="4357425"/>
                  <a:pt x="353234" y="4441721"/>
                </a:cubicBezTo>
                <a:cubicBezTo>
                  <a:pt x="148150" y="4368822"/>
                  <a:pt x="815" y="4285691"/>
                  <a:pt x="0" y="3997104"/>
                </a:cubicBezTo>
                <a:cubicBezTo>
                  <a:pt x="-193315" y="2565169"/>
                  <a:pt x="109460" y="1582970"/>
                  <a:pt x="0" y="444615"/>
                </a:cubicBezTo>
                <a:close/>
              </a:path>
              <a:path w="8243667" h="4441721" stroke="0" extrusionOk="0">
                <a:moveTo>
                  <a:pt x="0" y="444615"/>
                </a:moveTo>
                <a:cubicBezTo>
                  <a:pt x="-32002" y="192209"/>
                  <a:pt x="198622" y="-41730"/>
                  <a:pt x="353234" y="0"/>
                </a:cubicBezTo>
                <a:cubicBezTo>
                  <a:pt x="2796261" y="-607754"/>
                  <a:pt x="4071487" y="400019"/>
                  <a:pt x="7890431" y="0"/>
                </a:cubicBezTo>
                <a:cubicBezTo>
                  <a:pt x="8048926" y="-847"/>
                  <a:pt x="8245968" y="270316"/>
                  <a:pt x="8243667" y="444615"/>
                </a:cubicBezTo>
                <a:cubicBezTo>
                  <a:pt x="8471246" y="1480992"/>
                  <a:pt x="8475242" y="2680599"/>
                  <a:pt x="8243667" y="3997104"/>
                </a:cubicBezTo>
                <a:cubicBezTo>
                  <a:pt x="8265166" y="4282335"/>
                  <a:pt x="8059745" y="4434081"/>
                  <a:pt x="7890431" y="4441721"/>
                </a:cubicBezTo>
                <a:cubicBezTo>
                  <a:pt x="4962205" y="4365213"/>
                  <a:pt x="1179920" y="4456538"/>
                  <a:pt x="353234" y="4441721"/>
                </a:cubicBezTo>
                <a:cubicBezTo>
                  <a:pt x="171790" y="4353421"/>
                  <a:pt x="-14877" y="4192953"/>
                  <a:pt x="0" y="3997104"/>
                </a:cubicBezTo>
                <a:cubicBezTo>
                  <a:pt x="-259777" y="2758286"/>
                  <a:pt x="-319379" y="1857470"/>
                  <a:pt x="0" y="444615"/>
                </a:cubicBezTo>
                <a:close/>
              </a:path>
              <a:path w="8243667" h="4441721" fill="none" stroke="0" extrusionOk="0">
                <a:moveTo>
                  <a:pt x="0" y="444615"/>
                </a:moveTo>
                <a:cubicBezTo>
                  <a:pt x="-20287" y="169295"/>
                  <a:pt x="200558" y="-10149"/>
                  <a:pt x="353234" y="0"/>
                </a:cubicBezTo>
                <a:cubicBezTo>
                  <a:pt x="2809745" y="332447"/>
                  <a:pt x="6108728" y="88929"/>
                  <a:pt x="7890431" y="0"/>
                </a:cubicBezTo>
                <a:cubicBezTo>
                  <a:pt x="8073876" y="11734"/>
                  <a:pt x="8312803" y="191199"/>
                  <a:pt x="8243667" y="444615"/>
                </a:cubicBezTo>
                <a:cubicBezTo>
                  <a:pt x="8197528" y="2099114"/>
                  <a:pt x="8445531" y="2553622"/>
                  <a:pt x="8243667" y="3997104"/>
                </a:cubicBezTo>
                <a:cubicBezTo>
                  <a:pt x="8232783" y="4307583"/>
                  <a:pt x="8093584" y="4415013"/>
                  <a:pt x="7890431" y="4441721"/>
                </a:cubicBezTo>
                <a:cubicBezTo>
                  <a:pt x="5593179" y="4150736"/>
                  <a:pt x="4108925" y="4374771"/>
                  <a:pt x="353234" y="4441721"/>
                </a:cubicBezTo>
                <a:cubicBezTo>
                  <a:pt x="147360" y="4386628"/>
                  <a:pt x="29122" y="4262431"/>
                  <a:pt x="0" y="3997104"/>
                </a:cubicBezTo>
                <a:cubicBezTo>
                  <a:pt x="-30538" y="2748079"/>
                  <a:pt x="-111763" y="1730284"/>
                  <a:pt x="0" y="444615"/>
                </a:cubicBezTo>
                <a:close/>
              </a:path>
              <a:path w="8243667" h="4441721" fill="none" stroke="0" extrusionOk="0">
                <a:moveTo>
                  <a:pt x="0" y="444615"/>
                </a:moveTo>
                <a:cubicBezTo>
                  <a:pt x="147" y="202053"/>
                  <a:pt x="216274" y="-22143"/>
                  <a:pt x="353234" y="0"/>
                </a:cubicBezTo>
                <a:cubicBezTo>
                  <a:pt x="2741415" y="497544"/>
                  <a:pt x="6243848" y="-297189"/>
                  <a:pt x="7890431" y="0"/>
                </a:cubicBezTo>
                <a:cubicBezTo>
                  <a:pt x="8020032" y="-3741"/>
                  <a:pt x="8293514" y="185789"/>
                  <a:pt x="8243667" y="444615"/>
                </a:cubicBezTo>
                <a:cubicBezTo>
                  <a:pt x="8252575" y="2001894"/>
                  <a:pt x="8422371" y="2545571"/>
                  <a:pt x="8243667" y="3997104"/>
                </a:cubicBezTo>
                <a:cubicBezTo>
                  <a:pt x="8214935" y="4281340"/>
                  <a:pt x="8106895" y="4425312"/>
                  <a:pt x="7890431" y="4441721"/>
                </a:cubicBezTo>
                <a:cubicBezTo>
                  <a:pt x="5933476" y="4114367"/>
                  <a:pt x="4022068" y="4080850"/>
                  <a:pt x="353234" y="4441721"/>
                </a:cubicBezTo>
                <a:cubicBezTo>
                  <a:pt x="136761" y="4360089"/>
                  <a:pt x="5828" y="4276559"/>
                  <a:pt x="0" y="3997104"/>
                </a:cubicBezTo>
                <a:cubicBezTo>
                  <a:pt x="-219028" y="2634183"/>
                  <a:pt x="131005" y="1610144"/>
                  <a:pt x="0" y="444615"/>
                </a:cubicBezTo>
                <a:close/>
              </a:path>
            </a:pathLst>
          </a:custGeom>
          <a:solidFill>
            <a:schemeClr val="bg1">
              <a:alpha val="73000"/>
            </a:schemeClr>
          </a:solidFill>
          <a:ln w="38100">
            <a:solidFill>
              <a:srgbClr val="002060"/>
            </a:solidFill>
            <a:extLst>
              <a:ext uri="{C807C97D-BFC1-408E-A445-0C87EB9F89A2}">
                <ask:lineSketchStyleProps xmln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800" b="0" i="0" u="none" strike="noStrike" kern="1200" cap="none" spc="0" normalizeH="0" baseline="0" noProof="0">
              <a:ln>
                <a:noFill/>
              </a:ln>
              <a:solidFill>
                <a:srgbClr val="FFC000">
                  <a:lumMod val="75000"/>
                </a:srgbClr>
              </a:solidFill>
              <a:effectLst/>
              <a:uLnTx/>
              <a:uFillTx/>
              <a:ea typeface="+mn-ea"/>
              <a:cs typeface="+mn-cs"/>
            </a:endParaRPr>
          </a:p>
        </p:txBody>
      </p:sp>
      <p:sp>
        <p:nvSpPr>
          <p:cNvPr id="6" name="Hộp Văn bản 5">
            <a:extLst>
              <a:ext uri="{FF2B5EF4-FFF2-40B4-BE49-F238E27FC236}">
                <a16:creationId xmlns:a16="http://schemas.microsoft.com/office/drawing/2014/main" xmlns="" id="{6829CD5C-2B91-34BC-3BE1-E72A0BF12921}"/>
              </a:ext>
            </a:extLst>
          </p:cNvPr>
          <p:cNvSpPr txBox="1"/>
          <p:nvPr/>
        </p:nvSpPr>
        <p:spPr>
          <a:xfrm>
            <a:off x="2424331" y="383038"/>
            <a:ext cx="734333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ED7D31">
                      <a:lumMod val="75000"/>
                    </a:srgbClr>
                  </a:solidFill>
                  <a:prstDash val="solid"/>
                </a:ln>
                <a:solidFill>
                  <a:srgbClr val="ED7D31">
                    <a:lumMod val="40000"/>
                    <a:lumOff val="60000"/>
                  </a:srgbClr>
                </a:solidFill>
                <a:effectLst/>
                <a:uLnTx/>
                <a:uFillTx/>
                <a:latin typeface="Calibri" panose="020F0502020204030204" pitchFamily="34" charset="0"/>
                <a:cs typeface="Calibri" panose="020F0502020204030204" pitchFamily="34" charset="0"/>
              </a:rPr>
              <a:t>HOẠT ĐỘNG 4</a:t>
            </a:r>
          </a:p>
        </p:txBody>
      </p:sp>
      <p:sp>
        <p:nvSpPr>
          <p:cNvPr id="7" name="Hộp Văn bản 6">
            <a:extLst>
              <a:ext uri="{FF2B5EF4-FFF2-40B4-BE49-F238E27FC236}">
                <a16:creationId xmlns:a16="http://schemas.microsoft.com/office/drawing/2014/main" xmlns="" id="{632C289D-1919-ADDE-C196-9FA0B5ECCE08}"/>
              </a:ext>
            </a:extLst>
          </p:cNvPr>
          <p:cNvSpPr txBox="1"/>
          <p:nvPr/>
        </p:nvSpPr>
        <p:spPr>
          <a:xfrm>
            <a:off x="1963615" y="1441451"/>
            <a:ext cx="7917765" cy="2123658"/>
          </a:xfrm>
          <a:prstGeom prst="rect">
            <a:avLst/>
          </a:prstGeom>
          <a:noFill/>
        </p:spPr>
        <p:txBody>
          <a:bodyPr wrap="square" rtlCol="0">
            <a:spAutoFit/>
          </a:bodyPr>
          <a:lstStyle/>
          <a:p>
            <a:pPr lvl="0" algn="ctr"/>
            <a:r>
              <a:rPr lang="vi-VN" sz="4400" b="1" dirty="0">
                <a:solidFill>
                  <a:srgbClr val="FF0000"/>
                </a:solidFill>
                <a:latin typeface="Calibri" panose="020F0502020204030204" pitchFamily="34" charset="0"/>
                <a:cs typeface="Calibri" panose="020F0502020204030204" pitchFamily="34" charset="0"/>
              </a:rPr>
              <a:t>Thể hiện lời nói, hành động thân thiện, kính trọng lễ phép với những người hàng xóm.</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1" name="Hình ảnh 10" descr="Ảnh có chứa dây xích, sản phẩm kim loại, phụ kiện&#10;&#10;Mô tả được tạo tự động">
            <a:extLst>
              <a:ext uri="{FF2B5EF4-FFF2-40B4-BE49-F238E27FC236}">
                <a16:creationId xmlns:a16="http://schemas.microsoft.com/office/drawing/2014/main" xmlns="" id="{6122FD4E-2F78-F608-E91D-9655AE6A5696}"/>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4325" b="92846" l="3462" r="26264">
                        <a14:foregroundMark x1="16621" y1="54365" x2="16621" y2="54365"/>
                        <a14:foregroundMark x1="26264" y1="71180" x2="26264" y2="71180"/>
                      </a14:backgroundRemoval>
                    </a14:imgEffect>
                  </a14:imgLayer>
                </a14:imgProps>
              </a:ext>
              <a:ext uri="{28A0092B-C50C-407E-A947-70E740481C1C}">
                <a14:useLocalDpi xmlns:a14="http://schemas.microsoft.com/office/drawing/2010/main" val="0"/>
              </a:ext>
            </a:extLst>
          </a:blip>
          <a:srcRect l="742" t="50000" r="71655" b="2359"/>
          <a:stretch/>
        </p:blipFill>
        <p:spPr>
          <a:xfrm>
            <a:off x="-234576" y="3143480"/>
            <a:ext cx="3287266" cy="3855897"/>
          </a:xfrm>
          <a:prstGeom prst="rect">
            <a:avLst/>
          </a:prstGeom>
        </p:spPr>
      </p:pic>
      <p:pic>
        <p:nvPicPr>
          <p:cNvPr id="17" name="Hình ảnh 16" descr="Ảnh có chứa vải&#10;&#10;Mô tả được tạo tự động">
            <a:extLst>
              <a:ext uri="{FF2B5EF4-FFF2-40B4-BE49-F238E27FC236}">
                <a16:creationId xmlns:a16="http://schemas.microsoft.com/office/drawing/2014/main" xmlns="" id="{25BB38AD-7C76-4DA1-83A4-F40E5E96482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538" b="23385" l="48308" r="66308">
                        <a14:foregroundMark x1="51769" y1="14769" x2="51769" y2="14769"/>
                        <a14:foregroundMark x1="48923" y1="14154" x2="48923" y2="14154"/>
                        <a14:foregroundMark x1="48308" y1="17000" x2="48308" y2="17000"/>
                        <a14:foregroundMark x1="48308" y1="15769" x2="48308" y2="15769"/>
                        <a14:foregroundMark x1="52154" y1="15000" x2="52154" y2="15000"/>
                        <a14:foregroundMark x1="52154" y1="13538" x2="50769" y2="16615"/>
                      </a14:backgroundRemoval>
                    </a14:imgEffect>
                  </a14:imgLayer>
                </a14:imgProps>
              </a:ext>
              <a:ext uri="{28A0092B-C50C-407E-A947-70E740481C1C}">
                <a14:useLocalDpi xmlns:a14="http://schemas.microsoft.com/office/drawing/2010/main" val="0"/>
              </a:ext>
            </a:extLst>
          </a:blip>
          <a:srcRect l="46444" t="2256" r="31402" b="74223"/>
          <a:stretch/>
        </p:blipFill>
        <p:spPr>
          <a:xfrm>
            <a:off x="9251851" y="3236327"/>
            <a:ext cx="1767827" cy="1876894"/>
          </a:xfrm>
          <a:prstGeom prst="rect">
            <a:avLst/>
          </a:prstGeom>
        </p:spPr>
      </p:pic>
      <p:pic>
        <p:nvPicPr>
          <p:cNvPr id="3" name="Picture 12">
            <a:extLst>
              <a:ext uri="{FF2B5EF4-FFF2-40B4-BE49-F238E27FC236}">
                <a16:creationId xmlns:a16="http://schemas.microsoft.com/office/drawing/2014/main" xmlns="" id="{FD1E7549-11A3-8F15-D901-D08705F7D4F0}"/>
              </a:ext>
            </a:extLst>
          </p:cNvPr>
          <p:cNvPicPr>
            <a:picLocks noChangeAspect="1"/>
          </p:cNvPicPr>
          <p:nvPr/>
        </p:nvPicPr>
        <p:blipFill>
          <a:blip r:embed="rId7"/>
          <a:stretch>
            <a:fillRect/>
          </a:stretch>
        </p:blipFill>
        <p:spPr>
          <a:xfrm>
            <a:off x="4659392" y="4332231"/>
            <a:ext cx="1350712" cy="2168637"/>
          </a:xfrm>
          <a:prstGeom prst="rect">
            <a:avLst/>
          </a:prstGeom>
        </p:spPr>
      </p:pic>
      <p:pic>
        <p:nvPicPr>
          <p:cNvPr id="5" name="Picture 15">
            <a:extLst>
              <a:ext uri="{FF2B5EF4-FFF2-40B4-BE49-F238E27FC236}">
                <a16:creationId xmlns:a16="http://schemas.microsoft.com/office/drawing/2014/main" xmlns="" id="{A2E7B96C-50AA-CDAD-8B29-BE545DB68621}"/>
              </a:ext>
            </a:extLst>
          </p:cNvPr>
          <p:cNvPicPr>
            <a:picLocks noChangeAspect="1"/>
          </p:cNvPicPr>
          <p:nvPr/>
        </p:nvPicPr>
        <p:blipFill>
          <a:blip r:embed="rId8"/>
          <a:stretch>
            <a:fillRect/>
          </a:stretch>
        </p:blipFill>
        <p:spPr>
          <a:xfrm>
            <a:off x="6010104" y="4332231"/>
            <a:ext cx="1493760" cy="2168637"/>
          </a:xfrm>
          <a:prstGeom prst="rect">
            <a:avLst/>
          </a:prstGeom>
        </p:spPr>
      </p:pic>
      <p:pic>
        <p:nvPicPr>
          <p:cNvPr id="9" name="Picture 6">
            <a:extLst>
              <a:ext uri="{FF2B5EF4-FFF2-40B4-BE49-F238E27FC236}">
                <a16:creationId xmlns:a16="http://schemas.microsoft.com/office/drawing/2014/main" xmlns="" id="{9877D07D-852C-51B4-CB3E-9F07BF825D8F}"/>
              </a:ext>
            </a:extLst>
          </p:cNvPr>
          <p:cNvPicPr>
            <a:picLocks noChangeAspect="1"/>
          </p:cNvPicPr>
          <p:nvPr/>
        </p:nvPicPr>
        <p:blipFill>
          <a:blip r:embed="rId9"/>
          <a:stretch>
            <a:fillRect/>
          </a:stretch>
        </p:blipFill>
        <p:spPr>
          <a:xfrm flipH="1">
            <a:off x="2997963" y="4332229"/>
            <a:ext cx="1593601" cy="2168637"/>
          </a:xfrm>
          <a:prstGeom prst="rect">
            <a:avLst/>
          </a:prstGeom>
        </p:spPr>
      </p:pic>
      <p:pic>
        <p:nvPicPr>
          <p:cNvPr id="10" name="Picture 7">
            <a:extLst>
              <a:ext uri="{FF2B5EF4-FFF2-40B4-BE49-F238E27FC236}">
                <a16:creationId xmlns:a16="http://schemas.microsoft.com/office/drawing/2014/main" xmlns="" id="{46220662-DF1F-8DCB-DB1A-9EA127C5F673}"/>
              </a:ext>
            </a:extLst>
          </p:cNvPr>
          <p:cNvPicPr>
            <a:picLocks noChangeAspect="1"/>
          </p:cNvPicPr>
          <p:nvPr/>
        </p:nvPicPr>
        <p:blipFill>
          <a:blip r:embed="rId10"/>
          <a:stretch>
            <a:fillRect/>
          </a:stretch>
        </p:blipFill>
        <p:spPr>
          <a:xfrm flipH="1">
            <a:off x="7571692" y="4332230"/>
            <a:ext cx="1386240" cy="2168637"/>
          </a:xfrm>
          <a:prstGeom prst="rect">
            <a:avLst/>
          </a:prstGeom>
        </p:spPr>
      </p:pic>
    </p:spTree>
    <p:extLst>
      <p:ext uri="{BB962C8B-B14F-4D97-AF65-F5344CB8AC3E}">
        <p14:creationId xmlns:p14="http://schemas.microsoft.com/office/powerpoint/2010/main" val="2443454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par>
                                <p:cTn id="11" presetID="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par>
                                <p:cTn id="27" presetID="32" presetClass="emph" presetSubtype="0" fill="hold" nodeType="withEffect">
                                  <p:stCondLst>
                                    <p:cond delay="0"/>
                                  </p:stCondLst>
                                  <p:childTnLst>
                                    <p:animRot by="120000">
                                      <p:cBhvr>
                                        <p:cTn id="28" dur="100" fill="hold">
                                          <p:stCondLst>
                                            <p:cond delay="0"/>
                                          </p:stCondLst>
                                        </p:cTn>
                                        <p:tgtEl>
                                          <p:spTgt spid="3"/>
                                        </p:tgtEl>
                                        <p:attrNameLst>
                                          <p:attrName>r</p:attrName>
                                        </p:attrNameLst>
                                      </p:cBhvr>
                                    </p:animRot>
                                    <p:animRot by="-240000">
                                      <p:cBhvr>
                                        <p:cTn id="29" dur="200" fill="hold">
                                          <p:stCondLst>
                                            <p:cond delay="200"/>
                                          </p:stCondLst>
                                        </p:cTn>
                                        <p:tgtEl>
                                          <p:spTgt spid="3"/>
                                        </p:tgtEl>
                                        <p:attrNameLst>
                                          <p:attrName>r</p:attrName>
                                        </p:attrNameLst>
                                      </p:cBhvr>
                                    </p:animRot>
                                    <p:animRot by="240000">
                                      <p:cBhvr>
                                        <p:cTn id="30" dur="200" fill="hold">
                                          <p:stCondLst>
                                            <p:cond delay="400"/>
                                          </p:stCondLst>
                                        </p:cTn>
                                        <p:tgtEl>
                                          <p:spTgt spid="3"/>
                                        </p:tgtEl>
                                        <p:attrNameLst>
                                          <p:attrName>r</p:attrName>
                                        </p:attrNameLst>
                                      </p:cBhvr>
                                    </p:animRot>
                                    <p:animRot by="-240000">
                                      <p:cBhvr>
                                        <p:cTn id="31" dur="200" fill="hold">
                                          <p:stCondLst>
                                            <p:cond delay="600"/>
                                          </p:stCondLst>
                                        </p:cTn>
                                        <p:tgtEl>
                                          <p:spTgt spid="3"/>
                                        </p:tgtEl>
                                        <p:attrNameLst>
                                          <p:attrName>r</p:attrName>
                                        </p:attrNameLst>
                                      </p:cBhvr>
                                    </p:animRot>
                                    <p:animRot by="120000">
                                      <p:cBhvr>
                                        <p:cTn id="32" dur="200" fill="hold">
                                          <p:stCondLst>
                                            <p:cond delay="800"/>
                                          </p:stCondLst>
                                        </p:cTn>
                                        <p:tgtEl>
                                          <p:spTgt spid="3"/>
                                        </p:tgtEl>
                                        <p:attrNameLst>
                                          <p:attrName>r</p:attrName>
                                        </p:attrNameLst>
                                      </p:cBhvr>
                                    </p:animRot>
                                  </p:childTnLst>
                                </p:cTn>
                              </p:par>
                              <p:par>
                                <p:cTn id="33" presetID="32" presetClass="emph" presetSubtype="0" fill="hold" nodeType="withEffect">
                                  <p:stCondLst>
                                    <p:cond delay="0"/>
                                  </p:stCondLst>
                                  <p:childTnLst>
                                    <p:animRot by="120000">
                                      <p:cBhvr>
                                        <p:cTn id="34" dur="100" fill="hold">
                                          <p:stCondLst>
                                            <p:cond delay="0"/>
                                          </p:stCondLst>
                                        </p:cTn>
                                        <p:tgtEl>
                                          <p:spTgt spid="5"/>
                                        </p:tgtEl>
                                        <p:attrNameLst>
                                          <p:attrName>r</p:attrName>
                                        </p:attrNameLst>
                                      </p:cBhvr>
                                    </p:animRot>
                                    <p:animRot by="-240000">
                                      <p:cBhvr>
                                        <p:cTn id="35" dur="200" fill="hold">
                                          <p:stCondLst>
                                            <p:cond delay="200"/>
                                          </p:stCondLst>
                                        </p:cTn>
                                        <p:tgtEl>
                                          <p:spTgt spid="5"/>
                                        </p:tgtEl>
                                        <p:attrNameLst>
                                          <p:attrName>r</p:attrName>
                                        </p:attrNameLst>
                                      </p:cBhvr>
                                    </p:animRot>
                                    <p:animRot by="240000">
                                      <p:cBhvr>
                                        <p:cTn id="36" dur="200" fill="hold">
                                          <p:stCondLst>
                                            <p:cond delay="400"/>
                                          </p:stCondLst>
                                        </p:cTn>
                                        <p:tgtEl>
                                          <p:spTgt spid="5"/>
                                        </p:tgtEl>
                                        <p:attrNameLst>
                                          <p:attrName>r</p:attrName>
                                        </p:attrNameLst>
                                      </p:cBhvr>
                                    </p:animRot>
                                    <p:animRot by="-240000">
                                      <p:cBhvr>
                                        <p:cTn id="37" dur="200" fill="hold">
                                          <p:stCondLst>
                                            <p:cond delay="600"/>
                                          </p:stCondLst>
                                        </p:cTn>
                                        <p:tgtEl>
                                          <p:spTgt spid="5"/>
                                        </p:tgtEl>
                                        <p:attrNameLst>
                                          <p:attrName>r</p:attrName>
                                        </p:attrNameLst>
                                      </p:cBhvr>
                                    </p:animRot>
                                    <p:animRot by="120000">
                                      <p:cBhvr>
                                        <p:cTn id="38" dur="200" fill="hold">
                                          <p:stCondLst>
                                            <p:cond delay="800"/>
                                          </p:stCondLst>
                                        </p:cTn>
                                        <p:tgtEl>
                                          <p:spTgt spid="5"/>
                                        </p:tgtEl>
                                        <p:attrNameLst>
                                          <p:attrName>r</p:attrName>
                                        </p:attrNameLst>
                                      </p:cBhvr>
                                    </p:animRot>
                                  </p:childTnLst>
                                </p:cTn>
                              </p:par>
                              <p:par>
                                <p:cTn id="39" presetID="32" presetClass="emph" presetSubtype="0" fill="hold" nodeType="withEffect">
                                  <p:stCondLst>
                                    <p:cond delay="0"/>
                                  </p:stCondLst>
                                  <p:childTnLst>
                                    <p:animRot by="120000">
                                      <p:cBhvr>
                                        <p:cTn id="40" dur="100" fill="hold">
                                          <p:stCondLst>
                                            <p:cond delay="0"/>
                                          </p:stCondLst>
                                        </p:cTn>
                                        <p:tgtEl>
                                          <p:spTgt spid="9"/>
                                        </p:tgtEl>
                                        <p:attrNameLst>
                                          <p:attrName>r</p:attrName>
                                        </p:attrNameLst>
                                      </p:cBhvr>
                                    </p:animRot>
                                    <p:animRot by="-240000">
                                      <p:cBhvr>
                                        <p:cTn id="41" dur="200" fill="hold">
                                          <p:stCondLst>
                                            <p:cond delay="200"/>
                                          </p:stCondLst>
                                        </p:cTn>
                                        <p:tgtEl>
                                          <p:spTgt spid="9"/>
                                        </p:tgtEl>
                                        <p:attrNameLst>
                                          <p:attrName>r</p:attrName>
                                        </p:attrNameLst>
                                      </p:cBhvr>
                                    </p:animRot>
                                    <p:animRot by="240000">
                                      <p:cBhvr>
                                        <p:cTn id="42" dur="200" fill="hold">
                                          <p:stCondLst>
                                            <p:cond delay="400"/>
                                          </p:stCondLst>
                                        </p:cTn>
                                        <p:tgtEl>
                                          <p:spTgt spid="9"/>
                                        </p:tgtEl>
                                        <p:attrNameLst>
                                          <p:attrName>r</p:attrName>
                                        </p:attrNameLst>
                                      </p:cBhvr>
                                    </p:animRot>
                                    <p:animRot by="-240000">
                                      <p:cBhvr>
                                        <p:cTn id="43" dur="200" fill="hold">
                                          <p:stCondLst>
                                            <p:cond delay="600"/>
                                          </p:stCondLst>
                                        </p:cTn>
                                        <p:tgtEl>
                                          <p:spTgt spid="9"/>
                                        </p:tgtEl>
                                        <p:attrNameLst>
                                          <p:attrName>r</p:attrName>
                                        </p:attrNameLst>
                                      </p:cBhvr>
                                    </p:animRot>
                                    <p:animRot by="120000">
                                      <p:cBhvr>
                                        <p:cTn id="44" dur="200" fill="hold">
                                          <p:stCondLst>
                                            <p:cond delay="800"/>
                                          </p:stCondLst>
                                        </p:cTn>
                                        <p:tgtEl>
                                          <p:spTgt spid="9"/>
                                        </p:tgtEl>
                                        <p:attrNameLst>
                                          <p:attrName>r</p:attrName>
                                        </p:attrNameLst>
                                      </p:cBhvr>
                                    </p:animRot>
                                  </p:childTnLst>
                                </p:cTn>
                              </p:par>
                              <p:par>
                                <p:cTn id="45" presetID="32" presetClass="emph" presetSubtype="0" fill="hold" nodeType="withEffect">
                                  <p:stCondLst>
                                    <p:cond delay="0"/>
                                  </p:stCondLst>
                                  <p:childTnLst>
                                    <p:animRot by="120000">
                                      <p:cBhvr>
                                        <p:cTn id="46" dur="100" fill="hold">
                                          <p:stCondLst>
                                            <p:cond delay="0"/>
                                          </p:stCondLst>
                                        </p:cTn>
                                        <p:tgtEl>
                                          <p:spTgt spid="10"/>
                                        </p:tgtEl>
                                        <p:attrNameLst>
                                          <p:attrName>r</p:attrName>
                                        </p:attrNameLst>
                                      </p:cBhvr>
                                    </p:animRot>
                                    <p:animRot by="-240000">
                                      <p:cBhvr>
                                        <p:cTn id="47" dur="200" fill="hold">
                                          <p:stCondLst>
                                            <p:cond delay="200"/>
                                          </p:stCondLst>
                                        </p:cTn>
                                        <p:tgtEl>
                                          <p:spTgt spid="10"/>
                                        </p:tgtEl>
                                        <p:attrNameLst>
                                          <p:attrName>r</p:attrName>
                                        </p:attrNameLst>
                                      </p:cBhvr>
                                    </p:animRot>
                                    <p:animRot by="240000">
                                      <p:cBhvr>
                                        <p:cTn id="48" dur="200" fill="hold">
                                          <p:stCondLst>
                                            <p:cond delay="400"/>
                                          </p:stCondLst>
                                        </p:cTn>
                                        <p:tgtEl>
                                          <p:spTgt spid="10"/>
                                        </p:tgtEl>
                                        <p:attrNameLst>
                                          <p:attrName>r</p:attrName>
                                        </p:attrNameLst>
                                      </p:cBhvr>
                                    </p:animRot>
                                    <p:animRot by="-240000">
                                      <p:cBhvr>
                                        <p:cTn id="49" dur="200" fill="hold">
                                          <p:stCondLst>
                                            <p:cond delay="600"/>
                                          </p:stCondLst>
                                        </p:cTn>
                                        <p:tgtEl>
                                          <p:spTgt spid="10"/>
                                        </p:tgtEl>
                                        <p:attrNameLst>
                                          <p:attrName>r</p:attrName>
                                        </p:attrNameLst>
                                      </p:cBhvr>
                                    </p:animRot>
                                    <p:animRot by="120000">
                                      <p:cBhvr>
                                        <p:cTn id="50" dur="200" fill="hold">
                                          <p:stCondLst>
                                            <p:cond delay="800"/>
                                          </p:stCondLst>
                                        </p:cTn>
                                        <p:tgtEl>
                                          <p:spTgt spid="10"/>
                                        </p:tgtEl>
                                        <p:attrNameLst>
                                          <p:attrName>r</p:attrName>
                                        </p:attrNameLst>
                                      </p:cBhvr>
                                    </p:animRot>
                                  </p:childTnLst>
                                </p:cTn>
                              </p:par>
                              <p:par>
                                <p:cTn id="51" presetID="22" presetClass="entr" presetSubtype="4" fill="hold" grpId="0" nodeType="with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wipe(down)">
                                      <p:cBhvr>
                                        <p:cTn id="53" dur="500"/>
                                        <p:tgtEl>
                                          <p:spTgt spid="6"/>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barn(inVertical)">
                                      <p:cBhvr>
                                        <p:cTn id="5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0606207B-20D2-446F-8C67-2295142A26E4}"/>
              </a:ext>
            </a:extLst>
          </p:cNvPr>
          <p:cNvPicPr>
            <a:picLocks noChangeAspect="1"/>
          </p:cNvPicPr>
          <p:nvPr/>
        </p:nvPicPr>
        <p:blipFill>
          <a:blip r:embed="rId2"/>
          <a:stretch>
            <a:fillRect/>
          </a:stretch>
        </p:blipFill>
        <p:spPr>
          <a:xfrm>
            <a:off x="0" y="2"/>
            <a:ext cx="12192000" cy="6857999"/>
          </a:xfrm>
          <a:prstGeom prst="rect">
            <a:avLst/>
          </a:prstGeom>
        </p:spPr>
      </p:pic>
      <p:sp>
        <p:nvSpPr>
          <p:cNvPr id="4" name="Rectangle: Rounded Corners 8">
            <a:extLst>
              <a:ext uri="{FF2B5EF4-FFF2-40B4-BE49-F238E27FC236}">
                <a16:creationId xmlns:a16="http://schemas.microsoft.com/office/drawing/2014/main" xmlns="" id="{1DDAF5D0-B372-105B-29F1-5954DA089C10}"/>
              </a:ext>
            </a:extLst>
          </p:cNvPr>
          <p:cNvSpPr/>
          <p:nvPr/>
        </p:nvSpPr>
        <p:spPr>
          <a:xfrm>
            <a:off x="4532243" y="313159"/>
            <a:ext cx="7209183" cy="4441721"/>
          </a:xfrm>
          <a:custGeom>
            <a:avLst/>
            <a:gdLst>
              <a:gd name="connsiteX0" fmla="*/ 0 w 7209183"/>
              <a:gd name="connsiteY0" fmla="*/ 444615 h 4441721"/>
              <a:gd name="connsiteX1" fmla="*/ 308908 w 7209183"/>
              <a:gd name="connsiteY1" fmla="*/ 0 h 4441721"/>
              <a:gd name="connsiteX2" fmla="*/ 6900274 w 7209183"/>
              <a:gd name="connsiteY2" fmla="*/ 0 h 4441721"/>
              <a:gd name="connsiteX3" fmla="*/ 7209183 w 7209183"/>
              <a:gd name="connsiteY3" fmla="*/ 444615 h 4441721"/>
              <a:gd name="connsiteX4" fmla="*/ 7209183 w 7209183"/>
              <a:gd name="connsiteY4" fmla="*/ 3997104 h 4441721"/>
              <a:gd name="connsiteX5" fmla="*/ 6900274 w 7209183"/>
              <a:gd name="connsiteY5" fmla="*/ 4441721 h 4441721"/>
              <a:gd name="connsiteX6" fmla="*/ 308908 w 7209183"/>
              <a:gd name="connsiteY6" fmla="*/ 4441721 h 4441721"/>
              <a:gd name="connsiteX7" fmla="*/ 0 w 7209183"/>
              <a:gd name="connsiteY7" fmla="*/ 3997104 h 4441721"/>
              <a:gd name="connsiteX8" fmla="*/ 0 w 7209183"/>
              <a:gd name="connsiteY8" fmla="*/ 444615 h 4441721"/>
              <a:gd name="connsiteX0" fmla="*/ 0 w 7209183"/>
              <a:gd name="connsiteY0" fmla="*/ 444615 h 4441721"/>
              <a:gd name="connsiteX1" fmla="*/ 308908 w 7209183"/>
              <a:gd name="connsiteY1" fmla="*/ 0 h 4441721"/>
              <a:gd name="connsiteX2" fmla="*/ 6900274 w 7209183"/>
              <a:gd name="connsiteY2" fmla="*/ 0 h 4441721"/>
              <a:gd name="connsiteX3" fmla="*/ 7209183 w 7209183"/>
              <a:gd name="connsiteY3" fmla="*/ 444615 h 4441721"/>
              <a:gd name="connsiteX4" fmla="*/ 7209183 w 7209183"/>
              <a:gd name="connsiteY4" fmla="*/ 3997104 h 4441721"/>
              <a:gd name="connsiteX5" fmla="*/ 6900274 w 7209183"/>
              <a:gd name="connsiteY5" fmla="*/ 4441721 h 4441721"/>
              <a:gd name="connsiteX6" fmla="*/ 308908 w 7209183"/>
              <a:gd name="connsiteY6" fmla="*/ 4441721 h 4441721"/>
              <a:gd name="connsiteX7" fmla="*/ 0 w 7209183"/>
              <a:gd name="connsiteY7" fmla="*/ 3997104 h 4441721"/>
              <a:gd name="connsiteX8" fmla="*/ 0 w 7209183"/>
              <a:gd name="connsiteY8" fmla="*/ 444615 h 4441721"/>
              <a:gd name="connsiteX0" fmla="*/ 0 w 7209183"/>
              <a:gd name="connsiteY0" fmla="*/ 444615 h 4441721"/>
              <a:gd name="connsiteX1" fmla="*/ 308908 w 7209183"/>
              <a:gd name="connsiteY1" fmla="*/ 0 h 4441721"/>
              <a:gd name="connsiteX2" fmla="*/ 6900274 w 7209183"/>
              <a:gd name="connsiteY2" fmla="*/ 0 h 4441721"/>
              <a:gd name="connsiteX3" fmla="*/ 7209183 w 7209183"/>
              <a:gd name="connsiteY3" fmla="*/ 444615 h 4441721"/>
              <a:gd name="connsiteX4" fmla="*/ 7209183 w 7209183"/>
              <a:gd name="connsiteY4" fmla="*/ 3997104 h 4441721"/>
              <a:gd name="connsiteX5" fmla="*/ 6900274 w 7209183"/>
              <a:gd name="connsiteY5" fmla="*/ 4441721 h 4441721"/>
              <a:gd name="connsiteX6" fmla="*/ 308908 w 7209183"/>
              <a:gd name="connsiteY6" fmla="*/ 4441721 h 4441721"/>
              <a:gd name="connsiteX7" fmla="*/ 0 w 7209183"/>
              <a:gd name="connsiteY7" fmla="*/ 3997104 h 4441721"/>
              <a:gd name="connsiteX8" fmla="*/ 0 w 7209183"/>
              <a:gd name="connsiteY8" fmla="*/ 444615 h 444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9183" h="4441721" fill="none" extrusionOk="0">
                <a:moveTo>
                  <a:pt x="0" y="444615"/>
                </a:moveTo>
                <a:cubicBezTo>
                  <a:pt x="3671" y="242827"/>
                  <a:pt x="178618" y="-39482"/>
                  <a:pt x="308908" y="0"/>
                </a:cubicBezTo>
                <a:cubicBezTo>
                  <a:pt x="2654056" y="188328"/>
                  <a:pt x="5500104" y="-451690"/>
                  <a:pt x="6900274" y="0"/>
                </a:cubicBezTo>
                <a:cubicBezTo>
                  <a:pt x="7010235" y="-11585"/>
                  <a:pt x="7279666" y="133890"/>
                  <a:pt x="7209183" y="444615"/>
                </a:cubicBezTo>
                <a:cubicBezTo>
                  <a:pt x="7256559" y="1940624"/>
                  <a:pt x="7377073" y="2581670"/>
                  <a:pt x="7209183" y="3997104"/>
                </a:cubicBezTo>
                <a:cubicBezTo>
                  <a:pt x="7180595" y="4281156"/>
                  <a:pt x="7116824" y="4439742"/>
                  <a:pt x="6900274" y="4441721"/>
                </a:cubicBezTo>
                <a:cubicBezTo>
                  <a:pt x="5334193" y="4314846"/>
                  <a:pt x="3156625" y="4362144"/>
                  <a:pt x="308908" y="4441721"/>
                </a:cubicBezTo>
                <a:cubicBezTo>
                  <a:pt x="131946" y="4387086"/>
                  <a:pt x="1093" y="4302524"/>
                  <a:pt x="0" y="3997104"/>
                </a:cubicBezTo>
                <a:cubicBezTo>
                  <a:pt x="-204206" y="2495146"/>
                  <a:pt x="96959" y="1585540"/>
                  <a:pt x="0" y="444615"/>
                </a:cubicBezTo>
                <a:close/>
              </a:path>
              <a:path w="7209183" h="4441721" stroke="0" extrusionOk="0">
                <a:moveTo>
                  <a:pt x="0" y="444615"/>
                </a:moveTo>
                <a:cubicBezTo>
                  <a:pt x="-26535" y="189618"/>
                  <a:pt x="170950" y="-31967"/>
                  <a:pt x="308908" y="0"/>
                </a:cubicBezTo>
                <a:cubicBezTo>
                  <a:pt x="2457838" y="-682386"/>
                  <a:pt x="3539397" y="405617"/>
                  <a:pt x="6900274" y="0"/>
                </a:cubicBezTo>
                <a:cubicBezTo>
                  <a:pt x="7006815" y="-7099"/>
                  <a:pt x="7208814" y="279237"/>
                  <a:pt x="7209183" y="444615"/>
                </a:cubicBezTo>
                <a:cubicBezTo>
                  <a:pt x="7487052" y="1499517"/>
                  <a:pt x="7460139" y="2763627"/>
                  <a:pt x="7209183" y="3997104"/>
                </a:cubicBezTo>
                <a:cubicBezTo>
                  <a:pt x="7233061" y="4282914"/>
                  <a:pt x="7048110" y="4434280"/>
                  <a:pt x="6900274" y="4441721"/>
                </a:cubicBezTo>
                <a:cubicBezTo>
                  <a:pt x="4212331" y="4377179"/>
                  <a:pt x="1031592" y="4439628"/>
                  <a:pt x="308908" y="4441721"/>
                </a:cubicBezTo>
                <a:cubicBezTo>
                  <a:pt x="141223" y="4370102"/>
                  <a:pt x="-23315" y="4171886"/>
                  <a:pt x="0" y="3997104"/>
                </a:cubicBezTo>
                <a:cubicBezTo>
                  <a:pt x="-216990" y="2737770"/>
                  <a:pt x="-249640" y="1866080"/>
                  <a:pt x="0" y="444615"/>
                </a:cubicBezTo>
                <a:close/>
              </a:path>
              <a:path w="7209183" h="4441721" fill="none" stroke="0" extrusionOk="0">
                <a:moveTo>
                  <a:pt x="0" y="444615"/>
                </a:moveTo>
                <a:cubicBezTo>
                  <a:pt x="-10479" y="179545"/>
                  <a:pt x="162981" y="-10380"/>
                  <a:pt x="308908" y="0"/>
                </a:cubicBezTo>
                <a:cubicBezTo>
                  <a:pt x="2401150" y="372597"/>
                  <a:pt x="5399359" y="-45112"/>
                  <a:pt x="6900274" y="0"/>
                </a:cubicBezTo>
                <a:cubicBezTo>
                  <a:pt x="7078704" y="19442"/>
                  <a:pt x="7264414" y="194675"/>
                  <a:pt x="7209183" y="444615"/>
                </a:cubicBezTo>
                <a:cubicBezTo>
                  <a:pt x="7195329" y="2121939"/>
                  <a:pt x="7342672" y="2520823"/>
                  <a:pt x="7209183" y="3997104"/>
                </a:cubicBezTo>
                <a:cubicBezTo>
                  <a:pt x="7201982" y="4308038"/>
                  <a:pt x="7077049" y="4417759"/>
                  <a:pt x="6900274" y="4441721"/>
                </a:cubicBezTo>
                <a:cubicBezTo>
                  <a:pt x="5049845" y="4016934"/>
                  <a:pt x="3628863" y="4155944"/>
                  <a:pt x="308908" y="4441721"/>
                </a:cubicBezTo>
                <a:cubicBezTo>
                  <a:pt x="130807" y="4389869"/>
                  <a:pt x="45225" y="4271668"/>
                  <a:pt x="0" y="3997104"/>
                </a:cubicBezTo>
                <a:cubicBezTo>
                  <a:pt x="-78134" y="2704252"/>
                  <a:pt x="-69519" y="1696718"/>
                  <a:pt x="0" y="444615"/>
                </a:cubicBezTo>
                <a:close/>
              </a:path>
              <a:path w="7209183" h="4441721" fill="none" stroke="0" extrusionOk="0">
                <a:moveTo>
                  <a:pt x="0" y="444615"/>
                </a:moveTo>
                <a:cubicBezTo>
                  <a:pt x="1996" y="225684"/>
                  <a:pt x="192685" y="-20967"/>
                  <a:pt x="308908" y="0"/>
                </a:cubicBezTo>
                <a:cubicBezTo>
                  <a:pt x="2445936" y="348331"/>
                  <a:pt x="5362767" y="-227486"/>
                  <a:pt x="6900274" y="0"/>
                </a:cubicBezTo>
                <a:cubicBezTo>
                  <a:pt x="7027445" y="-4795"/>
                  <a:pt x="7252615" y="183092"/>
                  <a:pt x="7209183" y="444615"/>
                </a:cubicBezTo>
                <a:cubicBezTo>
                  <a:pt x="7212449" y="2029489"/>
                  <a:pt x="7368535" y="2543507"/>
                  <a:pt x="7209183" y="3997104"/>
                </a:cubicBezTo>
                <a:cubicBezTo>
                  <a:pt x="7180852" y="4285637"/>
                  <a:pt x="7096824" y="4434941"/>
                  <a:pt x="6900274" y="4441721"/>
                </a:cubicBezTo>
                <a:cubicBezTo>
                  <a:pt x="5188688" y="4134197"/>
                  <a:pt x="3495213" y="4214120"/>
                  <a:pt x="308908" y="4441721"/>
                </a:cubicBezTo>
                <a:cubicBezTo>
                  <a:pt x="129504" y="4385547"/>
                  <a:pt x="8274" y="4276767"/>
                  <a:pt x="0" y="3997104"/>
                </a:cubicBezTo>
                <a:cubicBezTo>
                  <a:pt x="-165052" y="2613592"/>
                  <a:pt x="137386" y="1610531"/>
                  <a:pt x="0" y="444615"/>
                </a:cubicBezTo>
                <a:close/>
              </a:path>
            </a:pathLst>
          </a:custGeom>
          <a:solidFill>
            <a:schemeClr val="bg1">
              <a:alpha val="73000"/>
            </a:schemeClr>
          </a:solidFill>
          <a:ln w="38100">
            <a:solidFill>
              <a:srgbClr val="002060"/>
            </a:solidFill>
            <a:extLst>
              <a:ext uri="{C807C97D-BFC1-408E-A445-0C87EB9F89A2}">
                <ask:lineSketchStyleProps xmln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5" name="Rectangle: Rounded Corners 8">
            <a:extLst>
              <a:ext uri="{FF2B5EF4-FFF2-40B4-BE49-F238E27FC236}">
                <a16:creationId xmlns:a16="http://schemas.microsoft.com/office/drawing/2014/main" xmlns="" id="{86C7A09B-5645-9242-3BA2-C5665DCB1D7C}"/>
              </a:ext>
            </a:extLst>
          </p:cNvPr>
          <p:cNvSpPr/>
          <p:nvPr/>
        </p:nvSpPr>
        <p:spPr>
          <a:xfrm>
            <a:off x="241923" y="204402"/>
            <a:ext cx="3940789" cy="1664863"/>
          </a:xfrm>
          <a:custGeom>
            <a:avLst/>
            <a:gdLst>
              <a:gd name="connsiteX0" fmla="*/ 0 w 3940789"/>
              <a:gd name="connsiteY0" fmla="*/ 166652 h 1664863"/>
              <a:gd name="connsiteX1" fmla="*/ 168859 w 3940789"/>
              <a:gd name="connsiteY1" fmla="*/ 0 h 1664863"/>
              <a:gd name="connsiteX2" fmla="*/ 3771928 w 3940789"/>
              <a:gd name="connsiteY2" fmla="*/ 0 h 1664863"/>
              <a:gd name="connsiteX3" fmla="*/ 3940789 w 3940789"/>
              <a:gd name="connsiteY3" fmla="*/ 166652 h 1664863"/>
              <a:gd name="connsiteX4" fmla="*/ 3940789 w 3940789"/>
              <a:gd name="connsiteY4" fmla="*/ 1498210 h 1664863"/>
              <a:gd name="connsiteX5" fmla="*/ 3771928 w 3940789"/>
              <a:gd name="connsiteY5" fmla="*/ 1664863 h 1664863"/>
              <a:gd name="connsiteX6" fmla="*/ 168859 w 3940789"/>
              <a:gd name="connsiteY6" fmla="*/ 1664863 h 1664863"/>
              <a:gd name="connsiteX7" fmla="*/ 0 w 3940789"/>
              <a:gd name="connsiteY7" fmla="*/ 1498210 h 1664863"/>
              <a:gd name="connsiteX8" fmla="*/ 0 w 3940789"/>
              <a:gd name="connsiteY8" fmla="*/ 166652 h 1664863"/>
              <a:gd name="connsiteX0" fmla="*/ 0 w 3940789"/>
              <a:gd name="connsiteY0" fmla="*/ 166652 h 1664863"/>
              <a:gd name="connsiteX1" fmla="*/ 168859 w 3940789"/>
              <a:gd name="connsiteY1" fmla="*/ 0 h 1664863"/>
              <a:gd name="connsiteX2" fmla="*/ 3771928 w 3940789"/>
              <a:gd name="connsiteY2" fmla="*/ 0 h 1664863"/>
              <a:gd name="connsiteX3" fmla="*/ 3940789 w 3940789"/>
              <a:gd name="connsiteY3" fmla="*/ 166652 h 1664863"/>
              <a:gd name="connsiteX4" fmla="*/ 3940789 w 3940789"/>
              <a:gd name="connsiteY4" fmla="*/ 1498210 h 1664863"/>
              <a:gd name="connsiteX5" fmla="*/ 3771928 w 3940789"/>
              <a:gd name="connsiteY5" fmla="*/ 1664863 h 1664863"/>
              <a:gd name="connsiteX6" fmla="*/ 168859 w 3940789"/>
              <a:gd name="connsiteY6" fmla="*/ 1664863 h 1664863"/>
              <a:gd name="connsiteX7" fmla="*/ 0 w 3940789"/>
              <a:gd name="connsiteY7" fmla="*/ 1498210 h 1664863"/>
              <a:gd name="connsiteX8" fmla="*/ 0 w 3940789"/>
              <a:gd name="connsiteY8" fmla="*/ 166652 h 1664863"/>
              <a:gd name="connsiteX0" fmla="*/ 0 w 3940789"/>
              <a:gd name="connsiteY0" fmla="*/ 166652 h 1664863"/>
              <a:gd name="connsiteX1" fmla="*/ 168859 w 3940789"/>
              <a:gd name="connsiteY1" fmla="*/ 0 h 1664863"/>
              <a:gd name="connsiteX2" fmla="*/ 3771928 w 3940789"/>
              <a:gd name="connsiteY2" fmla="*/ 0 h 1664863"/>
              <a:gd name="connsiteX3" fmla="*/ 3940789 w 3940789"/>
              <a:gd name="connsiteY3" fmla="*/ 166652 h 1664863"/>
              <a:gd name="connsiteX4" fmla="*/ 3940789 w 3940789"/>
              <a:gd name="connsiteY4" fmla="*/ 1498210 h 1664863"/>
              <a:gd name="connsiteX5" fmla="*/ 3771928 w 3940789"/>
              <a:gd name="connsiteY5" fmla="*/ 1664863 h 1664863"/>
              <a:gd name="connsiteX6" fmla="*/ 168859 w 3940789"/>
              <a:gd name="connsiteY6" fmla="*/ 1664863 h 1664863"/>
              <a:gd name="connsiteX7" fmla="*/ 0 w 3940789"/>
              <a:gd name="connsiteY7" fmla="*/ 1498210 h 1664863"/>
              <a:gd name="connsiteX8" fmla="*/ 0 w 3940789"/>
              <a:gd name="connsiteY8" fmla="*/ 166652 h 1664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40789" h="1664863" fill="none" extrusionOk="0">
                <a:moveTo>
                  <a:pt x="0" y="166652"/>
                </a:moveTo>
                <a:cubicBezTo>
                  <a:pt x="1660" y="89231"/>
                  <a:pt x="96519" y="-14527"/>
                  <a:pt x="168859" y="0"/>
                </a:cubicBezTo>
                <a:cubicBezTo>
                  <a:pt x="1529352" y="72183"/>
                  <a:pt x="2955345" y="-132892"/>
                  <a:pt x="3771928" y="0"/>
                </a:cubicBezTo>
                <a:cubicBezTo>
                  <a:pt x="3833824" y="-5038"/>
                  <a:pt x="3959976" y="60411"/>
                  <a:pt x="3940789" y="166652"/>
                </a:cubicBezTo>
                <a:cubicBezTo>
                  <a:pt x="3980045" y="718199"/>
                  <a:pt x="4020954" y="965746"/>
                  <a:pt x="3940789" y="1498210"/>
                </a:cubicBezTo>
                <a:cubicBezTo>
                  <a:pt x="3923742" y="1607639"/>
                  <a:pt x="3888884" y="1664079"/>
                  <a:pt x="3771928" y="1664863"/>
                </a:cubicBezTo>
                <a:cubicBezTo>
                  <a:pt x="2966749" y="1623027"/>
                  <a:pt x="1702391" y="1627598"/>
                  <a:pt x="168859" y="1664863"/>
                </a:cubicBezTo>
                <a:cubicBezTo>
                  <a:pt x="71976" y="1642455"/>
                  <a:pt x="457" y="1610591"/>
                  <a:pt x="0" y="1498210"/>
                </a:cubicBezTo>
                <a:cubicBezTo>
                  <a:pt x="-96792" y="947961"/>
                  <a:pt x="52541" y="590666"/>
                  <a:pt x="0" y="166652"/>
                </a:cubicBezTo>
                <a:close/>
              </a:path>
              <a:path w="3940789" h="1664863" stroke="0" extrusionOk="0">
                <a:moveTo>
                  <a:pt x="0" y="166652"/>
                </a:moveTo>
                <a:cubicBezTo>
                  <a:pt x="-19209" y="76406"/>
                  <a:pt x="91750" y="-10678"/>
                  <a:pt x="168859" y="0"/>
                </a:cubicBezTo>
                <a:cubicBezTo>
                  <a:pt x="1333292" y="-220075"/>
                  <a:pt x="1930875" y="192804"/>
                  <a:pt x="3771928" y="0"/>
                </a:cubicBezTo>
                <a:cubicBezTo>
                  <a:pt x="3847516" y="-438"/>
                  <a:pt x="3941248" y="106625"/>
                  <a:pt x="3940789" y="166652"/>
                </a:cubicBezTo>
                <a:cubicBezTo>
                  <a:pt x="4027810" y="552643"/>
                  <a:pt x="4079728" y="1057411"/>
                  <a:pt x="3940789" y="1498210"/>
                </a:cubicBezTo>
                <a:cubicBezTo>
                  <a:pt x="3950569" y="1605806"/>
                  <a:pt x="3851927" y="1661606"/>
                  <a:pt x="3771928" y="1664863"/>
                </a:cubicBezTo>
                <a:cubicBezTo>
                  <a:pt x="2350119" y="1638408"/>
                  <a:pt x="563014" y="1652989"/>
                  <a:pt x="168859" y="1664863"/>
                </a:cubicBezTo>
                <a:cubicBezTo>
                  <a:pt x="83023" y="1628191"/>
                  <a:pt x="-9010" y="1565909"/>
                  <a:pt x="0" y="1498210"/>
                </a:cubicBezTo>
                <a:cubicBezTo>
                  <a:pt x="-135906" y="1055098"/>
                  <a:pt x="-138562" y="696199"/>
                  <a:pt x="0" y="166652"/>
                </a:cubicBezTo>
                <a:close/>
              </a:path>
              <a:path w="3940789" h="1664863" fill="none" stroke="0" extrusionOk="0">
                <a:moveTo>
                  <a:pt x="0" y="166652"/>
                </a:moveTo>
                <a:cubicBezTo>
                  <a:pt x="-3032" y="68382"/>
                  <a:pt x="96119" y="-3806"/>
                  <a:pt x="168859" y="0"/>
                </a:cubicBezTo>
                <a:cubicBezTo>
                  <a:pt x="1318743" y="122031"/>
                  <a:pt x="2960034" y="-10320"/>
                  <a:pt x="3771928" y="0"/>
                </a:cubicBezTo>
                <a:cubicBezTo>
                  <a:pt x="3852252" y="1953"/>
                  <a:pt x="3955485" y="76321"/>
                  <a:pt x="3940789" y="166652"/>
                </a:cubicBezTo>
                <a:cubicBezTo>
                  <a:pt x="3935468" y="802698"/>
                  <a:pt x="4031303" y="958011"/>
                  <a:pt x="3940789" y="1498210"/>
                </a:cubicBezTo>
                <a:cubicBezTo>
                  <a:pt x="3928642" y="1606688"/>
                  <a:pt x="3867805" y="1655256"/>
                  <a:pt x="3771928" y="1664863"/>
                </a:cubicBezTo>
                <a:cubicBezTo>
                  <a:pt x="2771923" y="1502994"/>
                  <a:pt x="1960588" y="1685546"/>
                  <a:pt x="168859" y="1664863"/>
                </a:cubicBezTo>
                <a:cubicBezTo>
                  <a:pt x="71724" y="1647423"/>
                  <a:pt x="16925" y="1599422"/>
                  <a:pt x="0" y="1498210"/>
                </a:cubicBezTo>
                <a:cubicBezTo>
                  <a:pt x="-27258" y="1032106"/>
                  <a:pt x="-16994" y="625219"/>
                  <a:pt x="0" y="166652"/>
                </a:cubicBezTo>
                <a:close/>
              </a:path>
              <a:path w="3940789" h="1664863" fill="none" stroke="0" extrusionOk="0">
                <a:moveTo>
                  <a:pt x="0" y="166652"/>
                </a:moveTo>
                <a:cubicBezTo>
                  <a:pt x="1272" y="85228"/>
                  <a:pt x="102234" y="-7799"/>
                  <a:pt x="168859" y="0"/>
                </a:cubicBezTo>
                <a:cubicBezTo>
                  <a:pt x="1337399" y="157588"/>
                  <a:pt x="3024371" y="-143946"/>
                  <a:pt x="3771928" y="0"/>
                </a:cubicBezTo>
                <a:cubicBezTo>
                  <a:pt x="3837929" y="-1422"/>
                  <a:pt x="3968332" y="76770"/>
                  <a:pt x="3940789" y="166652"/>
                </a:cubicBezTo>
                <a:cubicBezTo>
                  <a:pt x="3944073" y="762149"/>
                  <a:pt x="4004401" y="944663"/>
                  <a:pt x="3940789" y="1498210"/>
                </a:cubicBezTo>
                <a:cubicBezTo>
                  <a:pt x="3926139" y="1607174"/>
                  <a:pt x="3872281" y="1653826"/>
                  <a:pt x="3771928" y="1664863"/>
                </a:cubicBezTo>
                <a:cubicBezTo>
                  <a:pt x="2833405" y="1463748"/>
                  <a:pt x="1911943" y="1543303"/>
                  <a:pt x="168859" y="1664863"/>
                </a:cubicBezTo>
                <a:cubicBezTo>
                  <a:pt x="65712" y="1631621"/>
                  <a:pt x="6595" y="1603316"/>
                  <a:pt x="0" y="1498210"/>
                </a:cubicBezTo>
                <a:cubicBezTo>
                  <a:pt x="-118858" y="999391"/>
                  <a:pt x="48604" y="603341"/>
                  <a:pt x="0" y="166652"/>
                </a:cubicBezTo>
                <a:close/>
              </a:path>
            </a:pathLst>
          </a:custGeom>
          <a:solidFill>
            <a:schemeClr val="bg1">
              <a:alpha val="73000"/>
            </a:schemeClr>
          </a:solidFill>
          <a:ln w="38100">
            <a:solidFill>
              <a:srgbClr val="002060"/>
            </a:solidFill>
            <a:extLst>
              <a:ext uri="{C807C97D-BFC1-408E-A445-0C87EB9F89A2}">
                <ask:lineSketchStyleProps xmln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6" name="Hộp Văn bản 12">
            <a:extLst>
              <a:ext uri="{FF2B5EF4-FFF2-40B4-BE49-F238E27FC236}">
                <a16:creationId xmlns:a16="http://schemas.microsoft.com/office/drawing/2014/main" xmlns="" id="{91B2BA71-6408-B00E-4E48-33C89500C384}"/>
              </a:ext>
            </a:extLst>
          </p:cNvPr>
          <p:cNvSpPr txBox="1"/>
          <p:nvPr/>
        </p:nvSpPr>
        <p:spPr>
          <a:xfrm>
            <a:off x="177314" y="300721"/>
            <a:ext cx="4030666" cy="1569660"/>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lang="en-US" sz="4800" noProof="0" dirty="0" err="1">
                <a:ln w="0"/>
                <a:solidFill>
                  <a:srgbClr val="FF0000"/>
                </a:solidFill>
              </a:rPr>
              <a:t>Hãy</a:t>
            </a:r>
            <a:r>
              <a:rPr lang="en-US" sz="4800" noProof="0" dirty="0">
                <a:ln w="0"/>
                <a:solidFill>
                  <a:srgbClr val="FF0000"/>
                </a:solidFill>
              </a:rPr>
              <a:t> </a:t>
            </a:r>
            <a:r>
              <a:rPr lang="en-US" sz="4800" noProof="0" dirty="0" err="1">
                <a:ln w="0"/>
                <a:solidFill>
                  <a:srgbClr val="FF0000"/>
                </a:solidFill>
              </a:rPr>
              <a:t>trả</a:t>
            </a:r>
            <a:r>
              <a:rPr lang="en-US" sz="4800" noProof="0" dirty="0">
                <a:ln w="0"/>
                <a:solidFill>
                  <a:srgbClr val="FF0000"/>
                </a:solidFill>
              </a:rPr>
              <a:t> </a:t>
            </a:r>
            <a:r>
              <a:rPr lang="en-US" sz="4800" noProof="0" dirty="0" err="1">
                <a:ln w="0"/>
                <a:solidFill>
                  <a:srgbClr val="FF0000"/>
                </a:solidFill>
              </a:rPr>
              <a:t>lời</a:t>
            </a:r>
            <a:r>
              <a:rPr lang="en-US" sz="4800" noProof="0" dirty="0">
                <a:ln w="0"/>
                <a:solidFill>
                  <a:srgbClr val="FF0000"/>
                </a:solidFill>
              </a:rPr>
              <a:t> </a:t>
            </a:r>
            <a:r>
              <a:rPr lang="en-US" sz="4800" noProof="0" dirty="0" err="1">
                <a:ln w="0"/>
                <a:solidFill>
                  <a:srgbClr val="FF0000"/>
                </a:solidFill>
              </a:rPr>
              <a:t>câu</a:t>
            </a:r>
            <a:r>
              <a:rPr lang="en-US" sz="4800" noProof="0" dirty="0">
                <a:ln w="0"/>
                <a:solidFill>
                  <a:srgbClr val="FF0000"/>
                </a:solidFill>
              </a:rPr>
              <a:t> </a:t>
            </a:r>
            <a:r>
              <a:rPr lang="en-US" sz="4800" noProof="0" dirty="0" err="1">
                <a:ln w="0"/>
                <a:solidFill>
                  <a:srgbClr val="FF0000"/>
                </a:solidFill>
              </a:rPr>
              <a:t>hỏi</a:t>
            </a:r>
            <a:r>
              <a:rPr lang="en-US" sz="4800" noProof="0" dirty="0">
                <a:ln w="0"/>
                <a:solidFill>
                  <a:srgbClr val="FF0000"/>
                </a:solidFill>
              </a:rPr>
              <a:t> </a:t>
            </a:r>
            <a:r>
              <a:rPr lang="en-US" sz="4800" noProof="0" dirty="0" err="1">
                <a:ln w="0"/>
                <a:solidFill>
                  <a:srgbClr val="FF0000"/>
                </a:solidFill>
              </a:rPr>
              <a:t>sau</a:t>
            </a:r>
            <a:r>
              <a:rPr lang="en-US" sz="4800" noProof="0" dirty="0">
                <a:ln w="0"/>
                <a:solidFill>
                  <a:srgbClr val="FF0000"/>
                </a:solidFill>
              </a:rPr>
              <a:t>:</a:t>
            </a:r>
            <a:endParaRPr kumimoji="0" lang="en-US" sz="4800" b="1" i="0" u="none" strike="noStrike" kern="1200" normalizeH="0" baseline="0" noProof="0" dirty="0">
              <a:ln w="0"/>
              <a:solidFill>
                <a:srgbClr val="FF0000"/>
              </a:solidFill>
              <a:uLnTx/>
              <a:uFillTx/>
            </a:endParaRPr>
          </a:p>
        </p:txBody>
      </p:sp>
      <p:pic>
        <p:nvPicPr>
          <p:cNvPr id="7" name="Picture 12">
            <a:extLst>
              <a:ext uri="{FF2B5EF4-FFF2-40B4-BE49-F238E27FC236}">
                <a16:creationId xmlns:a16="http://schemas.microsoft.com/office/drawing/2014/main" xmlns="" id="{8535ACAA-0013-30F3-B03B-6456650F9CD7}"/>
              </a:ext>
            </a:extLst>
          </p:cNvPr>
          <p:cNvPicPr>
            <a:picLocks noChangeAspect="1"/>
          </p:cNvPicPr>
          <p:nvPr/>
        </p:nvPicPr>
        <p:blipFill>
          <a:blip r:embed="rId3"/>
          <a:stretch>
            <a:fillRect/>
          </a:stretch>
        </p:blipFill>
        <p:spPr>
          <a:xfrm>
            <a:off x="6938766" y="4131940"/>
            <a:ext cx="1350712" cy="2168637"/>
          </a:xfrm>
          <a:prstGeom prst="rect">
            <a:avLst/>
          </a:prstGeom>
        </p:spPr>
      </p:pic>
      <p:pic>
        <p:nvPicPr>
          <p:cNvPr id="8" name="Picture 15">
            <a:extLst>
              <a:ext uri="{FF2B5EF4-FFF2-40B4-BE49-F238E27FC236}">
                <a16:creationId xmlns:a16="http://schemas.microsoft.com/office/drawing/2014/main" xmlns="" id="{486A4DE3-42A9-48EF-4277-EA2459AF09F5}"/>
              </a:ext>
            </a:extLst>
          </p:cNvPr>
          <p:cNvPicPr>
            <a:picLocks noChangeAspect="1"/>
          </p:cNvPicPr>
          <p:nvPr/>
        </p:nvPicPr>
        <p:blipFill>
          <a:blip r:embed="rId4"/>
          <a:stretch>
            <a:fillRect/>
          </a:stretch>
        </p:blipFill>
        <p:spPr>
          <a:xfrm>
            <a:off x="8289478" y="4131940"/>
            <a:ext cx="1493760" cy="2168637"/>
          </a:xfrm>
          <a:prstGeom prst="rect">
            <a:avLst/>
          </a:prstGeom>
        </p:spPr>
      </p:pic>
      <p:pic>
        <p:nvPicPr>
          <p:cNvPr id="9" name="Picture 6">
            <a:extLst>
              <a:ext uri="{FF2B5EF4-FFF2-40B4-BE49-F238E27FC236}">
                <a16:creationId xmlns:a16="http://schemas.microsoft.com/office/drawing/2014/main" xmlns="" id="{573BB8B7-0518-200B-9C62-9014572F5F5D}"/>
              </a:ext>
            </a:extLst>
          </p:cNvPr>
          <p:cNvPicPr>
            <a:picLocks noChangeAspect="1"/>
          </p:cNvPicPr>
          <p:nvPr/>
        </p:nvPicPr>
        <p:blipFill>
          <a:blip r:embed="rId5"/>
          <a:stretch>
            <a:fillRect/>
          </a:stretch>
        </p:blipFill>
        <p:spPr>
          <a:xfrm flipH="1">
            <a:off x="5277337" y="4131938"/>
            <a:ext cx="1593601" cy="2168637"/>
          </a:xfrm>
          <a:prstGeom prst="rect">
            <a:avLst/>
          </a:prstGeom>
        </p:spPr>
      </p:pic>
      <p:pic>
        <p:nvPicPr>
          <p:cNvPr id="10" name="Picture 7">
            <a:extLst>
              <a:ext uri="{FF2B5EF4-FFF2-40B4-BE49-F238E27FC236}">
                <a16:creationId xmlns:a16="http://schemas.microsoft.com/office/drawing/2014/main" xmlns="" id="{CD7DBF11-4479-E372-ADC4-9F3AA2E2C09B}"/>
              </a:ext>
            </a:extLst>
          </p:cNvPr>
          <p:cNvPicPr>
            <a:picLocks noChangeAspect="1"/>
          </p:cNvPicPr>
          <p:nvPr/>
        </p:nvPicPr>
        <p:blipFill>
          <a:blip r:embed="rId6"/>
          <a:stretch>
            <a:fillRect/>
          </a:stretch>
        </p:blipFill>
        <p:spPr>
          <a:xfrm flipH="1">
            <a:off x="9851066" y="4131939"/>
            <a:ext cx="1386240" cy="2168637"/>
          </a:xfrm>
          <a:prstGeom prst="rect">
            <a:avLst/>
          </a:prstGeom>
        </p:spPr>
      </p:pic>
      <p:pic>
        <p:nvPicPr>
          <p:cNvPr id="11" name="Picture 7">
            <a:extLst>
              <a:ext uri="{FF2B5EF4-FFF2-40B4-BE49-F238E27FC236}">
                <a16:creationId xmlns:a16="http://schemas.microsoft.com/office/drawing/2014/main" xmlns="" id="{015568C1-920A-9324-2974-701AF74574F5}"/>
              </a:ext>
            </a:extLst>
          </p:cNvPr>
          <p:cNvPicPr>
            <a:picLocks noChangeAspect="1"/>
          </p:cNvPicPr>
          <p:nvPr/>
        </p:nvPicPr>
        <p:blipFill>
          <a:blip r:embed="rId7"/>
          <a:stretch>
            <a:fillRect/>
          </a:stretch>
        </p:blipFill>
        <p:spPr>
          <a:xfrm flipH="1">
            <a:off x="226321" y="1219200"/>
            <a:ext cx="4445485" cy="5683726"/>
          </a:xfrm>
          <a:prstGeom prst="rect">
            <a:avLst/>
          </a:prstGeom>
        </p:spPr>
      </p:pic>
      <p:pic>
        <p:nvPicPr>
          <p:cNvPr id="12" name="Hình ảnh 2">
            <a:extLst>
              <a:ext uri="{FF2B5EF4-FFF2-40B4-BE49-F238E27FC236}">
                <a16:creationId xmlns:a16="http://schemas.microsoft.com/office/drawing/2014/main" xmlns="" id="{B44DADE0-D57F-7845-7703-A45C725263B3}"/>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foregroundMark x1="26917" y1="45602" x2="26917" y2="45602"/>
                        <a14:foregroundMark x1="23667" y1="45824" x2="23667" y2="45824"/>
                        <a14:foregroundMark x1="28417" y1="45233" x2="36500" y2="41316"/>
                        <a14:foregroundMark x1="36500" y1="41316" x2="42583" y2="49741"/>
                        <a14:foregroundMark x1="42583" y1="49741" x2="38667" y2="56984"/>
                        <a14:foregroundMark x1="38667" y1="56984" x2="42833" y2="56984"/>
                        <a14:foregroundMark x1="27083" y1="44420" x2="40250" y2="39616"/>
                        <a14:foregroundMark x1="40250" y1="39616" x2="38250" y2="43089"/>
                        <a14:foregroundMark x1="40167" y1="40798" x2="32583" y2="44789"/>
                        <a14:foregroundMark x1="32583" y1="44789" x2="24500" y2="46489"/>
                        <a14:foregroundMark x1="24500" y1="46489" x2="28250" y2="46933"/>
                        <a14:foregroundMark x1="71863" y1="23303" x2="76167" y2="22764"/>
                        <a14:foregroundMark x1="60250" y1="24760" x2="64004" y2="24289"/>
                        <a14:foregroundMark x1="76167" y1="22764" x2="81833" y2="30968"/>
                        <a14:foregroundMark x1="81833" y1="30968" x2="71750" y2="48707"/>
                        <a14:foregroundMark x1="78083" y1="26090" x2="71167" y2="47524"/>
                        <a14:foregroundMark x1="71167" y1="47524" x2="71167" y2="48337"/>
                        <a14:foregroundMark x1="77917" y1="22986" x2="70083" y2="20547"/>
                        <a14:foregroundMark x1="63783" y1="23981" x2="62083" y2="24908"/>
                        <a14:foregroundMark x1="70083" y1="20547" x2="65385" y2="23108"/>
                        <a14:foregroundMark x1="62083" y1="24908" x2="62000" y2="25721"/>
                        <a14:foregroundMark x1="72000" y1="56393" x2="68083" y2="57428"/>
                        <a14:foregroundMark x1="65000" y1="49298" x2="65917" y2="41168"/>
                        <a14:foregroundMark x1="65250" y1="49667" x2="65750" y2="42424"/>
                        <a14:foregroundMark x1="65750" y1="42424" x2="65917" y2="42350"/>
                        <a14:foregroundMark x1="73750" y1="55876" x2="74167" y2="58167"/>
                        <a14:foregroundMark x1="74167" y1="55876" x2="74167" y2="55876"/>
                        <a14:backgroundMark x1="66750" y1="23577" x2="66750" y2="23577"/>
                        <a14:backgroundMark x1="68917" y1="22986" x2="68917" y2="22986"/>
                        <a14:backgroundMark x1="69583" y1="22986" x2="69583" y2="22986"/>
                        <a14:backgroundMark x1="70500" y1="24538" x2="66583" y2="24538"/>
                        <a14:backgroundMark x1="70250" y1="24169" x2="63917" y2="24169"/>
                        <a14:backgroundMark x1="69583" y1="23208" x2="71333" y2="24538"/>
                        <a14:backgroundMark x1="60750" y1="58684" x2="60750" y2="58684"/>
                        <a14:backgroundMark x1="56000" y1="60754" x2="56000" y2="60754"/>
                        <a14:backgroundMark x1="60000" y1="54398" x2="60000" y2="54398"/>
                        <a14:backgroundMark x1="56000" y1="60754" x2="56000" y2="60754"/>
                        <a14:backgroundMark x1="56000" y1="60754" x2="56000" y2="60754"/>
                        <a14:backgroundMark x1="56000" y1="60754" x2="56000" y2="60754"/>
                        <a14:backgroundMark x1="56000" y1="61493" x2="56000" y2="61493"/>
                        <a14:backgroundMark x1="60000" y1="56541" x2="60000" y2="56541"/>
                        <a14:backgroundMark x1="60000" y1="56541" x2="60000" y2="56541"/>
                        <a14:backgroundMark x1="60000" y1="56541" x2="60000" y2="56541"/>
                        <a14:backgroundMark x1="59167" y1="56541" x2="59167" y2="56541"/>
                        <a14:backgroundMark x1="56833" y1="57280" x2="56833" y2="57280"/>
                        <a14:backgroundMark x1="56833" y1="57280" x2="56833" y2="57280"/>
                      </a14:backgroundRemoval>
                    </a14:imgEffect>
                  </a14:imgLayer>
                </a14:imgProps>
              </a:ext>
              <a:ext uri="{28A0092B-C50C-407E-A947-70E740481C1C}">
                <a14:useLocalDpi xmlns:a14="http://schemas.microsoft.com/office/drawing/2010/main" val="0"/>
              </a:ext>
            </a:extLst>
          </a:blip>
          <a:srcRect l="11348" t="15061" r="12188" b="11463"/>
          <a:stretch/>
        </p:blipFill>
        <p:spPr>
          <a:xfrm>
            <a:off x="4833938" y="612525"/>
            <a:ext cx="977644" cy="1059235"/>
          </a:xfrm>
          <a:prstGeom prst="rect">
            <a:avLst/>
          </a:prstGeom>
        </p:spPr>
      </p:pic>
      <p:sp>
        <p:nvSpPr>
          <p:cNvPr id="13" name="Hộp Văn bản 5">
            <a:extLst>
              <a:ext uri="{FF2B5EF4-FFF2-40B4-BE49-F238E27FC236}">
                <a16:creationId xmlns:a16="http://schemas.microsoft.com/office/drawing/2014/main" xmlns="" id="{092B2FB3-6A2C-070D-B1C5-AD4C338BEC79}"/>
              </a:ext>
            </a:extLst>
          </p:cNvPr>
          <p:cNvSpPr txBox="1"/>
          <p:nvPr/>
        </p:nvSpPr>
        <p:spPr>
          <a:xfrm>
            <a:off x="5791084" y="695352"/>
            <a:ext cx="5910467" cy="954107"/>
          </a:xfrm>
          <a:prstGeom prst="rect">
            <a:avLst/>
          </a:prstGeom>
          <a:noFill/>
        </p:spPr>
        <p:txBody>
          <a:bodyPr wrap="square" rtlCol="0">
            <a:spAutoFit/>
          </a:bodyPr>
          <a:lstStyle/>
          <a:p>
            <a:pPr lvl="0" algn="just">
              <a:defRPr/>
            </a:pPr>
            <a:r>
              <a:rPr lang="vi-VN" sz="2800">
                <a:solidFill>
                  <a:prstClr val="black"/>
                </a:solidFill>
                <a:latin typeface="Calibri" panose="020F0502020204030204"/>
              </a:rPr>
              <a:t>Khi gặp những người hàng xóm thì các em cần làm gì?</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 name="Hình ảnh 8">
            <a:extLst>
              <a:ext uri="{FF2B5EF4-FFF2-40B4-BE49-F238E27FC236}">
                <a16:creationId xmlns:a16="http://schemas.microsoft.com/office/drawing/2014/main" xmlns="" id="{822F4BD6-0954-453E-3740-986993F4BAE6}"/>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foregroundMark x1="26917" y1="45602" x2="26917" y2="45602"/>
                        <a14:foregroundMark x1="23667" y1="45824" x2="23667" y2="45824"/>
                        <a14:foregroundMark x1="28417" y1="45233" x2="36500" y2="41316"/>
                        <a14:foregroundMark x1="36500" y1="41316" x2="42583" y2="49741"/>
                        <a14:foregroundMark x1="42583" y1="49741" x2="38667" y2="56984"/>
                        <a14:foregroundMark x1="38667" y1="56984" x2="42833" y2="56984"/>
                        <a14:foregroundMark x1="27083" y1="44420" x2="40250" y2="39616"/>
                        <a14:foregroundMark x1="40250" y1="39616" x2="38250" y2="43089"/>
                        <a14:foregroundMark x1="40167" y1="40798" x2="32583" y2="44789"/>
                        <a14:foregroundMark x1="32583" y1="44789" x2="24500" y2="46489"/>
                        <a14:foregroundMark x1="24500" y1="46489" x2="28250" y2="46933"/>
                        <a14:foregroundMark x1="71863" y1="23303" x2="76167" y2="22764"/>
                        <a14:foregroundMark x1="60250" y1="24760" x2="64004" y2="24289"/>
                        <a14:foregroundMark x1="76167" y1="22764" x2="81833" y2="30968"/>
                        <a14:foregroundMark x1="81833" y1="30968" x2="71750" y2="48707"/>
                        <a14:foregroundMark x1="78083" y1="26090" x2="71167" y2="47524"/>
                        <a14:foregroundMark x1="71167" y1="47524" x2="71167" y2="48337"/>
                        <a14:foregroundMark x1="77917" y1="22986" x2="70083" y2="20547"/>
                        <a14:foregroundMark x1="63783" y1="23981" x2="62083" y2="24908"/>
                        <a14:foregroundMark x1="70083" y1="20547" x2="65385" y2="23108"/>
                        <a14:foregroundMark x1="62083" y1="24908" x2="62000" y2="25721"/>
                        <a14:foregroundMark x1="72000" y1="56393" x2="68083" y2="57428"/>
                        <a14:foregroundMark x1="65000" y1="49298" x2="65917" y2="41168"/>
                        <a14:foregroundMark x1="65250" y1="49667" x2="65750" y2="42424"/>
                        <a14:foregroundMark x1="65750" y1="42424" x2="65917" y2="42350"/>
                        <a14:foregroundMark x1="73750" y1="55876" x2="74167" y2="58167"/>
                        <a14:foregroundMark x1="74167" y1="55876" x2="74167" y2="55876"/>
                        <a14:backgroundMark x1="66750" y1="23577" x2="66750" y2="23577"/>
                        <a14:backgroundMark x1="68917" y1="22986" x2="68917" y2="22986"/>
                        <a14:backgroundMark x1="69583" y1="22986" x2="69583" y2="22986"/>
                        <a14:backgroundMark x1="70500" y1="24538" x2="66583" y2="24538"/>
                        <a14:backgroundMark x1="70250" y1="24169" x2="63917" y2="24169"/>
                        <a14:backgroundMark x1="69583" y1="23208" x2="71333" y2="24538"/>
                        <a14:backgroundMark x1="60750" y1="58684" x2="60750" y2="58684"/>
                        <a14:backgroundMark x1="56000" y1="60754" x2="56000" y2="60754"/>
                        <a14:backgroundMark x1="60000" y1="54398" x2="60000" y2="54398"/>
                        <a14:backgroundMark x1="56000" y1="60754" x2="56000" y2="60754"/>
                        <a14:backgroundMark x1="56000" y1="60754" x2="56000" y2="60754"/>
                        <a14:backgroundMark x1="56000" y1="60754" x2="56000" y2="60754"/>
                        <a14:backgroundMark x1="56000" y1="61493" x2="56000" y2="61493"/>
                        <a14:backgroundMark x1="60000" y1="56541" x2="60000" y2="56541"/>
                        <a14:backgroundMark x1="60000" y1="56541" x2="60000" y2="56541"/>
                        <a14:backgroundMark x1="60000" y1="56541" x2="60000" y2="56541"/>
                        <a14:backgroundMark x1="59167" y1="56541" x2="59167" y2="56541"/>
                        <a14:backgroundMark x1="56833" y1="57280" x2="56833" y2="57280"/>
                        <a14:backgroundMark x1="56833" y1="57280" x2="56833" y2="57280"/>
                      </a14:backgroundRemoval>
                    </a14:imgEffect>
                  </a14:imgLayer>
                </a14:imgProps>
              </a:ext>
              <a:ext uri="{28A0092B-C50C-407E-A947-70E740481C1C}">
                <a14:useLocalDpi xmlns:a14="http://schemas.microsoft.com/office/drawing/2010/main" val="0"/>
              </a:ext>
            </a:extLst>
          </a:blip>
          <a:srcRect l="11348" t="15061" r="12188" b="11463"/>
          <a:stretch/>
        </p:blipFill>
        <p:spPr>
          <a:xfrm>
            <a:off x="4852638" y="1831463"/>
            <a:ext cx="977644" cy="1059235"/>
          </a:xfrm>
          <a:prstGeom prst="rect">
            <a:avLst/>
          </a:prstGeom>
        </p:spPr>
      </p:pic>
      <p:sp>
        <p:nvSpPr>
          <p:cNvPr id="18" name="Hộp Văn bản 9">
            <a:extLst>
              <a:ext uri="{FF2B5EF4-FFF2-40B4-BE49-F238E27FC236}">
                <a16:creationId xmlns:a16="http://schemas.microsoft.com/office/drawing/2014/main" xmlns="" id="{7E923C39-AF9D-24FD-8430-37A49170FD36}"/>
              </a:ext>
            </a:extLst>
          </p:cNvPr>
          <p:cNvSpPr txBox="1"/>
          <p:nvPr/>
        </p:nvSpPr>
        <p:spPr>
          <a:xfrm>
            <a:off x="5809319" y="2990029"/>
            <a:ext cx="5873996" cy="954107"/>
          </a:xfrm>
          <a:prstGeom prst="rect">
            <a:avLst/>
          </a:prstGeom>
          <a:noFill/>
        </p:spPr>
        <p:txBody>
          <a:bodyPr wrap="square" rtlCol="0">
            <a:spAutoFit/>
          </a:bodyPr>
          <a:lstStyle/>
          <a:p>
            <a:pPr lvl="0" algn="just">
              <a:defRPr/>
            </a:pPr>
            <a:r>
              <a:rPr lang="en-US" sz="2800" dirty="0" err="1">
                <a:solidFill>
                  <a:prstClr val="black"/>
                </a:solidFill>
              </a:rPr>
              <a:t>Chúng</a:t>
            </a:r>
            <a:r>
              <a:rPr lang="en-US" sz="2800" dirty="0">
                <a:solidFill>
                  <a:prstClr val="black"/>
                </a:solidFill>
              </a:rPr>
              <a:t> ta </a:t>
            </a:r>
            <a:r>
              <a:rPr lang="en-US" sz="2800" dirty="0" err="1">
                <a:solidFill>
                  <a:prstClr val="black"/>
                </a:solidFill>
              </a:rPr>
              <a:t>cần</a:t>
            </a:r>
            <a:r>
              <a:rPr lang="en-US" sz="2800" dirty="0">
                <a:solidFill>
                  <a:prstClr val="black"/>
                </a:solidFill>
              </a:rPr>
              <a:t> </a:t>
            </a:r>
            <a:r>
              <a:rPr lang="en-US" sz="2800" dirty="0" err="1">
                <a:solidFill>
                  <a:prstClr val="black"/>
                </a:solidFill>
              </a:rPr>
              <a:t>làm</a:t>
            </a:r>
            <a:r>
              <a:rPr lang="en-US" sz="2800" dirty="0">
                <a:solidFill>
                  <a:prstClr val="black"/>
                </a:solidFill>
              </a:rPr>
              <a:t> </a:t>
            </a:r>
            <a:r>
              <a:rPr lang="en-US" sz="2800" dirty="0" err="1">
                <a:solidFill>
                  <a:prstClr val="black"/>
                </a:solidFill>
              </a:rPr>
              <a:t>gì</a:t>
            </a:r>
            <a:r>
              <a:rPr lang="en-US" sz="2800" dirty="0">
                <a:solidFill>
                  <a:prstClr val="black"/>
                </a:solidFill>
              </a:rPr>
              <a:t> </a:t>
            </a:r>
            <a:r>
              <a:rPr lang="en-US" sz="2800" dirty="0" err="1">
                <a:solidFill>
                  <a:prstClr val="black"/>
                </a:solidFill>
              </a:rPr>
              <a:t>khi</a:t>
            </a:r>
            <a:r>
              <a:rPr lang="en-US" sz="2800" dirty="0">
                <a:solidFill>
                  <a:prstClr val="black"/>
                </a:solidFill>
              </a:rPr>
              <a:t> </a:t>
            </a:r>
            <a:r>
              <a:rPr lang="en-US" sz="2800" dirty="0" err="1">
                <a:solidFill>
                  <a:prstClr val="black"/>
                </a:solidFill>
              </a:rPr>
              <a:t>hàng</a:t>
            </a:r>
            <a:r>
              <a:rPr lang="en-US" sz="2800" dirty="0">
                <a:solidFill>
                  <a:prstClr val="black"/>
                </a:solidFill>
              </a:rPr>
              <a:t> </a:t>
            </a:r>
            <a:r>
              <a:rPr lang="en-US" sz="2800" dirty="0" err="1">
                <a:solidFill>
                  <a:prstClr val="black"/>
                </a:solidFill>
              </a:rPr>
              <a:t>xóm</a:t>
            </a:r>
            <a:r>
              <a:rPr lang="en-US" sz="2800" dirty="0">
                <a:solidFill>
                  <a:prstClr val="black"/>
                </a:solidFill>
              </a:rPr>
              <a:t> </a:t>
            </a:r>
            <a:r>
              <a:rPr lang="en-US" sz="2800" dirty="0" err="1">
                <a:solidFill>
                  <a:prstClr val="black"/>
                </a:solidFill>
              </a:rPr>
              <a:t>cần</a:t>
            </a:r>
            <a:r>
              <a:rPr lang="en-US" sz="2800" dirty="0">
                <a:solidFill>
                  <a:prstClr val="black"/>
                </a:solidFill>
              </a:rPr>
              <a:t> </a:t>
            </a:r>
            <a:r>
              <a:rPr lang="en-US" sz="2800" dirty="0" err="1">
                <a:solidFill>
                  <a:prstClr val="black"/>
                </a:solidFill>
              </a:rPr>
              <a:t>đền</a:t>
            </a:r>
            <a:r>
              <a:rPr lang="en-US" sz="2800" dirty="0">
                <a:solidFill>
                  <a:prstClr val="black"/>
                </a:solidFill>
              </a:rPr>
              <a:t> </a:t>
            </a:r>
            <a:r>
              <a:rPr lang="en-US" sz="2800" dirty="0" err="1">
                <a:solidFill>
                  <a:prstClr val="black"/>
                </a:solidFill>
              </a:rPr>
              <a:t>sự</a:t>
            </a:r>
            <a:r>
              <a:rPr lang="en-US" sz="2800" dirty="0">
                <a:solidFill>
                  <a:prstClr val="black"/>
                </a:solidFill>
              </a:rPr>
              <a:t> </a:t>
            </a:r>
            <a:r>
              <a:rPr lang="en-US" sz="2800" dirty="0" err="1">
                <a:solidFill>
                  <a:prstClr val="black"/>
                </a:solidFill>
              </a:rPr>
              <a:t>giúp</a:t>
            </a:r>
            <a:r>
              <a:rPr lang="en-US" sz="2800" dirty="0">
                <a:solidFill>
                  <a:prstClr val="black"/>
                </a:solidFill>
              </a:rPr>
              <a:t> </a:t>
            </a:r>
            <a:r>
              <a:rPr lang="en-US" sz="2800" dirty="0" err="1">
                <a:solidFill>
                  <a:prstClr val="black"/>
                </a:solidFill>
              </a:rPr>
              <a:t>đỡ</a:t>
            </a:r>
            <a:r>
              <a:rPr lang="en-US" sz="2800" dirty="0">
                <a:solidFill>
                  <a:prstClr val="black"/>
                </a:solidFill>
              </a:rPr>
              <a:t> </a:t>
            </a:r>
            <a:r>
              <a:rPr lang="en-US" sz="2800" dirty="0" err="1">
                <a:solidFill>
                  <a:prstClr val="black"/>
                </a:solidFill>
              </a:rPr>
              <a:t>của</a:t>
            </a:r>
            <a:r>
              <a:rPr lang="en-US" sz="2800" dirty="0">
                <a:solidFill>
                  <a:prstClr val="black"/>
                </a:solidFill>
              </a:rPr>
              <a:t> </a:t>
            </a:r>
            <a:r>
              <a:rPr lang="en-US" sz="2800" dirty="0" err="1">
                <a:solidFill>
                  <a:prstClr val="black"/>
                </a:solidFill>
              </a:rPr>
              <a:t>mình</a:t>
            </a:r>
            <a:r>
              <a:rPr lang="en-US" sz="2800" dirty="0">
                <a:solidFill>
                  <a:prstClr val="black"/>
                </a:solidFill>
              </a:rPr>
              <a: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9" name="Hình ảnh 11">
            <a:extLst>
              <a:ext uri="{FF2B5EF4-FFF2-40B4-BE49-F238E27FC236}">
                <a16:creationId xmlns:a16="http://schemas.microsoft.com/office/drawing/2014/main" xmlns="" id="{9BB5B0F4-AB2B-A89E-B5D9-987C6C637967}"/>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foregroundMark x1="26917" y1="45602" x2="26917" y2="45602"/>
                        <a14:foregroundMark x1="23667" y1="45824" x2="23667" y2="45824"/>
                        <a14:foregroundMark x1="28417" y1="45233" x2="36500" y2="41316"/>
                        <a14:foregroundMark x1="36500" y1="41316" x2="42583" y2="49741"/>
                        <a14:foregroundMark x1="42583" y1="49741" x2="38667" y2="56984"/>
                        <a14:foregroundMark x1="38667" y1="56984" x2="42833" y2="56984"/>
                        <a14:foregroundMark x1="27083" y1="44420" x2="40250" y2="39616"/>
                        <a14:foregroundMark x1="40250" y1="39616" x2="38250" y2="43089"/>
                        <a14:foregroundMark x1="40167" y1="40798" x2="32583" y2="44789"/>
                        <a14:foregroundMark x1="32583" y1="44789" x2="24500" y2="46489"/>
                        <a14:foregroundMark x1="24500" y1="46489" x2="28250" y2="46933"/>
                        <a14:foregroundMark x1="71863" y1="23303" x2="76167" y2="22764"/>
                        <a14:foregroundMark x1="60250" y1="24760" x2="64004" y2="24289"/>
                        <a14:foregroundMark x1="76167" y1="22764" x2="81833" y2="30968"/>
                        <a14:foregroundMark x1="81833" y1="30968" x2="71750" y2="48707"/>
                        <a14:foregroundMark x1="78083" y1="26090" x2="71167" y2="47524"/>
                        <a14:foregroundMark x1="71167" y1="47524" x2="71167" y2="48337"/>
                        <a14:foregroundMark x1="77917" y1="22986" x2="70083" y2="20547"/>
                        <a14:foregroundMark x1="63783" y1="23981" x2="62083" y2="24908"/>
                        <a14:foregroundMark x1="70083" y1="20547" x2="65385" y2="23108"/>
                        <a14:foregroundMark x1="62083" y1="24908" x2="62000" y2="25721"/>
                        <a14:foregroundMark x1="72000" y1="56393" x2="68083" y2="57428"/>
                        <a14:foregroundMark x1="65000" y1="49298" x2="65917" y2="41168"/>
                        <a14:foregroundMark x1="65250" y1="49667" x2="65750" y2="42424"/>
                        <a14:foregroundMark x1="65750" y1="42424" x2="65917" y2="42350"/>
                        <a14:foregroundMark x1="73750" y1="55876" x2="74167" y2="58167"/>
                        <a14:foregroundMark x1="74167" y1="55876" x2="74167" y2="55876"/>
                        <a14:backgroundMark x1="66750" y1="23577" x2="66750" y2="23577"/>
                        <a14:backgroundMark x1="68917" y1="22986" x2="68917" y2="22986"/>
                        <a14:backgroundMark x1="69583" y1="22986" x2="69583" y2="22986"/>
                        <a14:backgroundMark x1="70500" y1="24538" x2="66583" y2="24538"/>
                        <a14:backgroundMark x1="70250" y1="24169" x2="63917" y2="24169"/>
                        <a14:backgroundMark x1="69583" y1="23208" x2="71333" y2="24538"/>
                        <a14:backgroundMark x1="60750" y1="58684" x2="60750" y2="58684"/>
                        <a14:backgroundMark x1="56000" y1="60754" x2="56000" y2="60754"/>
                        <a14:backgroundMark x1="60000" y1="54398" x2="60000" y2="54398"/>
                        <a14:backgroundMark x1="56000" y1="60754" x2="56000" y2="60754"/>
                        <a14:backgroundMark x1="56000" y1="60754" x2="56000" y2="60754"/>
                        <a14:backgroundMark x1="56000" y1="60754" x2="56000" y2="60754"/>
                        <a14:backgroundMark x1="56000" y1="61493" x2="56000" y2="61493"/>
                        <a14:backgroundMark x1="60000" y1="56541" x2="60000" y2="56541"/>
                        <a14:backgroundMark x1="60000" y1="56541" x2="60000" y2="56541"/>
                        <a14:backgroundMark x1="60000" y1="56541" x2="60000" y2="56541"/>
                        <a14:backgroundMark x1="59167" y1="56541" x2="59167" y2="56541"/>
                        <a14:backgroundMark x1="56833" y1="57280" x2="56833" y2="57280"/>
                        <a14:backgroundMark x1="56833" y1="57280" x2="56833" y2="57280"/>
                      </a14:backgroundRemoval>
                    </a14:imgEffect>
                  </a14:imgLayer>
                </a14:imgProps>
              </a:ext>
              <a:ext uri="{28A0092B-C50C-407E-A947-70E740481C1C}">
                <a14:useLocalDpi xmlns:a14="http://schemas.microsoft.com/office/drawing/2010/main" val="0"/>
              </a:ext>
            </a:extLst>
          </a:blip>
          <a:srcRect l="11348" t="15061" r="12188" b="11463"/>
          <a:stretch/>
        </p:blipFill>
        <p:spPr>
          <a:xfrm>
            <a:off x="4852638" y="3025964"/>
            <a:ext cx="977644" cy="1059235"/>
          </a:xfrm>
          <a:prstGeom prst="rect">
            <a:avLst/>
          </a:prstGeom>
        </p:spPr>
      </p:pic>
      <p:sp>
        <p:nvSpPr>
          <p:cNvPr id="20" name="Hộp Văn bản 13">
            <a:extLst>
              <a:ext uri="{FF2B5EF4-FFF2-40B4-BE49-F238E27FC236}">
                <a16:creationId xmlns:a16="http://schemas.microsoft.com/office/drawing/2014/main" xmlns="" id="{6037205A-AA3C-DD6B-403B-66AAEF357905}"/>
              </a:ext>
            </a:extLst>
          </p:cNvPr>
          <p:cNvSpPr txBox="1"/>
          <p:nvPr/>
        </p:nvSpPr>
        <p:spPr>
          <a:xfrm>
            <a:off x="5830959" y="1842690"/>
            <a:ext cx="5910467" cy="892552"/>
          </a:xfrm>
          <a:prstGeom prst="rect">
            <a:avLst/>
          </a:prstGeom>
          <a:noFill/>
        </p:spPr>
        <p:txBody>
          <a:bodyPr wrap="square" rtlCol="0">
            <a:spAutoFit/>
          </a:bodyPr>
          <a:lstStyle/>
          <a:p>
            <a:pPr lvl="0" algn="just">
              <a:defRPr/>
            </a:pPr>
            <a:r>
              <a:rPr lang="vi-VN" sz="2600" dirty="0">
                <a:solidFill>
                  <a:prstClr val="black"/>
                </a:solidFill>
                <a:latin typeface="Calibri" panose="020F0502020204030204"/>
              </a:rPr>
              <a:t>Chúng ta cần có thái độ như thế nào đối với những người hàng xóm của mình?</a:t>
            </a:r>
            <a:endParaRPr kumimoji="0" lang="en-US" sz="2600" b="0" i="0" u="none" strike="noStrike" kern="1200" cap="none" spc="0" normalizeH="0" baseline="0" noProof="0" dirty="0">
              <a:ln>
                <a:noFill/>
              </a:ln>
              <a:solidFill>
                <a:prstClr val="black"/>
              </a:solidFill>
              <a:effectLst/>
              <a:uLnTx/>
              <a:uFillTx/>
              <a:latin typeface="Calibri" panose="020F0502020204030204"/>
            </a:endParaRPr>
          </a:p>
        </p:txBody>
      </p:sp>
    </p:spTree>
    <p:extLst>
      <p:ext uri="{BB962C8B-B14F-4D97-AF65-F5344CB8AC3E}">
        <p14:creationId xmlns:p14="http://schemas.microsoft.com/office/powerpoint/2010/main" val="4408763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par>
                                <p:cTn id="27" presetID="32" presetClass="emph" presetSubtype="0" fill="hold" nodeType="withEffect">
                                  <p:stCondLst>
                                    <p:cond delay="0"/>
                                  </p:stCondLst>
                                  <p:childTnLst>
                                    <p:animRot by="120000">
                                      <p:cBhvr>
                                        <p:cTn id="28" dur="100" fill="hold">
                                          <p:stCondLst>
                                            <p:cond delay="0"/>
                                          </p:stCondLst>
                                        </p:cTn>
                                        <p:tgtEl>
                                          <p:spTgt spid="7"/>
                                        </p:tgtEl>
                                        <p:attrNameLst>
                                          <p:attrName>r</p:attrName>
                                        </p:attrNameLst>
                                      </p:cBhvr>
                                    </p:animRot>
                                    <p:animRot by="-240000">
                                      <p:cBhvr>
                                        <p:cTn id="29" dur="200" fill="hold">
                                          <p:stCondLst>
                                            <p:cond delay="200"/>
                                          </p:stCondLst>
                                        </p:cTn>
                                        <p:tgtEl>
                                          <p:spTgt spid="7"/>
                                        </p:tgtEl>
                                        <p:attrNameLst>
                                          <p:attrName>r</p:attrName>
                                        </p:attrNameLst>
                                      </p:cBhvr>
                                    </p:animRot>
                                    <p:animRot by="240000">
                                      <p:cBhvr>
                                        <p:cTn id="30" dur="200" fill="hold">
                                          <p:stCondLst>
                                            <p:cond delay="400"/>
                                          </p:stCondLst>
                                        </p:cTn>
                                        <p:tgtEl>
                                          <p:spTgt spid="7"/>
                                        </p:tgtEl>
                                        <p:attrNameLst>
                                          <p:attrName>r</p:attrName>
                                        </p:attrNameLst>
                                      </p:cBhvr>
                                    </p:animRot>
                                    <p:animRot by="-240000">
                                      <p:cBhvr>
                                        <p:cTn id="31" dur="200" fill="hold">
                                          <p:stCondLst>
                                            <p:cond delay="600"/>
                                          </p:stCondLst>
                                        </p:cTn>
                                        <p:tgtEl>
                                          <p:spTgt spid="7"/>
                                        </p:tgtEl>
                                        <p:attrNameLst>
                                          <p:attrName>r</p:attrName>
                                        </p:attrNameLst>
                                      </p:cBhvr>
                                    </p:animRot>
                                    <p:animRot by="120000">
                                      <p:cBhvr>
                                        <p:cTn id="32" dur="200" fill="hold">
                                          <p:stCondLst>
                                            <p:cond delay="800"/>
                                          </p:stCondLst>
                                        </p:cTn>
                                        <p:tgtEl>
                                          <p:spTgt spid="7"/>
                                        </p:tgtEl>
                                        <p:attrNameLst>
                                          <p:attrName>r</p:attrName>
                                        </p:attrNameLst>
                                      </p:cBhvr>
                                    </p:animRot>
                                  </p:childTnLst>
                                </p:cTn>
                              </p:par>
                              <p:par>
                                <p:cTn id="33" presetID="32" presetClass="emph" presetSubtype="0" fill="hold" nodeType="withEffect">
                                  <p:stCondLst>
                                    <p:cond delay="0"/>
                                  </p:stCondLst>
                                  <p:childTnLst>
                                    <p:animRot by="120000">
                                      <p:cBhvr>
                                        <p:cTn id="34" dur="100" fill="hold">
                                          <p:stCondLst>
                                            <p:cond delay="0"/>
                                          </p:stCondLst>
                                        </p:cTn>
                                        <p:tgtEl>
                                          <p:spTgt spid="8"/>
                                        </p:tgtEl>
                                        <p:attrNameLst>
                                          <p:attrName>r</p:attrName>
                                        </p:attrNameLst>
                                      </p:cBhvr>
                                    </p:animRot>
                                    <p:animRot by="-240000">
                                      <p:cBhvr>
                                        <p:cTn id="35" dur="200" fill="hold">
                                          <p:stCondLst>
                                            <p:cond delay="200"/>
                                          </p:stCondLst>
                                        </p:cTn>
                                        <p:tgtEl>
                                          <p:spTgt spid="8"/>
                                        </p:tgtEl>
                                        <p:attrNameLst>
                                          <p:attrName>r</p:attrName>
                                        </p:attrNameLst>
                                      </p:cBhvr>
                                    </p:animRot>
                                    <p:animRot by="240000">
                                      <p:cBhvr>
                                        <p:cTn id="36" dur="200" fill="hold">
                                          <p:stCondLst>
                                            <p:cond delay="400"/>
                                          </p:stCondLst>
                                        </p:cTn>
                                        <p:tgtEl>
                                          <p:spTgt spid="8"/>
                                        </p:tgtEl>
                                        <p:attrNameLst>
                                          <p:attrName>r</p:attrName>
                                        </p:attrNameLst>
                                      </p:cBhvr>
                                    </p:animRot>
                                    <p:animRot by="-240000">
                                      <p:cBhvr>
                                        <p:cTn id="37" dur="200" fill="hold">
                                          <p:stCondLst>
                                            <p:cond delay="600"/>
                                          </p:stCondLst>
                                        </p:cTn>
                                        <p:tgtEl>
                                          <p:spTgt spid="8"/>
                                        </p:tgtEl>
                                        <p:attrNameLst>
                                          <p:attrName>r</p:attrName>
                                        </p:attrNameLst>
                                      </p:cBhvr>
                                    </p:animRot>
                                    <p:animRot by="120000">
                                      <p:cBhvr>
                                        <p:cTn id="38" dur="200" fill="hold">
                                          <p:stCondLst>
                                            <p:cond delay="800"/>
                                          </p:stCondLst>
                                        </p:cTn>
                                        <p:tgtEl>
                                          <p:spTgt spid="8"/>
                                        </p:tgtEl>
                                        <p:attrNameLst>
                                          <p:attrName>r</p:attrName>
                                        </p:attrNameLst>
                                      </p:cBhvr>
                                    </p:animRot>
                                  </p:childTnLst>
                                </p:cTn>
                              </p:par>
                              <p:par>
                                <p:cTn id="39" presetID="32" presetClass="emph" presetSubtype="0" fill="hold" nodeType="withEffect">
                                  <p:stCondLst>
                                    <p:cond delay="0"/>
                                  </p:stCondLst>
                                  <p:childTnLst>
                                    <p:animRot by="120000">
                                      <p:cBhvr>
                                        <p:cTn id="40" dur="100" fill="hold">
                                          <p:stCondLst>
                                            <p:cond delay="0"/>
                                          </p:stCondLst>
                                        </p:cTn>
                                        <p:tgtEl>
                                          <p:spTgt spid="9"/>
                                        </p:tgtEl>
                                        <p:attrNameLst>
                                          <p:attrName>r</p:attrName>
                                        </p:attrNameLst>
                                      </p:cBhvr>
                                    </p:animRot>
                                    <p:animRot by="-240000">
                                      <p:cBhvr>
                                        <p:cTn id="41" dur="200" fill="hold">
                                          <p:stCondLst>
                                            <p:cond delay="200"/>
                                          </p:stCondLst>
                                        </p:cTn>
                                        <p:tgtEl>
                                          <p:spTgt spid="9"/>
                                        </p:tgtEl>
                                        <p:attrNameLst>
                                          <p:attrName>r</p:attrName>
                                        </p:attrNameLst>
                                      </p:cBhvr>
                                    </p:animRot>
                                    <p:animRot by="240000">
                                      <p:cBhvr>
                                        <p:cTn id="42" dur="200" fill="hold">
                                          <p:stCondLst>
                                            <p:cond delay="400"/>
                                          </p:stCondLst>
                                        </p:cTn>
                                        <p:tgtEl>
                                          <p:spTgt spid="9"/>
                                        </p:tgtEl>
                                        <p:attrNameLst>
                                          <p:attrName>r</p:attrName>
                                        </p:attrNameLst>
                                      </p:cBhvr>
                                    </p:animRot>
                                    <p:animRot by="-240000">
                                      <p:cBhvr>
                                        <p:cTn id="43" dur="200" fill="hold">
                                          <p:stCondLst>
                                            <p:cond delay="600"/>
                                          </p:stCondLst>
                                        </p:cTn>
                                        <p:tgtEl>
                                          <p:spTgt spid="9"/>
                                        </p:tgtEl>
                                        <p:attrNameLst>
                                          <p:attrName>r</p:attrName>
                                        </p:attrNameLst>
                                      </p:cBhvr>
                                    </p:animRot>
                                    <p:animRot by="120000">
                                      <p:cBhvr>
                                        <p:cTn id="44" dur="200" fill="hold">
                                          <p:stCondLst>
                                            <p:cond delay="800"/>
                                          </p:stCondLst>
                                        </p:cTn>
                                        <p:tgtEl>
                                          <p:spTgt spid="9"/>
                                        </p:tgtEl>
                                        <p:attrNameLst>
                                          <p:attrName>r</p:attrName>
                                        </p:attrNameLst>
                                      </p:cBhvr>
                                    </p:animRot>
                                  </p:childTnLst>
                                </p:cTn>
                              </p:par>
                              <p:par>
                                <p:cTn id="45" presetID="32" presetClass="emph" presetSubtype="0" fill="hold" nodeType="withEffect">
                                  <p:stCondLst>
                                    <p:cond delay="0"/>
                                  </p:stCondLst>
                                  <p:childTnLst>
                                    <p:animRot by="120000">
                                      <p:cBhvr>
                                        <p:cTn id="46" dur="100" fill="hold">
                                          <p:stCondLst>
                                            <p:cond delay="0"/>
                                          </p:stCondLst>
                                        </p:cTn>
                                        <p:tgtEl>
                                          <p:spTgt spid="10"/>
                                        </p:tgtEl>
                                        <p:attrNameLst>
                                          <p:attrName>r</p:attrName>
                                        </p:attrNameLst>
                                      </p:cBhvr>
                                    </p:animRot>
                                    <p:animRot by="-240000">
                                      <p:cBhvr>
                                        <p:cTn id="47" dur="200" fill="hold">
                                          <p:stCondLst>
                                            <p:cond delay="200"/>
                                          </p:stCondLst>
                                        </p:cTn>
                                        <p:tgtEl>
                                          <p:spTgt spid="10"/>
                                        </p:tgtEl>
                                        <p:attrNameLst>
                                          <p:attrName>r</p:attrName>
                                        </p:attrNameLst>
                                      </p:cBhvr>
                                    </p:animRot>
                                    <p:animRot by="240000">
                                      <p:cBhvr>
                                        <p:cTn id="48" dur="200" fill="hold">
                                          <p:stCondLst>
                                            <p:cond delay="400"/>
                                          </p:stCondLst>
                                        </p:cTn>
                                        <p:tgtEl>
                                          <p:spTgt spid="10"/>
                                        </p:tgtEl>
                                        <p:attrNameLst>
                                          <p:attrName>r</p:attrName>
                                        </p:attrNameLst>
                                      </p:cBhvr>
                                    </p:animRot>
                                    <p:animRot by="-240000">
                                      <p:cBhvr>
                                        <p:cTn id="49" dur="200" fill="hold">
                                          <p:stCondLst>
                                            <p:cond delay="600"/>
                                          </p:stCondLst>
                                        </p:cTn>
                                        <p:tgtEl>
                                          <p:spTgt spid="10"/>
                                        </p:tgtEl>
                                        <p:attrNameLst>
                                          <p:attrName>r</p:attrName>
                                        </p:attrNameLst>
                                      </p:cBhvr>
                                    </p:animRot>
                                    <p:animRot by="120000">
                                      <p:cBhvr>
                                        <p:cTn id="50" dur="200" fill="hold">
                                          <p:stCondLst>
                                            <p:cond delay="800"/>
                                          </p:stCondLst>
                                        </p:cTn>
                                        <p:tgtEl>
                                          <p:spTgt spid="10"/>
                                        </p:tgtEl>
                                        <p:attrNameLst>
                                          <p:attrName>r</p:attrName>
                                        </p:attrNameLst>
                                      </p:cBhvr>
                                    </p:animRo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additive="base">
                                        <p:cTn id="55" dur="500" fill="hold"/>
                                        <p:tgtEl>
                                          <p:spTgt spid="12"/>
                                        </p:tgtEl>
                                        <p:attrNameLst>
                                          <p:attrName>ppt_x</p:attrName>
                                        </p:attrNameLst>
                                      </p:cBhvr>
                                      <p:tavLst>
                                        <p:tav tm="0">
                                          <p:val>
                                            <p:strVal val="#ppt_x"/>
                                          </p:val>
                                        </p:tav>
                                        <p:tav tm="100000">
                                          <p:val>
                                            <p:strVal val="#ppt_x"/>
                                          </p:val>
                                        </p:tav>
                                      </p:tavLst>
                                    </p:anim>
                                    <p:anim calcmode="lin" valueType="num">
                                      <p:cBhvr additive="base">
                                        <p:cTn id="56" dur="500" fill="hold"/>
                                        <p:tgtEl>
                                          <p:spTgt spid="12"/>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3"/>
                                        </p:tgtEl>
                                        <p:attrNameLst>
                                          <p:attrName>style.visibility</p:attrName>
                                        </p:attrNameLst>
                                      </p:cBhvr>
                                      <p:to>
                                        <p:strVal val="visible"/>
                                      </p:to>
                                    </p:set>
                                    <p:anim calcmode="lin" valueType="num">
                                      <p:cBhvr additive="base">
                                        <p:cTn id="59" dur="500" fill="hold"/>
                                        <p:tgtEl>
                                          <p:spTgt spid="13"/>
                                        </p:tgtEl>
                                        <p:attrNameLst>
                                          <p:attrName>ppt_x</p:attrName>
                                        </p:attrNameLst>
                                      </p:cBhvr>
                                      <p:tavLst>
                                        <p:tav tm="0">
                                          <p:val>
                                            <p:strVal val="#ppt_x"/>
                                          </p:val>
                                        </p:tav>
                                        <p:tav tm="100000">
                                          <p:val>
                                            <p:strVal val="#ppt_x"/>
                                          </p:val>
                                        </p:tav>
                                      </p:tavLst>
                                    </p:anim>
                                    <p:anim calcmode="lin" valueType="num">
                                      <p:cBhvr additive="base">
                                        <p:cTn id="6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14"/>
                                        </p:tgtEl>
                                        <p:attrNameLst>
                                          <p:attrName>style.visibility</p:attrName>
                                        </p:attrNameLst>
                                      </p:cBhvr>
                                      <p:to>
                                        <p:strVal val="visible"/>
                                      </p:to>
                                    </p:set>
                                    <p:anim calcmode="lin" valueType="num">
                                      <p:cBhvr additive="base">
                                        <p:cTn id="65" dur="500" fill="hold"/>
                                        <p:tgtEl>
                                          <p:spTgt spid="14"/>
                                        </p:tgtEl>
                                        <p:attrNameLst>
                                          <p:attrName>ppt_x</p:attrName>
                                        </p:attrNameLst>
                                      </p:cBhvr>
                                      <p:tavLst>
                                        <p:tav tm="0">
                                          <p:val>
                                            <p:strVal val="#ppt_x"/>
                                          </p:val>
                                        </p:tav>
                                        <p:tav tm="100000">
                                          <p:val>
                                            <p:strVal val="#ppt_x"/>
                                          </p:val>
                                        </p:tav>
                                      </p:tavLst>
                                    </p:anim>
                                    <p:anim calcmode="lin" valueType="num">
                                      <p:cBhvr additive="base">
                                        <p:cTn id="66" dur="500" fill="hold"/>
                                        <p:tgtEl>
                                          <p:spTgt spid="14"/>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20"/>
                                        </p:tgtEl>
                                        <p:attrNameLst>
                                          <p:attrName>style.visibility</p:attrName>
                                        </p:attrNameLst>
                                      </p:cBhvr>
                                      <p:to>
                                        <p:strVal val="visible"/>
                                      </p:to>
                                    </p:set>
                                    <p:anim calcmode="lin" valueType="num">
                                      <p:cBhvr additive="base">
                                        <p:cTn id="69" dur="500" fill="hold"/>
                                        <p:tgtEl>
                                          <p:spTgt spid="20"/>
                                        </p:tgtEl>
                                        <p:attrNameLst>
                                          <p:attrName>ppt_x</p:attrName>
                                        </p:attrNameLst>
                                      </p:cBhvr>
                                      <p:tavLst>
                                        <p:tav tm="0">
                                          <p:val>
                                            <p:strVal val="#ppt_x"/>
                                          </p:val>
                                        </p:tav>
                                        <p:tav tm="100000">
                                          <p:val>
                                            <p:strVal val="#ppt_x"/>
                                          </p:val>
                                        </p:tav>
                                      </p:tavLst>
                                    </p:anim>
                                    <p:anim calcmode="lin" valueType="num">
                                      <p:cBhvr additive="base">
                                        <p:cTn id="7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nodeType="clickEffect">
                                  <p:stCondLst>
                                    <p:cond delay="0"/>
                                  </p:stCondLst>
                                  <p:childTnLst>
                                    <p:set>
                                      <p:cBhvr>
                                        <p:cTn id="74" dur="1" fill="hold">
                                          <p:stCondLst>
                                            <p:cond delay="0"/>
                                          </p:stCondLst>
                                        </p:cTn>
                                        <p:tgtEl>
                                          <p:spTgt spid="19"/>
                                        </p:tgtEl>
                                        <p:attrNameLst>
                                          <p:attrName>style.visibility</p:attrName>
                                        </p:attrNameLst>
                                      </p:cBhvr>
                                      <p:to>
                                        <p:strVal val="visible"/>
                                      </p:to>
                                    </p:set>
                                    <p:anim calcmode="lin" valueType="num">
                                      <p:cBhvr additive="base">
                                        <p:cTn id="75" dur="500" fill="hold"/>
                                        <p:tgtEl>
                                          <p:spTgt spid="19"/>
                                        </p:tgtEl>
                                        <p:attrNameLst>
                                          <p:attrName>ppt_x</p:attrName>
                                        </p:attrNameLst>
                                      </p:cBhvr>
                                      <p:tavLst>
                                        <p:tav tm="0">
                                          <p:val>
                                            <p:strVal val="#ppt_x"/>
                                          </p:val>
                                        </p:tav>
                                        <p:tav tm="100000">
                                          <p:val>
                                            <p:strVal val="#ppt_x"/>
                                          </p:val>
                                        </p:tav>
                                      </p:tavLst>
                                    </p:anim>
                                    <p:anim calcmode="lin" valueType="num">
                                      <p:cBhvr additive="base">
                                        <p:cTn id="76" dur="500" fill="hold"/>
                                        <p:tgtEl>
                                          <p:spTgt spid="19"/>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18"/>
                                        </p:tgtEl>
                                        <p:attrNameLst>
                                          <p:attrName>style.visibility</p:attrName>
                                        </p:attrNameLst>
                                      </p:cBhvr>
                                      <p:to>
                                        <p:strVal val="visible"/>
                                      </p:to>
                                    </p:set>
                                    <p:anim calcmode="lin" valueType="num">
                                      <p:cBhvr additive="base">
                                        <p:cTn id="79" dur="500" fill="hold"/>
                                        <p:tgtEl>
                                          <p:spTgt spid="18"/>
                                        </p:tgtEl>
                                        <p:attrNameLst>
                                          <p:attrName>ppt_x</p:attrName>
                                        </p:attrNameLst>
                                      </p:cBhvr>
                                      <p:tavLst>
                                        <p:tav tm="0">
                                          <p:val>
                                            <p:strVal val="#ppt_x"/>
                                          </p:val>
                                        </p:tav>
                                        <p:tav tm="100000">
                                          <p:val>
                                            <p:strVal val="#ppt_x"/>
                                          </p:val>
                                        </p:tav>
                                      </p:tavLst>
                                    </p:anim>
                                    <p:anim calcmode="lin" valueType="num">
                                      <p:cBhvr additive="base">
                                        <p:cTn id="8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13" grpId="0"/>
      <p:bldP spid="18"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0606207B-20D2-446F-8C67-2295142A26E4}"/>
              </a:ext>
            </a:extLst>
          </p:cNvPr>
          <p:cNvPicPr>
            <a:picLocks noChangeAspect="1"/>
          </p:cNvPicPr>
          <p:nvPr/>
        </p:nvPicPr>
        <p:blipFill>
          <a:blip r:embed="rId2"/>
          <a:stretch>
            <a:fillRect/>
          </a:stretch>
        </p:blipFill>
        <p:spPr>
          <a:xfrm>
            <a:off x="0" y="2"/>
            <a:ext cx="12192000" cy="6857999"/>
          </a:xfrm>
          <a:prstGeom prst="rect">
            <a:avLst/>
          </a:prstGeom>
        </p:spPr>
      </p:pic>
      <p:sp>
        <p:nvSpPr>
          <p:cNvPr id="3" name="矩形: 圆角 2">
            <a:extLst>
              <a:ext uri="{FF2B5EF4-FFF2-40B4-BE49-F238E27FC236}">
                <a16:creationId xmlns:a16="http://schemas.microsoft.com/office/drawing/2014/main" xmlns="" id="{BD676B72-F14B-4403-8D5A-1E055CC095AE}"/>
              </a:ext>
            </a:extLst>
          </p:cNvPr>
          <p:cNvSpPr/>
          <p:nvPr/>
        </p:nvSpPr>
        <p:spPr>
          <a:xfrm>
            <a:off x="514351" y="304800"/>
            <a:ext cx="11344274" cy="6419850"/>
          </a:xfrm>
          <a:prstGeom prst="roundRect">
            <a:avLst>
              <a:gd name="adj" fmla="val 10819"/>
            </a:avLst>
          </a:prstGeom>
          <a:solidFill>
            <a:schemeClr val="bg1"/>
          </a:solidFill>
          <a:ln w="25400">
            <a:solidFill>
              <a:schemeClr val="tx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5" name="Picture 4">
            <a:extLst>
              <a:ext uri="{FF2B5EF4-FFF2-40B4-BE49-F238E27FC236}">
                <a16:creationId xmlns:a16="http://schemas.microsoft.com/office/drawing/2014/main" xmlns="" id="{AA60F9E4-4C57-3C70-6FB7-B13AF4CCAA70}"/>
              </a:ext>
            </a:extLst>
          </p:cNvPr>
          <p:cNvPicPr>
            <a:picLocks noChangeAspect="1"/>
          </p:cNvPicPr>
          <p:nvPr/>
        </p:nvPicPr>
        <p:blipFill>
          <a:blip r:embed="rId3"/>
          <a:stretch>
            <a:fillRect/>
          </a:stretch>
        </p:blipFill>
        <p:spPr>
          <a:xfrm>
            <a:off x="6979377" y="942975"/>
            <a:ext cx="4374859" cy="2838450"/>
          </a:xfrm>
          <a:prstGeom prst="rect">
            <a:avLst/>
          </a:prstGeom>
        </p:spPr>
      </p:pic>
      <p:pic>
        <p:nvPicPr>
          <p:cNvPr id="7" name="Picture 6">
            <a:extLst>
              <a:ext uri="{FF2B5EF4-FFF2-40B4-BE49-F238E27FC236}">
                <a16:creationId xmlns:a16="http://schemas.microsoft.com/office/drawing/2014/main" xmlns="" id="{29CEE1A9-DF18-459A-FBA2-0631783D420B}"/>
              </a:ext>
            </a:extLst>
          </p:cNvPr>
          <p:cNvPicPr>
            <a:picLocks noChangeAspect="1"/>
          </p:cNvPicPr>
          <p:nvPr/>
        </p:nvPicPr>
        <p:blipFill>
          <a:blip r:embed="rId4"/>
          <a:stretch>
            <a:fillRect/>
          </a:stretch>
        </p:blipFill>
        <p:spPr>
          <a:xfrm>
            <a:off x="2695575" y="3903197"/>
            <a:ext cx="4025900" cy="2602377"/>
          </a:xfrm>
          <a:prstGeom prst="rect">
            <a:avLst/>
          </a:prstGeom>
        </p:spPr>
      </p:pic>
      <p:pic>
        <p:nvPicPr>
          <p:cNvPr id="9" name="Picture 8">
            <a:extLst>
              <a:ext uri="{FF2B5EF4-FFF2-40B4-BE49-F238E27FC236}">
                <a16:creationId xmlns:a16="http://schemas.microsoft.com/office/drawing/2014/main" xmlns="" id="{ED268A39-B6C4-B3BA-D2E4-D9D1390D3425}"/>
              </a:ext>
            </a:extLst>
          </p:cNvPr>
          <p:cNvPicPr>
            <a:picLocks noChangeAspect="1"/>
          </p:cNvPicPr>
          <p:nvPr/>
        </p:nvPicPr>
        <p:blipFill>
          <a:blip r:embed="rId5"/>
          <a:stretch>
            <a:fillRect/>
          </a:stretch>
        </p:blipFill>
        <p:spPr>
          <a:xfrm>
            <a:off x="7267575" y="3914775"/>
            <a:ext cx="3555206" cy="2509557"/>
          </a:xfrm>
          <a:prstGeom prst="rect">
            <a:avLst/>
          </a:prstGeom>
        </p:spPr>
      </p:pic>
      <p:pic>
        <p:nvPicPr>
          <p:cNvPr id="1026" name="Picture 2" descr="Trẻ không chào hỏi mọi người có phải là trẻ hư ?">
            <a:extLst>
              <a:ext uri="{FF2B5EF4-FFF2-40B4-BE49-F238E27FC236}">
                <a16:creationId xmlns:a16="http://schemas.microsoft.com/office/drawing/2014/main" xmlns="" id="{87360B3A-52CB-BCEB-DF45-252AA1EAD38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66950" y="1243013"/>
            <a:ext cx="4286250" cy="2676525"/>
          </a:xfrm>
          <a:prstGeom prst="rect">
            <a:avLst/>
          </a:prstGeom>
          <a:noFill/>
          <a:extLst>
            <a:ext uri="{909E8E84-426E-40DD-AFC4-6F175D3DCCD1}">
              <a14:hiddenFill xmlns:a14="http://schemas.microsoft.com/office/drawing/2010/main">
                <a:solidFill>
                  <a:srgbClr val="FFFFFF"/>
                </a:solidFill>
              </a14:hiddenFill>
            </a:ext>
          </a:extLst>
        </p:spPr>
      </p:pic>
      <p:sp>
        <p:nvSpPr>
          <p:cNvPr id="10" name="Speech Bubble: Oval 9">
            <a:extLst>
              <a:ext uri="{FF2B5EF4-FFF2-40B4-BE49-F238E27FC236}">
                <a16:creationId xmlns:a16="http://schemas.microsoft.com/office/drawing/2014/main" xmlns="" id="{5DB53E3F-A55E-DCA6-2BFD-C04F037A76D6}"/>
              </a:ext>
            </a:extLst>
          </p:cNvPr>
          <p:cNvSpPr/>
          <p:nvPr/>
        </p:nvSpPr>
        <p:spPr>
          <a:xfrm>
            <a:off x="2124075" y="695325"/>
            <a:ext cx="2152650" cy="1162050"/>
          </a:xfrm>
          <a:prstGeom prst="wedgeEllipseCallout">
            <a:avLst>
              <a:gd name="adj1" fmla="val 6601"/>
              <a:gd name="adj2" fmla="val 68238"/>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err="1"/>
              <a:t>Cháu</a:t>
            </a:r>
            <a:r>
              <a:rPr lang="en-US" sz="2000" dirty="0"/>
              <a:t> </a:t>
            </a:r>
            <a:r>
              <a:rPr lang="en-US" sz="2000" dirty="0" err="1"/>
              <a:t>chào</a:t>
            </a:r>
            <a:r>
              <a:rPr lang="en-US" sz="2000" dirty="0"/>
              <a:t> </a:t>
            </a:r>
            <a:r>
              <a:rPr lang="en-US" sz="2000" dirty="0" err="1"/>
              <a:t>bà</a:t>
            </a:r>
            <a:r>
              <a:rPr lang="en-US" sz="2000" dirty="0"/>
              <a:t> ạ!</a:t>
            </a:r>
          </a:p>
        </p:txBody>
      </p:sp>
    </p:spTree>
    <p:extLst>
      <p:ext uri="{BB962C8B-B14F-4D97-AF65-F5344CB8AC3E}">
        <p14:creationId xmlns:p14="http://schemas.microsoft.com/office/powerpoint/2010/main" val="12004841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76E620D7-9D73-47B3-AB22-8B5A545AC02B}"/>
              </a:ext>
            </a:extLst>
          </p:cNvPr>
          <p:cNvPicPr>
            <a:picLocks noChangeAspect="1"/>
          </p:cNvPicPr>
          <p:nvPr/>
        </p:nvPicPr>
        <p:blipFill>
          <a:blip r:embed="rId2"/>
          <a:stretch>
            <a:fillRect/>
          </a:stretch>
        </p:blipFill>
        <p:spPr>
          <a:xfrm>
            <a:off x="0" y="2"/>
            <a:ext cx="12192000" cy="6857999"/>
          </a:xfrm>
          <a:prstGeom prst="rect">
            <a:avLst/>
          </a:prstGeom>
        </p:spPr>
      </p:pic>
      <p:pic>
        <p:nvPicPr>
          <p:cNvPr id="3" name="图片 2">
            <a:extLst>
              <a:ext uri="{FF2B5EF4-FFF2-40B4-BE49-F238E27FC236}">
                <a16:creationId xmlns:a16="http://schemas.microsoft.com/office/drawing/2014/main" xmlns="" id="{250E4E08-4CB6-4429-B613-234E25F5CE1D}"/>
              </a:ext>
            </a:extLst>
          </p:cNvPr>
          <p:cNvPicPr>
            <a:picLocks noChangeAspect="1"/>
          </p:cNvPicPr>
          <p:nvPr/>
        </p:nvPicPr>
        <p:blipFill>
          <a:blip r:embed="rId3"/>
          <a:stretch>
            <a:fillRect/>
          </a:stretch>
        </p:blipFill>
        <p:spPr>
          <a:xfrm>
            <a:off x="0" y="5303520"/>
            <a:ext cx="12192000" cy="155448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2192003" cy="6858000"/>
          </a:xfrm>
          <a:prstGeom prst="rect">
            <a:avLst/>
          </a:prstGeom>
        </p:spPr>
      </p:pic>
      <p:pic>
        <p:nvPicPr>
          <p:cNvPr id="29" name="图片 28">
            <a:extLst>
              <a:ext uri="{FF2B5EF4-FFF2-40B4-BE49-F238E27FC236}">
                <a16:creationId xmlns:a16="http://schemas.microsoft.com/office/drawing/2014/main" xmlns="" id="{F715D730-75AA-4D69-9732-2A800CF2EFC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9065" y="-415230"/>
            <a:ext cx="3860397" cy="2573599"/>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301" y="786322"/>
            <a:ext cx="11344274" cy="5889247"/>
          </a:xfrm>
          <a:prstGeom prst="rect">
            <a:avLst/>
          </a:prstGeom>
        </p:spPr>
      </p:pic>
      <p:sp>
        <p:nvSpPr>
          <p:cNvPr id="10" name="TextBox 9">
            <a:extLst>
              <a:ext uri="{FF2B5EF4-FFF2-40B4-BE49-F238E27FC236}">
                <a16:creationId xmlns:a16="http://schemas.microsoft.com/office/drawing/2014/main" xmlns="" id="{8971F9D9-039D-40F6-B9A1-9534F4D18E17}"/>
              </a:ext>
            </a:extLst>
          </p:cNvPr>
          <p:cNvSpPr txBox="1"/>
          <p:nvPr/>
        </p:nvSpPr>
        <p:spPr>
          <a:xfrm>
            <a:off x="1761035" y="2226642"/>
            <a:ext cx="8202115" cy="2862322"/>
          </a:xfrm>
          <a:prstGeom prst="rect">
            <a:avLst/>
          </a:prstGeom>
          <a:noFill/>
        </p:spPr>
        <p:txBody>
          <a:bodyPr wrap="square">
            <a:spAutoFit/>
          </a:bodyPr>
          <a:lstStyle/>
          <a:p>
            <a:pPr algn="ctr" defTabSz="914377"/>
            <a:r>
              <a:rPr lang="vi-VN" sz="3600" b="1" dirty="0">
                <a:solidFill>
                  <a:srgbClr val="FF0000"/>
                </a:solidFill>
                <a:latin typeface="Calibri" panose="020F0502020204030204" pitchFamily="34" charset="0"/>
                <a:ea typeface="Cambria" panose="02040503050406030204" pitchFamily="18" charset="0"/>
                <a:cs typeface="Calibri" panose="020F0502020204030204" pitchFamily="34" charset="0"/>
              </a:rPr>
              <a:t>Mỗi chúng ta cần có quan hệ tốt với những người hàng xóm. Để thiết lập và duy trì mới quan hệ tốt với những người hàng xóm, em cần lễ phép, chủ động chào hỏi và sẵn lòng giúp đỡ mọi người.</a:t>
            </a:r>
            <a:endParaRPr lang="en-US" sz="18500" b="1"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pic>
        <p:nvPicPr>
          <p:cNvPr id="12" name="图片 4">
            <a:extLst>
              <a:ext uri="{FF2B5EF4-FFF2-40B4-BE49-F238E27FC236}">
                <a16:creationId xmlns:a16="http://schemas.microsoft.com/office/drawing/2014/main" xmlns="" id="{59551993-35B1-4E30-9064-861395428FB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97242" y="2731049"/>
            <a:ext cx="4059271" cy="4059271"/>
          </a:xfrm>
          <a:prstGeom prst="rect">
            <a:avLst/>
          </a:prstGeom>
        </p:spPr>
      </p:pic>
    </p:spTree>
    <p:extLst>
      <p:ext uri="{BB962C8B-B14F-4D97-AF65-F5344CB8AC3E}">
        <p14:creationId xmlns:p14="http://schemas.microsoft.com/office/powerpoint/2010/main" val="288828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76E620D7-9D73-47B3-AB22-8B5A545AC02B}"/>
              </a:ext>
            </a:extLst>
          </p:cNvPr>
          <p:cNvPicPr>
            <a:picLocks noChangeAspect="1"/>
          </p:cNvPicPr>
          <p:nvPr/>
        </p:nvPicPr>
        <p:blipFill>
          <a:blip r:embed="rId2"/>
          <a:stretch>
            <a:fillRect/>
          </a:stretch>
        </p:blipFill>
        <p:spPr>
          <a:xfrm>
            <a:off x="0" y="2"/>
            <a:ext cx="12192000" cy="6857999"/>
          </a:xfrm>
          <a:prstGeom prst="rect">
            <a:avLst/>
          </a:prstGeom>
        </p:spPr>
      </p:pic>
      <p:pic>
        <p:nvPicPr>
          <p:cNvPr id="3" name="图片 2">
            <a:extLst>
              <a:ext uri="{FF2B5EF4-FFF2-40B4-BE49-F238E27FC236}">
                <a16:creationId xmlns:a16="http://schemas.microsoft.com/office/drawing/2014/main" xmlns="" id="{250E4E08-4CB6-4429-B613-234E25F5CE1D}"/>
              </a:ext>
            </a:extLst>
          </p:cNvPr>
          <p:cNvPicPr>
            <a:picLocks noChangeAspect="1"/>
          </p:cNvPicPr>
          <p:nvPr/>
        </p:nvPicPr>
        <p:blipFill>
          <a:blip r:embed="rId3"/>
          <a:stretch>
            <a:fillRect/>
          </a:stretch>
        </p:blipFill>
        <p:spPr>
          <a:xfrm>
            <a:off x="0" y="5303520"/>
            <a:ext cx="12192000" cy="1554480"/>
          </a:xfrm>
          <a:prstGeom prst="rect">
            <a:avLst/>
          </a:prstGeom>
        </p:spPr>
      </p:pic>
      <p:pic>
        <p:nvPicPr>
          <p:cNvPr id="29" name="图片 28">
            <a:extLst>
              <a:ext uri="{FF2B5EF4-FFF2-40B4-BE49-F238E27FC236}">
                <a16:creationId xmlns:a16="http://schemas.microsoft.com/office/drawing/2014/main" xmlns="" id="{F715D730-75AA-4D69-9732-2A800CF2EF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065" y="-415230"/>
            <a:ext cx="3860397" cy="2573599"/>
          </a:xfrm>
          <a:prstGeom prst="rect">
            <a:avLst/>
          </a:prstGeom>
        </p:spPr>
      </p:pic>
      <p:pic>
        <p:nvPicPr>
          <p:cNvPr id="19" name="图片 18">
            <a:extLst>
              <a:ext uri="{FF2B5EF4-FFF2-40B4-BE49-F238E27FC236}">
                <a16:creationId xmlns:a16="http://schemas.microsoft.com/office/drawing/2014/main" xmlns="" id="{32148C31-DDE2-471F-9A98-92404764BB6C}"/>
              </a:ext>
            </a:extLst>
          </p:cNvPr>
          <p:cNvPicPr>
            <a:picLocks noChangeAspect="1"/>
          </p:cNvPicPr>
          <p:nvPr/>
        </p:nvPicPr>
        <p:blipFill>
          <a:blip r:embed="rId5">
            <a:extLst>
              <a:ext uri="{28A0092B-C50C-407E-A947-70E740481C1C}">
                <a14:useLocalDpi xmlns:a14="http://schemas.microsoft.com/office/drawing/2010/main" val="0"/>
              </a:ext>
            </a:extLst>
          </a:blip>
          <a:srcRect l="796" t="25100" r="74984" b="52270"/>
          <a:stretch>
            <a:fillRect/>
          </a:stretch>
        </p:blipFill>
        <p:spPr>
          <a:xfrm>
            <a:off x="-81024" y="-415231"/>
            <a:ext cx="11030675" cy="5894120"/>
          </a:xfrm>
          <a:custGeom>
            <a:avLst/>
            <a:gdLst>
              <a:gd name="connsiteX0" fmla="*/ 618812 w 1661020"/>
              <a:gd name="connsiteY0" fmla="*/ 0 h 1551964"/>
              <a:gd name="connsiteX1" fmla="*/ 1571455 w 1661020"/>
              <a:gd name="connsiteY1" fmla="*/ 142613 h 1551964"/>
              <a:gd name="connsiteX2" fmla="*/ 1661020 w 1661020"/>
              <a:gd name="connsiteY2" fmla="*/ 662731 h 1551964"/>
              <a:gd name="connsiteX3" fmla="*/ 1604024 w 1661020"/>
              <a:gd name="connsiteY3" fmla="*/ 998290 h 1551964"/>
              <a:gd name="connsiteX4" fmla="*/ 1595882 w 1661020"/>
              <a:gd name="connsiteY4" fmla="*/ 1208015 h 1551964"/>
              <a:gd name="connsiteX5" fmla="*/ 1506318 w 1661020"/>
              <a:gd name="connsiteY5" fmla="*/ 1551964 h 1551964"/>
              <a:gd name="connsiteX6" fmla="*/ 0 w 1661020"/>
              <a:gd name="connsiteY6" fmla="*/ 1375795 h 1551964"/>
              <a:gd name="connsiteX7" fmla="*/ 0 w 1661020"/>
              <a:gd name="connsiteY7" fmla="*/ 343949 h 1551964"/>
              <a:gd name="connsiteX8" fmla="*/ 618812 w 1661020"/>
              <a:gd name="connsiteY8" fmla="*/ 0 h 1551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1020" h="1551964">
                <a:moveTo>
                  <a:pt x="618812" y="0"/>
                </a:moveTo>
                <a:lnTo>
                  <a:pt x="1571455" y="142613"/>
                </a:lnTo>
                <a:lnTo>
                  <a:pt x="1661020" y="662731"/>
                </a:lnTo>
                <a:lnTo>
                  <a:pt x="1604024" y="998290"/>
                </a:lnTo>
                <a:lnTo>
                  <a:pt x="1595882" y="1208015"/>
                </a:lnTo>
                <a:lnTo>
                  <a:pt x="1506318" y="1551964"/>
                </a:lnTo>
                <a:lnTo>
                  <a:pt x="0" y="1375795"/>
                </a:lnTo>
                <a:lnTo>
                  <a:pt x="0" y="343949"/>
                </a:lnTo>
                <a:lnTo>
                  <a:pt x="618812" y="0"/>
                </a:lnTo>
                <a:close/>
              </a:path>
            </a:pathLst>
          </a:cu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6771" y="2114703"/>
            <a:ext cx="9041152" cy="1987468"/>
          </a:xfrm>
          <a:prstGeom prst="rect">
            <a:avLst/>
          </a:prstGeom>
        </p:spPr>
      </p:pic>
      <p:pic>
        <p:nvPicPr>
          <p:cNvPr id="11" name="图片 10">
            <a:extLst>
              <a:ext uri="{FF2B5EF4-FFF2-40B4-BE49-F238E27FC236}">
                <a16:creationId xmlns:a16="http://schemas.microsoft.com/office/drawing/2014/main" xmlns="" id="{2DB4A4AE-A2DC-490E-B4A1-645388CE707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14621" y="2223249"/>
            <a:ext cx="4634753" cy="4634753"/>
          </a:xfrm>
          <a:prstGeom prst="rect">
            <a:avLst/>
          </a:prstGeom>
        </p:spPr>
      </p:pic>
    </p:spTree>
    <p:extLst>
      <p:ext uri="{BB962C8B-B14F-4D97-AF65-F5344CB8AC3E}">
        <p14:creationId xmlns:p14="http://schemas.microsoft.com/office/powerpoint/2010/main" val="20655630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0606207B-20D2-446F-8C67-2295142A26E4}"/>
              </a:ext>
            </a:extLst>
          </p:cNvPr>
          <p:cNvPicPr>
            <a:picLocks noChangeAspect="1"/>
          </p:cNvPicPr>
          <p:nvPr/>
        </p:nvPicPr>
        <p:blipFill>
          <a:blip r:embed="rId2"/>
          <a:stretch>
            <a:fillRect/>
          </a:stretch>
        </p:blipFill>
        <p:spPr>
          <a:xfrm>
            <a:off x="0" y="2"/>
            <a:ext cx="12192000" cy="6857999"/>
          </a:xfrm>
          <a:prstGeom prst="rect">
            <a:avLst/>
          </a:prstGeom>
        </p:spPr>
      </p:pic>
      <p:sp>
        <p:nvSpPr>
          <p:cNvPr id="3" name="矩形: 圆角 2">
            <a:extLst>
              <a:ext uri="{FF2B5EF4-FFF2-40B4-BE49-F238E27FC236}">
                <a16:creationId xmlns:a16="http://schemas.microsoft.com/office/drawing/2014/main" xmlns="" id="{BD676B72-F14B-4403-8D5A-1E055CC095AE}"/>
              </a:ext>
            </a:extLst>
          </p:cNvPr>
          <p:cNvSpPr/>
          <p:nvPr/>
        </p:nvSpPr>
        <p:spPr>
          <a:xfrm>
            <a:off x="756834" y="384603"/>
            <a:ext cx="10678333" cy="6156875"/>
          </a:xfrm>
          <a:prstGeom prst="roundRect">
            <a:avLst>
              <a:gd name="adj" fmla="val 10819"/>
            </a:avLst>
          </a:prstGeom>
          <a:solidFill>
            <a:schemeClr val="bg1"/>
          </a:solidFill>
          <a:ln w="25400">
            <a:solidFill>
              <a:schemeClr val="tx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dirty="0">
              <a:solidFill>
                <a:prstClr val="white"/>
              </a:solidFill>
              <a:latin typeface="Calibri"/>
              <a:ea typeface="微软雅黑" panose="020B0503020204020204" pitchFamily="34" charset="-122"/>
            </a:endParaRPr>
          </a:p>
        </p:txBody>
      </p:sp>
      <p:sp>
        <p:nvSpPr>
          <p:cNvPr id="8" name="Google Shape;1001;p37">
            <a:extLst>
              <a:ext uri="{FF2B5EF4-FFF2-40B4-BE49-F238E27FC236}">
                <a16:creationId xmlns:a16="http://schemas.microsoft.com/office/drawing/2014/main" xmlns="" id="{D44C2460-7F5C-46D0-BD55-6F2AA5ECD7E2}"/>
              </a:ext>
            </a:extLst>
          </p:cNvPr>
          <p:cNvSpPr/>
          <p:nvPr/>
        </p:nvSpPr>
        <p:spPr>
          <a:xfrm>
            <a:off x="658153" y="5882955"/>
            <a:ext cx="84" cy="84"/>
          </a:xfrm>
          <a:custGeom>
            <a:avLst/>
            <a:gdLst/>
            <a:ahLst/>
            <a:cxnLst/>
            <a:rect l="l" t="t" r="r" b="b"/>
            <a:pathLst>
              <a:path w="1" h="1" extrusionOk="0">
                <a:moveTo>
                  <a:pt x="1" y="1"/>
                </a:moveTo>
                <a:close/>
              </a:path>
            </a:pathLst>
          </a:custGeom>
          <a:solidFill>
            <a:srgbClr val="BD1918"/>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sp>
        <p:nvSpPr>
          <p:cNvPr id="9" name="Google Shape;1003;p37">
            <a:extLst>
              <a:ext uri="{FF2B5EF4-FFF2-40B4-BE49-F238E27FC236}">
                <a16:creationId xmlns:a16="http://schemas.microsoft.com/office/drawing/2014/main" xmlns="" id="{E63587F3-2FF3-4C00-AB27-6A569BB4DF88}"/>
              </a:ext>
            </a:extLst>
          </p:cNvPr>
          <p:cNvSpPr/>
          <p:nvPr/>
        </p:nvSpPr>
        <p:spPr>
          <a:xfrm>
            <a:off x="214998" y="5811770"/>
            <a:ext cx="84" cy="84"/>
          </a:xfrm>
          <a:custGeom>
            <a:avLst/>
            <a:gdLst/>
            <a:ahLst/>
            <a:cxnLst/>
            <a:rect l="l" t="t" r="r" b="b"/>
            <a:pathLst>
              <a:path w="1" h="1" extrusionOk="0">
                <a:moveTo>
                  <a:pt x="0" y="0"/>
                </a:moveTo>
                <a:lnTo>
                  <a:pt x="0" y="0"/>
                </a:lnTo>
                <a:lnTo>
                  <a:pt x="0" y="0"/>
                </a:lnTo>
                <a:close/>
              </a:path>
            </a:pathLst>
          </a:custGeom>
          <a:solidFill>
            <a:srgbClr val="FFD4CA"/>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sp>
        <p:nvSpPr>
          <p:cNvPr id="10" name="Google Shape;1004;p37">
            <a:extLst>
              <a:ext uri="{FF2B5EF4-FFF2-40B4-BE49-F238E27FC236}">
                <a16:creationId xmlns:a16="http://schemas.microsoft.com/office/drawing/2014/main" xmlns="" id="{6C0BBA64-0BCB-47B4-BC2F-B34D0505E67A}"/>
              </a:ext>
            </a:extLst>
          </p:cNvPr>
          <p:cNvSpPr/>
          <p:nvPr/>
        </p:nvSpPr>
        <p:spPr>
          <a:xfrm>
            <a:off x="205974" y="5795895"/>
            <a:ext cx="84" cy="84"/>
          </a:xfrm>
          <a:custGeom>
            <a:avLst/>
            <a:gdLst/>
            <a:ahLst/>
            <a:cxnLst/>
            <a:rect l="l" t="t" r="r" b="b"/>
            <a:pathLst>
              <a:path w="1" h="1" extrusionOk="0">
                <a:moveTo>
                  <a:pt x="0" y="1"/>
                </a:moveTo>
                <a:lnTo>
                  <a:pt x="0" y="1"/>
                </a:lnTo>
                <a:lnTo>
                  <a:pt x="0" y="1"/>
                </a:lnTo>
                <a:close/>
              </a:path>
            </a:pathLst>
          </a:custGeom>
          <a:solidFill>
            <a:srgbClr val="FFD4CA"/>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sp>
        <p:nvSpPr>
          <p:cNvPr id="11" name="Google Shape;1005;p37">
            <a:extLst>
              <a:ext uri="{FF2B5EF4-FFF2-40B4-BE49-F238E27FC236}">
                <a16:creationId xmlns:a16="http://schemas.microsoft.com/office/drawing/2014/main" xmlns="" id="{7C71D969-4FB5-470F-955A-4DFA332570BB}"/>
              </a:ext>
            </a:extLst>
          </p:cNvPr>
          <p:cNvSpPr/>
          <p:nvPr/>
        </p:nvSpPr>
        <p:spPr>
          <a:xfrm>
            <a:off x="207061" y="5783446"/>
            <a:ext cx="84" cy="84"/>
          </a:xfrm>
          <a:custGeom>
            <a:avLst/>
            <a:gdLst/>
            <a:ahLst/>
            <a:cxnLst/>
            <a:rect l="l" t="t" r="r" b="b"/>
            <a:pathLst>
              <a:path w="1" h="1" extrusionOk="0">
                <a:moveTo>
                  <a:pt x="1" y="1"/>
                </a:moveTo>
                <a:lnTo>
                  <a:pt x="1" y="1"/>
                </a:lnTo>
                <a:close/>
              </a:path>
            </a:pathLst>
          </a:custGeom>
          <a:solidFill>
            <a:srgbClr val="FFD4CA"/>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sp>
        <p:nvSpPr>
          <p:cNvPr id="12" name="Google Shape;1006;p37">
            <a:extLst>
              <a:ext uri="{FF2B5EF4-FFF2-40B4-BE49-F238E27FC236}">
                <a16:creationId xmlns:a16="http://schemas.microsoft.com/office/drawing/2014/main" xmlns="" id="{AACD2BAA-A2FF-47A5-A196-97CDA8E5D289}"/>
              </a:ext>
            </a:extLst>
          </p:cNvPr>
          <p:cNvSpPr/>
          <p:nvPr/>
        </p:nvSpPr>
        <p:spPr>
          <a:xfrm>
            <a:off x="208230" y="5782359"/>
            <a:ext cx="84" cy="84"/>
          </a:xfrm>
          <a:custGeom>
            <a:avLst/>
            <a:gdLst/>
            <a:ahLst/>
            <a:cxnLst/>
            <a:rect l="l" t="t" r="r" b="b"/>
            <a:pathLst>
              <a:path w="1" h="1" extrusionOk="0">
                <a:moveTo>
                  <a:pt x="0" y="0"/>
                </a:moveTo>
                <a:lnTo>
                  <a:pt x="0" y="0"/>
                </a:lnTo>
                <a:lnTo>
                  <a:pt x="0" y="0"/>
                </a:lnTo>
                <a:lnTo>
                  <a:pt x="0" y="0"/>
                </a:lnTo>
                <a:close/>
              </a:path>
            </a:pathLst>
          </a:custGeom>
          <a:solidFill>
            <a:srgbClr val="FFD4CA"/>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sp>
        <p:nvSpPr>
          <p:cNvPr id="13" name="Google Shape;1007;p37">
            <a:extLst>
              <a:ext uri="{FF2B5EF4-FFF2-40B4-BE49-F238E27FC236}">
                <a16:creationId xmlns:a16="http://schemas.microsoft.com/office/drawing/2014/main" xmlns="" id="{00E181D0-2B30-4F99-B017-342C041B900F}"/>
              </a:ext>
            </a:extLst>
          </p:cNvPr>
          <p:cNvSpPr/>
          <p:nvPr/>
        </p:nvSpPr>
        <p:spPr>
          <a:xfrm>
            <a:off x="208230" y="5782359"/>
            <a:ext cx="84" cy="84"/>
          </a:xfrm>
          <a:custGeom>
            <a:avLst/>
            <a:gdLst/>
            <a:ahLst/>
            <a:cxnLst/>
            <a:rect l="l" t="t" r="r" b="b"/>
            <a:pathLst>
              <a:path w="1" h="1" extrusionOk="0">
                <a:moveTo>
                  <a:pt x="0" y="0"/>
                </a:moveTo>
                <a:lnTo>
                  <a:pt x="0" y="0"/>
                </a:lnTo>
                <a:close/>
              </a:path>
            </a:pathLst>
          </a:custGeom>
          <a:solidFill>
            <a:srgbClr val="FFD4CA"/>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sp>
        <p:nvSpPr>
          <p:cNvPr id="14" name="Google Shape;1008;p37">
            <a:extLst>
              <a:ext uri="{FF2B5EF4-FFF2-40B4-BE49-F238E27FC236}">
                <a16:creationId xmlns:a16="http://schemas.microsoft.com/office/drawing/2014/main" xmlns="" id="{10A235D4-A663-4822-B745-49BE6AD0DCB2}"/>
              </a:ext>
            </a:extLst>
          </p:cNvPr>
          <p:cNvSpPr/>
          <p:nvPr/>
        </p:nvSpPr>
        <p:spPr>
          <a:xfrm>
            <a:off x="282842" y="5767655"/>
            <a:ext cx="84" cy="84"/>
          </a:xfrm>
          <a:custGeom>
            <a:avLst/>
            <a:gdLst/>
            <a:ahLst/>
            <a:cxnLst/>
            <a:rect l="l" t="t" r="r" b="b"/>
            <a:pathLst>
              <a:path w="1" h="1" extrusionOk="0">
                <a:moveTo>
                  <a:pt x="0" y="0"/>
                </a:moveTo>
                <a:lnTo>
                  <a:pt x="0" y="0"/>
                </a:lnTo>
                <a:lnTo>
                  <a:pt x="0" y="0"/>
                </a:lnTo>
                <a:close/>
              </a:path>
            </a:pathLst>
          </a:custGeom>
          <a:solidFill>
            <a:srgbClr val="FFD4CA"/>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sp>
        <p:nvSpPr>
          <p:cNvPr id="15" name="Google Shape;1010;p37">
            <a:extLst>
              <a:ext uri="{FF2B5EF4-FFF2-40B4-BE49-F238E27FC236}">
                <a16:creationId xmlns:a16="http://schemas.microsoft.com/office/drawing/2014/main" xmlns="" id="{A2A38D35-57DB-422C-93D0-CCD8EED2CA8A}"/>
              </a:ext>
            </a:extLst>
          </p:cNvPr>
          <p:cNvSpPr/>
          <p:nvPr/>
        </p:nvSpPr>
        <p:spPr>
          <a:xfrm>
            <a:off x="5870" y="6038945"/>
            <a:ext cx="84" cy="84"/>
          </a:xfrm>
          <a:custGeom>
            <a:avLst/>
            <a:gdLst/>
            <a:ahLst/>
            <a:cxnLst/>
            <a:rect l="l" t="t" r="r" b="b"/>
            <a:pathLst>
              <a:path w="1" h="1" extrusionOk="0">
                <a:moveTo>
                  <a:pt x="0" y="1"/>
                </a:moveTo>
                <a:lnTo>
                  <a:pt x="0" y="1"/>
                </a:lnTo>
                <a:close/>
              </a:path>
            </a:pathLst>
          </a:custGeom>
          <a:solidFill>
            <a:srgbClr val="FFD4CA"/>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sp>
        <p:nvSpPr>
          <p:cNvPr id="16" name="Google Shape;1011;p37">
            <a:extLst>
              <a:ext uri="{FF2B5EF4-FFF2-40B4-BE49-F238E27FC236}">
                <a16:creationId xmlns:a16="http://schemas.microsoft.com/office/drawing/2014/main" xmlns="" id="{2504D925-3215-471C-BB51-1158F55F9B69}"/>
              </a:ext>
            </a:extLst>
          </p:cNvPr>
          <p:cNvSpPr/>
          <p:nvPr/>
        </p:nvSpPr>
        <p:spPr>
          <a:xfrm>
            <a:off x="-7749" y="6038945"/>
            <a:ext cx="84" cy="84"/>
          </a:xfrm>
          <a:custGeom>
            <a:avLst/>
            <a:gdLst/>
            <a:ahLst/>
            <a:cxnLst/>
            <a:rect l="l" t="t" r="r" b="b"/>
            <a:pathLst>
              <a:path w="1" h="1" extrusionOk="0">
                <a:moveTo>
                  <a:pt x="1" y="1"/>
                </a:moveTo>
                <a:lnTo>
                  <a:pt x="1" y="1"/>
                </a:lnTo>
                <a:close/>
              </a:path>
            </a:pathLst>
          </a:custGeom>
          <a:solidFill>
            <a:srgbClr val="FFD4CA"/>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sp>
        <p:nvSpPr>
          <p:cNvPr id="17" name="Google Shape;1012;p37">
            <a:extLst>
              <a:ext uri="{FF2B5EF4-FFF2-40B4-BE49-F238E27FC236}">
                <a16:creationId xmlns:a16="http://schemas.microsoft.com/office/drawing/2014/main" xmlns="" id="{5A253412-A1E8-425A-817B-43B9237604DB}"/>
              </a:ext>
            </a:extLst>
          </p:cNvPr>
          <p:cNvSpPr/>
          <p:nvPr/>
        </p:nvSpPr>
        <p:spPr>
          <a:xfrm>
            <a:off x="-21285" y="6034433"/>
            <a:ext cx="84" cy="84"/>
          </a:xfrm>
          <a:custGeom>
            <a:avLst/>
            <a:gdLst/>
            <a:ahLst/>
            <a:cxnLst/>
            <a:rect l="l" t="t" r="r" b="b"/>
            <a:pathLst>
              <a:path w="1" h="1" extrusionOk="0">
                <a:moveTo>
                  <a:pt x="0" y="1"/>
                </a:moveTo>
                <a:lnTo>
                  <a:pt x="0" y="1"/>
                </a:lnTo>
                <a:lnTo>
                  <a:pt x="0" y="1"/>
                </a:lnTo>
                <a:close/>
              </a:path>
            </a:pathLst>
          </a:custGeom>
          <a:solidFill>
            <a:srgbClr val="FFD4CA"/>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sp>
        <p:nvSpPr>
          <p:cNvPr id="18" name="Google Shape;1013;p37">
            <a:extLst>
              <a:ext uri="{FF2B5EF4-FFF2-40B4-BE49-F238E27FC236}">
                <a16:creationId xmlns:a16="http://schemas.microsoft.com/office/drawing/2014/main" xmlns="" id="{4D22A023-A24A-4CF2-BF47-E6032A0C43BC}"/>
              </a:ext>
            </a:extLst>
          </p:cNvPr>
          <p:cNvSpPr/>
          <p:nvPr/>
        </p:nvSpPr>
        <p:spPr>
          <a:xfrm>
            <a:off x="-21285" y="6034433"/>
            <a:ext cx="84" cy="84"/>
          </a:xfrm>
          <a:custGeom>
            <a:avLst/>
            <a:gdLst/>
            <a:ahLst/>
            <a:cxnLst/>
            <a:rect l="l" t="t" r="r" b="b"/>
            <a:pathLst>
              <a:path w="1" h="1" extrusionOk="0">
                <a:moveTo>
                  <a:pt x="0" y="1"/>
                </a:moveTo>
                <a:lnTo>
                  <a:pt x="0" y="1"/>
                </a:lnTo>
                <a:close/>
              </a:path>
            </a:pathLst>
          </a:custGeom>
          <a:solidFill>
            <a:srgbClr val="FFD4CA"/>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sp>
        <p:nvSpPr>
          <p:cNvPr id="19" name="Google Shape;1014;p37">
            <a:extLst>
              <a:ext uri="{FF2B5EF4-FFF2-40B4-BE49-F238E27FC236}">
                <a16:creationId xmlns:a16="http://schemas.microsoft.com/office/drawing/2014/main" xmlns="" id="{15AC7E97-F890-461C-9023-36DC1F9A559B}"/>
              </a:ext>
            </a:extLst>
          </p:cNvPr>
          <p:cNvSpPr/>
          <p:nvPr/>
        </p:nvSpPr>
        <p:spPr>
          <a:xfrm>
            <a:off x="-39416" y="6018642"/>
            <a:ext cx="84" cy="84"/>
          </a:xfrm>
          <a:custGeom>
            <a:avLst/>
            <a:gdLst/>
            <a:ahLst/>
            <a:cxnLst/>
            <a:rect l="l" t="t" r="r" b="b"/>
            <a:pathLst>
              <a:path w="1" h="1" extrusionOk="0">
                <a:moveTo>
                  <a:pt x="1" y="0"/>
                </a:moveTo>
                <a:lnTo>
                  <a:pt x="1" y="0"/>
                </a:lnTo>
                <a:close/>
              </a:path>
            </a:pathLst>
          </a:custGeom>
          <a:solidFill>
            <a:srgbClr val="FFD4CA"/>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sp>
        <p:nvSpPr>
          <p:cNvPr id="20" name="Google Shape;1015;p37">
            <a:extLst>
              <a:ext uri="{FF2B5EF4-FFF2-40B4-BE49-F238E27FC236}">
                <a16:creationId xmlns:a16="http://schemas.microsoft.com/office/drawing/2014/main" xmlns="" id="{3168BF6B-2740-4205-A81F-637671E87797}"/>
              </a:ext>
            </a:extLst>
          </p:cNvPr>
          <p:cNvSpPr/>
          <p:nvPr/>
        </p:nvSpPr>
        <p:spPr>
          <a:xfrm>
            <a:off x="-39416" y="6018642"/>
            <a:ext cx="84" cy="84"/>
          </a:xfrm>
          <a:custGeom>
            <a:avLst/>
            <a:gdLst/>
            <a:ahLst/>
            <a:cxnLst/>
            <a:rect l="l" t="t" r="r" b="b"/>
            <a:pathLst>
              <a:path w="1" h="1" extrusionOk="0">
                <a:moveTo>
                  <a:pt x="1" y="0"/>
                </a:moveTo>
                <a:lnTo>
                  <a:pt x="1" y="0"/>
                </a:lnTo>
                <a:close/>
              </a:path>
            </a:pathLst>
          </a:custGeom>
          <a:solidFill>
            <a:srgbClr val="FFD4CA"/>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sp>
        <p:nvSpPr>
          <p:cNvPr id="21" name="Google Shape;1016;p37">
            <a:extLst>
              <a:ext uri="{FF2B5EF4-FFF2-40B4-BE49-F238E27FC236}">
                <a16:creationId xmlns:a16="http://schemas.microsoft.com/office/drawing/2014/main" xmlns="" id="{9B27B3A6-E3EC-436D-BFC8-D58FE8E66D57}"/>
              </a:ext>
            </a:extLst>
          </p:cNvPr>
          <p:cNvSpPr/>
          <p:nvPr/>
        </p:nvSpPr>
        <p:spPr>
          <a:xfrm>
            <a:off x="-40503" y="6018642"/>
            <a:ext cx="84" cy="84"/>
          </a:xfrm>
          <a:custGeom>
            <a:avLst/>
            <a:gdLst/>
            <a:ahLst/>
            <a:cxnLst/>
            <a:rect l="l" t="t" r="r" b="b"/>
            <a:pathLst>
              <a:path w="1" h="1" extrusionOk="0">
                <a:moveTo>
                  <a:pt x="0" y="0"/>
                </a:moveTo>
                <a:lnTo>
                  <a:pt x="0" y="0"/>
                </a:lnTo>
                <a:lnTo>
                  <a:pt x="0" y="0"/>
                </a:lnTo>
                <a:lnTo>
                  <a:pt x="0" y="0"/>
                </a:lnTo>
                <a:lnTo>
                  <a:pt x="0" y="0"/>
                </a:lnTo>
                <a:close/>
              </a:path>
            </a:pathLst>
          </a:custGeom>
          <a:solidFill>
            <a:srgbClr val="FFD4CA"/>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sp>
        <p:nvSpPr>
          <p:cNvPr id="22" name="Google Shape;1017;p37">
            <a:extLst>
              <a:ext uri="{FF2B5EF4-FFF2-40B4-BE49-F238E27FC236}">
                <a16:creationId xmlns:a16="http://schemas.microsoft.com/office/drawing/2014/main" xmlns="" id="{A7EFF127-D58A-4967-9479-5873CA08767B}"/>
              </a:ext>
            </a:extLst>
          </p:cNvPr>
          <p:cNvSpPr/>
          <p:nvPr/>
        </p:nvSpPr>
        <p:spPr>
          <a:xfrm>
            <a:off x="-3239" y="5869419"/>
            <a:ext cx="84" cy="84"/>
          </a:xfrm>
          <a:custGeom>
            <a:avLst/>
            <a:gdLst/>
            <a:ahLst/>
            <a:cxnLst/>
            <a:rect l="l" t="t" r="r" b="b"/>
            <a:pathLst>
              <a:path w="1" h="1" extrusionOk="0">
                <a:moveTo>
                  <a:pt x="1" y="0"/>
                </a:moveTo>
                <a:lnTo>
                  <a:pt x="1" y="0"/>
                </a:lnTo>
                <a:lnTo>
                  <a:pt x="1" y="0"/>
                </a:lnTo>
                <a:lnTo>
                  <a:pt x="1" y="0"/>
                </a:lnTo>
                <a:close/>
              </a:path>
            </a:pathLst>
          </a:custGeom>
          <a:solidFill>
            <a:srgbClr val="FFD4CA"/>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sp>
        <p:nvSpPr>
          <p:cNvPr id="23" name="Google Shape;1018;p37">
            <a:extLst>
              <a:ext uri="{FF2B5EF4-FFF2-40B4-BE49-F238E27FC236}">
                <a16:creationId xmlns:a16="http://schemas.microsoft.com/office/drawing/2014/main" xmlns="" id="{96474035-F277-4992-A530-31A4AECB2B72}"/>
              </a:ext>
            </a:extLst>
          </p:cNvPr>
          <p:cNvSpPr/>
          <p:nvPr/>
        </p:nvSpPr>
        <p:spPr>
          <a:xfrm>
            <a:off x="-2068" y="5869419"/>
            <a:ext cx="84" cy="84"/>
          </a:xfrm>
          <a:custGeom>
            <a:avLst/>
            <a:gdLst/>
            <a:ahLst/>
            <a:cxnLst/>
            <a:rect l="l" t="t" r="r" b="b"/>
            <a:pathLst>
              <a:path w="1" h="1" extrusionOk="0">
                <a:moveTo>
                  <a:pt x="0" y="0"/>
                </a:moveTo>
                <a:lnTo>
                  <a:pt x="0" y="0"/>
                </a:lnTo>
                <a:lnTo>
                  <a:pt x="0" y="0"/>
                </a:lnTo>
                <a:lnTo>
                  <a:pt x="0" y="0"/>
                </a:lnTo>
                <a:close/>
              </a:path>
            </a:pathLst>
          </a:custGeom>
          <a:solidFill>
            <a:srgbClr val="FFD4CA"/>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sp>
        <p:nvSpPr>
          <p:cNvPr id="24" name="Google Shape;1019;p37">
            <a:extLst>
              <a:ext uri="{FF2B5EF4-FFF2-40B4-BE49-F238E27FC236}">
                <a16:creationId xmlns:a16="http://schemas.microsoft.com/office/drawing/2014/main" xmlns="" id="{4BE4C69C-BFF6-4FA9-8C4F-027EB0EAE6A8}"/>
              </a:ext>
            </a:extLst>
          </p:cNvPr>
          <p:cNvSpPr/>
          <p:nvPr/>
        </p:nvSpPr>
        <p:spPr>
          <a:xfrm>
            <a:off x="-2068" y="5869419"/>
            <a:ext cx="84" cy="84"/>
          </a:xfrm>
          <a:custGeom>
            <a:avLst/>
            <a:gdLst/>
            <a:ahLst/>
            <a:cxnLst/>
            <a:rect l="l" t="t" r="r" b="b"/>
            <a:pathLst>
              <a:path w="1" h="1" extrusionOk="0">
                <a:moveTo>
                  <a:pt x="0" y="0"/>
                </a:moveTo>
                <a:lnTo>
                  <a:pt x="0" y="0"/>
                </a:lnTo>
                <a:lnTo>
                  <a:pt x="0" y="0"/>
                </a:lnTo>
                <a:lnTo>
                  <a:pt x="0" y="0"/>
                </a:lnTo>
                <a:lnTo>
                  <a:pt x="0" y="0"/>
                </a:lnTo>
                <a:close/>
              </a:path>
            </a:pathLst>
          </a:custGeom>
          <a:solidFill>
            <a:srgbClr val="FFD4CA"/>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sp>
        <p:nvSpPr>
          <p:cNvPr id="25" name="Google Shape;1020;p37">
            <a:extLst>
              <a:ext uri="{FF2B5EF4-FFF2-40B4-BE49-F238E27FC236}">
                <a16:creationId xmlns:a16="http://schemas.microsoft.com/office/drawing/2014/main" xmlns="" id="{3F1E6C9E-AF31-4D5F-8A91-4250B45F48CA}"/>
              </a:ext>
            </a:extLst>
          </p:cNvPr>
          <p:cNvSpPr/>
          <p:nvPr/>
        </p:nvSpPr>
        <p:spPr>
          <a:xfrm>
            <a:off x="57838" y="5860313"/>
            <a:ext cx="84" cy="84"/>
          </a:xfrm>
          <a:custGeom>
            <a:avLst/>
            <a:gdLst/>
            <a:ahLst/>
            <a:cxnLst/>
            <a:rect l="l" t="t" r="r" b="b"/>
            <a:pathLst>
              <a:path w="1" h="1" extrusionOk="0">
                <a:moveTo>
                  <a:pt x="1" y="1"/>
                </a:moveTo>
                <a:lnTo>
                  <a:pt x="1" y="1"/>
                </a:lnTo>
                <a:lnTo>
                  <a:pt x="1" y="1"/>
                </a:lnTo>
                <a:lnTo>
                  <a:pt x="1" y="1"/>
                </a:lnTo>
                <a:close/>
              </a:path>
            </a:pathLst>
          </a:custGeom>
          <a:solidFill>
            <a:srgbClr val="FFD4CA"/>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sp>
        <p:nvSpPr>
          <p:cNvPr id="26" name="Google Shape;1021;p37">
            <a:extLst>
              <a:ext uri="{FF2B5EF4-FFF2-40B4-BE49-F238E27FC236}">
                <a16:creationId xmlns:a16="http://schemas.microsoft.com/office/drawing/2014/main" xmlns="" id="{3B368ED7-BCF6-47BA-8941-522D47EFBC5B}"/>
              </a:ext>
            </a:extLst>
          </p:cNvPr>
          <p:cNvSpPr/>
          <p:nvPr/>
        </p:nvSpPr>
        <p:spPr>
          <a:xfrm>
            <a:off x="57838" y="5860313"/>
            <a:ext cx="84" cy="84"/>
          </a:xfrm>
          <a:custGeom>
            <a:avLst/>
            <a:gdLst/>
            <a:ahLst/>
            <a:cxnLst/>
            <a:rect l="l" t="t" r="r" b="b"/>
            <a:pathLst>
              <a:path w="1" h="1" extrusionOk="0">
                <a:moveTo>
                  <a:pt x="1" y="1"/>
                </a:moveTo>
                <a:lnTo>
                  <a:pt x="1" y="1"/>
                </a:lnTo>
                <a:lnTo>
                  <a:pt x="1" y="1"/>
                </a:lnTo>
                <a:close/>
              </a:path>
            </a:pathLst>
          </a:custGeom>
          <a:solidFill>
            <a:srgbClr val="FFD4CA"/>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sp>
        <p:nvSpPr>
          <p:cNvPr id="27" name="Google Shape;1023;p37">
            <a:extLst>
              <a:ext uri="{FF2B5EF4-FFF2-40B4-BE49-F238E27FC236}">
                <a16:creationId xmlns:a16="http://schemas.microsoft.com/office/drawing/2014/main" xmlns="" id="{BA1A2E5B-2AC4-43FF-8051-38A10C7F549D}"/>
              </a:ext>
            </a:extLst>
          </p:cNvPr>
          <p:cNvSpPr/>
          <p:nvPr/>
        </p:nvSpPr>
        <p:spPr>
          <a:xfrm>
            <a:off x="-6580" y="5758631"/>
            <a:ext cx="84" cy="84"/>
          </a:xfrm>
          <a:custGeom>
            <a:avLst/>
            <a:gdLst/>
            <a:ahLst/>
            <a:cxnLst/>
            <a:rect l="l" t="t" r="r" b="b"/>
            <a:pathLst>
              <a:path w="1" h="1" extrusionOk="0">
                <a:moveTo>
                  <a:pt x="0" y="0"/>
                </a:moveTo>
                <a:lnTo>
                  <a:pt x="0" y="0"/>
                </a:lnTo>
                <a:close/>
              </a:path>
            </a:pathLst>
          </a:custGeom>
          <a:solidFill>
            <a:srgbClr val="FFD4CA"/>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sp>
        <p:nvSpPr>
          <p:cNvPr id="28" name="Google Shape;1024;p37">
            <a:extLst>
              <a:ext uri="{FF2B5EF4-FFF2-40B4-BE49-F238E27FC236}">
                <a16:creationId xmlns:a16="http://schemas.microsoft.com/office/drawing/2014/main" xmlns="" id="{E2AA9F40-A44B-4E7E-947E-8368EF8116D0}"/>
              </a:ext>
            </a:extLst>
          </p:cNvPr>
          <p:cNvSpPr/>
          <p:nvPr/>
        </p:nvSpPr>
        <p:spPr>
          <a:xfrm>
            <a:off x="-7749" y="5758631"/>
            <a:ext cx="84" cy="84"/>
          </a:xfrm>
          <a:custGeom>
            <a:avLst/>
            <a:gdLst/>
            <a:ahLst/>
            <a:cxnLst/>
            <a:rect l="l" t="t" r="r" b="b"/>
            <a:pathLst>
              <a:path w="1" h="1" extrusionOk="0">
                <a:moveTo>
                  <a:pt x="1" y="0"/>
                </a:moveTo>
                <a:lnTo>
                  <a:pt x="1" y="0"/>
                </a:lnTo>
                <a:lnTo>
                  <a:pt x="1" y="0"/>
                </a:lnTo>
                <a:lnTo>
                  <a:pt x="1" y="0"/>
                </a:lnTo>
                <a:close/>
              </a:path>
            </a:pathLst>
          </a:custGeom>
          <a:solidFill>
            <a:srgbClr val="FFD4CA"/>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sp>
        <p:nvSpPr>
          <p:cNvPr id="29" name="Google Shape;1025;p37">
            <a:extLst>
              <a:ext uri="{FF2B5EF4-FFF2-40B4-BE49-F238E27FC236}">
                <a16:creationId xmlns:a16="http://schemas.microsoft.com/office/drawing/2014/main" xmlns="" id="{DA4CC9D6-6099-462F-B5FC-CDEC3D737DCB}"/>
              </a:ext>
            </a:extLst>
          </p:cNvPr>
          <p:cNvSpPr/>
          <p:nvPr/>
        </p:nvSpPr>
        <p:spPr>
          <a:xfrm>
            <a:off x="-7749" y="5758631"/>
            <a:ext cx="84" cy="84"/>
          </a:xfrm>
          <a:custGeom>
            <a:avLst/>
            <a:gdLst/>
            <a:ahLst/>
            <a:cxnLst/>
            <a:rect l="l" t="t" r="r" b="b"/>
            <a:pathLst>
              <a:path w="1" h="1" extrusionOk="0">
                <a:moveTo>
                  <a:pt x="1" y="0"/>
                </a:moveTo>
                <a:close/>
              </a:path>
            </a:pathLst>
          </a:custGeom>
          <a:solidFill>
            <a:srgbClr val="FFD4CA"/>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sp>
        <p:nvSpPr>
          <p:cNvPr id="30" name="Google Shape;1026;p37">
            <a:extLst>
              <a:ext uri="{FF2B5EF4-FFF2-40B4-BE49-F238E27FC236}">
                <a16:creationId xmlns:a16="http://schemas.microsoft.com/office/drawing/2014/main" xmlns="" id="{84A73378-0FF1-415A-9649-1638FDCC0DB6}"/>
              </a:ext>
            </a:extLst>
          </p:cNvPr>
          <p:cNvSpPr/>
          <p:nvPr/>
        </p:nvSpPr>
        <p:spPr>
          <a:xfrm>
            <a:off x="-7749" y="5758631"/>
            <a:ext cx="84" cy="84"/>
          </a:xfrm>
          <a:custGeom>
            <a:avLst/>
            <a:gdLst/>
            <a:ahLst/>
            <a:cxnLst/>
            <a:rect l="l" t="t" r="r" b="b"/>
            <a:pathLst>
              <a:path w="1" h="1" extrusionOk="0">
                <a:moveTo>
                  <a:pt x="1" y="0"/>
                </a:moveTo>
                <a:lnTo>
                  <a:pt x="1" y="0"/>
                </a:lnTo>
                <a:close/>
              </a:path>
            </a:pathLst>
          </a:custGeom>
          <a:solidFill>
            <a:srgbClr val="FFD4CA"/>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sp>
        <p:nvSpPr>
          <p:cNvPr id="31" name="Google Shape;1027;p37">
            <a:extLst>
              <a:ext uri="{FF2B5EF4-FFF2-40B4-BE49-F238E27FC236}">
                <a16:creationId xmlns:a16="http://schemas.microsoft.com/office/drawing/2014/main" xmlns="" id="{F346645B-DA85-42B8-82A1-8DD611C858F0}"/>
              </a:ext>
            </a:extLst>
          </p:cNvPr>
          <p:cNvSpPr/>
          <p:nvPr/>
        </p:nvSpPr>
        <p:spPr>
          <a:xfrm>
            <a:off x="-51781" y="5725797"/>
            <a:ext cx="0" cy="84"/>
          </a:xfrm>
          <a:custGeom>
            <a:avLst/>
            <a:gdLst/>
            <a:ahLst/>
            <a:cxnLst/>
            <a:rect l="l" t="t" r="r" b="b"/>
            <a:pathLst>
              <a:path h="1" extrusionOk="0">
                <a:moveTo>
                  <a:pt x="0" y="1"/>
                </a:moveTo>
                <a:lnTo>
                  <a:pt x="0" y="1"/>
                </a:lnTo>
                <a:lnTo>
                  <a:pt x="0" y="1"/>
                </a:lnTo>
                <a:close/>
              </a:path>
            </a:pathLst>
          </a:custGeom>
          <a:solidFill>
            <a:srgbClr val="FFD4CA"/>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sp>
        <p:nvSpPr>
          <p:cNvPr id="32" name="Google Shape;1028;p37">
            <a:extLst>
              <a:ext uri="{FF2B5EF4-FFF2-40B4-BE49-F238E27FC236}">
                <a16:creationId xmlns:a16="http://schemas.microsoft.com/office/drawing/2014/main" xmlns="" id="{2369BFE4-55C3-4F91-9183-D63B9B3B2F9D}"/>
              </a:ext>
            </a:extLst>
          </p:cNvPr>
          <p:cNvSpPr/>
          <p:nvPr/>
        </p:nvSpPr>
        <p:spPr>
          <a:xfrm>
            <a:off x="112145" y="5617263"/>
            <a:ext cx="0" cy="84"/>
          </a:xfrm>
          <a:custGeom>
            <a:avLst/>
            <a:gdLst/>
            <a:ahLst/>
            <a:cxnLst/>
            <a:rect l="l" t="t" r="r" b="b"/>
            <a:pathLst>
              <a:path h="1" extrusionOk="0">
                <a:moveTo>
                  <a:pt x="0" y="1"/>
                </a:moveTo>
                <a:lnTo>
                  <a:pt x="0" y="1"/>
                </a:lnTo>
                <a:close/>
              </a:path>
            </a:pathLst>
          </a:custGeom>
          <a:solidFill>
            <a:srgbClr val="FFD4CA"/>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sp>
        <p:nvSpPr>
          <p:cNvPr id="33" name="Google Shape;1029;p37">
            <a:extLst>
              <a:ext uri="{FF2B5EF4-FFF2-40B4-BE49-F238E27FC236}">
                <a16:creationId xmlns:a16="http://schemas.microsoft.com/office/drawing/2014/main" xmlns="" id="{8430E25F-628E-40B1-917D-1DC44E6FB914}"/>
              </a:ext>
            </a:extLst>
          </p:cNvPr>
          <p:cNvSpPr/>
          <p:nvPr/>
        </p:nvSpPr>
        <p:spPr>
          <a:xfrm>
            <a:off x="72543" y="5579999"/>
            <a:ext cx="84" cy="84"/>
          </a:xfrm>
          <a:custGeom>
            <a:avLst/>
            <a:gdLst/>
            <a:ahLst/>
            <a:cxnLst/>
            <a:rect l="l" t="t" r="r" b="b"/>
            <a:pathLst>
              <a:path w="1" h="1" extrusionOk="0">
                <a:moveTo>
                  <a:pt x="0" y="0"/>
                </a:moveTo>
                <a:lnTo>
                  <a:pt x="0" y="0"/>
                </a:lnTo>
                <a:close/>
              </a:path>
            </a:pathLst>
          </a:custGeom>
          <a:solidFill>
            <a:srgbClr val="FFD4CA"/>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sp>
        <p:nvSpPr>
          <p:cNvPr id="34" name="Google Shape;1030;p37">
            <a:extLst>
              <a:ext uri="{FF2B5EF4-FFF2-40B4-BE49-F238E27FC236}">
                <a16:creationId xmlns:a16="http://schemas.microsoft.com/office/drawing/2014/main" xmlns="" id="{7BD841CA-5324-4CB5-AB77-2CFFC803B6F6}"/>
              </a:ext>
            </a:extLst>
          </p:cNvPr>
          <p:cNvSpPr/>
          <p:nvPr/>
        </p:nvSpPr>
        <p:spPr>
          <a:xfrm>
            <a:off x="73630" y="5579999"/>
            <a:ext cx="84" cy="84"/>
          </a:xfrm>
          <a:custGeom>
            <a:avLst/>
            <a:gdLst/>
            <a:ahLst/>
            <a:cxnLst/>
            <a:rect l="l" t="t" r="r" b="b"/>
            <a:pathLst>
              <a:path w="1" h="1" extrusionOk="0">
                <a:moveTo>
                  <a:pt x="1" y="0"/>
                </a:moveTo>
                <a:lnTo>
                  <a:pt x="1" y="0"/>
                </a:lnTo>
                <a:close/>
              </a:path>
            </a:pathLst>
          </a:custGeom>
          <a:solidFill>
            <a:srgbClr val="FFD4CA"/>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sp>
        <p:nvSpPr>
          <p:cNvPr id="35" name="Google Shape;1031;p37">
            <a:extLst>
              <a:ext uri="{FF2B5EF4-FFF2-40B4-BE49-F238E27FC236}">
                <a16:creationId xmlns:a16="http://schemas.microsoft.com/office/drawing/2014/main" xmlns="" id="{197F632B-71F7-4484-86E6-008CF8C9E4A7}"/>
              </a:ext>
            </a:extLst>
          </p:cNvPr>
          <p:cNvSpPr/>
          <p:nvPr/>
        </p:nvSpPr>
        <p:spPr>
          <a:xfrm>
            <a:off x="73630" y="5579999"/>
            <a:ext cx="84" cy="84"/>
          </a:xfrm>
          <a:custGeom>
            <a:avLst/>
            <a:gdLst/>
            <a:ahLst/>
            <a:cxnLst/>
            <a:rect l="l" t="t" r="r" b="b"/>
            <a:pathLst>
              <a:path w="1" h="1" extrusionOk="0">
                <a:moveTo>
                  <a:pt x="1" y="0"/>
                </a:moveTo>
                <a:close/>
              </a:path>
            </a:pathLst>
          </a:custGeom>
          <a:solidFill>
            <a:srgbClr val="FFD4CA"/>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sp>
        <p:nvSpPr>
          <p:cNvPr id="36" name="Google Shape;1033;p37">
            <a:extLst>
              <a:ext uri="{FF2B5EF4-FFF2-40B4-BE49-F238E27FC236}">
                <a16:creationId xmlns:a16="http://schemas.microsoft.com/office/drawing/2014/main" xmlns="" id="{F1D2FCA9-EAFE-4556-8897-4EA8CEF88CF8}"/>
              </a:ext>
            </a:extLst>
          </p:cNvPr>
          <p:cNvSpPr/>
          <p:nvPr/>
        </p:nvSpPr>
        <p:spPr>
          <a:xfrm>
            <a:off x="386862" y="5742757"/>
            <a:ext cx="84" cy="84"/>
          </a:xfrm>
          <a:custGeom>
            <a:avLst/>
            <a:gdLst/>
            <a:ahLst/>
            <a:cxnLst/>
            <a:rect l="l" t="t" r="r" b="b"/>
            <a:pathLst>
              <a:path w="1" h="1" extrusionOk="0">
                <a:moveTo>
                  <a:pt x="0" y="1"/>
                </a:moveTo>
                <a:lnTo>
                  <a:pt x="0" y="1"/>
                </a:lnTo>
                <a:lnTo>
                  <a:pt x="0" y="1"/>
                </a:lnTo>
                <a:close/>
              </a:path>
            </a:pathLst>
          </a:custGeom>
          <a:solidFill>
            <a:srgbClr val="FFD4CA"/>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sp>
        <p:nvSpPr>
          <p:cNvPr id="37" name="Google Shape;1034;p37">
            <a:extLst>
              <a:ext uri="{FF2B5EF4-FFF2-40B4-BE49-F238E27FC236}">
                <a16:creationId xmlns:a16="http://schemas.microsoft.com/office/drawing/2014/main" xmlns="" id="{47E7568E-E033-494C-9CA3-3B001C73A38B}"/>
              </a:ext>
            </a:extLst>
          </p:cNvPr>
          <p:cNvSpPr/>
          <p:nvPr/>
        </p:nvSpPr>
        <p:spPr>
          <a:xfrm>
            <a:off x="386862" y="5741671"/>
            <a:ext cx="84" cy="84"/>
          </a:xfrm>
          <a:custGeom>
            <a:avLst/>
            <a:gdLst/>
            <a:ahLst/>
            <a:cxnLst/>
            <a:rect l="l" t="t" r="r" b="b"/>
            <a:pathLst>
              <a:path w="1" h="1" extrusionOk="0">
                <a:moveTo>
                  <a:pt x="0" y="0"/>
                </a:moveTo>
                <a:lnTo>
                  <a:pt x="0" y="0"/>
                </a:lnTo>
                <a:close/>
              </a:path>
            </a:pathLst>
          </a:custGeom>
          <a:solidFill>
            <a:srgbClr val="FFD4CA"/>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sp>
        <p:nvSpPr>
          <p:cNvPr id="38" name="Google Shape;1035;p37">
            <a:extLst>
              <a:ext uri="{FF2B5EF4-FFF2-40B4-BE49-F238E27FC236}">
                <a16:creationId xmlns:a16="http://schemas.microsoft.com/office/drawing/2014/main" xmlns="" id="{6243F6FD-05E5-4ADE-9F90-65144229B0B9}"/>
              </a:ext>
            </a:extLst>
          </p:cNvPr>
          <p:cNvSpPr/>
          <p:nvPr/>
        </p:nvSpPr>
        <p:spPr>
          <a:xfrm>
            <a:off x="531573" y="5720198"/>
            <a:ext cx="84" cy="84"/>
          </a:xfrm>
          <a:custGeom>
            <a:avLst/>
            <a:gdLst/>
            <a:ahLst/>
            <a:cxnLst/>
            <a:rect l="l" t="t" r="r" b="b"/>
            <a:pathLst>
              <a:path w="1" h="1" extrusionOk="0">
                <a:moveTo>
                  <a:pt x="0" y="0"/>
                </a:moveTo>
                <a:lnTo>
                  <a:pt x="0" y="0"/>
                </a:lnTo>
                <a:lnTo>
                  <a:pt x="0" y="0"/>
                </a:lnTo>
                <a:close/>
              </a:path>
            </a:pathLst>
          </a:custGeom>
          <a:solidFill>
            <a:srgbClr val="FFD4CA"/>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sp>
        <p:nvSpPr>
          <p:cNvPr id="39" name="Google Shape;1037;p37">
            <a:extLst>
              <a:ext uri="{FF2B5EF4-FFF2-40B4-BE49-F238E27FC236}">
                <a16:creationId xmlns:a16="http://schemas.microsoft.com/office/drawing/2014/main" xmlns="" id="{47F066FB-5A8D-4377-A3FE-7D1F32644214}"/>
              </a:ext>
            </a:extLst>
          </p:cNvPr>
          <p:cNvSpPr/>
          <p:nvPr/>
        </p:nvSpPr>
        <p:spPr>
          <a:xfrm>
            <a:off x="194611" y="5976783"/>
            <a:ext cx="84" cy="84"/>
          </a:xfrm>
          <a:custGeom>
            <a:avLst/>
            <a:gdLst/>
            <a:ahLst/>
            <a:cxnLst/>
            <a:rect l="l" t="t" r="r" b="b"/>
            <a:pathLst>
              <a:path w="1" h="1" extrusionOk="0">
                <a:moveTo>
                  <a:pt x="1" y="1"/>
                </a:moveTo>
                <a:close/>
              </a:path>
            </a:pathLst>
          </a:custGeom>
          <a:solidFill>
            <a:srgbClr val="FFD4CA"/>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sp>
        <p:nvSpPr>
          <p:cNvPr id="40" name="Google Shape;1038;p37">
            <a:extLst>
              <a:ext uri="{FF2B5EF4-FFF2-40B4-BE49-F238E27FC236}">
                <a16:creationId xmlns:a16="http://schemas.microsoft.com/office/drawing/2014/main" xmlns="" id="{2C7FC6BF-B3BE-4B9B-BDE1-7F8E831E9DD7}"/>
              </a:ext>
            </a:extLst>
          </p:cNvPr>
          <p:cNvSpPr/>
          <p:nvPr/>
        </p:nvSpPr>
        <p:spPr>
          <a:xfrm>
            <a:off x="395886" y="5896490"/>
            <a:ext cx="84" cy="84"/>
          </a:xfrm>
          <a:custGeom>
            <a:avLst/>
            <a:gdLst/>
            <a:ahLst/>
            <a:cxnLst/>
            <a:rect l="l" t="t" r="r" b="b"/>
            <a:pathLst>
              <a:path w="1" h="1" extrusionOk="0">
                <a:moveTo>
                  <a:pt x="0" y="1"/>
                </a:moveTo>
                <a:lnTo>
                  <a:pt x="0" y="1"/>
                </a:lnTo>
                <a:close/>
              </a:path>
            </a:pathLst>
          </a:custGeom>
          <a:solidFill>
            <a:srgbClr val="FFD4CA"/>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sp>
        <p:nvSpPr>
          <p:cNvPr id="41" name="Google Shape;1039;p37">
            <a:extLst>
              <a:ext uri="{FF2B5EF4-FFF2-40B4-BE49-F238E27FC236}">
                <a16:creationId xmlns:a16="http://schemas.microsoft.com/office/drawing/2014/main" xmlns="" id="{D5F92492-9224-422A-9CFD-FD4635EB0929}"/>
              </a:ext>
            </a:extLst>
          </p:cNvPr>
          <p:cNvSpPr/>
          <p:nvPr/>
        </p:nvSpPr>
        <p:spPr>
          <a:xfrm>
            <a:off x="395886" y="5896490"/>
            <a:ext cx="84" cy="84"/>
          </a:xfrm>
          <a:custGeom>
            <a:avLst/>
            <a:gdLst/>
            <a:ahLst/>
            <a:cxnLst/>
            <a:rect l="l" t="t" r="r" b="b"/>
            <a:pathLst>
              <a:path w="1" h="1" extrusionOk="0">
                <a:moveTo>
                  <a:pt x="0" y="1"/>
                </a:moveTo>
                <a:lnTo>
                  <a:pt x="0" y="1"/>
                </a:lnTo>
                <a:lnTo>
                  <a:pt x="0" y="1"/>
                </a:lnTo>
                <a:close/>
              </a:path>
            </a:pathLst>
          </a:custGeom>
          <a:solidFill>
            <a:srgbClr val="FFD4CA"/>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sp>
        <p:nvSpPr>
          <p:cNvPr id="42" name="Google Shape;1040;p37">
            <a:extLst>
              <a:ext uri="{FF2B5EF4-FFF2-40B4-BE49-F238E27FC236}">
                <a16:creationId xmlns:a16="http://schemas.microsoft.com/office/drawing/2014/main" xmlns="" id="{798A6414-3B16-4F8C-BD0A-DDB01662E18D}"/>
              </a:ext>
            </a:extLst>
          </p:cNvPr>
          <p:cNvSpPr/>
          <p:nvPr/>
        </p:nvSpPr>
        <p:spPr>
          <a:xfrm>
            <a:off x="395886" y="5896490"/>
            <a:ext cx="84" cy="84"/>
          </a:xfrm>
          <a:custGeom>
            <a:avLst/>
            <a:gdLst/>
            <a:ahLst/>
            <a:cxnLst/>
            <a:rect l="l" t="t" r="r" b="b"/>
            <a:pathLst>
              <a:path w="1" h="1" extrusionOk="0">
                <a:moveTo>
                  <a:pt x="0" y="1"/>
                </a:moveTo>
                <a:lnTo>
                  <a:pt x="0" y="1"/>
                </a:lnTo>
                <a:lnTo>
                  <a:pt x="0" y="1"/>
                </a:lnTo>
                <a:lnTo>
                  <a:pt x="0" y="1"/>
                </a:lnTo>
                <a:close/>
              </a:path>
            </a:pathLst>
          </a:custGeom>
          <a:solidFill>
            <a:srgbClr val="FFD4CA"/>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grpSp>
        <p:nvGrpSpPr>
          <p:cNvPr id="43" name="Google Shape;1042;p37">
            <a:extLst>
              <a:ext uri="{FF2B5EF4-FFF2-40B4-BE49-F238E27FC236}">
                <a16:creationId xmlns:a16="http://schemas.microsoft.com/office/drawing/2014/main" xmlns="" id="{DC5978D6-6399-4EA3-935D-9D5528883700}"/>
              </a:ext>
            </a:extLst>
          </p:cNvPr>
          <p:cNvGrpSpPr/>
          <p:nvPr/>
        </p:nvGrpSpPr>
        <p:grpSpPr>
          <a:xfrm rot="-784983">
            <a:off x="11286172" y="3337173"/>
            <a:ext cx="959497" cy="1494568"/>
            <a:chOff x="8424000" y="2335625"/>
            <a:chExt cx="981301" cy="1528532"/>
          </a:xfrm>
        </p:grpSpPr>
        <p:sp>
          <p:nvSpPr>
            <p:cNvPr id="44" name="Google Shape;1043;p37">
              <a:extLst>
                <a:ext uri="{FF2B5EF4-FFF2-40B4-BE49-F238E27FC236}">
                  <a16:creationId xmlns:a16="http://schemas.microsoft.com/office/drawing/2014/main" xmlns="" id="{4E28D58C-ACB9-4965-88AB-3F72A3D44C6A}"/>
                </a:ext>
              </a:extLst>
            </p:cNvPr>
            <p:cNvSpPr/>
            <p:nvPr/>
          </p:nvSpPr>
          <p:spPr>
            <a:xfrm>
              <a:off x="9155054" y="2569286"/>
              <a:ext cx="250248" cy="432683"/>
            </a:xfrm>
            <a:custGeom>
              <a:avLst/>
              <a:gdLst/>
              <a:ahLst/>
              <a:cxnLst/>
              <a:rect l="l" t="t" r="r" b="b"/>
              <a:pathLst>
                <a:path w="3229" h="5583" extrusionOk="0">
                  <a:moveTo>
                    <a:pt x="1323" y="1"/>
                  </a:moveTo>
                  <a:cubicBezTo>
                    <a:pt x="1109" y="1"/>
                    <a:pt x="914" y="59"/>
                    <a:pt x="720" y="156"/>
                  </a:cubicBezTo>
                  <a:cubicBezTo>
                    <a:pt x="584" y="215"/>
                    <a:pt x="428" y="351"/>
                    <a:pt x="331" y="506"/>
                  </a:cubicBezTo>
                  <a:cubicBezTo>
                    <a:pt x="234" y="662"/>
                    <a:pt x="156" y="837"/>
                    <a:pt x="117" y="1012"/>
                  </a:cubicBezTo>
                  <a:cubicBezTo>
                    <a:pt x="0" y="1479"/>
                    <a:pt x="39" y="1984"/>
                    <a:pt x="59" y="2373"/>
                  </a:cubicBezTo>
                  <a:cubicBezTo>
                    <a:pt x="117" y="2821"/>
                    <a:pt x="214" y="3288"/>
                    <a:pt x="389" y="3891"/>
                  </a:cubicBezTo>
                  <a:cubicBezTo>
                    <a:pt x="448" y="4182"/>
                    <a:pt x="545" y="4474"/>
                    <a:pt x="700" y="4844"/>
                  </a:cubicBezTo>
                  <a:cubicBezTo>
                    <a:pt x="778" y="5038"/>
                    <a:pt x="837" y="5213"/>
                    <a:pt x="914" y="5388"/>
                  </a:cubicBezTo>
                  <a:cubicBezTo>
                    <a:pt x="895" y="5466"/>
                    <a:pt x="934" y="5544"/>
                    <a:pt x="992" y="5563"/>
                  </a:cubicBezTo>
                  <a:cubicBezTo>
                    <a:pt x="1012" y="5583"/>
                    <a:pt x="1070" y="5583"/>
                    <a:pt x="1089" y="5583"/>
                  </a:cubicBezTo>
                  <a:cubicBezTo>
                    <a:pt x="1128" y="5583"/>
                    <a:pt x="1187" y="5563"/>
                    <a:pt x="1226" y="5524"/>
                  </a:cubicBezTo>
                  <a:lnTo>
                    <a:pt x="1303" y="5446"/>
                  </a:lnTo>
                  <a:lnTo>
                    <a:pt x="1595" y="5077"/>
                  </a:lnTo>
                  <a:cubicBezTo>
                    <a:pt x="1673" y="5019"/>
                    <a:pt x="1712" y="4902"/>
                    <a:pt x="1790" y="4844"/>
                  </a:cubicBezTo>
                  <a:cubicBezTo>
                    <a:pt x="1945" y="4649"/>
                    <a:pt x="2081" y="4455"/>
                    <a:pt x="2237" y="4241"/>
                  </a:cubicBezTo>
                  <a:cubicBezTo>
                    <a:pt x="2373" y="4007"/>
                    <a:pt x="2529" y="3754"/>
                    <a:pt x="2665" y="3482"/>
                  </a:cubicBezTo>
                  <a:cubicBezTo>
                    <a:pt x="2820" y="3210"/>
                    <a:pt x="2918" y="2937"/>
                    <a:pt x="3015" y="2685"/>
                  </a:cubicBezTo>
                  <a:cubicBezTo>
                    <a:pt x="3112" y="2412"/>
                    <a:pt x="3171" y="2140"/>
                    <a:pt x="3209" y="1868"/>
                  </a:cubicBezTo>
                  <a:cubicBezTo>
                    <a:pt x="3229" y="1615"/>
                    <a:pt x="3229" y="1362"/>
                    <a:pt x="3171" y="1148"/>
                  </a:cubicBezTo>
                  <a:cubicBezTo>
                    <a:pt x="3132" y="934"/>
                    <a:pt x="3015" y="701"/>
                    <a:pt x="2859" y="545"/>
                  </a:cubicBezTo>
                  <a:cubicBezTo>
                    <a:pt x="2684" y="370"/>
                    <a:pt x="2470" y="215"/>
                    <a:pt x="2179" y="117"/>
                  </a:cubicBezTo>
                  <a:cubicBezTo>
                    <a:pt x="2042" y="78"/>
                    <a:pt x="1867" y="59"/>
                    <a:pt x="1751" y="20"/>
                  </a:cubicBezTo>
                  <a:cubicBezTo>
                    <a:pt x="1634" y="20"/>
                    <a:pt x="1498" y="1"/>
                    <a:pt x="1381" y="1"/>
                  </a:cubicBezTo>
                  <a:close/>
                </a:path>
              </a:pathLst>
            </a:custGeom>
            <a:solidFill>
              <a:srgbClr val="EE741F"/>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sp>
          <p:nvSpPr>
            <p:cNvPr id="45" name="Google Shape;1044;p37">
              <a:extLst>
                <a:ext uri="{FF2B5EF4-FFF2-40B4-BE49-F238E27FC236}">
                  <a16:creationId xmlns:a16="http://schemas.microsoft.com/office/drawing/2014/main" xmlns="" id="{A4D41927-3F6A-4EC1-B976-804B6896769B}"/>
                </a:ext>
              </a:extLst>
            </p:cNvPr>
            <p:cNvSpPr/>
            <p:nvPr/>
          </p:nvSpPr>
          <p:spPr>
            <a:xfrm>
              <a:off x="8424000" y="3007934"/>
              <a:ext cx="521575" cy="284967"/>
            </a:xfrm>
            <a:custGeom>
              <a:avLst/>
              <a:gdLst/>
              <a:ahLst/>
              <a:cxnLst/>
              <a:rect l="l" t="t" r="r" b="b"/>
              <a:pathLst>
                <a:path w="6730" h="3677" extrusionOk="0">
                  <a:moveTo>
                    <a:pt x="2801" y="0"/>
                  </a:moveTo>
                  <a:cubicBezTo>
                    <a:pt x="2529" y="0"/>
                    <a:pt x="2237" y="39"/>
                    <a:pt x="1965" y="59"/>
                  </a:cubicBezTo>
                  <a:cubicBezTo>
                    <a:pt x="1692" y="78"/>
                    <a:pt x="1459" y="156"/>
                    <a:pt x="1245" y="234"/>
                  </a:cubicBezTo>
                  <a:cubicBezTo>
                    <a:pt x="992" y="331"/>
                    <a:pt x="778" y="428"/>
                    <a:pt x="603" y="545"/>
                  </a:cubicBezTo>
                  <a:cubicBezTo>
                    <a:pt x="506" y="623"/>
                    <a:pt x="409" y="681"/>
                    <a:pt x="370" y="759"/>
                  </a:cubicBezTo>
                  <a:cubicBezTo>
                    <a:pt x="292" y="837"/>
                    <a:pt x="214" y="934"/>
                    <a:pt x="175" y="1031"/>
                  </a:cubicBezTo>
                  <a:cubicBezTo>
                    <a:pt x="78" y="1226"/>
                    <a:pt x="0" y="1440"/>
                    <a:pt x="0" y="1654"/>
                  </a:cubicBezTo>
                  <a:cubicBezTo>
                    <a:pt x="0" y="1906"/>
                    <a:pt x="39" y="2140"/>
                    <a:pt x="175" y="2432"/>
                  </a:cubicBezTo>
                  <a:cubicBezTo>
                    <a:pt x="292" y="2723"/>
                    <a:pt x="467" y="2976"/>
                    <a:pt x="681" y="3171"/>
                  </a:cubicBezTo>
                  <a:cubicBezTo>
                    <a:pt x="876" y="3326"/>
                    <a:pt x="1090" y="3482"/>
                    <a:pt x="1381" y="3560"/>
                  </a:cubicBezTo>
                  <a:cubicBezTo>
                    <a:pt x="1595" y="3618"/>
                    <a:pt x="1867" y="3676"/>
                    <a:pt x="2159" y="3676"/>
                  </a:cubicBezTo>
                  <a:lnTo>
                    <a:pt x="2179" y="3676"/>
                  </a:lnTo>
                  <a:cubicBezTo>
                    <a:pt x="2451" y="3676"/>
                    <a:pt x="2743" y="3657"/>
                    <a:pt x="3093" y="3579"/>
                  </a:cubicBezTo>
                  <a:cubicBezTo>
                    <a:pt x="3346" y="3521"/>
                    <a:pt x="3676" y="3462"/>
                    <a:pt x="4026" y="3326"/>
                  </a:cubicBezTo>
                  <a:cubicBezTo>
                    <a:pt x="4299" y="3268"/>
                    <a:pt x="4571" y="3171"/>
                    <a:pt x="4843" y="3093"/>
                  </a:cubicBezTo>
                  <a:cubicBezTo>
                    <a:pt x="4999" y="3034"/>
                    <a:pt x="5154" y="2996"/>
                    <a:pt x="5329" y="2937"/>
                  </a:cubicBezTo>
                  <a:cubicBezTo>
                    <a:pt x="5738" y="2821"/>
                    <a:pt x="6049" y="2723"/>
                    <a:pt x="6419" y="2684"/>
                  </a:cubicBezTo>
                  <a:cubicBezTo>
                    <a:pt x="6438" y="2684"/>
                    <a:pt x="6458" y="2684"/>
                    <a:pt x="6496" y="2645"/>
                  </a:cubicBezTo>
                  <a:lnTo>
                    <a:pt x="6516" y="2645"/>
                  </a:lnTo>
                  <a:cubicBezTo>
                    <a:pt x="6555" y="2645"/>
                    <a:pt x="6594" y="2645"/>
                    <a:pt x="6613" y="2626"/>
                  </a:cubicBezTo>
                  <a:cubicBezTo>
                    <a:pt x="6710" y="2587"/>
                    <a:pt x="6730" y="2490"/>
                    <a:pt x="6691" y="2393"/>
                  </a:cubicBezTo>
                  <a:cubicBezTo>
                    <a:pt x="6613" y="2237"/>
                    <a:pt x="6516" y="2062"/>
                    <a:pt x="6380" y="1887"/>
                  </a:cubicBezTo>
                  <a:cubicBezTo>
                    <a:pt x="6263" y="1712"/>
                    <a:pt x="6146" y="1537"/>
                    <a:pt x="6030" y="1401"/>
                  </a:cubicBezTo>
                  <a:cubicBezTo>
                    <a:pt x="5777" y="1109"/>
                    <a:pt x="5485" y="856"/>
                    <a:pt x="5154" y="623"/>
                  </a:cubicBezTo>
                  <a:cubicBezTo>
                    <a:pt x="4999" y="526"/>
                    <a:pt x="4843" y="428"/>
                    <a:pt x="4629" y="331"/>
                  </a:cubicBezTo>
                  <a:cubicBezTo>
                    <a:pt x="4474" y="253"/>
                    <a:pt x="4338" y="175"/>
                    <a:pt x="4201" y="156"/>
                  </a:cubicBezTo>
                  <a:cubicBezTo>
                    <a:pt x="3987" y="78"/>
                    <a:pt x="3735" y="39"/>
                    <a:pt x="3540" y="0"/>
                  </a:cubicBezTo>
                  <a:cubicBezTo>
                    <a:pt x="3462" y="13"/>
                    <a:pt x="3382" y="18"/>
                    <a:pt x="3301" y="18"/>
                  </a:cubicBezTo>
                  <a:cubicBezTo>
                    <a:pt x="3138" y="18"/>
                    <a:pt x="2970" y="0"/>
                    <a:pt x="2801" y="0"/>
                  </a:cubicBezTo>
                  <a:close/>
                </a:path>
              </a:pathLst>
            </a:custGeom>
            <a:solidFill>
              <a:srgbClr val="EE741F"/>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sp>
          <p:nvSpPr>
            <p:cNvPr id="46" name="Google Shape;1045;p37">
              <a:extLst>
                <a:ext uri="{FF2B5EF4-FFF2-40B4-BE49-F238E27FC236}">
                  <a16:creationId xmlns:a16="http://schemas.microsoft.com/office/drawing/2014/main" xmlns="" id="{135A4AFC-DD28-439E-BAAD-7CD91A8A859C}"/>
                </a:ext>
              </a:extLst>
            </p:cNvPr>
            <p:cNvSpPr/>
            <p:nvPr/>
          </p:nvSpPr>
          <p:spPr>
            <a:xfrm>
              <a:off x="8521960" y="2335625"/>
              <a:ext cx="530643" cy="491505"/>
            </a:xfrm>
            <a:custGeom>
              <a:avLst/>
              <a:gdLst/>
              <a:ahLst/>
              <a:cxnLst/>
              <a:rect l="l" t="t" r="r" b="b"/>
              <a:pathLst>
                <a:path w="6847" h="6342" extrusionOk="0">
                  <a:moveTo>
                    <a:pt x="2510" y="1"/>
                  </a:moveTo>
                  <a:cubicBezTo>
                    <a:pt x="2354" y="20"/>
                    <a:pt x="2179" y="20"/>
                    <a:pt x="2043" y="20"/>
                  </a:cubicBezTo>
                  <a:cubicBezTo>
                    <a:pt x="1868" y="20"/>
                    <a:pt x="1693" y="59"/>
                    <a:pt x="1537" y="79"/>
                  </a:cubicBezTo>
                  <a:cubicBezTo>
                    <a:pt x="1401" y="98"/>
                    <a:pt x="1265" y="157"/>
                    <a:pt x="1148" y="195"/>
                  </a:cubicBezTo>
                  <a:cubicBezTo>
                    <a:pt x="992" y="254"/>
                    <a:pt x="876" y="312"/>
                    <a:pt x="779" y="390"/>
                  </a:cubicBezTo>
                  <a:cubicBezTo>
                    <a:pt x="584" y="507"/>
                    <a:pt x="409" y="701"/>
                    <a:pt x="292" y="896"/>
                  </a:cubicBezTo>
                  <a:cubicBezTo>
                    <a:pt x="234" y="993"/>
                    <a:pt x="195" y="1090"/>
                    <a:pt x="137" y="1226"/>
                  </a:cubicBezTo>
                  <a:cubicBezTo>
                    <a:pt x="98" y="1343"/>
                    <a:pt x="78" y="1479"/>
                    <a:pt x="39" y="1576"/>
                  </a:cubicBezTo>
                  <a:cubicBezTo>
                    <a:pt x="1" y="1810"/>
                    <a:pt x="1" y="2043"/>
                    <a:pt x="20" y="2335"/>
                  </a:cubicBezTo>
                  <a:cubicBezTo>
                    <a:pt x="39" y="2568"/>
                    <a:pt x="98" y="2821"/>
                    <a:pt x="195" y="3113"/>
                  </a:cubicBezTo>
                  <a:cubicBezTo>
                    <a:pt x="253" y="3366"/>
                    <a:pt x="390" y="3619"/>
                    <a:pt x="526" y="3852"/>
                  </a:cubicBezTo>
                  <a:cubicBezTo>
                    <a:pt x="681" y="4085"/>
                    <a:pt x="837" y="4299"/>
                    <a:pt x="1051" y="4474"/>
                  </a:cubicBezTo>
                  <a:cubicBezTo>
                    <a:pt x="1381" y="4786"/>
                    <a:pt x="1770" y="5077"/>
                    <a:pt x="2237" y="5330"/>
                  </a:cubicBezTo>
                  <a:cubicBezTo>
                    <a:pt x="2626" y="5544"/>
                    <a:pt x="3093" y="5719"/>
                    <a:pt x="3599" y="5855"/>
                  </a:cubicBezTo>
                  <a:cubicBezTo>
                    <a:pt x="4416" y="6108"/>
                    <a:pt x="5291" y="6205"/>
                    <a:pt x="6147" y="6303"/>
                  </a:cubicBezTo>
                  <a:lnTo>
                    <a:pt x="6574" y="6341"/>
                  </a:lnTo>
                  <a:cubicBezTo>
                    <a:pt x="6613" y="6341"/>
                    <a:pt x="6633" y="6341"/>
                    <a:pt x="6633" y="6322"/>
                  </a:cubicBezTo>
                  <a:lnTo>
                    <a:pt x="6711" y="6322"/>
                  </a:lnTo>
                  <a:cubicBezTo>
                    <a:pt x="6749" y="6322"/>
                    <a:pt x="6808" y="6283"/>
                    <a:pt x="6827" y="6244"/>
                  </a:cubicBezTo>
                  <a:cubicBezTo>
                    <a:pt x="6847" y="6205"/>
                    <a:pt x="6847" y="6147"/>
                    <a:pt x="6847" y="6108"/>
                  </a:cubicBezTo>
                  <a:cubicBezTo>
                    <a:pt x="6808" y="5466"/>
                    <a:pt x="6691" y="4844"/>
                    <a:pt x="6497" y="4202"/>
                  </a:cubicBezTo>
                  <a:cubicBezTo>
                    <a:pt x="6263" y="3521"/>
                    <a:pt x="5972" y="2879"/>
                    <a:pt x="5641" y="2315"/>
                  </a:cubicBezTo>
                  <a:cubicBezTo>
                    <a:pt x="5252" y="1674"/>
                    <a:pt x="4805" y="1168"/>
                    <a:pt x="4299" y="779"/>
                  </a:cubicBezTo>
                  <a:cubicBezTo>
                    <a:pt x="4065" y="584"/>
                    <a:pt x="3774" y="409"/>
                    <a:pt x="3443" y="273"/>
                  </a:cubicBezTo>
                  <a:cubicBezTo>
                    <a:pt x="3151" y="157"/>
                    <a:pt x="2840" y="59"/>
                    <a:pt x="2510" y="1"/>
                  </a:cubicBezTo>
                  <a:close/>
                </a:path>
              </a:pathLst>
            </a:custGeom>
            <a:solidFill>
              <a:srgbClr val="EE741F"/>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sp>
          <p:nvSpPr>
            <p:cNvPr id="47" name="Google Shape;1046;p37">
              <a:extLst>
                <a:ext uri="{FF2B5EF4-FFF2-40B4-BE49-F238E27FC236}">
                  <a16:creationId xmlns:a16="http://schemas.microsoft.com/office/drawing/2014/main" xmlns="" id="{AEC6A3BC-9B0C-4FB5-9B47-A88040B0BE93}"/>
                </a:ext>
              </a:extLst>
            </p:cNvPr>
            <p:cNvSpPr/>
            <p:nvPr/>
          </p:nvSpPr>
          <p:spPr>
            <a:xfrm>
              <a:off x="8591322" y="2388402"/>
              <a:ext cx="467325" cy="446245"/>
            </a:xfrm>
            <a:custGeom>
              <a:avLst/>
              <a:gdLst/>
              <a:ahLst/>
              <a:cxnLst/>
              <a:rect l="l" t="t" r="r" b="b"/>
              <a:pathLst>
                <a:path w="6030" h="5758" extrusionOk="0">
                  <a:moveTo>
                    <a:pt x="1439" y="1"/>
                  </a:moveTo>
                  <a:cubicBezTo>
                    <a:pt x="1342" y="20"/>
                    <a:pt x="1264" y="20"/>
                    <a:pt x="1187" y="20"/>
                  </a:cubicBezTo>
                  <a:cubicBezTo>
                    <a:pt x="1089" y="20"/>
                    <a:pt x="992" y="20"/>
                    <a:pt x="875" y="59"/>
                  </a:cubicBezTo>
                  <a:cubicBezTo>
                    <a:pt x="681" y="98"/>
                    <a:pt x="506" y="176"/>
                    <a:pt x="370" y="312"/>
                  </a:cubicBezTo>
                  <a:cubicBezTo>
                    <a:pt x="253" y="409"/>
                    <a:pt x="156" y="565"/>
                    <a:pt x="78" y="740"/>
                  </a:cubicBezTo>
                  <a:cubicBezTo>
                    <a:pt x="59" y="798"/>
                    <a:pt x="20" y="895"/>
                    <a:pt x="20" y="973"/>
                  </a:cubicBezTo>
                  <a:cubicBezTo>
                    <a:pt x="20" y="1051"/>
                    <a:pt x="0" y="1148"/>
                    <a:pt x="20" y="1265"/>
                  </a:cubicBezTo>
                  <a:cubicBezTo>
                    <a:pt x="59" y="1401"/>
                    <a:pt x="78" y="1557"/>
                    <a:pt x="175" y="1751"/>
                  </a:cubicBezTo>
                  <a:cubicBezTo>
                    <a:pt x="253" y="1926"/>
                    <a:pt x="311" y="2062"/>
                    <a:pt x="467" y="2257"/>
                  </a:cubicBezTo>
                  <a:cubicBezTo>
                    <a:pt x="564" y="2412"/>
                    <a:pt x="681" y="2549"/>
                    <a:pt x="856" y="2704"/>
                  </a:cubicBezTo>
                  <a:cubicBezTo>
                    <a:pt x="992" y="2840"/>
                    <a:pt x="1148" y="2957"/>
                    <a:pt x="1342" y="3093"/>
                  </a:cubicBezTo>
                  <a:cubicBezTo>
                    <a:pt x="1673" y="3327"/>
                    <a:pt x="2042" y="3521"/>
                    <a:pt x="2392" y="3696"/>
                  </a:cubicBezTo>
                  <a:lnTo>
                    <a:pt x="2529" y="3774"/>
                  </a:lnTo>
                  <a:lnTo>
                    <a:pt x="2606" y="3793"/>
                  </a:lnTo>
                  <a:lnTo>
                    <a:pt x="2684" y="3832"/>
                  </a:lnTo>
                  <a:lnTo>
                    <a:pt x="2918" y="3968"/>
                  </a:lnTo>
                  <a:cubicBezTo>
                    <a:pt x="3073" y="4027"/>
                    <a:pt x="3209" y="4105"/>
                    <a:pt x="3346" y="4202"/>
                  </a:cubicBezTo>
                  <a:lnTo>
                    <a:pt x="3443" y="4260"/>
                  </a:lnTo>
                  <a:lnTo>
                    <a:pt x="3501" y="4280"/>
                  </a:lnTo>
                  <a:cubicBezTo>
                    <a:pt x="4221" y="4688"/>
                    <a:pt x="5077" y="5155"/>
                    <a:pt x="5874" y="5738"/>
                  </a:cubicBezTo>
                  <a:cubicBezTo>
                    <a:pt x="5913" y="5738"/>
                    <a:pt x="5913" y="5758"/>
                    <a:pt x="5932" y="5758"/>
                  </a:cubicBezTo>
                  <a:cubicBezTo>
                    <a:pt x="5952" y="5758"/>
                    <a:pt x="6010" y="5738"/>
                    <a:pt x="6010" y="5719"/>
                  </a:cubicBezTo>
                  <a:cubicBezTo>
                    <a:pt x="6030" y="5660"/>
                    <a:pt x="6030" y="5622"/>
                    <a:pt x="5971" y="5563"/>
                  </a:cubicBezTo>
                  <a:lnTo>
                    <a:pt x="5932" y="5544"/>
                  </a:lnTo>
                  <a:lnTo>
                    <a:pt x="5913" y="5524"/>
                  </a:lnTo>
                  <a:cubicBezTo>
                    <a:pt x="5932" y="5466"/>
                    <a:pt x="5932" y="5427"/>
                    <a:pt x="5913" y="5388"/>
                  </a:cubicBezTo>
                  <a:cubicBezTo>
                    <a:pt x="5835" y="5194"/>
                    <a:pt x="5757" y="5038"/>
                    <a:pt x="5679" y="4844"/>
                  </a:cubicBezTo>
                  <a:cubicBezTo>
                    <a:pt x="5621" y="4649"/>
                    <a:pt x="5524" y="4455"/>
                    <a:pt x="5446" y="4221"/>
                  </a:cubicBezTo>
                  <a:cubicBezTo>
                    <a:pt x="5271" y="3813"/>
                    <a:pt x="5096" y="3424"/>
                    <a:pt x="4901" y="3093"/>
                  </a:cubicBezTo>
                  <a:cubicBezTo>
                    <a:pt x="4707" y="2704"/>
                    <a:pt x="4493" y="2354"/>
                    <a:pt x="4279" y="2023"/>
                  </a:cubicBezTo>
                  <a:cubicBezTo>
                    <a:pt x="4065" y="1693"/>
                    <a:pt x="3773" y="1382"/>
                    <a:pt x="3482" y="1090"/>
                  </a:cubicBezTo>
                  <a:cubicBezTo>
                    <a:pt x="3190" y="818"/>
                    <a:pt x="2859" y="604"/>
                    <a:pt x="2529" y="409"/>
                  </a:cubicBezTo>
                  <a:cubicBezTo>
                    <a:pt x="2140" y="195"/>
                    <a:pt x="1770" y="40"/>
                    <a:pt x="1439" y="1"/>
                  </a:cubicBezTo>
                  <a:close/>
                </a:path>
              </a:pathLst>
            </a:custGeom>
            <a:solidFill>
              <a:srgbClr val="F3934D"/>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sp>
          <p:nvSpPr>
            <p:cNvPr id="48" name="Google Shape;1047;p37">
              <a:extLst>
                <a:ext uri="{FF2B5EF4-FFF2-40B4-BE49-F238E27FC236}">
                  <a16:creationId xmlns:a16="http://schemas.microsoft.com/office/drawing/2014/main" xmlns="" id="{9CEC13C6-DEF3-4710-9AFE-42C5820A50BB}"/>
                </a:ext>
              </a:extLst>
            </p:cNvPr>
            <p:cNvSpPr/>
            <p:nvPr/>
          </p:nvSpPr>
          <p:spPr>
            <a:xfrm>
              <a:off x="8472205" y="3075746"/>
              <a:ext cx="462830" cy="155310"/>
            </a:xfrm>
            <a:custGeom>
              <a:avLst/>
              <a:gdLst/>
              <a:ahLst/>
              <a:cxnLst/>
              <a:rect l="l" t="t" r="r" b="b"/>
              <a:pathLst>
                <a:path w="5972" h="2004" extrusionOk="0">
                  <a:moveTo>
                    <a:pt x="1654" y="1"/>
                  </a:moveTo>
                  <a:cubicBezTo>
                    <a:pt x="1421" y="1"/>
                    <a:pt x="1226" y="40"/>
                    <a:pt x="1051" y="59"/>
                  </a:cubicBezTo>
                  <a:cubicBezTo>
                    <a:pt x="837" y="98"/>
                    <a:pt x="506" y="195"/>
                    <a:pt x="273" y="448"/>
                  </a:cubicBezTo>
                  <a:cubicBezTo>
                    <a:pt x="98" y="623"/>
                    <a:pt x="1" y="837"/>
                    <a:pt x="1" y="1051"/>
                  </a:cubicBezTo>
                  <a:cubicBezTo>
                    <a:pt x="1" y="1265"/>
                    <a:pt x="98" y="1498"/>
                    <a:pt x="273" y="1634"/>
                  </a:cubicBezTo>
                  <a:cubicBezTo>
                    <a:pt x="468" y="1809"/>
                    <a:pt x="740" y="1926"/>
                    <a:pt x="1070" y="1984"/>
                  </a:cubicBezTo>
                  <a:cubicBezTo>
                    <a:pt x="1187" y="2004"/>
                    <a:pt x="1343" y="2004"/>
                    <a:pt x="1459" y="2004"/>
                  </a:cubicBezTo>
                  <a:lnTo>
                    <a:pt x="1907" y="2004"/>
                  </a:lnTo>
                  <a:cubicBezTo>
                    <a:pt x="2218" y="2004"/>
                    <a:pt x="2529" y="1946"/>
                    <a:pt x="2840" y="1926"/>
                  </a:cubicBezTo>
                  <a:cubicBezTo>
                    <a:pt x="2996" y="1907"/>
                    <a:pt x="3113" y="1907"/>
                    <a:pt x="3268" y="1887"/>
                  </a:cubicBezTo>
                  <a:cubicBezTo>
                    <a:pt x="3774" y="1809"/>
                    <a:pt x="4260" y="1751"/>
                    <a:pt x="4746" y="1732"/>
                  </a:cubicBezTo>
                  <a:lnTo>
                    <a:pt x="4844" y="1732"/>
                  </a:lnTo>
                  <a:cubicBezTo>
                    <a:pt x="5213" y="1732"/>
                    <a:pt x="5544" y="1751"/>
                    <a:pt x="5874" y="1829"/>
                  </a:cubicBezTo>
                  <a:cubicBezTo>
                    <a:pt x="5913" y="1829"/>
                    <a:pt x="5972" y="1790"/>
                    <a:pt x="5972" y="1751"/>
                  </a:cubicBezTo>
                  <a:cubicBezTo>
                    <a:pt x="5972" y="1712"/>
                    <a:pt x="5933" y="1654"/>
                    <a:pt x="5894" y="1654"/>
                  </a:cubicBezTo>
                  <a:cubicBezTo>
                    <a:pt x="5913" y="1634"/>
                    <a:pt x="5933" y="1595"/>
                    <a:pt x="5913" y="1537"/>
                  </a:cubicBezTo>
                  <a:cubicBezTo>
                    <a:pt x="5913" y="1498"/>
                    <a:pt x="5894" y="1440"/>
                    <a:pt x="5836" y="1401"/>
                  </a:cubicBezTo>
                  <a:cubicBezTo>
                    <a:pt x="5213" y="876"/>
                    <a:pt x="4435" y="526"/>
                    <a:pt x="3541" y="253"/>
                  </a:cubicBezTo>
                  <a:cubicBezTo>
                    <a:pt x="3113" y="137"/>
                    <a:pt x="2685" y="59"/>
                    <a:pt x="2276" y="1"/>
                  </a:cubicBezTo>
                  <a:close/>
                </a:path>
              </a:pathLst>
            </a:custGeom>
            <a:solidFill>
              <a:srgbClr val="F3934D"/>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sp>
          <p:nvSpPr>
            <p:cNvPr id="49" name="Google Shape;1048;p37">
              <a:extLst>
                <a:ext uri="{FF2B5EF4-FFF2-40B4-BE49-F238E27FC236}">
                  <a16:creationId xmlns:a16="http://schemas.microsoft.com/office/drawing/2014/main" xmlns="" id="{44213A26-D824-4C0A-AA18-09E1BA3D58AC}"/>
                </a:ext>
              </a:extLst>
            </p:cNvPr>
            <p:cNvSpPr/>
            <p:nvPr/>
          </p:nvSpPr>
          <p:spPr>
            <a:xfrm>
              <a:off x="9192719" y="2597961"/>
              <a:ext cx="135702" cy="404008"/>
            </a:xfrm>
            <a:custGeom>
              <a:avLst/>
              <a:gdLst/>
              <a:ahLst/>
              <a:cxnLst/>
              <a:rect l="l" t="t" r="r" b="b"/>
              <a:pathLst>
                <a:path w="1751" h="5213" extrusionOk="0">
                  <a:moveTo>
                    <a:pt x="895" y="0"/>
                  </a:moveTo>
                  <a:cubicBezTo>
                    <a:pt x="798" y="0"/>
                    <a:pt x="720" y="20"/>
                    <a:pt x="681" y="39"/>
                  </a:cubicBezTo>
                  <a:cubicBezTo>
                    <a:pt x="603" y="78"/>
                    <a:pt x="526" y="117"/>
                    <a:pt x="487" y="175"/>
                  </a:cubicBezTo>
                  <a:cubicBezTo>
                    <a:pt x="390" y="234"/>
                    <a:pt x="331" y="331"/>
                    <a:pt x="292" y="409"/>
                  </a:cubicBezTo>
                  <a:cubicBezTo>
                    <a:pt x="195" y="564"/>
                    <a:pt x="137" y="759"/>
                    <a:pt x="98" y="895"/>
                  </a:cubicBezTo>
                  <a:cubicBezTo>
                    <a:pt x="39" y="1070"/>
                    <a:pt x="20" y="1245"/>
                    <a:pt x="1" y="1459"/>
                  </a:cubicBezTo>
                  <a:lnTo>
                    <a:pt x="1" y="2023"/>
                  </a:lnTo>
                  <a:cubicBezTo>
                    <a:pt x="20" y="2237"/>
                    <a:pt x="20" y="2431"/>
                    <a:pt x="78" y="2665"/>
                  </a:cubicBezTo>
                  <a:cubicBezTo>
                    <a:pt x="98" y="2918"/>
                    <a:pt x="137" y="3151"/>
                    <a:pt x="195" y="3423"/>
                  </a:cubicBezTo>
                  <a:lnTo>
                    <a:pt x="195" y="3443"/>
                  </a:lnTo>
                  <a:cubicBezTo>
                    <a:pt x="273" y="3832"/>
                    <a:pt x="331" y="4298"/>
                    <a:pt x="370" y="4726"/>
                  </a:cubicBezTo>
                  <a:lnTo>
                    <a:pt x="370" y="5115"/>
                  </a:lnTo>
                  <a:cubicBezTo>
                    <a:pt x="370" y="5174"/>
                    <a:pt x="390" y="5213"/>
                    <a:pt x="428" y="5213"/>
                  </a:cubicBezTo>
                  <a:cubicBezTo>
                    <a:pt x="487" y="5213"/>
                    <a:pt x="526" y="5193"/>
                    <a:pt x="526" y="5154"/>
                  </a:cubicBezTo>
                  <a:lnTo>
                    <a:pt x="526" y="5096"/>
                  </a:lnTo>
                  <a:lnTo>
                    <a:pt x="526" y="5076"/>
                  </a:lnTo>
                  <a:lnTo>
                    <a:pt x="565" y="5076"/>
                  </a:lnTo>
                  <a:cubicBezTo>
                    <a:pt x="623" y="5076"/>
                    <a:pt x="681" y="5018"/>
                    <a:pt x="701" y="4979"/>
                  </a:cubicBezTo>
                  <a:cubicBezTo>
                    <a:pt x="798" y="4610"/>
                    <a:pt x="973" y="4279"/>
                    <a:pt x="1148" y="3948"/>
                  </a:cubicBezTo>
                  <a:lnTo>
                    <a:pt x="1206" y="3812"/>
                  </a:lnTo>
                  <a:cubicBezTo>
                    <a:pt x="1304" y="3618"/>
                    <a:pt x="1381" y="3423"/>
                    <a:pt x="1459" y="3248"/>
                  </a:cubicBezTo>
                  <a:cubicBezTo>
                    <a:pt x="1537" y="3054"/>
                    <a:pt x="1595" y="2840"/>
                    <a:pt x="1654" y="2626"/>
                  </a:cubicBezTo>
                  <a:cubicBezTo>
                    <a:pt x="1693" y="2354"/>
                    <a:pt x="1751" y="2042"/>
                    <a:pt x="1751" y="1653"/>
                  </a:cubicBezTo>
                  <a:cubicBezTo>
                    <a:pt x="1751" y="1264"/>
                    <a:pt x="1693" y="973"/>
                    <a:pt x="1634" y="720"/>
                  </a:cubicBezTo>
                  <a:cubicBezTo>
                    <a:pt x="1576" y="584"/>
                    <a:pt x="1537" y="467"/>
                    <a:pt x="1459" y="370"/>
                  </a:cubicBezTo>
                  <a:cubicBezTo>
                    <a:pt x="1401" y="311"/>
                    <a:pt x="1381" y="272"/>
                    <a:pt x="1323" y="214"/>
                  </a:cubicBezTo>
                  <a:cubicBezTo>
                    <a:pt x="1284" y="175"/>
                    <a:pt x="1245" y="136"/>
                    <a:pt x="1167" y="97"/>
                  </a:cubicBezTo>
                  <a:cubicBezTo>
                    <a:pt x="1090" y="20"/>
                    <a:pt x="1012" y="20"/>
                    <a:pt x="895" y="0"/>
                  </a:cubicBezTo>
                  <a:close/>
                </a:path>
              </a:pathLst>
            </a:custGeom>
            <a:solidFill>
              <a:srgbClr val="F3934D"/>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sp>
          <p:nvSpPr>
            <p:cNvPr id="50" name="Google Shape;1049;p37">
              <a:extLst>
                <a:ext uri="{FF2B5EF4-FFF2-40B4-BE49-F238E27FC236}">
                  <a16:creationId xmlns:a16="http://schemas.microsoft.com/office/drawing/2014/main" xmlns="" id="{9A6FBEAE-C019-4FF0-AFE4-B5B24CC1CDEA}"/>
                </a:ext>
              </a:extLst>
            </p:cNvPr>
            <p:cNvSpPr/>
            <p:nvPr/>
          </p:nvSpPr>
          <p:spPr>
            <a:xfrm>
              <a:off x="8846063" y="3188818"/>
              <a:ext cx="1550" cy="78"/>
            </a:xfrm>
            <a:custGeom>
              <a:avLst/>
              <a:gdLst/>
              <a:ahLst/>
              <a:cxnLst/>
              <a:rect l="l" t="t" r="r" b="b"/>
              <a:pathLst>
                <a:path w="20" h="1" extrusionOk="0">
                  <a:moveTo>
                    <a:pt x="0" y="0"/>
                  </a:moveTo>
                  <a:cubicBezTo>
                    <a:pt x="0" y="0"/>
                    <a:pt x="20" y="0"/>
                    <a:pt x="0" y="0"/>
                  </a:cubicBezTo>
                  <a:cubicBezTo>
                    <a:pt x="20" y="0"/>
                    <a:pt x="0" y="0"/>
                    <a:pt x="0" y="0"/>
                  </a:cubicBezTo>
                  <a:close/>
                </a:path>
              </a:pathLst>
            </a:custGeom>
            <a:solidFill>
              <a:srgbClr val="BE531E"/>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sp>
          <p:nvSpPr>
            <p:cNvPr id="51" name="Google Shape;1050;p37">
              <a:extLst>
                <a:ext uri="{FF2B5EF4-FFF2-40B4-BE49-F238E27FC236}">
                  <a16:creationId xmlns:a16="http://schemas.microsoft.com/office/drawing/2014/main" xmlns="" id="{3BFA2D8F-95EB-4712-99A8-290CE366EB08}"/>
                </a:ext>
              </a:extLst>
            </p:cNvPr>
            <p:cNvSpPr/>
            <p:nvPr/>
          </p:nvSpPr>
          <p:spPr>
            <a:xfrm>
              <a:off x="8500880" y="2459237"/>
              <a:ext cx="890863" cy="1404920"/>
            </a:xfrm>
            <a:custGeom>
              <a:avLst/>
              <a:gdLst/>
              <a:ahLst/>
              <a:cxnLst/>
              <a:rect l="l" t="t" r="r" b="b"/>
              <a:pathLst>
                <a:path w="11495" h="18128" extrusionOk="0">
                  <a:moveTo>
                    <a:pt x="1926" y="1"/>
                  </a:moveTo>
                  <a:cubicBezTo>
                    <a:pt x="1848" y="1"/>
                    <a:pt x="1790" y="137"/>
                    <a:pt x="1867" y="156"/>
                  </a:cubicBezTo>
                  <a:cubicBezTo>
                    <a:pt x="2256" y="370"/>
                    <a:pt x="2645" y="623"/>
                    <a:pt x="3034" y="876"/>
                  </a:cubicBezTo>
                  <a:cubicBezTo>
                    <a:pt x="3579" y="1265"/>
                    <a:pt x="4104" y="1693"/>
                    <a:pt x="4590" y="2121"/>
                  </a:cubicBezTo>
                  <a:cubicBezTo>
                    <a:pt x="5077" y="2568"/>
                    <a:pt x="5524" y="3054"/>
                    <a:pt x="5952" y="3541"/>
                  </a:cubicBezTo>
                  <a:cubicBezTo>
                    <a:pt x="6438" y="4124"/>
                    <a:pt x="6905" y="4746"/>
                    <a:pt x="7294" y="5408"/>
                  </a:cubicBezTo>
                  <a:cubicBezTo>
                    <a:pt x="7488" y="5738"/>
                    <a:pt x="7683" y="6069"/>
                    <a:pt x="7877" y="6400"/>
                  </a:cubicBezTo>
                  <a:cubicBezTo>
                    <a:pt x="8072" y="6750"/>
                    <a:pt x="8208" y="7080"/>
                    <a:pt x="8383" y="7450"/>
                  </a:cubicBezTo>
                  <a:cubicBezTo>
                    <a:pt x="8830" y="8364"/>
                    <a:pt x="9161" y="9317"/>
                    <a:pt x="9453" y="10290"/>
                  </a:cubicBezTo>
                  <a:cubicBezTo>
                    <a:pt x="9628" y="10873"/>
                    <a:pt x="9764" y="11456"/>
                    <a:pt x="9900" y="12040"/>
                  </a:cubicBezTo>
                  <a:cubicBezTo>
                    <a:pt x="9744" y="11923"/>
                    <a:pt x="9569" y="11807"/>
                    <a:pt x="9433" y="11670"/>
                  </a:cubicBezTo>
                  <a:cubicBezTo>
                    <a:pt x="8733" y="11145"/>
                    <a:pt x="7974" y="10679"/>
                    <a:pt x="7197" y="10251"/>
                  </a:cubicBezTo>
                  <a:cubicBezTo>
                    <a:pt x="6419" y="9803"/>
                    <a:pt x="5582" y="9434"/>
                    <a:pt x="4746" y="9181"/>
                  </a:cubicBezTo>
                  <a:cubicBezTo>
                    <a:pt x="3910" y="8909"/>
                    <a:pt x="3093" y="8734"/>
                    <a:pt x="2217" y="8636"/>
                  </a:cubicBezTo>
                  <a:cubicBezTo>
                    <a:pt x="1965" y="8617"/>
                    <a:pt x="1731" y="8617"/>
                    <a:pt x="1459" y="8617"/>
                  </a:cubicBezTo>
                  <a:cubicBezTo>
                    <a:pt x="992" y="8617"/>
                    <a:pt x="525" y="8656"/>
                    <a:pt x="78" y="8734"/>
                  </a:cubicBezTo>
                  <a:cubicBezTo>
                    <a:pt x="20" y="8734"/>
                    <a:pt x="0" y="8811"/>
                    <a:pt x="20" y="8831"/>
                  </a:cubicBezTo>
                  <a:cubicBezTo>
                    <a:pt x="34" y="8875"/>
                    <a:pt x="60" y="8896"/>
                    <a:pt x="88" y="8896"/>
                  </a:cubicBezTo>
                  <a:cubicBezTo>
                    <a:pt x="98" y="8896"/>
                    <a:pt x="107" y="8894"/>
                    <a:pt x="117" y="8889"/>
                  </a:cubicBezTo>
                  <a:lnTo>
                    <a:pt x="136" y="8889"/>
                  </a:lnTo>
                  <a:cubicBezTo>
                    <a:pt x="530" y="8828"/>
                    <a:pt x="917" y="8789"/>
                    <a:pt x="1295" y="8789"/>
                  </a:cubicBezTo>
                  <a:cubicBezTo>
                    <a:pt x="1514" y="8789"/>
                    <a:pt x="1731" y="8802"/>
                    <a:pt x="1945" y="8831"/>
                  </a:cubicBezTo>
                  <a:cubicBezTo>
                    <a:pt x="2354" y="8889"/>
                    <a:pt x="2762" y="8948"/>
                    <a:pt x="3190" y="9045"/>
                  </a:cubicBezTo>
                  <a:cubicBezTo>
                    <a:pt x="3598" y="9142"/>
                    <a:pt x="4007" y="9278"/>
                    <a:pt x="4396" y="9434"/>
                  </a:cubicBezTo>
                  <a:cubicBezTo>
                    <a:pt x="4415" y="9434"/>
                    <a:pt x="4415" y="9434"/>
                    <a:pt x="4454" y="9473"/>
                  </a:cubicBezTo>
                  <a:lnTo>
                    <a:pt x="4415" y="9473"/>
                  </a:lnTo>
                  <a:cubicBezTo>
                    <a:pt x="5174" y="9764"/>
                    <a:pt x="5913" y="10114"/>
                    <a:pt x="6632" y="10503"/>
                  </a:cubicBezTo>
                  <a:cubicBezTo>
                    <a:pt x="7333" y="10892"/>
                    <a:pt x="8013" y="11359"/>
                    <a:pt x="8694" y="11826"/>
                  </a:cubicBezTo>
                  <a:cubicBezTo>
                    <a:pt x="8675" y="11807"/>
                    <a:pt x="8655" y="11807"/>
                    <a:pt x="8655" y="11768"/>
                  </a:cubicBezTo>
                  <a:lnTo>
                    <a:pt x="8655" y="11768"/>
                  </a:lnTo>
                  <a:cubicBezTo>
                    <a:pt x="9064" y="12059"/>
                    <a:pt x="9453" y="12390"/>
                    <a:pt x="9842" y="12701"/>
                  </a:cubicBezTo>
                  <a:cubicBezTo>
                    <a:pt x="9919" y="12740"/>
                    <a:pt x="9958" y="12818"/>
                    <a:pt x="10036" y="12876"/>
                  </a:cubicBezTo>
                  <a:lnTo>
                    <a:pt x="10114" y="13226"/>
                  </a:lnTo>
                  <a:cubicBezTo>
                    <a:pt x="10231" y="13965"/>
                    <a:pt x="10308" y="14724"/>
                    <a:pt x="10328" y="15463"/>
                  </a:cubicBezTo>
                  <a:cubicBezTo>
                    <a:pt x="10347" y="15852"/>
                    <a:pt x="10347" y="16222"/>
                    <a:pt x="10328" y="16611"/>
                  </a:cubicBezTo>
                  <a:lnTo>
                    <a:pt x="10328" y="17194"/>
                  </a:lnTo>
                  <a:lnTo>
                    <a:pt x="10328" y="17778"/>
                  </a:lnTo>
                  <a:cubicBezTo>
                    <a:pt x="10328" y="17972"/>
                    <a:pt x="10503" y="18128"/>
                    <a:pt x="10697" y="18128"/>
                  </a:cubicBezTo>
                  <a:cubicBezTo>
                    <a:pt x="10795" y="18128"/>
                    <a:pt x="10872" y="18069"/>
                    <a:pt x="10931" y="17991"/>
                  </a:cubicBezTo>
                  <a:cubicBezTo>
                    <a:pt x="10970" y="17972"/>
                    <a:pt x="10970" y="17953"/>
                    <a:pt x="10989" y="17933"/>
                  </a:cubicBezTo>
                  <a:cubicBezTo>
                    <a:pt x="11009" y="17875"/>
                    <a:pt x="11028" y="17797"/>
                    <a:pt x="11028" y="17758"/>
                  </a:cubicBezTo>
                  <a:cubicBezTo>
                    <a:pt x="11067" y="17505"/>
                    <a:pt x="11067" y="17252"/>
                    <a:pt x="11067" y="16980"/>
                  </a:cubicBezTo>
                  <a:cubicBezTo>
                    <a:pt x="11067" y="16708"/>
                    <a:pt x="11067" y="16416"/>
                    <a:pt x="11028" y="16144"/>
                  </a:cubicBezTo>
                  <a:cubicBezTo>
                    <a:pt x="11009" y="15619"/>
                    <a:pt x="10989" y="15074"/>
                    <a:pt x="10931" y="14568"/>
                  </a:cubicBezTo>
                  <a:cubicBezTo>
                    <a:pt x="10911" y="14238"/>
                    <a:pt x="10872" y="13888"/>
                    <a:pt x="10814" y="13518"/>
                  </a:cubicBezTo>
                  <a:lnTo>
                    <a:pt x="10814" y="13518"/>
                  </a:lnTo>
                  <a:cubicBezTo>
                    <a:pt x="10892" y="13596"/>
                    <a:pt x="10989" y="13674"/>
                    <a:pt x="11067" y="13752"/>
                  </a:cubicBezTo>
                  <a:cubicBezTo>
                    <a:pt x="11116" y="13800"/>
                    <a:pt x="11179" y="13824"/>
                    <a:pt x="11242" y="13824"/>
                  </a:cubicBezTo>
                  <a:cubicBezTo>
                    <a:pt x="11305" y="13824"/>
                    <a:pt x="11368" y="13800"/>
                    <a:pt x="11417" y="13752"/>
                  </a:cubicBezTo>
                  <a:cubicBezTo>
                    <a:pt x="11495" y="13596"/>
                    <a:pt x="11495" y="13440"/>
                    <a:pt x="11398" y="13343"/>
                  </a:cubicBezTo>
                  <a:cubicBezTo>
                    <a:pt x="11300" y="13246"/>
                    <a:pt x="11223" y="13168"/>
                    <a:pt x="11145" y="13090"/>
                  </a:cubicBezTo>
                  <a:lnTo>
                    <a:pt x="10892" y="12876"/>
                  </a:lnTo>
                  <a:cubicBezTo>
                    <a:pt x="10814" y="12798"/>
                    <a:pt x="10736" y="12721"/>
                    <a:pt x="10659" y="12682"/>
                  </a:cubicBezTo>
                  <a:cubicBezTo>
                    <a:pt x="10600" y="12390"/>
                    <a:pt x="10522" y="12098"/>
                    <a:pt x="10483" y="11826"/>
                  </a:cubicBezTo>
                  <a:cubicBezTo>
                    <a:pt x="10308" y="11126"/>
                    <a:pt x="10114" y="10406"/>
                    <a:pt x="9861" y="9725"/>
                  </a:cubicBezTo>
                  <a:cubicBezTo>
                    <a:pt x="9842" y="9667"/>
                    <a:pt x="9842" y="9589"/>
                    <a:pt x="9822" y="9492"/>
                  </a:cubicBezTo>
                  <a:lnTo>
                    <a:pt x="9822" y="9512"/>
                  </a:lnTo>
                  <a:cubicBezTo>
                    <a:pt x="9744" y="9006"/>
                    <a:pt x="9667" y="8520"/>
                    <a:pt x="9628" y="8014"/>
                  </a:cubicBezTo>
                  <a:cubicBezTo>
                    <a:pt x="9628" y="7878"/>
                    <a:pt x="9608" y="7761"/>
                    <a:pt x="9608" y="7644"/>
                  </a:cubicBezTo>
                  <a:lnTo>
                    <a:pt x="9608" y="7197"/>
                  </a:lnTo>
                  <a:lnTo>
                    <a:pt x="9608" y="6866"/>
                  </a:lnTo>
                  <a:cubicBezTo>
                    <a:pt x="9608" y="6750"/>
                    <a:pt x="9628" y="6614"/>
                    <a:pt x="9628" y="6477"/>
                  </a:cubicBezTo>
                  <a:cubicBezTo>
                    <a:pt x="9705" y="5777"/>
                    <a:pt x="9803" y="5097"/>
                    <a:pt x="9842" y="4377"/>
                  </a:cubicBezTo>
                  <a:cubicBezTo>
                    <a:pt x="9861" y="4027"/>
                    <a:pt x="9900" y="3677"/>
                    <a:pt x="9900" y="3307"/>
                  </a:cubicBezTo>
                  <a:cubicBezTo>
                    <a:pt x="9900" y="2977"/>
                    <a:pt x="9842" y="2626"/>
                    <a:pt x="9803" y="2315"/>
                  </a:cubicBezTo>
                  <a:cubicBezTo>
                    <a:pt x="9803" y="2296"/>
                    <a:pt x="9744" y="2276"/>
                    <a:pt x="9725" y="2276"/>
                  </a:cubicBezTo>
                  <a:lnTo>
                    <a:pt x="9705" y="2276"/>
                  </a:lnTo>
                  <a:cubicBezTo>
                    <a:pt x="9647" y="2296"/>
                    <a:pt x="9647" y="2315"/>
                    <a:pt x="9647" y="2374"/>
                  </a:cubicBezTo>
                  <a:lnTo>
                    <a:pt x="9647" y="2413"/>
                  </a:lnTo>
                  <a:cubicBezTo>
                    <a:pt x="9744" y="2977"/>
                    <a:pt x="9725" y="3560"/>
                    <a:pt x="9686" y="4144"/>
                  </a:cubicBezTo>
                  <a:cubicBezTo>
                    <a:pt x="9647" y="4377"/>
                    <a:pt x="9628" y="4649"/>
                    <a:pt x="9589" y="4902"/>
                  </a:cubicBezTo>
                  <a:cubicBezTo>
                    <a:pt x="9530" y="5155"/>
                    <a:pt x="9492" y="5447"/>
                    <a:pt x="9433" y="5719"/>
                  </a:cubicBezTo>
                  <a:cubicBezTo>
                    <a:pt x="9375" y="5991"/>
                    <a:pt x="9336" y="6264"/>
                    <a:pt x="9317" y="6555"/>
                  </a:cubicBezTo>
                  <a:cubicBezTo>
                    <a:pt x="9258" y="6808"/>
                    <a:pt x="9239" y="7080"/>
                    <a:pt x="9219" y="7353"/>
                  </a:cubicBezTo>
                  <a:cubicBezTo>
                    <a:pt x="9200" y="7606"/>
                    <a:pt x="9200" y="7839"/>
                    <a:pt x="9200" y="8092"/>
                  </a:cubicBezTo>
                  <a:cubicBezTo>
                    <a:pt x="9064" y="7781"/>
                    <a:pt x="8928" y="7528"/>
                    <a:pt x="8772" y="7255"/>
                  </a:cubicBezTo>
                  <a:cubicBezTo>
                    <a:pt x="8597" y="6886"/>
                    <a:pt x="8383" y="6555"/>
                    <a:pt x="8188" y="6205"/>
                  </a:cubicBezTo>
                  <a:cubicBezTo>
                    <a:pt x="7994" y="5875"/>
                    <a:pt x="7780" y="5524"/>
                    <a:pt x="7527" y="5194"/>
                  </a:cubicBezTo>
                  <a:cubicBezTo>
                    <a:pt x="7080" y="4533"/>
                    <a:pt x="6594" y="3891"/>
                    <a:pt x="6049" y="3307"/>
                  </a:cubicBezTo>
                  <a:cubicBezTo>
                    <a:pt x="4979" y="2121"/>
                    <a:pt x="3715" y="1071"/>
                    <a:pt x="2354" y="234"/>
                  </a:cubicBezTo>
                  <a:cubicBezTo>
                    <a:pt x="2237" y="156"/>
                    <a:pt x="2081" y="79"/>
                    <a:pt x="1965" y="1"/>
                  </a:cubicBezTo>
                  <a:close/>
                </a:path>
              </a:pathLst>
            </a:custGeom>
            <a:solidFill>
              <a:srgbClr val="BE531E"/>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grpSp>
      <p:grpSp>
        <p:nvGrpSpPr>
          <p:cNvPr id="52" name="Google Shape;1051;p37">
            <a:extLst>
              <a:ext uri="{FF2B5EF4-FFF2-40B4-BE49-F238E27FC236}">
                <a16:creationId xmlns:a16="http://schemas.microsoft.com/office/drawing/2014/main" xmlns="" id="{B7ED2A65-2BED-4CF0-905A-91EBE69D05B5}"/>
              </a:ext>
            </a:extLst>
          </p:cNvPr>
          <p:cNvGrpSpPr/>
          <p:nvPr/>
        </p:nvGrpSpPr>
        <p:grpSpPr>
          <a:xfrm>
            <a:off x="9119601" y="420988"/>
            <a:ext cx="893999" cy="584699"/>
            <a:chOff x="7555450" y="377766"/>
            <a:chExt cx="670499" cy="438524"/>
          </a:xfrm>
        </p:grpSpPr>
        <p:sp>
          <p:nvSpPr>
            <p:cNvPr id="53" name="Google Shape;1052;p37">
              <a:extLst>
                <a:ext uri="{FF2B5EF4-FFF2-40B4-BE49-F238E27FC236}">
                  <a16:creationId xmlns:a16="http://schemas.microsoft.com/office/drawing/2014/main" xmlns="" id="{718F5017-47CB-4CD6-A48C-9F5DE94ED773}"/>
                </a:ext>
              </a:extLst>
            </p:cNvPr>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sp>
          <p:nvSpPr>
            <p:cNvPr id="54" name="Google Shape;1053;p37">
              <a:extLst>
                <a:ext uri="{FF2B5EF4-FFF2-40B4-BE49-F238E27FC236}">
                  <a16:creationId xmlns:a16="http://schemas.microsoft.com/office/drawing/2014/main" xmlns="" id="{A22940A5-963E-4BCA-BFBE-F8102C5A50FE}"/>
                </a:ext>
              </a:extLst>
            </p:cNvPr>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sp>
          <p:nvSpPr>
            <p:cNvPr id="55" name="Google Shape;1054;p37">
              <a:extLst>
                <a:ext uri="{FF2B5EF4-FFF2-40B4-BE49-F238E27FC236}">
                  <a16:creationId xmlns:a16="http://schemas.microsoft.com/office/drawing/2014/main" xmlns="" id="{F524F8FC-AC86-4408-B9E4-1209388E53C9}"/>
                </a:ext>
              </a:extLst>
            </p:cNvPr>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grpSp>
      <p:grpSp>
        <p:nvGrpSpPr>
          <p:cNvPr id="56" name="Google Shape;1062;p37">
            <a:extLst>
              <a:ext uri="{FF2B5EF4-FFF2-40B4-BE49-F238E27FC236}">
                <a16:creationId xmlns:a16="http://schemas.microsoft.com/office/drawing/2014/main" xmlns="" id="{369D8E07-8E9D-47B7-A17C-21FC51D765FA}"/>
              </a:ext>
            </a:extLst>
          </p:cNvPr>
          <p:cNvGrpSpPr/>
          <p:nvPr/>
        </p:nvGrpSpPr>
        <p:grpSpPr>
          <a:xfrm>
            <a:off x="11329968" y="2527729"/>
            <a:ext cx="653651" cy="474539"/>
            <a:chOff x="8787625" y="134475"/>
            <a:chExt cx="838586" cy="608799"/>
          </a:xfrm>
        </p:grpSpPr>
        <p:sp>
          <p:nvSpPr>
            <p:cNvPr id="57" name="Google Shape;1063;p37">
              <a:extLst>
                <a:ext uri="{FF2B5EF4-FFF2-40B4-BE49-F238E27FC236}">
                  <a16:creationId xmlns:a16="http://schemas.microsoft.com/office/drawing/2014/main" xmlns="" id="{C8B2DDFF-9C50-467C-AF4D-8B1FEA136D2A}"/>
                </a:ext>
              </a:extLst>
            </p:cNvPr>
            <p:cNvSpPr/>
            <p:nvPr/>
          </p:nvSpPr>
          <p:spPr>
            <a:xfrm>
              <a:off x="8787625" y="134475"/>
              <a:ext cx="838586" cy="608799"/>
            </a:xfrm>
            <a:custGeom>
              <a:avLst/>
              <a:gdLst/>
              <a:ahLst/>
              <a:cxnLst/>
              <a:rect l="l" t="t" r="r" b="b"/>
              <a:pathLst>
                <a:path w="7682" h="5577" extrusionOk="0">
                  <a:moveTo>
                    <a:pt x="4010" y="0"/>
                  </a:moveTo>
                  <a:cubicBezTo>
                    <a:pt x="3863" y="0"/>
                    <a:pt x="3708" y="18"/>
                    <a:pt x="3553" y="46"/>
                  </a:cubicBezTo>
                  <a:cubicBezTo>
                    <a:pt x="3188" y="123"/>
                    <a:pt x="2804" y="296"/>
                    <a:pt x="2459" y="526"/>
                  </a:cubicBezTo>
                  <a:cubicBezTo>
                    <a:pt x="1863" y="968"/>
                    <a:pt x="1402" y="1621"/>
                    <a:pt x="1191" y="2331"/>
                  </a:cubicBezTo>
                  <a:cubicBezTo>
                    <a:pt x="1057" y="2351"/>
                    <a:pt x="903" y="2427"/>
                    <a:pt x="769" y="2504"/>
                  </a:cubicBezTo>
                  <a:cubicBezTo>
                    <a:pt x="634" y="2581"/>
                    <a:pt x="519" y="2677"/>
                    <a:pt x="404" y="2811"/>
                  </a:cubicBezTo>
                  <a:cubicBezTo>
                    <a:pt x="135" y="3119"/>
                    <a:pt x="1" y="3541"/>
                    <a:pt x="1" y="4041"/>
                  </a:cubicBezTo>
                  <a:cubicBezTo>
                    <a:pt x="1" y="4213"/>
                    <a:pt x="20" y="4405"/>
                    <a:pt x="58" y="4597"/>
                  </a:cubicBezTo>
                  <a:cubicBezTo>
                    <a:pt x="97" y="4732"/>
                    <a:pt x="135" y="4847"/>
                    <a:pt x="193" y="5001"/>
                  </a:cubicBezTo>
                  <a:cubicBezTo>
                    <a:pt x="250" y="5327"/>
                    <a:pt x="538" y="5577"/>
                    <a:pt x="884" y="5577"/>
                  </a:cubicBezTo>
                  <a:lnTo>
                    <a:pt x="6818" y="5577"/>
                  </a:lnTo>
                  <a:cubicBezTo>
                    <a:pt x="7106" y="5577"/>
                    <a:pt x="7394" y="5385"/>
                    <a:pt x="7490" y="5116"/>
                  </a:cubicBezTo>
                  <a:cubicBezTo>
                    <a:pt x="7624" y="4751"/>
                    <a:pt x="7682" y="4367"/>
                    <a:pt x="7682" y="3983"/>
                  </a:cubicBezTo>
                  <a:cubicBezTo>
                    <a:pt x="7682" y="3445"/>
                    <a:pt x="7490" y="2984"/>
                    <a:pt x="7144" y="2677"/>
                  </a:cubicBezTo>
                  <a:cubicBezTo>
                    <a:pt x="6952" y="2504"/>
                    <a:pt x="6722" y="2389"/>
                    <a:pt x="6472" y="2331"/>
                  </a:cubicBezTo>
                  <a:cubicBezTo>
                    <a:pt x="6453" y="2139"/>
                    <a:pt x="6395" y="1967"/>
                    <a:pt x="6357" y="1813"/>
                  </a:cubicBezTo>
                  <a:cubicBezTo>
                    <a:pt x="6299" y="1640"/>
                    <a:pt x="6242" y="1467"/>
                    <a:pt x="6165" y="1294"/>
                  </a:cubicBezTo>
                  <a:cubicBezTo>
                    <a:pt x="6088" y="1141"/>
                    <a:pt x="5973" y="968"/>
                    <a:pt x="5858" y="814"/>
                  </a:cubicBezTo>
                  <a:cubicBezTo>
                    <a:pt x="5589" y="507"/>
                    <a:pt x="5224" y="277"/>
                    <a:pt x="4821" y="123"/>
                  </a:cubicBezTo>
                  <a:cubicBezTo>
                    <a:pt x="4629" y="46"/>
                    <a:pt x="4417" y="8"/>
                    <a:pt x="4168" y="8"/>
                  </a:cubicBezTo>
                  <a:cubicBezTo>
                    <a:pt x="4116" y="3"/>
                    <a:pt x="4063" y="0"/>
                    <a:pt x="4010" y="0"/>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sp>
          <p:nvSpPr>
            <p:cNvPr id="58" name="Google Shape;1064;p37">
              <a:extLst>
                <a:ext uri="{FF2B5EF4-FFF2-40B4-BE49-F238E27FC236}">
                  <a16:creationId xmlns:a16="http://schemas.microsoft.com/office/drawing/2014/main" xmlns="" id="{74A7B082-8B23-43ED-A991-7C997CEE9B3F}"/>
                </a:ext>
              </a:extLst>
            </p:cNvPr>
            <p:cNvSpPr/>
            <p:nvPr/>
          </p:nvSpPr>
          <p:spPr>
            <a:xfrm>
              <a:off x="8865240" y="212854"/>
              <a:ext cx="679318" cy="450841"/>
            </a:xfrm>
            <a:custGeom>
              <a:avLst/>
              <a:gdLst/>
              <a:ahLst/>
              <a:cxnLst/>
              <a:rect l="l" t="t" r="r" b="b"/>
              <a:pathLst>
                <a:path w="6223" h="4130" extrusionOk="0">
                  <a:moveTo>
                    <a:pt x="3322" y="0"/>
                  </a:moveTo>
                  <a:cubicBezTo>
                    <a:pt x="3226" y="0"/>
                    <a:pt x="3092" y="39"/>
                    <a:pt x="2977" y="39"/>
                  </a:cubicBezTo>
                  <a:cubicBezTo>
                    <a:pt x="2708" y="77"/>
                    <a:pt x="2420" y="192"/>
                    <a:pt x="2189" y="384"/>
                  </a:cubicBezTo>
                  <a:cubicBezTo>
                    <a:pt x="1709" y="749"/>
                    <a:pt x="1325" y="1287"/>
                    <a:pt x="1172" y="1882"/>
                  </a:cubicBezTo>
                  <a:cubicBezTo>
                    <a:pt x="1133" y="2074"/>
                    <a:pt x="1114" y="2286"/>
                    <a:pt x="1114" y="2478"/>
                  </a:cubicBezTo>
                  <a:cubicBezTo>
                    <a:pt x="1076" y="2458"/>
                    <a:pt x="1056" y="2439"/>
                    <a:pt x="1018" y="2401"/>
                  </a:cubicBezTo>
                  <a:cubicBezTo>
                    <a:pt x="960" y="2382"/>
                    <a:pt x="883" y="2362"/>
                    <a:pt x="845" y="2343"/>
                  </a:cubicBezTo>
                  <a:lnTo>
                    <a:pt x="634" y="2343"/>
                  </a:lnTo>
                  <a:cubicBezTo>
                    <a:pt x="576" y="2343"/>
                    <a:pt x="499" y="2382"/>
                    <a:pt x="442" y="2401"/>
                  </a:cubicBezTo>
                  <a:cubicBezTo>
                    <a:pt x="365" y="2458"/>
                    <a:pt x="307" y="2497"/>
                    <a:pt x="250" y="2574"/>
                  </a:cubicBezTo>
                  <a:cubicBezTo>
                    <a:pt x="96" y="2746"/>
                    <a:pt x="0" y="3015"/>
                    <a:pt x="0" y="3323"/>
                  </a:cubicBezTo>
                  <a:cubicBezTo>
                    <a:pt x="0" y="3438"/>
                    <a:pt x="19" y="3591"/>
                    <a:pt x="58" y="3726"/>
                  </a:cubicBezTo>
                  <a:cubicBezTo>
                    <a:pt x="77" y="3841"/>
                    <a:pt x="115" y="3975"/>
                    <a:pt x="154" y="4091"/>
                  </a:cubicBezTo>
                  <a:lnTo>
                    <a:pt x="154" y="4110"/>
                  </a:lnTo>
                  <a:lnTo>
                    <a:pt x="154" y="4129"/>
                  </a:lnTo>
                  <a:lnTo>
                    <a:pt x="6068" y="4129"/>
                  </a:lnTo>
                  <a:cubicBezTo>
                    <a:pt x="6164" y="3879"/>
                    <a:pt x="6222" y="3553"/>
                    <a:pt x="6222" y="3265"/>
                  </a:cubicBezTo>
                  <a:cubicBezTo>
                    <a:pt x="6222" y="2938"/>
                    <a:pt x="6107" y="2650"/>
                    <a:pt x="5915" y="2478"/>
                  </a:cubicBezTo>
                  <a:cubicBezTo>
                    <a:pt x="5819" y="2401"/>
                    <a:pt x="5723" y="2343"/>
                    <a:pt x="5588" y="2343"/>
                  </a:cubicBezTo>
                  <a:lnTo>
                    <a:pt x="5396" y="2343"/>
                  </a:lnTo>
                  <a:cubicBezTo>
                    <a:pt x="5339" y="2343"/>
                    <a:pt x="5281" y="2362"/>
                    <a:pt x="5243" y="2382"/>
                  </a:cubicBezTo>
                  <a:cubicBezTo>
                    <a:pt x="5166" y="2401"/>
                    <a:pt x="5089" y="2458"/>
                    <a:pt x="5051" y="2535"/>
                  </a:cubicBezTo>
                  <a:lnTo>
                    <a:pt x="5051" y="2170"/>
                  </a:lnTo>
                  <a:cubicBezTo>
                    <a:pt x="5012" y="1863"/>
                    <a:pt x="4993" y="1575"/>
                    <a:pt x="4897" y="1325"/>
                  </a:cubicBezTo>
                  <a:cubicBezTo>
                    <a:pt x="4859" y="1172"/>
                    <a:pt x="4801" y="1056"/>
                    <a:pt x="4763" y="941"/>
                  </a:cubicBezTo>
                  <a:cubicBezTo>
                    <a:pt x="4705" y="826"/>
                    <a:pt x="4609" y="692"/>
                    <a:pt x="4532" y="615"/>
                  </a:cubicBezTo>
                  <a:cubicBezTo>
                    <a:pt x="4379" y="384"/>
                    <a:pt x="4110" y="250"/>
                    <a:pt x="3822" y="154"/>
                  </a:cubicBezTo>
                  <a:cubicBezTo>
                    <a:pt x="3668" y="96"/>
                    <a:pt x="3534" y="77"/>
                    <a:pt x="3361" y="58"/>
                  </a:cubicBezTo>
                  <a:cubicBezTo>
                    <a:pt x="3380" y="0"/>
                    <a:pt x="3361" y="0"/>
                    <a:pt x="3322" y="0"/>
                  </a:cubicBezTo>
                  <a:close/>
                </a:path>
              </a:pathLst>
            </a:custGeom>
            <a:solidFill>
              <a:srgbClr val="7ABEAE"/>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grpSp>
      <p:grpSp>
        <p:nvGrpSpPr>
          <p:cNvPr id="59" name="Group 58">
            <a:extLst>
              <a:ext uri="{FF2B5EF4-FFF2-40B4-BE49-F238E27FC236}">
                <a16:creationId xmlns:a16="http://schemas.microsoft.com/office/drawing/2014/main" xmlns="" id="{EAC18D3D-55F8-4D1C-82A7-607B0A04FA16}"/>
              </a:ext>
            </a:extLst>
          </p:cNvPr>
          <p:cNvGrpSpPr/>
          <p:nvPr/>
        </p:nvGrpSpPr>
        <p:grpSpPr>
          <a:xfrm>
            <a:off x="743373" y="-220493"/>
            <a:ext cx="10927080" cy="3085392"/>
            <a:chOff x="902" y="-226"/>
            <a:chExt cx="12906" cy="3442"/>
          </a:xfrm>
        </p:grpSpPr>
        <p:grpSp>
          <p:nvGrpSpPr>
            <p:cNvPr id="60" name="Group 59">
              <a:extLst>
                <a:ext uri="{FF2B5EF4-FFF2-40B4-BE49-F238E27FC236}">
                  <a16:creationId xmlns:a16="http://schemas.microsoft.com/office/drawing/2014/main" xmlns="" id="{F51E1D74-4709-4E1E-B12D-C79624FB05DF}"/>
                </a:ext>
              </a:extLst>
            </p:cNvPr>
            <p:cNvGrpSpPr/>
            <p:nvPr/>
          </p:nvGrpSpPr>
          <p:grpSpPr>
            <a:xfrm flipV="1">
              <a:off x="902" y="-226"/>
              <a:ext cx="12906" cy="3442"/>
              <a:chOff x="848" y="5748"/>
              <a:chExt cx="12906" cy="2558"/>
            </a:xfrm>
          </p:grpSpPr>
          <p:pic>
            <p:nvPicPr>
              <p:cNvPr id="62" name="图片 8">
                <a:extLst>
                  <a:ext uri="{FF2B5EF4-FFF2-40B4-BE49-F238E27FC236}">
                    <a16:creationId xmlns:a16="http://schemas.microsoft.com/office/drawing/2014/main" xmlns="" id="{655B8A9D-DDDD-40E5-ABD7-B632B81336F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968"/>
              <a:stretch>
                <a:fillRect/>
              </a:stretch>
            </p:blipFill>
            <p:spPr>
              <a:xfrm flipV="1">
                <a:off x="848" y="5748"/>
                <a:ext cx="7841" cy="2557"/>
              </a:xfrm>
              <a:prstGeom prst="rect">
                <a:avLst/>
              </a:prstGeom>
            </p:spPr>
          </p:pic>
          <p:pic>
            <p:nvPicPr>
              <p:cNvPr id="63" name="图片 8">
                <a:extLst>
                  <a:ext uri="{FF2B5EF4-FFF2-40B4-BE49-F238E27FC236}">
                    <a16:creationId xmlns:a16="http://schemas.microsoft.com/office/drawing/2014/main" xmlns="" id="{3C1BFC12-91AD-4E9D-91A9-897322D624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3039"/>
              <a:stretch>
                <a:fillRect/>
              </a:stretch>
            </p:blipFill>
            <p:spPr>
              <a:xfrm flipH="1" flipV="1">
                <a:off x="8620" y="5749"/>
                <a:ext cx="5134" cy="2557"/>
              </a:xfrm>
              <a:prstGeom prst="rect">
                <a:avLst/>
              </a:prstGeom>
            </p:spPr>
          </p:pic>
        </p:grpSp>
        <p:sp>
          <p:nvSpPr>
            <p:cNvPr id="61" name="Subtitle 39">
              <a:extLst>
                <a:ext uri="{FF2B5EF4-FFF2-40B4-BE49-F238E27FC236}">
                  <a16:creationId xmlns:a16="http://schemas.microsoft.com/office/drawing/2014/main" xmlns="" id="{6C301F85-FCDE-4757-A473-AD59292E387B}"/>
                </a:ext>
              </a:extLst>
            </p:cNvPr>
            <p:cNvSpPr/>
            <p:nvPr/>
          </p:nvSpPr>
          <p:spPr>
            <a:xfrm>
              <a:off x="1303" y="1041"/>
              <a:ext cx="11774" cy="1893"/>
            </a:xfrm>
            <a:prstGeom prst="rect">
              <a:avLst/>
            </a:prstGeom>
            <a:noFill/>
            <a:ln>
              <a:noFill/>
            </a:ln>
          </p:spPr>
          <p:txBody>
            <a:bodyPr wrap="square" lIns="121900" tIns="121900" rIns="121900" bIns="121900" anchor="t" anchorCtr="0">
              <a:noAutofit/>
            </a:bodyPr>
            <a:lstStyle>
              <a:defPPr marR="0" lvl="0" algn="l" rtl="0">
                <a:lnSpc>
                  <a:spcPct val="100000"/>
                </a:lnSpc>
                <a:spcBef>
                  <a:spcPts val="0"/>
                </a:spcBef>
                <a:spcAft>
                  <a:spcPts val="0"/>
                </a:spcAft>
              </a:defPPr>
              <a:lvl1pPr marL="457200" marR="0" lvl="0" indent="-304800" algn="l" rtl="0">
                <a:lnSpc>
                  <a:spcPct val="115000"/>
                </a:lnSpc>
                <a:spcBef>
                  <a:spcPts val="0"/>
                </a:spcBef>
                <a:spcAft>
                  <a:spcPts val="0"/>
                </a:spcAft>
                <a:buClr>
                  <a:schemeClr val="dk1"/>
                </a:buClr>
                <a:buSzPts val="1200"/>
                <a:buFont typeface="Quicksand Medium"/>
                <a:buAutoNum type="arabicPeriod"/>
                <a:defRPr sz="1250" b="0" i="0" u="none" strike="noStrike" cap="none">
                  <a:solidFill>
                    <a:schemeClr val="dk1"/>
                  </a:solidFill>
                  <a:latin typeface="Quicksand Medium"/>
                  <a:ea typeface="Quicksand Medium"/>
                  <a:cs typeface="Quicksand Medium"/>
                  <a:sym typeface="Quicksand Medium"/>
                </a:defRPr>
              </a:lvl1pPr>
              <a:lvl2pPr marL="914400" marR="0" lvl="1" indent="-304800" algn="l" rtl="0">
                <a:lnSpc>
                  <a:spcPct val="115000"/>
                </a:lnSpc>
                <a:spcBef>
                  <a:spcPts val="0"/>
                </a:spcBef>
                <a:spcAft>
                  <a:spcPts val="0"/>
                </a:spcAft>
                <a:buClr>
                  <a:schemeClr val="dk1"/>
                </a:buClr>
                <a:buSzPts val="1200"/>
                <a:buFont typeface="Roboto Condensed Light" panose="02000000000000000000"/>
                <a:buAutoNum type="alphaLcPeriod"/>
                <a:defRPr sz="1400" b="0" i="0" u="none" strike="noStrike" cap="none">
                  <a:solidFill>
                    <a:schemeClr val="dk1"/>
                  </a:solidFill>
                  <a:latin typeface="Quicksand Medium"/>
                  <a:ea typeface="Quicksand Medium"/>
                  <a:cs typeface="Quicksand Medium"/>
                  <a:sym typeface="Quicksand Medium"/>
                </a:defRPr>
              </a:lvl2pPr>
              <a:lvl3pPr marL="1371600" marR="0" lvl="2" indent="-304800" algn="l" rtl="0">
                <a:lnSpc>
                  <a:spcPct val="115000"/>
                </a:lnSpc>
                <a:spcBef>
                  <a:spcPts val="0"/>
                </a:spcBef>
                <a:spcAft>
                  <a:spcPts val="0"/>
                </a:spcAft>
                <a:buClr>
                  <a:schemeClr val="dk1"/>
                </a:buClr>
                <a:buSzPts val="1200"/>
                <a:buFont typeface="Roboto Condensed Light" panose="02000000000000000000"/>
                <a:buAutoNum type="romanLcPeriod"/>
                <a:defRPr sz="1400" b="0" i="0" u="none" strike="noStrike" cap="none">
                  <a:solidFill>
                    <a:schemeClr val="dk1"/>
                  </a:solidFill>
                  <a:latin typeface="Quicksand Medium"/>
                  <a:ea typeface="Quicksand Medium"/>
                  <a:cs typeface="Quicksand Medium"/>
                  <a:sym typeface="Quicksand Medium"/>
                </a:defRPr>
              </a:lvl3pPr>
              <a:lvl4pPr marL="1828800" marR="0" lvl="3" indent="-304800" algn="l" rtl="0">
                <a:lnSpc>
                  <a:spcPct val="115000"/>
                </a:lnSpc>
                <a:spcBef>
                  <a:spcPts val="0"/>
                </a:spcBef>
                <a:spcAft>
                  <a:spcPts val="0"/>
                </a:spcAft>
                <a:buClr>
                  <a:schemeClr val="dk1"/>
                </a:buClr>
                <a:buSzPts val="1200"/>
                <a:buFont typeface="Roboto Condensed Light" panose="02000000000000000000"/>
                <a:buAutoNum type="arabicPeriod"/>
                <a:defRPr sz="1400" b="0" i="0" u="none" strike="noStrike" cap="none">
                  <a:solidFill>
                    <a:schemeClr val="dk1"/>
                  </a:solidFill>
                  <a:latin typeface="Quicksand Medium"/>
                  <a:ea typeface="Quicksand Medium"/>
                  <a:cs typeface="Quicksand Medium"/>
                  <a:sym typeface="Quicksand Medium"/>
                </a:defRPr>
              </a:lvl4pPr>
              <a:lvl5pPr marL="2286000" marR="0" lvl="4" indent="-304800" algn="l" rtl="0">
                <a:lnSpc>
                  <a:spcPct val="115000"/>
                </a:lnSpc>
                <a:spcBef>
                  <a:spcPts val="0"/>
                </a:spcBef>
                <a:spcAft>
                  <a:spcPts val="0"/>
                </a:spcAft>
                <a:buClr>
                  <a:schemeClr val="dk1"/>
                </a:buClr>
                <a:buSzPts val="1200"/>
                <a:buFont typeface="Roboto Condensed Light" panose="02000000000000000000"/>
                <a:buAutoNum type="alphaLcPeriod"/>
                <a:defRPr sz="1400" b="0" i="0" u="none" strike="noStrike" cap="none">
                  <a:solidFill>
                    <a:schemeClr val="dk1"/>
                  </a:solidFill>
                  <a:latin typeface="Quicksand Medium"/>
                  <a:ea typeface="Quicksand Medium"/>
                  <a:cs typeface="Quicksand Medium"/>
                  <a:sym typeface="Quicksand Medium"/>
                </a:defRPr>
              </a:lvl5pPr>
              <a:lvl6pPr marL="2743200" marR="0" lvl="5" indent="-304800" algn="l" rtl="0">
                <a:lnSpc>
                  <a:spcPct val="115000"/>
                </a:lnSpc>
                <a:spcBef>
                  <a:spcPts val="0"/>
                </a:spcBef>
                <a:spcAft>
                  <a:spcPts val="0"/>
                </a:spcAft>
                <a:buClr>
                  <a:schemeClr val="dk1"/>
                </a:buClr>
                <a:buSzPts val="1200"/>
                <a:buFont typeface="Roboto Condensed Light" panose="02000000000000000000"/>
                <a:buAutoNum type="romanLcPeriod"/>
                <a:defRPr sz="1400" b="0" i="0" u="none" strike="noStrike" cap="none">
                  <a:solidFill>
                    <a:schemeClr val="dk1"/>
                  </a:solidFill>
                  <a:latin typeface="Quicksand Medium"/>
                  <a:ea typeface="Quicksand Medium"/>
                  <a:cs typeface="Quicksand Medium"/>
                  <a:sym typeface="Quicksand Medium"/>
                </a:defRPr>
              </a:lvl6pPr>
              <a:lvl7pPr marL="3200400" marR="0" lvl="6" indent="-304800" algn="l" rtl="0">
                <a:lnSpc>
                  <a:spcPct val="115000"/>
                </a:lnSpc>
                <a:spcBef>
                  <a:spcPts val="0"/>
                </a:spcBef>
                <a:spcAft>
                  <a:spcPts val="0"/>
                </a:spcAft>
                <a:buClr>
                  <a:schemeClr val="dk1"/>
                </a:buClr>
                <a:buSzPts val="1200"/>
                <a:buFont typeface="Roboto Condensed Light" panose="02000000000000000000"/>
                <a:buAutoNum type="arabicPeriod"/>
                <a:defRPr sz="1400" b="0" i="0" u="none" strike="noStrike" cap="none">
                  <a:solidFill>
                    <a:schemeClr val="dk1"/>
                  </a:solidFill>
                  <a:latin typeface="Quicksand Medium"/>
                  <a:ea typeface="Quicksand Medium"/>
                  <a:cs typeface="Quicksand Medium"/>
                  <a:sym typeface="Quicksand Medium"/>
                </a:defRPr>
              </a:lvl7pPr>
              <a:lvl8pPr marL="3657600" marR="0" lvl="7" indent="-304800" algn="l" rtl="0">
                <a:lnSpc>
                  <a:spcPct val="115000"/>
                </a:lnSpc>
                <a:spcBef>
                  <a:spcPts val="0"/>
                </a:spcBef>
                <a:spcAft>
                  <a:spcPts val="0"/>
                </a:spcAft>
                <a:buClr>
                  <a:schemeClr val="dk1"/>
                </a:buClr>
                <a:buSzPts val="1200"/>
                <a:buFont typeface="Roboto Condensed Light" panose="02000000000000000000"/>
                <a:buAutoNum type="alphaLcPeriod"/>
                <a:defRPr sz="1400" b="0" i="0" u="none" strike="noStrike" cap="none">
                  <a:solidFill>
                    <a:schemeClr val="dk1"/>
                  </a:solidFill>
                  <a:latin typeface="Quicksand Medium"/>
                  <a:ea typeface="Quicksand Medium"/>
                  <a:cs typeface="Quicksand Medium"/>
                  <a:sym typeface="Quicksand Medium"/>
                </a:defRPr>
              </a:lvl8pPr>
              <a:lvl9pPr marL="4114800" marR="0" lvl="8" indent="-304800" algn="l" rtl="0">
                <a:lnSpc>
                  <a:spcPct val="115000"/>
                </a:lnSpc>
                <a:spcBef>
                  <a:spcPts val="0"/>
                </a:spcBef>
                <a:spcAft>
                  <a:spcPts val="0"/>
                </a:spcAft>
                <a:buClr>
                  <a:schemeClr val="dk1"/>
                </a:buClr>
                <a:buSzPts val="1200"/>
                <a:buFont typeface="Roboto Condensed Light" panose="02000000000000000000"/>
                <a:buAutoNum type="romanLcPeriod"/>
                <a:defRPr sz="1400" b="0" i="0" u="none" strike="noStrike" cap="none">
                  <a:solidFill>
                    <a:schemeClr val="dk1"/>
                  </a:solidFill>
                  <a:latin typeface="Quicksand Medium"/>
                  <a:ea typeface="Quicksand Medium"/>
                  <a:cs typeface="Quicksand Medium"/>
                  <a:sym typeface="Quicksand Medium"/>
                </a:defRPr>
              </a:lvl9pPr>
            </a:lstStyle>
            <a:p>
              <a:pPr marL="203195" indent="0" algn="ctr" defTabSz="1219170">
                <a:lnSpc>
                  <a:spcPct val="110000"/>
                </a:lnSpc>
                <a:buClr>
                  <a:prstClr val="black"/>
                </a:buClr>
                <a:buNone/>
              </a:pPr>
              <a:r>
                <a:rPr lang="en-US" sz="4267" b="1" dirty="0" err="1">
                  <a:solidFill>
                    <a:srgbClr val="00B050"/>
                  </a:solidFill>
                  <a:latin typeface="+mj-lt"/>
                  <a:cs typeface="iCiel Cadena" panose="02000503000000020004" charset="0"/>
                </a:rPr>
                <a:t>Em</a:t>
              </a:r>
              <a:r>
                <a:rPr lang="en-US" sz="4267" b="1" dirty="0">
                  <a:solidFill>
                    <a:srgbClr val="00B050"/>
                  </a:solidFill>
                  <a:latin typeface="+mj-lt"/>
                  <a:cs typeface="iCiel Cadena" panose="02000503000000020004" charset="0"/>
                </a:rPr>
                <a:t> </a:t>
              </a:r>
              <a:r>
                <a:rPr lang="en-US" sz="4267" b="1" dirty="0" err="1">
                  <a:solidFill>
                    <a:srgbClr val="00B050"/>
                  </a:solidFill>
                  <a:latin typeface="+mj-lt"/>
                  <a:cs typeface="iCiel Cadena" panose="02000503000000020004" charset="0"/>
                </a:rPr>
                <a:t>hãy</a:t>
              </a:r>
              <a:r>
                <a:rPr lang="en-US" sz="4267" b="1" dirty="0">
                  <a:solidFill>
                    <a:srgbClr val="00B050"/>
                  </a:solidFill>
                  <a:latin typeface="+mj-lt"/>
                  <a:cs typeface="iCiel Cadena" panose="02000503000000020004" charset="0"/>
                </a:rPr>
                <a:t> </a:t>
              </a:r>
              <a:r>
                <a:rPr lang="en-US" sz="4267" b="1" dirty="0" err="1">
                  <a:solidFill>
                    <a:srgbClr val="00B050"/>
                  </a:solidFill>
                  <a:latin typeface="+mj-lt"/>
                  <a:cs typeface="iCiel Cadena" panose="02000503000000020004" charset="0"/>
                </a:rPr>
                <a:t>kể</a:t>
              </a:r>
              <a:r>
                <a:rPr lang="en-US" sz="4267" b="1" dirty="0">
                  <a:solidFill>
                    <a:srgbClr val="00B050"/>
                  </a:solidFill>
                  <a:latin typeface="+mj-lt"/>
                  <a:cs typeface="iCiel Cadena" panose="02000503000000020004" charset="0"/>
                </a:rPr>
                <a:t> </a:t>
              </a:r>
              <a:r>
                <a:rPr lang="en-US" sz="4267" b="1" dirty="0" err="1">
                  <a:solidFill>
                    <a:srgbClr val="00B050"/>
                  </a:solidFill>
                  <a:latin typeface="+mj-lt"/>
                  <a:cs typeface="iCiel Cadena" panose="02000503000000020004" charset="0"/>
                </a:rPr>
                <a:t>những</a:t>
              </a:r>
              <a:r>
                <a:rPr lang="en-US" sz="4267" b="1" dirty="0">
                  <a:solidFill>
                    <a:srgbClr val="00B050"/>
                  </a:solidFill>
                  <a:latin typeface="+mj-lt"/>
                  <a:cs typeface="iCiel Cadena" panose="02000503000000020004" charset="0"/>
                </a:rPr>
                <a:t> </a:t>
              </a:r>
              <a:r>
                <a:rPr lang="en-US" sz="4267" b="1" dirty="0" err="1">
                  <a:solidFill>
                    <a:srgbClr val="00B050"/>
                  </a:solidFill>
                  <a:latin typeface="+mj-lt"/>
                  <a:cs typeface="iCiel Cadena" panose="02000503000000020004" charset="0"/>
                </a:rPr>
                <a:t>việc</a:t>
              </a:r>
              <a:r>
                <a:rPr lang="en-US" sz="4267" b="1" dirty="0">
                  <a:solidFill>
                    <a:srgbClr val="00B050"/>
                  </a:solidFill>
                  <a:latin typeface="+mj-lt"/>
                  <a:cs typeface="iCiel Cadena" panose="02000503000000020004" charset="0"/>
                </a:rPr>
                <a:t> </a:t>
              </a:r>
              <a:r>
                <a:rPr lang="en-US" sz="4267" b="1" dirty="0" err="1">
                  <a:solidFill>
                    <a:srgbClr val="00B050"/>
                  </a:solidFill>
                  <a:latin typeface="+mj-lt"/>
                  <a:cs typeface="iCiel Cadena" panose="02000503000000020004" charset="0"/>
                </a:rPr>
                <a:t>làm</a:t>
              </a:r>
              <a:r>
                <a:rPr lang="en-US" sz="4267" b="1" dirty="0">
                  <a:solidFill>
                    <a:srgbClr val="00B050"/>
                  </a:solidFill>
                  <a:latin typeface="+mj-lt"/>
                  <a:cs typeface="iCiel Cadena" panose="02000503000000020004" charset="0"/>
                </a:rPr>
                <a:t> </a:t>
              </a:r>
              <a:r>
                <a:rPr lang="en-US" sz="4267" b="1" dirty="0" err="1">
                  <a:solidFill>
                    <a:srgbClr val="00B050"/>
                  </a:solidFill>
                  <a:latin typeface="+mj-lt"/>
                  <a:cs typeface="iCiel Cadena" panose="02000503000000020004" charset="0"/>
                </a:rPr>
                <a:t>thể</a:t>
              </a:r>
              <a:r>
                <a:rPr lang="en-US" sz="4267" b="1" dirty="0">
                  <a:solidFill>
                    <a:srgbClr val="00B050"/>
                  </a:solidFill>
                  <a:latin typeface="+mj-lt"/>
                  <a:cs typeface="iCiel Cadena" panose="02000503000000020004" charset="0"/>
                </a:rPr>
                <a:t> </a:t>
              </a:r>
              <a:r>
                <a:rPr lang="en-US" sz="4267" b="1" dirty="0" err="1">
                  <a:solidFill>
                    <a:srgbClr val="00B050"/>
                  </a:solidFill>
                  <a:latin typeface="+mj-lt"/>
                  <a:cs typeface="iCiel Cadena" panose="02000503000000020004" charset="0"/>
                </a:rPr>
                <a:t>hiện</a:t>
              </a:r>
              <a:r>
                <a:rPr lang="en-US" sz="4267" b="1" dirty="0">
                  <a:solidFill>
                    <a:srgbClr val="00B050"/>
                  </a:solidFill>
                  <a:latin typeface="+mj-lt"/>
                  <a:cs typeface="iCiel Cadena" panose="02000503000000020004" charset="0"/>
                </a:rPr>
                <a:t> </a:t>
              </a:r>
              <a:r>
                <a:rPr lang="en-US" sz="4267" b="1" dirty="0" err="1">
                  <a:solidFill>
                    <a:srgbClr val="00B050"/>
                  </a:solidFill>
                  <a:latin typeface="+mj-lt"/>
                  <a:cs typeface="iCiel Cadena" panose="02000503000000020004" charset="0"/>
                </a:rPr>
                <a:t>quan</a:t>
              </a:r>
              <a:r>
                <a:rPr lang="en-US" sz="4267" b="1" dirty="0">
                  <a:solidFill>
                    <a:srgbClr val="00B050"/>
                  </a:solidFill>
                  <a:latin typeface="+mj-lt"/>
                  <a:cs typeface="iCiel Cadena" panose="02000503000000020004" charset="0"/>
                </a:rPr>
                <a:t> </a:t>
              </a:r>
              <a:r>
                <a:rPr lang="en-US" sz="4267" b="1" dirty="0" err="1">
                  <a:solidFill>
                    <a:srgbClr val="00B050"/>
                  </a:solidFill>
                  <a:latin typeface="+mj-lt"/>
                  <a:cs typeface="iCiel Cadena" panose="02000503000000020004" charset="0"/>
                </a:rPr>
                <a:t>hệ</a:t>
              </a:r>
              <a:r>
                <a:rPr lang="en-US" sz="4267" b="1" dirty="0">
                  <a:solidFill>
                    <a:srgbClr val="00B050"/>
                  </a:solidFill>
                  <a:latin typeface="+mj-lt"/>
                  <a:cs typeface="iCiel Cadena" panose="02000503000000020004" charset="0"/>
                </a:rPr>
                <a:t> </a:t>
              </a:r>
              <a:r>
                <a:rPr lang="en-US" sz="4267" b="1" dirty="0" err="1">
                  <a:solidFill>
                    <a:srgbClr val="00B050"/>
                  </a:solidFill>
                  <a:latin typeface="+mj-lt"/>
                  <a:cs typeface="iCiel Cadena" panose="02000503000000020004" charset="0"/>
                </a:rPr>
                <a:t>tốt</a:t>
              </a:r>
              <a:r>
                <a:rPr lang="en-US" sz="4267" b="1" dirty="0">
                  <a:solidFill>
                    <a:srgbClr val="00B050"/>
                  </a:solidFill>
                  <a:latin typeface="+mj-lt"/>
                  <a:cs typeface="iCiel Cadena" panose="02000503000000020004" charset="0"/>
                </a:rPr>
                <a:t> </a:t>
              </a:r>
              <a:r>
                <a:rPr lang="en-US" sz="4267" b="1" dirty="0" err="1">
                  <a:solidFill>
                    <a:srgbClr val="00B050"/>
                  </a:solidFill>
                  <a:latin typeface="+mj-lt"/>
                  <a:cs typeface="iCiel Cadena" panose="02000503000000020004" charset="0"/>
                </a:rPr>
                <a:t>với</a:t>
              </a:r>
              <a:r>
                <a:rPr lang="en-US" sz="4267" b="1" dirty="0">
                  <a:solidFill>
                    <a:srgbClr val="00B050"/>
                  </a:solidFill>
                  <a:latin typeface="+mj-lt"/>
                  <a:cs typeface="iCiel Cadena" panose="02000503000000020004" charset="0"/>
                </a:rPr>
                <a:t> </a:t>
              </a:r>
              <a:r>
                <a:rPr lang="en-US" sz="4267" b="1" dirty="0" err="1">
                  <a:solidFill>
                    <a:srgbClr val="00B050"/>
                  </a:solidFill>
                  <a:latin typeface="+mj-lt"/>
                  <a:cs typeface="iCiel Cadena" panose="02000503000000020004" charset="0"/>
                </a:rPr>
                <a:t>hàng</a:t>
              </a:r>
              <a:r>
                <a:rPr lang="en-US" sz="4267" b="1" dirty="0">
                  <a:solidFill>
                    <a:srgbClr val="00B050"/>
                  </a:solidFill>
                  <a:latin typeface="+mj-lt"/>
                  <a:cs typeface="iCiel Cadena" panose="02000503000000020004" charset="0"/>
                </a:rPr>
                <a:t> </a:t>
              </a:r>
              <a:r>
                <a:rPr lang="en-US" sz="4267" b="1" dirty="0" err="1">
                  <a:solidFill>
                    <a:srgbClr val="00B050"/>
                  </a:solidFill>
                  <a:latin typeface="+mj-lt"/>
                  <a:cs typeface="iCiel Cadena" panose="02000503000000020004" charset="0"/>
                </a:rPr>
                <a:t>xóm</a:t>
              </a:r>
              <a:endParaRPr lang="en-US" sz="4267" b="1" dirty="0">
                <a:solidFill>
                  <a:srgbClr val="00B050"/>
                </a:solidFill>
                <a:latin typeface="+mj-lt"/>
                <a:cs typeface="iCiel Cadena" panose="02000503000000020004" charset="0"/>
              </a:endParaRPr>
            </a:p>
          </p:txBody>
        </p:sp>
      </p:grpSp>
      <p:grpSp>
        <p:nvGrpSpPr>
          <p:cNvPr id="64" name="Group 63">
            <a:extLst>
              <a:ext uri="{FF2B5EF4-FFF2-40B4-BE49-F238E27FC236}">
                <a16:creationId xmlns:a16="http://schemas.microsoft.com/office/drawing/2014/main" xmlns="" id="{0EB2F947-3AD8-404A-B795-B71C7B9414FB}"/>
              </a:ext>
            </a:extLst>
          </p:cNvPr>
          <p:cNvGrpSpPr/>
          <p:nvPr/>
        </p:nvGrpSpPr>
        <p:grpSpPr>
          <a:xfrm>
            <a:off x="-222629" y="4075489"/>
            <a:ext cx="2186093" cy="2908300"/>
            <a:chOff x="576" y="2931"/>
            <a:chExt cx="3450" cy="4761"/>
          </a:xfrm>
        </p:grpSpPr>
        <p:grpSp>
          <p:nvGrpSpPr>
            <p:cNvPr id="65" name="Google Shape;1667;p50">
              <a:extLst>
                <a:ext uri="{FF2B5EF4-FFF2-40B4-BE49-F238E27FC236}">
                  <a16:creationId xmlns:a16="http://schemas.microsoft.com/office/drawing/2014/main" xmlns="" id="{A985E3D7-3F0F-415D-ACD3-738B2D246719}"/>
                </a:ext>
              </a:extLst>
            </p:cNvPr>
            <p:cNvGrpSpPr/>
            <p:nvPr/>
          </p:nvGrpSpPr>
          <p:grpSpPr>
            <a:xfrm>
              <a:off x="1915" y="3604"/>
              <a:ext cx="880" cy="1092"/>
              <a:chOff x="7376250" y="1989890"/>
              <a:chExt cx="490228" cy="608811"/>
            </a:xfrm>
          </p:grpSpPr>
          <p:sp>
            <p:nvSpPr>
              <p:cNvPr id="96" name="Google Shape;1668;p50">
                <a:extLst>
                  <a:ext uri="{FF2B5EF4-FFF2-40B4-BE49-F238E27FC236}">
                    <a16:creationId xmlns:a16="http://schemas.microsoft.com/office/drawing/2014/main" xmlns="" id="{5518F1ED-19CB-46CB-A56A-5128E0EF5283}"/>
                  </a:ext>
                </a:extLst>
              </p:cNvPr>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sp>
            <p:nvSpPr>
              <p:cNvPr id="97" name="Google Shape;1669;p50">
                <a:extLst>
                  <a:ext uri="{FF2B5EF4-FFF2-40B4-BE49-F238E27FC236}">
                    <a16:creationId xmlns:a16="http://schemas.microsoft.com/office/drawing/2014/main" xmlns="" id="{E2116F12-2ACC-43A9-BE9E-DAE2E1081428}"/>
                  </a:ext>
                </a:extLst>
              </p:cNvPr>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sp>
            <p:nvSpPr>
              <p:cNvPr id="98" name="Google Shape;1670;p50">
                <a:extLst>
                  <a:ext uri="{FF2B5EF4-FFF2-40B4-BE49-F238E27FC236}">
                    <a16:creationId xmlns:a16="http://schemas.microsoft.com/office/drawing/2014/main" xmlns="" id="{2842F829-DA33-4E27-99E2-5FCABBFD4658}"/>
                  </a:ext>
                </a:extLst>
              </p:cNvPr>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grpSp>
        <p:sp>
          <p:nvSpPr>
            <p:cNvPr id="66" name="Google Shape;1675;p50">
              <a:extLst>
                <a:ext uri="{FF2B5EF4-FFF2-40B4-BE49-F238E27FC236}">
                  <a16:creationId xmlns:a16="http://schemas.microsoft.com/office/drawing/2014/main" xmlns="" id="{5C9C39E8-AF7E-4B50-8D8B-622A98E443E3}"/>
                </a:ext>
              </a:extLst>
            </p:cNvPr>
            <p:cNvSpPr/>
            <p:nvPr/>
          </p:nvSpPr>
          <p:spPr>
            <a:xfrm>
              <a:off x="886" y="2931"/>
              <a:ext cx="2938" cy="4190"/>
            </a:xfrm>
            <a:custGeom>
              <a:avLst/>
              <a:gdLst/>
              <a:ahLst/>
              <a:cxnLst/>
              <a:rect l="l" t="t" r="r" b="b"/>
              <a:pathLst>
                <a:path w="51403" h="73314" extrusionOk="0">
                  <a:moveTo>
                    <a:pt x="24351" y="0"/>
                  </a:moveTo>
                  <a:cubicBezTo>
                    <a:pt x="23962" y="0"/>
                    <a:pt x="23598" y="26"/>
                    <a:pt x="23261" y="104"/>
                  </a:cubicBezTo>
                  <a:lnTo>
                    <a:pt x="23131" y="130"/>
                  </a:lnTo>
                  <a:cubicBezTo>
                    <a:pt x="22430" y="286"/>
                    <a:pt x="21781" y="545"/>
                    <a:pt x="21184" y="909"/>
                  </a:cubicBezTo>
                  <a:cubicBezTo>
                    <a:pt x="20068" y="1584"/>
                    <a:pt x="19107" y="2466"/>
                    <a:pt x="18328" y="3505"/>
                  </a:cubicBezTo>
                  <a:cubicBezTo>
                    <a:pt x="17887" y="4050"/>
                    <a:pt x="17524" y="4647"/>
                    <a:pt x="17160" y="5244"/>
                  </a:cubicBezTo>
                  <a:cubicBezTo>
                    <a:pt x="17082" y="5374"/>
                    <a:pt x="17004" y="5530"/>
                    <a:pt x="16953" y="5660"/>
                  </a:cubicBezTo>
                  <a:lnTo>
                    <a:pt x="16927" y="5712"/>
                  </a:lnTo>
                  <a:cubicBezTo>
                    <a:pt x="16797" y="5945"/>
                    <a:pt x="16667" y="6179"/>
                    <a:pt x="16563" y="6413"/>
                  </a:cubicBezTo>
                  <a:lnTo>
                    <a:pt x="16563" y="6438"/>
                  </a:lnTo>
                  <a:cubicBezTo>
                    <a:pt x="16459" y="6672"/>
                    <a:pt x="16355" y="6906"/>
                    <a:pt x="16226" y="7113"/>
                  </a:cubicBezTo>
                  <a:lnTo>
                    <a:pt x="16174" y="7269"/>
                  </a:lnTo>
                  <a:cubicBezTo>
                    <a:pt x="15577" y="8541"/>
                    <a:pt x="14954" y="9891"/>
                    <a:pt x="14227" y="11683"/>
                  </a:cubicBezTo>
                  <a:cubicBezTo>
                    <a:pt x="14071" y="11994"/>
                    <a:pt x="13941" y="12332"/>
                    <a:pt x="13811" y="12669"/>
                  </a:cubicBezTo>
                  <a:cubicBezTo>
                    <a:pt x="13811" y="12669"/>
                    <a:pt x="13266" y="13915"/>
                    <a:pt x="13266" y="13915"/>
                  </a:cubicBezTo>
                  <a:cubicBezTo>
                    <a:pt x="13006" y="14564"/>
                    <a:pt x="12721" y="15213"/>
                    <a:pt x="12461" y="15862"/>
                  </a:cubicBezTo>
                  <a:lnTo>
                    <a:pt x="12228" y="16355"/>
                  </a:lnTo>
                  <a:cubicBezTo>
                    <a:pt x="11475" y="18121"/>
                    <a:pt x="10566" y="20224"/>
                    <a:pt x="9502" y="22275"/>
                  </a:cubicBezTo>
                  <a:cubicBezTo>
                    <a:pt x="9112" y="23027"/>
                    <a:pt x="8749" y="23676"/>
                    <a:pt x="8411" y="24299"/>
                  </a:cubicBezTo>
                  <a:cubicBezTo>
                    <a:pt x="8048" y="24923"/>
                    <a:pt x="7659" y="25546"/>
                    <a:pt x="7217" y="26247"/>
                  </a:cubicBezTo>
                  <a:cubicBezTo>
                    <a:pt x="6568" y="27285"/>
                    <a:pt x="5867" y="28349"/>
                    <a:pt x="5166" y="29362"/>
                  </a:cubicBezTo>
                  <a:lnTo>
                    <a:pt x="4621" y="30089"/>
                  </a:lnTo>
                  <a:cubicBezTo>
                    <a:pt x="3842" y="31231"/>
                    <a:pt x="2934" y="32607"/>
                    <a:pt x="2103" y="34035"/>
                  </a:cubicBezTo>
                  <a:cubicBezTo>
                    <a:pt x="1662" y="34762"/>
                    <a:pt x="1298" y="35437"/>
                    <a:pt x="961" y="36060"/>
                  </a:cubicBezTo>
                  <a:cubicBezTo>
                    <a:pt x="649" y="36683"/>
                    <a:pt x="364" y="37332"/>
                    <a:pt x="182" y="38007"/>
                  </a:cubicBezTo>
                  <a:cubicBezTo>
                    <a:pt x="104" y="38318"/>
                    <a:pt x="26" y="38630"/>
                    <a:pt x="0" y="38967"/>
                  </a:cubicBezTo>
                  <a:lnTo>
                    <a:pt x="0" y="39357"/>
                  </a:lnTo>
                  <a:lnTo>
                    <a:pt x="0" y="39435"/>
                  </a:lnTo>
                  <a:cubicBezTo>
                    <a:pt x="0" y="39590"/>
                    <a:pt x="26" y="39772"/>
                    <a:pt x="52" y="39954"/>
                  </a:cubicBezTo>
                  <a:cubicBezTo>
                    <a:pt x="52" y="40006"/>
                    <a:pt x="52" y="40058"/>
                    <a:pt x="78" y="40110"/>
                  </a:cubicBezTo>
                  <a:cubicBezTo>
                    <a:pt x="104" y="40395"/>
                    <a:pt x="182" y="40629"/>
                    <a:pt x="286" y="40888"/>
                  </a:cubicBezTo>
                  <a:cubicBezTo>
                    <a:pt x="286" y="40914"/>
                    <a:pt x="286" y="40940"/>
                    <a:pt x="312" y="40966"/>
                  </a:cubicBezTo>
                  <a:cubicBezTo>
                    <a:pt x="416" y="41226"/>
                    <a:pt x="545" y="41485"/>
                    <a:pt x="701" y="41719"/>
                  </a:cubicBezTo>
                  <a:lnTo>
                    <a:pt x="779" y="41875"/>
                  </a:lnTo>
                  <a:cubicBezTo>
                    <a:pt x="805" y="41927"/>
                    <a:pt x="831" y="41979"/>
                    <a:pt x="857" y="42005"/>
                  </a:cubicBezTo>
                  <a:cubicBezTo>
                    <a:pt x="935" y="42109"/>
                    <a:pt x="1013" y="42186"/>
                    <a:pt x="1065" y="42290"/>
                  </a:cubicBezTo>
                  <a:cubicBezTo>
                    <a:pt x="1324" y="42602"/>
                    <a:pt x="1584" y="42913"/>
                    <a:pt x="1895" y="43199"/>
                  </a:cubicBezTo>
                  <a:lnTo>
                    <a:pt x="1947" y="43225"/>
                  </a:lnTo>
                  <a:cubicBezTo>
                    <a:pt x="2233" y="43510"/>
                    <a:pt x="2544" y="43744"/>
                    <a:pt x="2856" y="43952"/>
                  </a:cubicBezTo>
                  <a:cubicBezTo>
                    <a:pt x="3453" y="44341"/>
                    <a:pt x="4076" y="44705"/>
                    <a:pt x="4725" y="44964"/>
                  </a:cubicBezTo>
                  <a:cubicBezTo>
                    <a:pt x="5037" y="45120"/>
                    <a:pt x="5374" y="45250"/>
                    <a:pt x="5711" y="45380"/>
                  </a:cubicBezTo>
                  <a:cubicBezTo>
                    <a:pt x="6283" y="45613"/>
                    <a:pt x="6932" y="45821"/>
                    <a:pt x="7685" y="46029"/>
                  </a:cubicBezTo>
                  <a:cubicBezTo>
                    <a:pt x="8749" y="46340"/>
                    <a:pt x="9839" y="46600"/>
                    <a:pt x="10930" y="46833"/>
                  </a:cubicBezTo>
                  <a:lnTo>
                    <a:pt x="11475" y="46963"/>
                  </a:lnTo>
                  <a:cubicBezTo>
                    <a:pt x="11371" y="47301"/>
                    <a:pt x="11319" y="47638"/>
                    <a:pt x="11319" y="48002"/>
                  </a:cubicBezTo>
                  <a:cubicBezTo>
                    <a:pt x="11319" y="48469"/>
                    <a:pt x="11423" y="48936"/>
                    <a:pt x="11657" y="49378"/>
                  </a:cubicBezTo>
                  <a:cubicBezTo>
                    <a:pt x="11890" y="49793"/>
                    <a:pt x="12202" y="50156"/>
                    <a:pt x="12591" y="50468"/>
                  </a:cubicBezTo>
                  <a:cubicBezTo>
                    <a:pt x="12929" y="50728"/>
                    <a:pt x="13318" y="50935"/>
                    <a:pt x="13733" y="51039"/>
                  </a:cubicBezTo>
                  <a:cubicBezTo>
                    <a:pt x="14123" y="51169"/>
                    <a:pt x="14538" y="51221"/>
                    <a:pt x="14954" y="51221"/>
                  </a:cubicBezTo>
                  <a:lnTo>
                    <a:pt x="15057" y="51221"/>
                  </a:lnTo>
                  <a:cubicBezTo>
                    <a:pt x="15421" y="51221"/>
                    <a:pt x="15810" y="51195"/>
                    <a:pt x="16174" y="51117"/>
                  </a:cubicBezTo>
                  <a:cubicBezTo>
                    <a:pt x="16433" y="51065"/>
                    <a:pt x="16667" y="50987"/>
                    <a:pt x="16927" y="50935"/>
                  </a:cubicBezTo>
                  <a:lnTo>
                    <a:pt x="16927" y="50935"/>
                  </a:lnTo>
                  <a:cubicBezTo>
                    <a:pt x="16849" y="51221"/>
                    <a:pt x="16797" y="51532"/>
                    <a:pt x="16771" y="51844"/>
                  </a:cubicBezTo>
                  <a:cubicBezTo>
                    <a:pt x="16693" y="52571"/>
                    <a:pt x="16875" y="53298"/>
                    <a:pt x="17264" y="53921"/>
                  </a:cubicBezTo>
                  <a:cubicBezTo>
                    <a:pt x="17498" y="54258"/>
                    <a:pt x="17783" y="54544"/>
                    <a:pt x="18121" y="54751"/>
                  </a:cubicBezTo>
                  <a:cubicBezTo>
                    <a:pt x="18484" y="54985"/>
                    <a:pt x="18848" y="55167"/>
                    <a:pt x="19263" y="55271"/>
                  </a:cubicBezTo>
                  <a:cubicBezTo>
                    <a:pt x="19704" y="55400"/>
                    <a:pt x="20172" y="55478"/>
                    <a:pt x="20613" y="55504"/>
                  </a:cubicBezTo>
                  <a:lnTo>
                    <a:pt x="20691" y="55504"/>
                  </a:lnTo>
                  <a:cubicBezTo>
                    <a:pt x="21132" y="55504"/>
                    <a:pt x="21574" y="55426"/>
                    <a:pt x="21989" y="55297"/>
                  </a:cubicBezTo>
                  <a:cubicBezTo>
                    <a:pt x="22430" y="55167"/>
                    <a:pt x="22846" y="54985"/>
                    <a:pt x="23235" y="54725"/>
                  </a:cubicBezTo>
                  <a:lnTo>
                    <a:pt x="23235" y="54725"/>
                  </a:lnTo>
                  <a:cubicBezTo>
                    <a:pt x="23079" y="55193"/>
                    <a:pt x="22923" y="55634"/>
                    <a:pt x="22768" y="56075"/>
                  </a:cubicBezTo>
                  <a:cubicBezTo>
                    <a:pt x="22404" y="56958"/>
                    <a:pt x="21989" y="57841"/>
                    <a:pt x="21548" y="58697"/>
                  </a:cubicBezTo>
                  <a:cubicBezTo>
                    <a:pt x="21340" y="59087"/>
                    <a:pt x="21132" y="59476"/>
                    <a:pt x="20899" y="59866"/>
                  </a:cubicBezTo>
                  <a:lnTo>
                    <a:pt x="20587" y="60411"/>
                  </a:lnTo>
                  <a:cubicBezTo>
                    <a:pt x="20457" y="60619"/>
                    <a:pt x="20327" y="60826"/>
                    <a:pt x="20198" y="61060"/>
                  </a:cubicBezTo>
                  <a:cubicBezTo>
                    <a:pt x="19704" y="61865"/>
                    <a:pt x="19289" y="62747"/>
                    <a:pt x="19029" y="63682"/>
                  </a:cubicBezTo>
                  <a:cubicBezTo>
                    <a:pt x="18900" y="64175"/>
                    <a:pt x="18822" y="64694"/>
                    <a:pt x="18822" y="65214"/>
                  </a:cubicBezTo>
                  <a:cubicBezTo>
                    <a:pt x="18822" y="65759"/>
                    <a:pt x="18900" y="66304"/>
                    <a:pt x="19055" y="66849"/>
                  </a:cubicBezTo>
                  <a:cubicBezTo>
                    <a:pt x="19289" y="67732"/>
                    <a:pt x="19730" y="68537"/>
                    <a:pt x="20301" y="69263"/>
                  </a:cubicBezTo>
                  <a:cubicBezTo>
                    <a:pt x="20847" y="69964"/>
                    <a:pt x="21496" y="70587"/>
                    <a:pt x="22248" y="71081"/>
                  </a:cubicBezTo>
                  <a:cubicBezTo>
                    <a:pt x="22949" y="71600"/>
                    <a:pt x="23728" y="72015"/>
                    <a:pt x="24533" y="72353"/>
                  </a:cubicBezTo>
                  <a:cubicBezTo>
                    <a:pt x="25312" y="72690"/>
                    <a:pt x="26117" y="72950"/>
                    <a:pt x="26921" y="73132"/>
                  </a:cubicBezTo>
                  <a:cubicBezTo>
                    <a:pt x="27519" y="73261"/>
                    <a:pt x="28142" y="73313"/>
                    <a:pt x="28739" y="73313"/>
                  </a:cubicBezTo>
                  <a:lnTo>
                    <a:pt x="28998" y="73313"/>
                  </a:lnTo>
                  <a:cubicBezTo>
                    <a:pt x="29076" y="73313"/>
                    <a:pt x="29128" y="73313"/>
                    <a:pt x="29180" y="73287"/>
                  </a:cubicBezTo>
                  <a:lnTo>
                    <a:pt x="29466" y="73287"/>
                  </a:lnTo>
                  <a:cubicBezTo>
                    <a:pt x="32062" y="73080"/>
                    <a:pt x="34502" y="71963"/>
                    <a:pt x="36371" y="70120"/>
                  </a:cubicBezTo>
                  <a:cubicBezTo>
                    <a:pt x="36968" y="69497"/>
                    <a:pt x="37461" y="68796"/>
                    <a:pt x="37851" y="68017"/>
                  </a:cubicBezTo>
                  <a:cubicBezTo>
                    <a:pt x="38111" y="67498"/>
                    <a:pt x="38318" y="66979"/>
                    <a:pt x="38474" y="66408"/>
                  </a:cubicBezTo>
                  <a:cubicBezTo>
                    <a:pt x="38630" y="65863"/>
                    <a:pt x="38708" y="65291"/>
                    <a:pt x="38760" y="64720"/>
                  </a:cubicBezTo>
                  <a:cubicBezTo>
                    <a:pt x="38837" y="63630"/>
                    <a:pt x="38760" y="62540"/>
                    <a:pt x="38552" y="61449"/>
                  </a:cubicBezTo>
                  <a:cubicBezTo>
                    <a:pt x="38318" y="60411"/>
                    <a:pt x="38007" y="59372"/>
                    <a:pt x="37643" y="58360"/>
                  </a:cubicBezTo>
                  <a:cubicBezTo>
                    <a:pt x="37539" y="58100"/>
                    <a:pt x="37436" y="57841"/>
                    <a:pt x="37332" y="57555"/>
                  </a:cubicBezTo>
                  <a:lnTo>
                    <a:pt x="37332" y="57529"/>
                  </a:lnTo>
                  <a:cubicBezTo>
                    <a:pt x="37280" y="57373"/>
                    <a:pt x="37202" y="57192"/>
                    <a:pt x="37150" y="57062"/>
                  </a:cubicBezTo>
                  <a:cubicBezTo>
                    <a:pt x="37072" y="56828"/>
                    <a:pt x="36994" y="56569"/>
                    <a:pt x="36890" y="56283"/>
                  </a:cubicBezTo>
                  <a:cubicBezTo>
                    <a:pt x="36735" y="55738"/>
                    <a:pt x="36605" y="55193"/>
                    <a:pt x="36449" y="54622"/>
                  </a:cubicBezTo>
                  <a:lnTo>
                    <a:pt x="36449" y="54492"/>
                  </a:lnTo>
                  <a:lnTo>
                    <a:pt x="36293" y="53739"/>
                  </a:lnTo>
                  <a:lnTo>
                    <a:pt x="36397" y="53739"/>
                  </a:lnTo>
                  <a:cubicBezTo>
                    <a:pt x="36890" y="53687"/>
                    <a:pt x="37332" y="53557"/>
                    <a:pt x="37773" y="53324"/>
                  </a:cubicBezTo>
                  <a:cubicBezTo>
                    <a:pt x="38344" y="52960"/>
                    <a:pt x="38785" y="52467"/>
                    <a:pt x="39071" y="51844"/>
                  </a:cubicBezTo>
                  <a:cubicBezTo>
                    <a:pt x="39331" y="51273"/>
                    <a:pt x="39486" y="50650"/>
                    <a:pt x="39486" y="50027"/>
                  </a:cubicBezTo>
                  <a:lnTo>
                    <a:pt x="39486" y="49923"/>
                  </a:lnTo>
                  <a:cubicBezTo>
                    <a:pt x="39928" y="50053"/>
                    <a:pt x="40369" y="50104"/>
                    <a:pt x="40784" y="50104"/>
                  </a:cubicBezTo>
                  <a:cubicBezTo>
                    <a:pt x="41356" y="50104"/>
                    <a:pt x="41927" y="50001"/>
                    <a:pt x="42446" y="49767"/>
                  </a:cubicBezTo>
                  <a:cubicBezTo>
                    <a:pt x="42706" y="49663"/>
                    <a:pt x="42939" y="49559"/>
                    <a:pt x="43173" y="49404"/>
                  </a:cubicBezTo>
                  <a:cubicBezTo>
                    <a:pt x="43381" y="49274"/>
                    <a:pt x="43588" y="49118"/>
                    <a:pt x="43770" y="48936"/>
                  </a:cubicBezTo>
                  <a:cubicBezTo>
                    <a:pt x="44030" y="48703"/>
                    <a:pt x="44237" y="48443"/>
                    <a:pt x="44419" y="48131"/>
                  </a:cubicBezTo>
                  <a:cubicBezTo>
                    <a:pt x="44549" y="47872"/>
                    <a:pt x="44679" y="47586"/>
                    <a:pt x="44731" y="47301"/>
                  </a:cubicBezTo>
                  <a:cubicBezTo>
                    <a:pt x="44808" y="46989"/>
                    <a:pt x="44808" y="46652"/>
                    <a:pt x="44756" y="46340"/>
                  </a:cubicBezTo>
                  <a:cubicBezTo>
                    <a:pt x="44705" y="45977"/>
                    <a:pt x="44575" y="45613"/>
                    <a:pt x="44367" y="45276"/>
                  </a:cubicBezTo>
                  <a:cubicBezTo>
                    <a:pt x="44731" y="45120"/>
                    <a:pt x="45068" y="44860"/>
                    <a:pt x="45354" y="44575"/>
                  </a:cubicBezTo>
                  <a:cubicBezTo>
                    <a:pt x="45535" y="44367"/>
                    <a:pt x="45717" y="44133"/>
                    <a:pt x="45847" y="43900"/>
                  </a:cubicBezTo>
                  <a:cubicBezTo>
                    <a:pt x="46003" y="43588"/>
                    <a:pt x="46106" y="43251"/>
                    <a:pt x="46158" y="42913"/>
                  </a:cubicBezTo>
                  <a:cubicBezTo>
                    <a:pt x="46210" y="42628"/>
                    <a:pt x="46210" y="42316"/>
                    <a:pt x="46158" y="42005"/>
                  </a:cubicBezTo>
                  <a:cubicBezTo>
                    <a:pt x="46132" y="41849"/>
                    <a:pt x="46106" y="41693"/>
                    <a:pt x="46080" y="41563"/>
                  </a:cubicBezTo>
                  <a:cubicBezTo>
                    <a:pt x="46548" y="41226"/>
                    <a:pt x="47015" y="40888"/>
                    <a:pt x="47456" y="40525"/>
                  </a:cubicBezTo>
                  <a:cubicBezTo>
                    <a:pt x="48002" y="40084"/>
                    <a:pt x="48521" y="39616"/>
                    <a:pt x="49014" y="39097"/>
                  </a:cubicBezTo>
                  <a:cubicBezTo>
                    <a:pt x="49352" y="38708"/>
                    <a:pt x="49689" y="38292"/>
                    <a:pt x="49975" y="37877"/>
                  </a:cubicBezTo>
                  <a:cubicBezTo>
                    <a:pt x="50286" y="37436"/>
                    <a:pt x="50520" y="36968"/>
                    <a:pt x="50753" y="36475"/>
                  </a:cubicBezTo>
                  <a:cubicBezTo>
                    <a:pt x="50961" y="36008"/>
                    <a:pt x="51143" y="35489"/>
                    <a:pt x="51247" y="34969"/>
                  </a:cubicBezTo>
                  <a:cubicBezTo>
                    <a:pt x="51273" y="34865"/>
                    <a:pt x="51299" y="34762"/>
                    <a:pt x="51299" y="34658"/>
                  </a:cubicBezTo>
                  <a:cubicBezTo>
                    <a:pt x="51325" y="34606"/>
                    <a:pt x="51325" y="34580"/>
                    <a:pt x="51325" y="34528"/>
                  </a:cubicBezTo>
                  <a:cubicBezTo>
                    <a:pt x="51376" y="34139"/>
                    <a:pt x="51402" y="33749"/>
                    <a:pt x="51376" y="33360"/>
                  </a:cubicBezTo>
                  <a:cubicBezTo>
                    <a:pt x="51325" y="32841"/>
                    <a:pt x="51221" y="32295"/>
                    <a:pt x="51065" y="31802"/>
                  </a:cubicBezTo>
                  <a:cubicBezTo>
                    <a:pt x="50883" y="31283"/>
                    <a:pt x="50676" y="30764"/>
                    <a:pt x="50442" y="30270"/>
                  </a:cubicBezTo>
                  <a:cubicBezTo>
                    <a:pt x="49897" y="29284"/>
                    <a:pt x="49274" y="28323"/>
                    <a:pt x="48547" y="27441"/>
                  </a:cubicBezTo>
                  <a:cubicBezTo>
                    <a:pt x="48002" y="26792"/>
                    <a:pt x="47404" y="26117"/>
                    <a:pt x="46678" y="25338"/>
                  </a:cubicBezTo>
                  <a:cubicBezTo>
                    <a:pt x="46652" y="25286"/>
                    <a:pt x="46600" y="25260"/>
                    <a:pt x="46574" y="25234"/>
                  </a:cubicBezTo>
                  <a:lnTo>
                    <a:pt x="46210" y="24819"/>
                  </a:lnTo>
                  <a:cubicBezTo>
                    <a:pt x="45561" y="24170"/>
                    <a:pt x="44886" y="23521"/>
                    <a:pt x="44237" y="22872"/>
                  </a:cubicBezTo>
                  <a:lnTo>
                    <a:pt x="43822" y="22482"/>
                  </a:lnTo>
                  <a:cubicBezTo>
                    <a:pt x="43173" y="21859"/>
                    <a:pt x="42524" y="21210"/>
                    <a:pt x="41927" y="20535"/>
                  </a:cubicBezTo>
                  <a:cubicBezTo>
                    <a:pt x="41771" y="20353"/>
                    <a:pt x="41615" y="20172"/>
                    <a:pt x="41433" y="19964"/>
                  </a:cubicBezTo>
                  <a:lnTo>
                    <a:pt x="41252" y="19730"/>
                  </a:lnTo>
                  <a:cubicBezTo>
                    <a:pt x="40966" y="19419"/>
                    <a:pt x="40681" y="19081"/>
                    <a:pt x="40395" y="18744"/>
                  </a:cubicBezTo>
                  <a:cubicBezTo>
                    <a:pt x="39772" y="18017"/>
                    <a:pt x="39227" y="17368"/>
                    <a:pt x="38734" y="16771"/>
                  </a:cubicBezTo>
                  <a:cubicBezTo>
                    <a:pt x="37539" y="15291"/>
                    <a:pt x="36553" y="13941"/>
                    <a:pt x="35696" y="12643"/>
                  </a:cubicBezTo>
                  <a:cubicBezTo>
                    <a:pt x="35696" y="12643"/>
                    <a:pt x="35670" y="12617"/>
                    <a:pt x="35670" y="12617"/>
                  </a:cubicBezTo>
                  <a:cubicBezTo>
                    <a:pt x="35281" y="12020"/>
                    <a:pt x="34917" y="11423"/>
                    <a:pt x="34580" y="10852"/>
                  </a:cubicBezTo>
                  <a:cubicBezTo>
                    <a:pt x="34268" y="10255"/>
                    <a:pt x="33905" y="9580"/>
                    <a:pt x="33567" y="8931"/>
                  </a:cubicBezTo>
                  <a:lnTo>
                    <a:pt x="33438" y="8697"/>
                  </a:lnTo>
                  <a:cubicBezTo>
                    <a:pt x="32815" y="7529"/>
                    <a:pt x="32191" y="6309"/>
                    <a:pt x="31439" y="5114"/>
                  </a:cubicBezTo>
                  <a:cubicBezTo>
                    <a:pt x="31439" y="5089"/>
                    <a:pt x="31413" y="5037"/>
                    <a:pt x="31387" y="5011"/>
                  </a:cubicBezTo>
                  <a:cubicBezTo>
                    <a:pt x="30582" y="3687"/>
                    <a:pt x="29569" y="2492"/>
                    <a:pt x="28375" y="1480"/>
                  </a:cubicBezTo>
                  <a:cubicBezTo>
                    <a:pt x="27908" y="1117"/>
                    <a:pt x="27389" y="779"/>
                    <a:pt x="26844" y="545"/>
                  </a:cubicBezTo>
                  <a:cubicBezTo>
                    <a:pt x="26792" y="519"/>
                    <a:pt x="26740" y="519"/>
                    <a:pt x="26714" y="493"/>
                  </a:cubicBezTo>
                  <a:lnTo>
                    <a:pt x="26558" y="442"/>
                  </a:lnTo>
                  <a:cubicBezTo>
                    <a:pt x="25961" y="182"/>
                    <a:pt x="25338" y="52"/>
                    <a:pt x="24689" y="0"/>
                  </a:cubicBezTo>
                  <a:close/>
                </a:path>
              </a:pathLst>
            </a:custGeom>
            <a:solidFill>
              <a:srgbClr val="FFFFFF"/>
            </a:solidFill>
            <a:ln w="381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sp>
          <p:nvSpPr>
            <p:cNvPr id="67" name="Google Shape;1676;p50">
              <a:extLst>
                <a:ext uri="{FF2B5EF4-FFF2-40B4-BE49-F238E27FC236}">
                  <a16:creationId xmlns:a16="http://schemas.microsoft.com/office/drawing/2014/main" xmlns="" id="{16E518FB-8DD2-4E7D-A9A5-F27D388BF5B9}"/>
                </a:ext>
              </a:extLst>
            </p:cNvPr>
            <p:cNvSpPr/>
            <p:nvPr/>
          </p:nvSpPr>
          <p:spPr>
            <a:xfrm>
              <a:off x="3293" y="5336"/>
              <a:ext cx="123" cy="60"/>
            </a:xfrm>
            <a:custGeom>
              <a:avLst/>
              <a:gdLst/>
              <a:ahLst/>
              <a:cxnLst/>
              <a:rect l="l" t="t" r="r" b="b"/>
              <a:pathLst>
                <a:path w="2156" h="1043" extrusionOk="0">
                  <a:moveTo>
                    <a:pt x="234" y="1"/>
                  </a:moveTo>
                  <a:cubicBezTo>
                    <a:pt x="182" y="1"/>
                    <a:pt x="104" y="27"/>
                    <a:pt x="78" y="78"/>
                  </a:cubicBezTo>
                  <a:cubicBezTo>
                    <a:pt x="0" y="182"/>
                    <a:pt x="26" y="312"/>
                    <a:pt x="104" y="390"/>
                  </a:cubicBezTo>
                  <a:cubicBezTo>
                    <a:pt x="598" y="702"/>
                    <a:pt x="1117" y="935"/>
                    <a:pt x="1688" y="1039"/>
                  </a:cubicBezTo>
                  <a:cubicBezTo>
                    <a:pt x="1706" y="1041"/>
                    <a:pt x="1723" y="1042"/>
                    <a:pt x="1741" y="1042"/>
                  </a:cubicBezTo>
                  <a:cubicBezTo>
                    <a:pt x="1930" y="1042"/>
                    <a:pt x="2106" y="917"/>
                    <a:pt x="2129" y="727"/>
                  </a:cubicBezTo>
                  <a:cubicBezTo>
                    <a:pt x="2155" y="624"/>
                    <a:pt x="2129" y="520"/>
                    <a:pt x="2077" y="416"/>
                  </a:cubicBezTo>
                  <a:cubicBezTo>
                    <a:pt x="2025" y="364"/>
                    <a:pt x="1973" y="312"/>
                    <a:pt x="1896" y="286"/>
                  </a:cubicBezTo>
                  <a:cubicBezTo>
                    <a:pt x="1844" y="260"/>
                    <a:pt x="1766" y="260"/>
                    <a:pt x="1714" y="260"/>
                  </a:cubicBezTo>
                  <a:cubicBezTo>
                    <a:pt x="1558" y="312"/>
                    <a:pt x="1402" y="312"/>
                    <a:pt x="1247" y="312"/>
                  </a:cubicBezTo>
                  <a:cubicBezTo>
                    <a:pt x="1091" y="312"/>
                    <a:pt x="961" y="286"/>
                    <a:pt x="831" y="260"/>
                  </a:cubicBezTo>
                  <a:cubicBezTo>
                    <a:pt x="701" y="208"/>
                    <a:pt x="546" y="156"/>
                    <a:pt x="416" y="78"/>
                  </a:cubicBezTo>
                  <a:lnTo>
                    <a:pt x="364" y="53"/>
                  </a:lnTo>
                  <a:cubicBezTo>
                    <a:pt x="338" y="27"/>
                    <a:pt x="286" y="1"/>
                    <a:pt x="234" y="1"/>
                  </a:cubicBezTo>
                  <a:close/>
                </a:path>
              </a:pathLst>
            </a:custGeom>
            <a:solidFill>
              <a:srgbClr val="FFDBBB"/>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sp>
          <p:nvSpPr>
            <p:cNvPr id="68" name="Google Shape;1677;p50">
              <a:extLst>
                <a:ext uri="{FF2B5EF4-FFF2-40B4-BE49-F238E27FC236}">
                  <a16:creationId xmlns:a16="http://schemas.microsoft.com/office/drawing/2014/main" xmlns="" id="{B49C9E2D-B68E-4CDD-8B24-EA815C8B9184}"/>
                </a:ext>
              </a:extLst>
            </p:cNvPr>
            <p:cNvSpPr/>
            <p:nvPr/>
          </p:nvSpPr>
          <p:spPr>
            <a:xfrm>
              <a:off x="2017" y="5550"/>
              <a:ext cx="1033" cy="1513"/>
            </a:xfrm>
            <a:custGeom>
              <a:avLst/>
              <a:gdLst/>
              <a:ahLst/>
              <a:cxnLst/>
              <a:rect l="l" t="t" r="r" b="b"/>
              <a:pathLst>
                <a:path w="18069" h="26481" extrusionOk="0">
                  <a:moveTo>
                    <a:pt x="9736" y="1"/>
                  </a:moveTo>
                  <a:cubicBezTo>
                    <a:pt x="9502" y="1"/>
                    <a:pt x="9268" y="27"/>
                    <a:pt x="9035" y="105"/>
                  </a:cubicBezTo>
                  <a:cubicBezTo>
                    <a:pt x="8437" y="235"/>
                    <a:pt x="7918" y="546"/>
                    <a:pt x="7477" y="961"/>
                  </a:cubicBezTo>
                  <a:cubicBezTo>
                    <a:pt x="7036" y="1403"/>
                    <a:pt x="6646" y="1922"/>
                    <a:pt x="6335" y="2467"/>
                  </a:cubicBezTo>
                  <a:lnTo>
                    <a:pt x="6309" y="2519"/>
                  </a:lnTo>
                  <a:lnTo>
                    <a:pt x="6309" y="2441"/>
                  </a:lnTo>
                  <a:lnTo>
                    <a:pt x="6335" y="2234"/>
                  </a:lnTo>
                  <a:cubicBezTo>
                    <a:pt x="6335" y="2156"/>
                    <a:pt x="6309" y="2104"/>
                    <a:pt x="6257" y="2052"/>
                  </a:cubicBezTo>
                  <a:cubicBezTo>
                    <a:pt x="6205" y="2000"/>
                    <a:pt x="6153" y="1974"/>
                    <a:pt x="6075" y="1974"/>
                  </a:cubicBezTo>
                  <a:cubicBezTo>
                    <a:pt x="5997" y="1974"/>
                    <a:pt x="5945" y="2000"/>
                    <a:pt x="5893" y="2052"/>
                  </a:cubicBezTo>
                  <a:cubicBezTo>
                    <a:pt x="5841" y="2104"/>
                    <a:pt x="5815" y="2182"/>
                    <a:pt x="5815" y="2234"/>
                  </a:cubicBezTo>
                  <a:lnTo>
                    <a:pt x="5764" y="2675"/>
                  </a:lnTo>
                  <a:lnTo>
                    <a:pt x="5764" y="2701"/>
                  </a:lnTo>
                  <a:cubicBezTo>
                    <a:pt x="5712" y="3272"/>
                    <a:pt x="5634" y="3817"/>
                    <a:pt x="5556" y="4336"/>
                  </a:cubicBezTo>
                  <a:cubicBezTo>
                    <a:pt x="5374" y="4908"/>
                    <a:pt x="5244" y="5505"/>
                    <a:pt x="5140" y="6102"/>
                  </a:cubicBezTo>
                  <a:cubicBezTo>
                    <a:pt x="5114" y="6335"/>
                    <a:pt x="5089" y="6569"/>
                    <a:pt x="5063" y="6829"/>
                  </a:cubicBezTo>
                  <a:cubicBezTo>
                    <a:pt x="4751" y="8127"/>
                    <a:pt x="4362" y="9373"/>
                    <a:pt x="3868" y="10619"/>
                  </a:cubicBezTo>
                  <a:cubicBezTo>
                    <a:pt x="3505" y="11553"/>
                    <a:pt x="3090" y="12462"/>
                    <a:pt x="2622" y="13345"/>
                  </a:cubicBezTo>
                  <a:cubicBezTo>
                    <a:pt x="2415" y="13734"/>
                    <a:pt x="2181" y="14150"/>
                    <a:pt x="1921" y="14565"/>
                  </a:cubicBezTo>
                  <a:lnTo>
                    <a:pt x="1636" y="15032"/>
                  </a:lnTo>
                  <a:cubicBezTo>
                    <a:pt x="1506" y="15266"/>
                    <a:pt x="1376" y="15474"/>
                    <a:pt x="1246" y="15707"/>
                  </a:cubicBezTo>
                  <a:cubicBezTo>
                    <a:pt x="779" y="16460"/>
                    <a:pt x="416" y="17265"/>
                    <a:pt x="182" y="18096"/>
                  </a:cubicBezTo>
                  <a:cubicBezTo>
                    <a:pt x="78" y="18511"/>
                    <a:pt x="0" y="18952"/>
                    <a:pt x="0" y="19394"/>
                  </a:cubicBezTo>
                  <a:cubicBezTo>
                    <a:pt x="0" y="19861"/>
                    <a:pt x="78" y="20302"/>
                    <a:pt x="182" y="20744"/>
                  </a:cubicBezTo>
                  <a:cubicBezTo>
                    <a:pt x="416" y="21496"/>
                    <a:pt x="779" y="22223"/>
                    <a:pt x="1246" y="22820"/>
                  </a:cubicBezTo>
                  <a:cubicBezTo>
                    <a:pt x="1766" y="23443"/>
                    <a:pt x="2363" y="23989"/>
                    <a:pt x="3012" y="24456"/>
                  </a:cubicBezTo>
                  <a:cubicBezTo>
                    <a:pt x="3661" y="24897"/>
                    <a:pt x="4362" y="25287"/>
                    <a:pt x="5114" y="25598"/>
                  </a:cubicBezTo>
                  <a:cubicBezTo>
                    <a:pt x="5841" y="25910"/>
                    <a:pt x="6568" y="26143"/>
                    <a:pt x="7321" y="26325"/>
                  </a:cubicBezTo>
                  <a:cubicBezTo>
                    <a:pt x="7866" y="26429"/>
                    <a:pt x="8386" y="26481"/>
                    <a:pt x="8931" y="26481"/>
                  </a:cubicBezTo>
                  <a:lnTo>
                    <a:pt x="9580" y="26481"/>
                  </a:lnTo>
                  <a:cubicBezTo>
                    <a:pt x="10359" y="26403"/>
                    <a:pt x="11137" y="26247"/>
                    <a:pt x="11890" y="26014"/>
                  </a:cubicBezTo>
                  <a:cubicBezTo>
                    <a:pt x="13396" y="25546"/>
                    <a:pt x="14772" y="24690"/>
                    <a:pt x="15862" y="23573"/>
                  </a:cubicBezTo>
                  <a:cubicBezTo>
                    <a:pt x="16407" y="23028"/>
                    <a:pt x="16849" y="22431"/>
                    <a:pt x="17186" y="21756"/>
                  </a:cubicBezTo>
                  <a:cubicBezTo>
                    <a:pt x="17420" y="21263"/>
                    <a:pt x="17602" y="20795"/>
                    <a:pt x="17731" y="20276"/>
                  </a:cubicBezTo>
                  <a:cubicBezTo>
                    <a:pt x="17861" y="19783"/>
                    <a:pt x="17965" y="19290"/>
                    <a:pt x="17991" y="18771"/>
                  </a:cubicBezTo>
                  <a:cubicBezTo>
                    <a:pt x="18069" y="17784"/>
                    <a:pt x="17991" y="16772"/>
                    <a:pt x="17783" y="15785"/>
                  </a:cubicBezTo>
                  <a:cubicBezTo>
                    <a:pt x="17576" y="14773"/>
                    <a:pt x="17290" y="13786"/>
                    <a:pt x="16927" y="12826"/>
                  </a:cubicBezTo>
                  <a:cubicBezTo>
                    <a:pt x="16849" y="12566"/>
                    <a:pt x="16745" y="12306"/>
                    <a:pt x="16641" y="12047"/>
                  </a:cubicBezTo>
                  <a:lnTo>
                    <a:pt x="16433" y="11528"/>
                  </a:lnTo>
                  <a:cubicBezTo>
                    <a:pt x="16330" y="11268"/>
                    <a:pt x="16252" y="11008"/>
                    <a:pt x="16148" y="10697"/>
                  </a:cubicBezTo>
                  <a:cubicBezTo>
                    <a:pt x="15966" y="10074"/>
                    <a:pt x="15810" y="9451"/>
                    <a:pt x="15655" y="8802"/>
                  </a:cubicBezTo>
                  <a:lnTo>
                    <a:pt x="15525" y="8230"/>
                  </a:lnTo>
                  <a:cubicBezTo>
                    <a:pt x="15265" y="7036"/>
                    <a:pt x="14954" y="5842"/>
                    <a:pt x="14564" y="4648"/>
                  </a:cubicBezTo>
                  <a:cubicBezTo>
                    <a:pt x="14331" y="3999"/>
                    <a:pt x="14045" y="3350"/>
                    <a:pt x="13733" y="2753"/>
                  </a:cubicBezTo>
                  <a:cubicBezTo>
                    <a:pt x="13422" y="2182"/>
                    <a:pt x="13033" y="1688"/>
                    <a:pt x="12591" y="1221"/>
                  </a:cubicBezTo>
                  <a:cubicBezTo>
                    <a:pt x="12358" y="1013"/>
                    <a:pt x="12098" y="806"/>
                    <a:pt x="11838" y="650"/>
                  </a:cubicBezTo>
                  <a:cubicBezTo>
                    <a:pt x="11553" y="468"/>
                    <a:pt x="11241" y="312"/>
                    <a:pt x="10930" y="209"/>
                  </a:cubicBezTo>
                  <a:cubicBezTo>
                    <a:pt x="10618" y="79"/>
                    <a:pt x="10281" y="27"/>
                    <a:pt x="9943" y="1"/>
                  </a:cubicBezTo>
                  <a:close/>
                </a:path>
              </a:pathLst>
            </a:custGeom>
            <a:solidFill>
              <a:srgbClr val="FFDBBB"/>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sp>
          <p:nvSpPr>
            <p:cNvPr id="69" name="Google Shape;1678;p50">
              <a:extLst>
                <a:ext uri="{FF2B5EF4-FFF2-40B4-BE49-F238E27FC236}">
                  <a16:creationId xmlns:a16="http://schemas.microsoft.com/office/drawing/2014/main" xmlns="" id="{8BE1890C-E23D-434D-A155-8816619FCEBD}"/>
                </a:ext>
              </a:extLst>
            </p:cNvPr>
            <p:cNvSpPr/>
            <p:nvPr/>
          </p:nvSpPr>
          <p:spPr>
            <a:xfrm>
              <a:off x="2018" y="5548"/>
              <a:ext cx="899" cy="1516"/>
            </a:xfrm>
            <a:custGeom>
              <a:avLst/>
              <a:gdLst/>
              <a:ahLst/>
              <a:cxnLst/>
              <a:rect l="l" t="t" r="r" b="b"/>
              <a:pathLst>
                <a:path w="15733" h="26533" extrusionOk="0">
                  <a:moveTo>
                    <a:pt x="9813" y="1"/>
                  </a:moveTo>
                  <a:lnTo>
                    <a:pt x="9710" y="27"/>
                  </a:lnTo>
                  <a:cubicBezTo>
                    <a:pt x="9476" y="27"/>
                    <a:pt x="9216" y="53"/>
                    <a:pt x="8983" y="105"/>
                  </a:cubicBezTo>
                  <a:cubicBezTo>
                    <a:pt x="8411" y="261"/>
                    <a:pt x="7892" y="572"/>
                    <a:pt x="7451" y="987"/>
                  </a:cubicBezTo>
                  <a:cubicBezTo>
                    <a:pt x="6998" y="1416"/>
                    <a:pt x="6618" y="1893"/>
                    <a:pt x="6335" y="2442"/>
                  </a:cubicBezTo>
                  <a:lnTo>
                    <a:pt x="6335" y="2442"/>
                  </a:lnTo>
                  <a:lnTo>
                    <a:pt x="6335" y="2260"/>
                  </a:lnTo>
                  <a:cubicBezTo>
                    <a:pt x="6335" y="2182"/>
                    <a:pt x="6309" y="2104"/>
                    <a:pt x="6257" y="2052"/>
                  </a:cubicBezTo>
                  <a:cubicBezTo>
                    <a:pt x="6205" y="2026"/>
                    <a:pt x="6127" y="1974"/>
                    <a:pt x="6075" y="1974"/>
                  </a:cubicBezTo>
                  <a:cubicBezTo>
                    <a:pt x="5997" y="1974"/>
                    <a:pt x="5919" y="2026"/>
                    <a:pt x="5867" y="2078"/>
                  </a:cubicBezTo>
                  <a:cubicBezTo>
                    <a:pt x="5815" y="2130"/>
                    <a:pt x="5789" y="2208"/>
                    <a:pt x="5789" y="2260"/>
                  </a:cubicBezTo>
                  <a:lnTo>
                    <a:pt x="5738" y="2701"/>
                  </a:lnTo>
                  <a:lnTo>
                    <a:pt x="5738" y="2753"/>
                  </a:lnTo>
                  <a:lnTo>
                    <a:pt x="5789" y="2727"/>
                  </a:lnTo>
                  <a:lnTo>
                    <a:pt x="5789" y="2727"/>
                  </a:lnTo>
                  <a:lnTo>
                    <a:pt x="5712" y="3246"/>
                  </a:lnTo>
                  <a:cubicBezTo>
                    <a:pt x="5634" y="3661"/>
                    <a:pt x="5582" y="4025"/>
                    <a:pt x="5530" y="4362"/>
                  </a:cubicBezTo>
                  <a:cubicBezTo>
                    <a:pt x="5348" y="4934"/>
                    <a:pt x="5218" y="5531"/>
                    <a:pt x="5140" y="6128"/>
                  </a:cubicBezTo>
                  <a:cubicBezTo>
                    <a:pt x="5088" y="6361"/>
                    <a:pt x="5063" y="6595"/>
                    <a:pt x="5037" y="6855"/>
                  </a:cubicBezTo>
                  <a:cubicBezTo>
                    <a:pt x="4751" y="8127"/>
                    <a:pt x="4336" y="9399"/>
                    <a:pt x="3868" y="10645"/>
                  </a:cubicBezTo>
                  <a:cubicBezTo>
                    <a:pt x="3479" y="11579"/>
                    <a:pt x="3064" y="12462"/>
                    <a:pt x="2622" y="13345"/>
                  </a:cubicBezTo>
                  <a:cubicBezTo>
                    <a:pt x="2389" y="13760"/>
                    <a:pt x="2181" y="14150"/>
                    <a:pt x="1921" y="14591"/>
                  </a:cubicBezTo>
                  <a:lnTo>
                    <a:pt x="1636" y="15058"/>
                  </a:lnTo>
                  <a:lnTo>
                    <a:pt x="1610" y="15110"/>
                  </a:lnTo>
                  <a:cubicBezTo>
                    <a:pt x="1480" y="15318"/>
                    <a:pt x="1350" y="15525"/>
                    <a:pt x="1220" y="15733"/>
                  </a:cubicBezTo>
                  <a:cubicBezTo>
                    <a:pt x="779" y="16486"/>
                    <a:pt x="416" y="17265"/>
                    <a:pt x="156" y="18122"/>
                  </a:cubicBezTo>
                  <a:cubicBezTo>
                    <a:pt x="52" y="18537"/>
                    <a:pt x="0" y="18978"/>
                    <a:pt x="0" y="19420"/>
                  </a:cubicBezTo>
                  <a:cubicBezTo>
                    <a:pt x="0" y="19861"/>
                    <a:pt x="52" y="20328"/>
                    <a:pt x="182" y="20770"/>
                  </a:cubicBezTo>
                  <a:cubicBezTo>
                    <a:pt x="390" y="21522"/>
                    <a:pt x="753" y="22249"/>
                    <a:pt x="1246" y="22846"/>
                  </a:cubicBezTo>
                  <a:cubicBezTo>
                    <a:pt x="1766" y="23469"/>
                    <a:pt x="2337" y="24015"/>
                    <a:pt x="3012" y="24482"/>
                  </a:cubicBezTo>
                  <a:cubicBezTo>
                    <a:pt x="3661" y="24949"/>
                    <a:pt x="4362" y="25339"/>
                    <a:pt x="5114" y="25650"/>
                  </a:cubicBezTo>
                  <a:cubicBezTo>
                    <a:pt x="5815" y="25936"/>
                    <a:pt x="6568" y="26195"/>
                    <a:pt x="7321" y="26351"/>
                  </a:cubicBezTo>
                  <a:cubicBezTo>
                    <a:pt x="7866" y="26481"/>
                    <a:pt x="8411" y="26533"/>
                    <a:pt x="8957" y="26533"/>
                  </a:cubicBezTo>
                  <a:lnTo>
                    <a:pt x="9190" y="26533"/>
                  </a:lnTo>
                  <a:cubicBezTo>
                    <a:pt x="8853" y="26455"/>
                    <a:pt x="8567" y="26377"/>
                    <a:pt x="8334" y="26299"/>
                  </a:cubicBezTo>
                  <a:cubicBezTo>
                    <a:pt x="7685" y="26117"/>
                    <a:pt x="7113" y="25832"/>
                    <a:pt x="6542" y="25494"/>
                  </a:cubicBezTo>
                  <a:cubicBezTo>
                    <a:pt x="5997" y="25157"/>
                    <a:pt x="5504" y="24742"/>
                    <a:pt x="5088" y="24248"/>
                  </a:cubicBezTo>
                  <a:cubicBezTo>
                    <a:pt x="4673" y="23781"/>
                    <a:pt x="4310" y="23236"/>
                    <a:pt x="4050" y="22639"/>
                  </a:cubicBezTo>
                  <a:cubicBezTo>
                    <a:pt x="3790" y="21990"/>
                    <a:pt x="3609" y="21341"/>
                    <a:pt x="3557" y="20640"/>
                  </a:cubicBezTo>
                  <a:cubicBezTo>
                    <a:pt x="3531" y="20276"/>
                    <a:pt x="3531" y="19887"/>
                    <a:pt x="3557" y="19523"/>
                  </a:cubicBezTo>
                  <a:cubicBezTo>
                    <a:pt x="3557" y="19342"/>
                    <a:pt x="3583" y="19108"/>
                    <a:pt x="3609" y="18874"/>
                  </a:cubicBezTo>
                  <a:cubicBezTo>
                    <a:pt x="3661" y="18641"/>
                    <a:pt x="3687" y="18407"/>
                    <a:pt x="3764" y="18199"/>
                  </a:cubicBezTo>
                  <a:cubicBezTo>
                    <a:pt x="3868" y="17732"/>
                    <a:pt x="4024" y="17317"/>
                    <a:pt x="4232" y="16901"/>
                  </a:cubicBezTo>
                  <a:cubicBezTo>
                    <a:pt x="4388" y="16512"/>
                    <a:pt x="4595" y="16123"/>
                    <a:pt x="4881" y="15603"/>
                  </a:cubicBezTo>
                  <a:lnTo>
                    <a:pt x="5140" y="15162"/>
                  </a:lnTo>
                  <a:cubicBezTo>
                    <a:pt x="5270" y="14902"/>
                    <a:pt x="5426" y="14617"/>
                    <a:pt x="5556" y="14357"/>
                  </a:cubicBezTo>
                  <a:cubicBezTo>
                    <a:pt x="5712" y="14098"/>
                    <a:pt x="5789" y="13916"/>
                    <a:pt x="5893" y="13682"/>
                  </a:cubicBezTo>
                  <a:cubicBezTo>
                    <a:pt x="5971" y="13449"/>
                    <a:pt x="6075" y="13267"/>
                    <a:pt x="6153" y="13007"/>
                  </a:cubicBezTo>
                  <a:cubicBezTo>
                    <a:pt x="6309" y="12644"/>
                    <a:pt x="6438" y="12254"/>
                    <a:pt x="6542" y="11865"/>
                  </a:cubicBezTo>
                  <a:lnTo>
                    <a:pt x="6568" y="11813"/>
                  </a:lnTo>
                  <a:cubicBezTo>
                    <a:pt x="6750" y="11190"/>
                    <a:pt x="6984" y="10567"/>
                    <a:pt x="7243" y="9970"/>
                  </a:cubicBezTo>
                  <a:cubicBezTo>
                    <a:pt x="7243" y="9944"/>
                    <a:pt x="7269" y="9918"/>
                    <a:pt x="7295" y="9918"/>
                  </a:cubicBezTo>
                  <a:cubicBezTo>
                    <a:pt x="7321" y="9918"/>
                    <a:pt x="7373" y="9944"/>
                    <a:pt x="7373" y="9970"/>
                  </a:cubicBezTo>
                  <a:cubicBezTo>
                    <a:pt x="7529" y="10281"/>
                    <a:pt x="7711" y="10567"/>
                    <a:pt x="7918" y="10853"/>
                  </a:cubicBezTo>
                  <a:cubicBezTo>
                    <a:pt x="7996" y="10930"/>
                    <a:pt x="8074" y="11008"/>
                    <a:pt x="8152" y="11086"/>
                  </a:cubicBezTo>
                  <a:cubicBezTo>
                    <a:pt x="8230" y="11164"/>
                    <a:pt x="8282" y="11216"/>
                    <a:pt x="8386" y="11294"/>
                  </a:cubicBezTo>
                  <a:cubicBezTo>
                    <a:pt x="8489" y="11372"/>
                    <a:pt x="8645" y="11450"/>
                    <a:pt x="8775" y="11502"/>
                  </a:cubicBezTo>
                  <a:cubicBezTo>
                    <a:pt x="8879" y="11554"/>
                    <a:pt x="9009" y="11579"/>
                    <a:pt x="9112" y="11579"/>
                  </a:cubicBezTo>
                  <a:lnTo>
                    <a:pt x="9476" y="11579"/>
                  </a:lnTo>
                  <a:cubicBezTo>
                    <a:pt x="9658" y="11528"/>
                    <a:pt x="9813" y="11476"/>
                    <a:pt x="9969" y="11424"/>
                  </a:cubicBezTo>
                  <a:cubicBezTo>
                    <a:pt x="10203" y="11320"/>
                    <a:pt x="10410" y="11164"/>
                    <a:pt x="10618" y="11008"/>
                  </a:cubicBezTo>
                  <a:cubicBezTo>
                    <a:pt x="10956" y="10723"/>
                    <a:pt x="11267" y="10385"/>
                    <a:pt x="11527" y="10022"/>
                  </a:cubicBezTo>
                  <a:cubicBezTo>
                    <a:pt x="11890" y="9503"/>
                    <a:pt x="12176" y="8957"/>
                    <a:pt x="12409" y="8360"/>
                  </a:cubicBezTo>
                  <a:cubicBezTo>
                    <a:pt x="12487" y="8101"/>
                    <a:pt x="12565" y="7841"/>
                    <a:pt x="12643" y="7582"/>
                  </a:cubicBezTo>
                  <a:cubicBezTo>
                    <a:pt x="12643" y="7556"/>
                    <a:pt x="12669" y="7530"/>
                    <a:pt x="12721" y="7530"/>
                  </a:cubicBezTo>
                  <a:cubicBezTo>
                    <a:pt x="12747" y="7530"/>
                    <a:pt x="12773" y="7556"/>
                    <a:pt x="12773" y="7582"/>
                  </a:cubicBezTo>
                  <a:cubicBezTo>
                    <a:pt x="12877" y="7763"/>
                    <a:pt x="13032" y="7971"/>
                    <a:pt x="13162" y="8153"/>
                  </a:cubicBezTo>
                  <a:cubicBezTo>
                    <a:pt x="13266" y="8282"/>
                    <a:pt x="13370" y="8386"/>
                    <a:pt x="13500" y="8490"/>
                  </a:cubicBezTo>
                  <a:cubicBezTo>
                    <a:pt x="13578" y="8594"/>
                    <a:pt x="13681" y="8672"/>
                    <a:pt x="13785" y="8750"/>
                  </a:cubicBezTo>
                  <a:cubicBezTo>
                    <a:pt x="13889" y="8802"/>
                    <a:pt x="13967" y="8880"/>
                    <a:pt x="14071" y="8931"/>
                  </a:cubicBezTo>
                  <a:cubicBezTo>
                    <a:pt x="14149" y="8957"/>
                    <a:pt x="14253" y="9009"/>
                    <a:pt x="14331" y="9035"/>
                  </a:cubicBezTo>
                  <a:cubicBezTo>
                    <a:pt x="14382" y="9061"/>
                    <a:pt x="14460" y="9087"/>
                    <a:pt x="14538" y="9113"/>
                  </a:cubicBezTo>
                  <a:lnTo>
                    <a:pt x="14746" y="9139"/>
                  </a:lnTo>
                  <a:lnTo>
                    <a:pt x="15057" y="9139"/>
                  </a:lnTo>
                  <a:cubicBezTo>
                    <a:pt x="15135" y="9113"/>
                    <a:pt x="15187" y="9113"/>
                    <a:pt x="15239" y="9087"/>
                  </a:cubicBezTo>
                  <a:cubicBezTo>
                    <a:pt x="15291" y="9087"/>
                    <a:pt x="15343" y="9061"/>
                    <a:pt x="15369" y="9035"/>
                  </a:cubicBezTo>
                  <a:cubicBezTo>
                    <a:pt x="15447" y="9009"/>
                    <a:pt x="15525" y="8983"/>
                    <a:pt x="15603" y="8931"/>
                  </a:cubicBezTo>
                  <a:lnTo>
                    <a:pt x="15732" y="8854"/>
                  </a:lnTo>
                  <a:lnTo>
                    <a:pt x="15732" y="8802"/>
                  </a:lnTo>
                  <a:lnTo>
                    <a:pt x="15603" y="8256"/>
                  </a:lnTo>
                  <a:cubicBezTo>
                    <a:pt x="15317" y="7036"/>
                    <a:pt x="15005" y="5842"/>
                    <a:pt x="14616" y="4648"/>
                  </a:cubicBezTo>
                  <a:cubicBezTo>
                    <a:pt x="14408" y="3999"/>
                    <a:pt x="14123" y="3350"/>
                    <a:pt x="13785" y="2753"/>
                  </a:cubicBezTo>
                  <a:cubicBezTo>
                    <a:pt x="13474" y="2182"/>
                    <a:pt x="13110" y="1662"/>
                    <a:pt x="12643" y="1221"/>
                  </a:cubicBezTo>
                  <a:cubicBezTo>
                    <a:pt x="12409" y="1013"/>
                    <a:pt x="12176" y="806"/>
                    <a:pt x="11890" y="650"/>
                  </a:cubicBezTo>
                  <a:cubicBezTo>
                    <a:pt x="11605" y="468"/>
                    <a:pt x="11293" y="313"/>
                    <a:pt x="10982" y="209"/>
                  </a:cubicBezTo>
                  <a:cubicBezTo>
                    <a:pt x="10670" y="79"/>
                    <a:pt x="10333" y="1"/>
                    <a:pt x="9995" y="1"/>
                  </a:cubicBezTo>
                  <a:close/>
                </a:path>
              </a:pathLst>
            </a:custGeom>
            <a:solidFill>
              <a:srgbClr val="F4D2B3"/>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sp>
          <p:nvSpPr>
            <p:cNvPr id="70" name="Google Shape;1679;p50">
              <a:extLst>
                <a:ext uri="{FF2B5EF4-FFF2-40B4-BE49-F238E27FC236}">
                  <a16:creationId xmlns:a16="http://schemas.microsoft.com/office/drawing/2014/main" xmlns="" id="{33E742FF-B7E0-4DE1-81F2-BC7EDF3446A4}"/>
                </a:ext>
              </a:extLst>
            </p:cNvPr>
            <p:cNvSpPr/>
            <p:nvPr/>
          </p:nvSpPr>
          <p:spPr>
            <a:xfrm>
              <a:off x="1589" y="5127"/>
              <a:ext cx="1886" cy="921"/>
            </a:xfrm>
            <a:custGeom>
              <a:avLst/>
              <a:gdLst/>
              <a:ahLst/>
              <a:cxnLst/>
              <a:rect l="l" t="t" r="r" b="b"/>
              <a:pathLst>
                <a:path w="32997" h="16122" extrusionOk="0">
                  <a:moveTo>
                    <a:pt x="25831" y="0"/>
                  </a:moveTo>
                  <a:cubicBezTo>
                    <a:pt x="25832" y="0"/>
                    <a:pt x="25834" y="0"/>
                    <a:pt x="25835" y="0"/>
                  </a:cubicBezTo>
                  <a:lnTo>
                    <a:pt x="25835" y="0"/>
                  </a:lnTo>
                  <a:cubicBezTo>
                    <a:pt x="25842" y="0"/>
                    <a:pt x="25850" y="0"/>
                    <a:pt x="25857" y="0"/>
                  </a:cubicBezTo>
                  <a:close/>
                  <a:moveTo>
                    <a:pt x="25835" y="0"/>
                  </a:moveTo>
                  <a:lnTo>
                    <a:pt x="25835" y="0"/>
                  </a:lnTo>
                  <a:cubicBezTo>
                    <a:pt x="25506" y="0"/>
                    <a:pt x="25201" y="1"/>
                    <a:pt x="24871" y="26"/>
                  </a:cubicBezTo>
                  <a:cubicBezTo>
                    <a:pt x="24040" y="52"/>
                    <a:pt x="23183" y="130"/>
                    <a:pt x="22379" y="208"/>
                  </a:cubicBezTo>
                  <a:cubicBezTo>
                    <a:pt x="21548" y="286"/>
                    <a:pt x="20717" y="364"/>
                    <a:pt x="19886" y="390"/>
                  </a:cubicBezTo>
                  <a:cubicBezTo>
                    <a:pt x="18874" y="441"/>
                    <a:pt x="18069" y="493"/>
                    <a:pt x="17264" y="545"/>
                  </a:cubicBezTo>
                  <a:cubicBezTo>
                    <a:pt x="16330" y="623"/>
                    <a:pt x="15421" y="727"/>
                    <a:pt x="14565" y="831"/>
                  </a:cubicBezTo>
                  <a:cubicBezTo>
                    <a:pt x="12721" y="1090"/>
                    <a:pt x="10904" y="1480"/>
                    <a:pt x="9113" y="2051"/>
                  </a:cubicBezTo>
                  <a:cubicBezTo>
                    <a:pt x="7633" y="2492"/>
                    <a:pt x="6179" y="3115"/>
                    <a:pt x="4829" y="3894"/>
                  </a:cubicBezTo>
                  <a:cubicBezTo>
                    <a:pt x="4128" y="4284"/>
                    <a:pt x="3479" y="4751"/>
                    <a:pt x="2856" y="5270"/>
                  </a:cubicBezTo>
                  <a:cubicBezTo>
                    <a:pt x="2233" y="5815"/>
                    <a:pt x="1662" y="6464"/>
                    <a:pt x="1143" y="7139"/>
                  </a:cubicBezTo>
                  <a:cubicBezTo>
                    <a:pt x="1117" y="7217"/>
                    <a:pt x="1091" y="7295"/>
                    <a:pt x="1091" y="7347"/>
                  </a:cubicBezTo>
                  <a:cubicBezTo>
                    <a:pt x="935" y="7503"/>
                    <a:pt x="805" y="7659"/>
                    <a:pt x="676" y="7840"/>
                  </a:cubicBezTo>
                  <a:cubicBezTo>
                    <a:pt x="260" y="8334"/>
                    <a:pt x="1" y="8957"/>
                    <a:pt x="1" y="9580"/>
                  </a:cubicBezTo>
                  <a:cubicBezTo>
                    <a:pt x="1" y="9917"/>
                    <a:pt x="78" y="10229"/>
                    <a:pt x="234" y="10514"/>
                  </a:cubicBezTo>
                  <a:cubicBezTo>
                    <a:pt x="390" y="10826"/>
                    <a:pt x="624" y="11085"/>
                    <a:pt x="909" y="11293"/>
                  </a:cubicBezTo>
                  <a:cubicBezTo>
                    <a:pt x="1143" y="11475"/>
                    <a:pt x="1428" y="11631"/>
                    <a:pt x="1714" y="11708"/>
                  </a:cubicBezTo>
                  <a:cubicBezTo>
                    <a:pt x="2025" y="11812"/>
                    <a:pt x="2363" y="11838"/>
                    <a:pt x="2674" y="11838"/>
                  </a:cubicBezTo>
                  <a:lnTo>
                    <a:pt x="2752" y="11838"/>
                  </a:lnTo>
                  <a:cubicBezTo>
                    <a:pt x="3064" y="11838"/>
                    <a:pt x="3375" y="11812"/>
                    <a:pt x="3687" y="11760"/>
                  </a:cubicBezTo>
                  <a:cubicBezTo>
                    <a:pt x="4050" y="11682"/>
                    <a:pt x="4414" y="11579"/>
                    <a:pt x="4751" y="11449"/>
                  </a:cubicBezTo>
                  <a:cubicBezTo>
                    <a:pt x="5400" y="11215"/>
                    <a:pt x="6049" y="10930"/>
                    <a:pt x="6646" y="10566"/>
                  </a:cubicBezTo>
                  <a:lnTo>
                    <a:pt x="6646" y="10566"/>
                  </a:lnTo>
                  <a:cubicBezTo>
                    <a:pt x="6335" y="10982"/>
                    <a:pt x="6075" y="11423"/>
                    <a:pt x="5868" y="11890"/>
                  </a:cubicBezTo>
                  <a:cubicBezTo>
                    <a:pt x="5634" y="12409"/>
                    <a:pt x="5478" y="12955"/>
                    <a:pt x="5426" y="13526"/>
                  </a:cubicBezTo>
                  <a:cubicBezTo>
                    <a:pt x="5322" y="14304"/>
                    <a:pt x="5686" y="15109"/>
                    <a:pt x="6361" y="15551"/>
                  </a:cubicBezTo>
                  <a:cubicBezTo>
                    <a:pt x="6621" y="15706"/>
                    <a:pt x="6932" y="15862"/>
                    <a:pt x="7244" y="15940"/>
                  </a:cubicBezTo>
                  <a:cubicBezTo>
                    <a:pt x="7607" y="16044"/>
                    <a:pt x="7970" y="16096"/>
                    <a:pt x="8360" y="16122"/>
                  </a:cubicBezTo>
                  <a:lnTo>
                    <a:pt x="8386" y="16122"/>
                  </a:lnTo>
                  <a:cubicBezTo>
                    <a:pt x="8749" y="16122"/>
                    <a:pt x="9087" y="16070"/>
                    <a:pt x="9398" y="15966"/>
                  </a:cubicBezTo>
                  <a:cubicBezTo>
                    <a:pt x="10099" y="15732"/>
                    <a:pt x="10722" y="15369"/>
                    <a:pt x="11242" y="14850"/>
                  </a:cubicBezTo>
                  <a:cubicBezTo>
                    <a:pt x="11787" y="14330"/>
                    <a:pt x="12228" y="13733"/>
                    <a:pt x="12591" y="13084"/>
                  </a:cubicBezTo>
                  <a:cubicBezTo>
                    <a:pt x="12747" y="12773"/>
                    <a:pt x="12903" y="12487"/>
                    <a:pt x="13007" y="12150"/>
                  </a:cubicBezTo>
                  <a:cubicBezTo>
                    <a:pt x="13059" y="12591"/>
                    <a:pt x="13163" y="13032"/>
                    <a:pt x="13292" y="13448"/>
                  </a:cubicBezTo>
                  <a:cubicBezTo>
                    <a:pt x="13474" y="14019"/>
                    <a:pt x="13760" y="14538"/>
                    <a:pt x="14123" y="15031"/>
                  </a:cubicBezTo>
                  <a:cubicBezTo>
                    <a:pt x="14461" y="15447"/>
                    <a:pt x="14902" y="15758"/>
                    <a:pt x="15421" y="15914"/>
                  </a:cubicBezTo>
                  <a:cubicBezTo>
                    <a:pt x="15551" y="15940"/>
                    <a:pt x="15681" y="15966"/>
                    <a:pt x="15811" y="15992"/>
                  </a:cubicBezTo>
                  <a:lnTo>
                    <a:pt x="15940" y="15992"/>
                  </a:lnTo>
                  <a:cubicBezTo>
                    <a:pt x="16356" y="15966"/>
                    <a:pt x="16771" y="15862"/>
                    <a:pt x="17161" y="15654"/>
                  </a:cubicBezTo>
                  <a:cubicBezTo>
                    <a:pt x="17758" y="15343"/>
                    <a:pt x="18225" y="14824"/>
                    <a:pt x="18511" y="14227"/>
                  </a:cubicBezTo>
                  <a:cubicBezTo>
                    <a:pt x="18848" y="13578"/>
                    <a:pt x="19056" y="12851"/>
                    <a:pt x="19134" y="12124"/>
                  </a:cubicBezTo>
                  <a:cubicBezTo>
                    <a:pt x="19160" y="11786"/>
                    <a:pt x="19186" y="11449"/>
                    <a:pt x="19186" y="11111"/>
                  </a:cubicBezTo>
                  <a:cubicBezTo>
                    <a:pt x="19237" y="11267"/>
                    <a:pt x="19315" y="11397"/>
                    <a:pt x="19393" y="11527"/>
                  </a:cubicBezTo>
                  <a:cubicBezTo>
                    <a:pt x="19783" y="12176"/>
                    <a:pt x="20276" y="12773"/>
                    <a:pt x="20847" y="13292"/>
                  </a:cubicBezTo>
                  <a:cubicBezTo>
                    <a:pt x="21418" y="13785"/>
                    <a:pt x="22067" y="14123"/>
                    <a:pt x="22794" y="14279"/>
                  </a:cubicBezTo>
                  <a:cubicBezTo>
                    <a:pt x="22976" y="14304"/>
                    <a:pt x="23158" y="14330"/>
                    <a:pt x="23339" y="14330"/>
                  </a:cubicBezTo>
                  <a:lnTo>
                    <a:pt x="23443" y="14330"/>
                  </a:lnTo>
                  <a:cubicBezTo>
                    <a:pt x="23625" y="14330"/>
                    <a:pt x="23781" y="14330"/>
                    <a:pt x="23936" y="14304"/>
                  </a:cubicBezTo>
                  <a:cubicBezTo>
                    <a:pt x="24300" y="14253"/>
                    <a:pt x="24637" y="14149"/>
                    <a:pt x="24949" y="13967"/>
                  </a:cubicBezTo>
                  <a:cubicBezTo>
                    <a:pt x="25364" y="13733"/>
                    <a:pt x="25676" y="13396"/>
                    <a:pt x="25909" y="12980"/>
                  </a:cubicBezTo>
                  <a:cubicBezTo>
                    <a:pt x="26117" y="12539"/>
                    <a:pt x="26221" y="12046"/>
                    <a:pt x="26221" y="11553"/>
                  </a:cubicBezTo>
                  <a:cubicBezTo>
                    <a:pt x="26221" y="11059"/>
                    <a:pt x="26169" y="10540"/>
                    <a:pt x="26013" y="10047"/>
                  </a:cubicBezTo>
                  <a:cubicBezTo>
                    <a:pt x="26013" y="9995"/>
                    <a:pt x="25987" y="9943"/>
                    <a:pt x="25961" y="9891"/>
                  </a:cubicBezTo>
                  <a:lnTo>
                    <a:pt x="25961" y="9891"/>
                  </a:lnTo>
                  <a:cubicBezTo>
                    <a:pt x="26273" y="10099"/>
                    <a:pt x="26584" y="10281"/>
                    <a:pt x="26948" y="10410"/>
                  </a:cubicBezTo>
                  <a:cubicBezTo>
                    <a:pt x="27441" y="10592"/>
                    <a:pt x="27960" y="10696"/>
                    <a:pt x="28479" y="10696"/>
                  </a:cubicBezTo>
                  <a:cubicBezTo>
                    <a:pt x="28739" y="10696"/>
                    <a:pt x="28999" y="10670"/>
                    <a:pt x="29258" y="10618"/>
                  </a:cubicBezTo>
                  <a:cubicBezTo>
                    <a:pt x="29440" y="10566"/>
                    <a:pt x="29622" y="10514"/>
                    <a:pt x="29803" y="10436"/>
                  </a:cubicBezTo>
                  <a:cubicBezTo>
                    <a:pt x="29985" y="10358"/>
                    <a:pt x="30167" y="10281"/>
                    <a:pt x="30349" y="10151"/>
                  </a:cubicBezTo>
                  <a:cubicBezTo>
                    <a:pt x="30504" y="10047"/>
                    <a:pt x="30660" y="9943"/>
                    <a:pt x="30790" y="9813"/>
                  </a:cubicBezTo>
                  <a:cubicBezTo>
                    <a:pt x="30972" y="9632"/>
                    <a:pt x="31127" y="9450"/>
                    <a:pt x="31257" y="9242"/>
                  </a:cubicBezTo>
                  <a:cubicBezTo>
                    <a:pt x="31361" y="9060"/>
                    <a:pt x="31439" y="8853"/>
                    <a:pt x="31465" y="8671"/>
                  </a:cubicBezTo>
                  <a:cubicBezTo>
                    <a:pt x="31517" y="8463"/>
                    <a:pt x="31517" y="8256"/>
                    <a:pt x="31465" y="8074"/>
                  </a:cubicBezTo>
                  <a:cubicBezTo>
                    <a:pt x="31387" y="7685"/>
                    <a:pt x="31231" y="7321"/>
                    <a:pt x="30972" y="7010"/>
                  </a:cubicBezTo>
                  <a:cubicBezTo>
                    <a:pt x="30764" y="6724"/>
                    <a:pt x="30504" y="6464"/>
                    <a:pt x="30219" y="6257"/>
                  </a:cubicBezTo>
                  <a:lnTo>
                    <a:pt x="30245" y="6257"/>
                  </a:lnTo>
                  <a:cubicBezTo>
                    <a:pt x="30634" y="6257"/>
                    <a:pt x="30998" y="6205"/>
                    <a:pt x="31335" y="6101"/>
                  </a:cubicBezTo>
                  <a:cubicBezTo>
                    <a:pt x="31725" y="5971"/>
                    <a:pt x="32036" y="5763"/>
                    <a:pt x="32322" y="5478"/>
                  </a:cubicBezTo>
                  <a:cubicBezTo>
                    <a:pt x="32763" y="5011"/>
                    <a:pt x="32997" y="4362"/>
                    <a:pt x="32893" y="3713"/>
                  </a:cubicBezTo>
                  <a:cubicBezTo>
                    <a:pt x="32867" y="3479"/>
                    <a:pt x="32789" y="3271"/>
                    <a:pt x="32711" y="3063"/>
                  </a:cubicBezTo>
                  <a:cubicBezTo>
                    <a:pt x="32607" y="2856"/>
                    <a:pt x="32503" y="2674"/>
                    <a:pt x="32374" y="2492"/>
                  </a:cubicBezTo>
                  <a:cubicBezTo>
                    <a:pt x="32244" y="2311"/>
                    <a:pt x="32088" y="2129"/>
                    <a:pt x="31906" y="1973"/>
                  </a:cubicBezTo>
                  <a:cubicBezTo>
                    <a:pt x="31309" y="1402"/>
                    <a:pt x="30582" y="961"/>
                    <a:pt x="29803" y="649"/>
                  </a:cubicBezTo>
                  <a:cubicBezTo>
                    <a:pt x="29025" y="338"/>
                    <a:pt x="28220" y="156"/>
                    <a:pt x="27415" y="104"/>
                  </a:cubicBezTo>
                  <a:cubicBezTo>
                    <a:pt x="26871" y="26"/>
                    <a:pt x="26353" y="0"/>
                    <a:pt x="25835" y="0"/>
                  </a:cubicBezTo>
                  <a:close/>
                </a:path>
              </a:pathLst>
            </a:custGeom>
            <a:solidFill>
              <a:srgbClr val="FFEADB"/>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sp>
          <p:nvSpPr>
            <p:cNvPr id="71" name="Google Shape;1680;p50">
              <a:extLst>
                <a:ext uri="{FF2B5EF4-FFF2-40B4-BE49-F238E27FC236}">
                  <a16:creationId xmlns:a16="http://schemas.microsoft.com/office/drawing/2014/main" xmlns="" id="{4C536792-7B01-42EA-BEE0-8242C79CF04F}"/>
                </a:ext>
              </a:extLst>
            </p:cNvPr>
            <p:cNvSpPr/>
            <p:nvPr/>
          </p:nvSpPr>
          <p:spPr>
            <a:xfrm>
              <a:off x="2006" y="5747"/>
              <a:ext cx="154" cy="194"/>
            </a:xfrm>
            <a:custGeom>
              <a:avLst/>
              <a:gdLst/>
              <a:ahLst/>
              <a:cxnLst/>
              <a:rect l="l" t="t" r="r" b="b"/>
              <a:pathLst>
                <a:path w="2701" h="3386" extrusionOk="0">
                  <a:moveTo>
                    <a:pt x="2467" y="1"/>
                  </a:moveTo>
                  <a:cubicBezTo>
                    <a:pt x="2389" y="1"/>
                    <a:pt x="2337" y="27"/>
                    <a:pt x="2311" y="105"/>
                  </a:cubicBezTo>
                  <a:lnTo>
                    <a:pt x="2311" y="79"/>
                  </a:lnTo>
                  <a:cubicBezTo>
                    <a:pt x="2155" y="364"/>
                    <a:pt x="1999" y="650"/>
                    <a:pt x="1844" y="935"/>
                  </a:cubicBezTo>
                  <a:cubicBezTo>
                    <a:pt x="1636" y="1273"/>
                    <a:pt x="1350" y="1610"/>
                    <a:pt x="1065" y="1896"/>
                  </a:cubicBezTo>
                  <a:cubicBezTo>
                    <a:pt x="805" y="2129"/>
                    <a:pt x="520" y="2337"/>
                    <a:pt x="234" y="2519"/>
                  </a:cubicBezTo>
                  <a:cubicBezTo>
                    <a:pt x="130" y="2597"/>
                    <a:pt x="52" y="2701"/>
                    <a:pt x="52" y="2830"/>
                  </a:cubicBezTo>
                  <a:cubicBezTo>
                    <a:pt x="0" y="3090"/>
                    <a:pt x="182" y="3324"/>
                    <a:pt x="442" y="3376"/>
                  </a:cubicBezTo>
                  <a:cubicBezTo>
                    <a:pt x="468" y="3382"/>
                    <a:pt x="495" y="3385"/>
                    <a:pt x="524" y="3385"/>
                  </a:cubicBezTo>
                  <a:cubicBezTo>
                    <a:pt x="609" y="3385"/>
                    <a:pt x="701" y="3356"/>
                    <a:pt x="779" y="3298"/>
                  </a:cubicBezTo>
                  <a:cubicBezTo>
                    <a:pt x="1013" y="3090"/>
                    <a:pt x="1247" y="2882"/>
                    <a:pt x="1428" y="2623"/>
                  </a:cubicBezTo>
                  <a:cubicBezTo>
                    <a:pt x="1610" y="2389"/>
                    <a:pt x="1766" y="2129"/>
                    <a:pt x="1922" y="1844"/>
                  </a:cubicBezTo>
                  <a:cubicBezTo>
                    <a:pt x="2181" y="1325"/>
                    <a:pt x="2415" y="780"/>
                    <a:pt x="2648" y="260"/>
                  </a:cubicBezTo>
                  <a:cubicBezTo>
                    <a:pt x="2700" y="156"/>
                    <a:pt x="2648" y="27"/>
                    <a:pt x="2545" y="1"/>
                  </a:cubicBezTo>
                  <a:close/>
                </a:path>
              </a:pathLst>
            </a:custGeom>
            <a:solidFill>
              <a:srgbClr val="FFDBBB"/>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sp>
          <p:nvSpPr>
            <p:cNvPr id="72" name="Google Shape;1681;p50">
              <a:extLst>
                <a:ext uri="{FF2B5EF4-FFF2-40B4-BE49-F238E27FC236}">
                  <a16:creationId xmlns:a16="http://schemas.microsoft.com/office/drawing/2014/main" xmlns="" id="{0652811B-90E9-4262-928D-3F9AC47682EE}"/>
                </a:ext>
              </a:extLst>
            </p:cNvPr>
            <p:cNvSpPr/>
            <p:nvPr/>
          </p:nvSpPr>
          <p:spPr>
            <a:xfrm>
              <a:off x="2485" y="5759"/>
              <a:ext cx="59" cy="194"/>
            </a:xfrm>
            <a:custGeom>
              <a:avLst/>
              <a:gdLst/>
              <a:ahLst/>
              <a:cxnLst/>
              <a:rect l="l" t="t" r="r" b="b"/>
              <a:pathLst>
                <a:path w="1040" h="3389" extrusionOk="0">
                  <a:moveTo>
                    <a:pt x="585" y="1"/>
                  </a:moveTo>
                  <a:cubicBezTo>
                    <a:pt x="578" y="1"/>
                    <a:pt x="572" y="7"/>
                    <a:pt x="572" y="20"/>
                  </a:cubicBezTo>
                  <a:lnTo>
                    <a:pt x="546" y="20"/>
                  </a:lnTo>
                  <a:cubicBezTo>
                    <a:pt x="494" y="46"/>
                    <a:pt x="442" y="124"/>
                    <a:pt x="468" y="202"/>
                  </a:cubicBezTo>
                  <a:cubicBezTo>
                    <a:pt x="520" y="280"/>
                    <a:pt x="546" y="358"/>
                    <a:pt x="572" y="462"/>
                  </a:cubicBezTo>
                  <a:cubicBezTo>
                    <a:pt x="598" y="617"/>
                    <a:pt x="624" y="799"/>
                    <a:pt x="624" y="955"/>
                  </a:cubicBezTo>
                  <a:cubicBezTo>
                    <a:pt x="598" y="1266"/>
                    <a:pt x="546" y="1552"/>
                    <a:pt x="468" y="1838"/>
                  </a:cubicBezTo>
                  <a:cubicBezTo>
                    <a:pt x="364" y="2175"/>
                    <a:pt x="234" y="2487"/>
                    <a:pt x="79" y="2824"/>
                  </a:cubicBezTo>
                  <a:cubicBezTo>
                    <a:pt x="1" y="3032"/>
                    <a:pt x="79" y="3265"/>
                    <a:pt x="286" y="3369"/>
                  </a:cubicBezTo>
                  <a:cubicBezTo>
                    <a:pt x="338" y="3382"/>
                    <a:pt x="397" y="3389"/>
                    <a:pt x="455" y="3389"/>
                  </a:cubicBezTo>
                  <a:cubicBezTo>
                    <a:pt x="514" y="3389"/>
                    <a:pt x="572" y="3382"/>
                    <a:pt x="624" y="3369"/>
                  </a:cubicBezTo>
                  <a:cubicBezTo>
                    <a:pt x="754" y="3317"/>
                    <a:pt x="858" y="3188"/>
                    <a:pt x="883" y="3032"/>
                  </a:cubicBezTo>
                  <a:cubicBezTo>
                    <a:pt x="935" y="2798"/>
                    <a:pt x="987" y="2565"/>
                    <a:pt x="1013" y="2305"/>
                  </a:cubicBezTo>
                  <a:cubicBezTo>
                    <a:pt x="1039" y="2045"/>
                    <a:pt x="1039" y="1786"/>
                    <a:pt x="1013" y="1526"/>
                  </a:cubicBezTo>
                  <a:cubicBezTo>
                    <a:pt x="1013" y="1059"/>
                    <a:pt x="909" y="566"/>
                    <a:pt x="728" y="98"/>
                  </a:cubicBezTo>
                  <a:cubicBezTo>
                    <a:pt x="728" y="46"/>
                    <a:pt x="676" y="20"/>
                    <a:pt x="598" y="20"/>
                  </a:cubicBezTo>
                  <a:cubicBezTo>
                    <a:pt x="598" y="7"/>
                    <a:pt x="591" y="1"/>
                    <a:pt x="585" y="1"/>
                  </a:cubicBezTo>
                  <a:close/>
                </a:path>
              </a:pathLst>
            </a:custGeom>
            <a:solidFill>
              <a:srgbClr val="FFDBBB"/>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sp>
          <p:nvSpPr>
            <p:cNvPr id="73" name="Google Shape;1682;p50">
              <a:extLst>
                <a:ext uri="{FF2B5EF4-FFF2-40B4-BE49-F238E27FC236}">
                  <a16:creationId xmlns:a16="http://schemas.microsoft.com/office/drawing/2014/main" xmlns="" id="{34EAB29E-6FAD-4B20-B8E2-7D7DD4259BD0}"/>
                </a:ext>
              </a:extLst>
            </p:cNvPr>
            <p:cNvSpPr/>
            <p:nvPr/>
          </p:nvSpPr>
          <p:spPr>
            <a:xfrm>
              <a:off x="2892" y="5704"/>
              <a:ext cx="123" cy="160"/>
            </a:xfrm>
            <a:custGeom>
              <a:avLst/>
              <a:gdLst/>
              <a:ahLst/>
              <a:cxnLst/>
              <a:rect l="l" t="t" r="r" b="b"/>
              <a:pathLst>
                <a:path w="2155" h="2804" extrusionOk="0">
                  <a:moveTo>
                    <a:pt x="130" y="1"/>
                  </a:moveTo>
                  <a:cubicBezTo>
                    <a:pt x="26" y="27"/>
                    <a:pt x="0" y="131"/>
                    <a:pt x="26" y="234"/>
                  </a:cubicBezTo>
                  <a:cubicBezTo>
                    <a:pt x="182" y="676"/>
                    <a:pt x="364" y="1091"/>
                    <a:pt x="545" y="1507"/>
                  </a:cubicBezTo>
                  <a:cubicBezTo>
                    <a:pt x="623" y="1714"/>
                    <a:pt x="727" y="1922"/>
                    <a:pt x="857" y="2130"/>
                  </a:cubicBezTo>
                  <a:cubicBezTo>
                    <a:pt x="1013" y="2337"/>
                    <a:pt x="1168" y="2519"/>
                    <a:pt x="1376" y="2701"/>
                  </a:cubicBezTo>
                  <a:cubicBezTo>
                    <a:pt x="1468" y="2770"/>
                    <a:pt x="1575" y="2803"/>
                    <a:pt x="1679" y="2803"/>
                  </a:cubicBezTo>
                  <a:cubicBezTo>
                    <a:pt x="1811" y="2803"/>
                    <a:pt x="1938" y="2750"/>
                    <a:pt x="2025" y="2649"/>
                  </a:cubicBezTo>
                  <a:cubicBezTo>
                    <a:pt x="2103" y="2545"/>
                    <a:pt x="2155" y="2415"/>
                    <a:pt x="2129" y="2285"/>
                  </a:cubicBezTo>
                  <a:cubicBezTo>
                    <a:pt x="2103" y="2130"/>
                    <a:pt x="1999" y="1974"/>
                    <a:pt x="1869" y="1896"/>
                  </a:cubicBezTo>
                  <a:cubicBezTo>
                    <a:pt x="1532" y="1688"/>
                    <a:pt x="1246" y="1455"/>
                    <a:pt x="987" y="1195"/>
                  </a:cubicBezTo>
                  <a:cubicBezTo>
                    <a:pt x="831" y="1013"/>
                    <a:pt x="675" y="806"/>
                    <a:pt x="571" y="598"/>
                  </a:cubicBezTo>
                  <a:cubicBezTo>
                    <a:pt x="493" y="442"/>
                    <a:pt x="415" y="286"/>
                    <a:pt x="364" y="105"/>
                  </a:cubicBezTo>
                  <a:cubicBezTo>
                    <a:pt x="338" y="27"/>
                    <a:pt x="260" y="1"/>
                    <a:pt x="182" y="1"/>
                  </a:cubicBezTo>
                  <a:close/>
                </a:path>
              </a:pathLst>
            </a:custGeom>
            <a:solidFill>
              <a:srgbClr val="FFDBBB"/>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sp>
          <p:nvSpPr>
            <p:cNvPr id="74" name="Google Shape;1683;p50">
              <a:extLst>
                <a:ext uri="{FF2B5EF4-FFF2-40B4-BE49-F238E27FC236}">
                  <a16:creationId xmlns:a16="http://schemas.microsoft.com/office/drawing/2014/main" xmlns="" id="{D9FDDBE1-6304-40C7-B830-9050BDA01C6F}"/>
                </a:ext>
              </a:extLst>
            </p:cNvPr>
            <p:cNvSpPr/>
            <p:nvPr/>
          </p:nvSpPr>
          <p:spPr>
            <a:xfrm>
              <a:off x="3163" y="5544"/>
              <a:ext cx="160" cy="97"/>
            </a:xfrm>
            <a:custGeom>
              <a:avLst/>
              <a:gdLst/>
              <a:ahLst/>
              <a:cxnLst/>
              <a:rect l="l" t="t" r="r" b="b"/>
              <a:pathLst>
                <a:path w="2794" h="1704" extrusionOk="0">
                  <a:moveTo>
                    <a:pt x="209" y="0"/>
                  </a:moveTo>
                  <a:cubicBezTo>
                    <a:pt x="157" y="0"/>
                    <a:pt x="105" y="26"/>
                    <a:pt x="79" y="52"/>
                  </a:cubicBezTo>
                  <a:cubicBezTo>
                    <a:pt x="1" y="130"/>
                    <a:pt x="1" y="260"/>
                    <a:pt x="79" y="338"/>
                  </a:cubicBezTo>
                  <a:cubicBezTo>
                    <a:pt x="390" y="623"/>
                    <a:pt x="702" y="857"/>
                    <a:pt x="1013" y="1090"/>
                  </a:cubicBezTo>
                  <a:cubicBezTo>
                    <a:pt x="1169" y="1220"/>
                    <a:pt x="1351" y="1324"/>
                    <a:pt x="1507" y="1428"/>
                  </a:cubicBezTo>
                  <a:cubicBezTo>
                    <a:pt x="1740" y="1532"/>
                    <a:pt x="1948" y="1636"/>
                    <a:pt x="2156" y="1688"/>
                  </a:cubicBezTo>
                  <a:cubicBezTo>
                    <a:pt x="2191" y="1699"/>
                    <a:pt x="2225" y="1704"/>
                    <a:pt x="2256" y="1704"/>
                  </a:cubicBezTo>
                  <a:cubicBezTo>
                    <a:pt x="2671" y="1704"/>
                    <a:pt x="2794" y="831"/>
                    <a:pt x="2311" y="831"/>
                  </a:cubicBezTo>
                  <a:cubicBezTo>
                    <a:pt x="2156" y="831"/>
                    <a:pt x="2000" y="805"/>
                    <a:pt x="1844" y="779"/>
                  </a:cubicBezTo>
                  <a:cubicBezTo>
                    <a:pt x="1584" y="727"/>
                    <a:pt x="1351" y="649"/>
                    <a:pt x="1091" y="545"/>
                  </a:cubicBezTo>
                  <a:cubicBezTo>
                    <a:pt x="858" y="441"/>
                    <a:pt x="624" y="286"/>
                    <a:pt x="416" y="130"/>
                  </a:cubicBezTo>
                  <a:lnTo>
                    <a:pt x="364" y="78"/>
                  </a:lnTo>
                  <a:cubicBezTo>
                    <a:pt x="312" y="26"/>
                    <a:pt x="260" y="0"/>
                    <a:pt x="209" y="0"/>
                  </a:cubicBezTo>
                  <a:close/>
                </a:path>
              </a:pathLst>
            </a:custGeom>
            <a:solidFill>
              <a:srgbClr val="FFDBBB"/>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sp>
          <p:nvSpPr>
            <p:cNvPr id="75" name="Google Shape;1684;p50">
              <a:extLst>
                <a:ext uri="{FF2B5EF4-FFF2-40B4-BE49-F238E27FC236}">
                  <a16:creationId xmlns:a16="http://schemas.microsoft.com/office/drawing/2014/main" xmlns="" id="{11AFABC0-E2CA-47BB-B2C6-6C8A8412568E}"/>
                </a:ext>
              </a:extLst>
            </p:cNvPr>
            <p:cNvSpPr/>
            <p:nvPr/>
          </p:nvSpPr>
          <p:spPr>
            <a:xfrm>
              <a:off x="1667" y="5617"/>
              <a:ext cx="147" cy="87"/>
            </a:xfrm>
            <a:custGeom>
              <a:avLst/>
              <a:gdLst/>
              <a:ahLst/>
              <a:cxnLst/>
              <a:rect l="l" t="t" r="r" b="b"/>
              <a:pathLst>
                <a:path w="2571" h="1528" extrusionOk="0">
                  <a:moveTo>
                    <a:pt x="2297" y="0"/>
                  </a:moveTo>
                  <a:cubicBezTo>
                    <a:pt x="2268" y="0"/>
                    <a:pt x="2244" y="19"/>
                    <a:pt x="2207" y="37"/>
                  </a:cubicBezTo>
                  <a:cubicBezTo>
                    <a:pt x="2103" y="167"/>
                    <a:pt x="1974" y="271"/>
                    <a:pt x="1844" y="349"/>
                  </a:cubicBezTo>
                  <a:cubicBezTo>
                    <a:pt x="1636" y="478"/>
                    <a:pt x="1402" y="582"/>
                    <a:pt x="1195" y="660"/>
                  </a:cubicBezTo>
                  <a:cubicBezTo>
                    <a:pt x="935" y="738"/>
                    <a:pt x="675" y="764"/>
                    <a:pt x="442" y="790"/>
                  </a:cubicBezTo>
                  <a:lnTo>
                    <a:pt x="416" y="790"/>
                  </a:lnTo>
                  <a:cubicBezTo>
                    <a:pt x="312" y="790"/>
                    <a:pt x="234" y="816"/>
                    <a:pt x="156" y="894"/>
                  </a:cubicBezTo>
                  <a:cubicBezTo>
                    <a:pt x="52" y="972"/>
                    <a:pt x="0" y="1101"/>
                    <a:pt x="26" y="1231"/>
                  </a:cubicBezTo>
                  <a:cubicBezTo>
                    <a:pt x="66" y="1409"/>
                    <a:pt x="226" y="1527"/>
                    <a:pt x="392" y="1527"/>
                  </a:cubicBezTo>
                  <a:cubicBezTo>
                    <a:pt x="444" y="1527"/>
                    <a:pt x="496" y="1516"/>
                    <a:pt x="546" y="1491"/>
                  </a:cubicBezTo>
                  <a:cubicBezTo>
                    <a:pt x="883" y="1361"/>
                    <a:pt x="1221" y="1231"/>
                    <a:pt x="1558" y="1050"/>
                  </a:cubicBezTo>
                  <a:cubicBezTo>
                    <a:pt x="1896" y="868"/>
                    <a:pt x="2207" y="634"/>
                    <a:pt x="2493" y="375"/>
                  </a:cubicBezTo>
                  <a:cubicBezTo>
                    <a:pt x="2571" y="297"/>
                    <a:pt x="2571" y="167"/>
                    <a:pt x="2519" y="63"/>
                  </a:cubicBezTo>
                  <a:cubicBezTo>
                    <a:pt x="2467" y="37"/>
                    <a:pt x="2415" y="11"/>
                    <a:pt x="2337" y="11"/>
                  </a:cubicBezTo>
                  <a:cubicBezTo>
                    <a:pt x="2322" y="4"/>
                    <a:pt x="2309" y="0"/>
                    <a:pt x="2297" y="0"/>
                  </a:cubicBezTo>
                  <a:close/>
                </a:path>
              </a:pathLst>
            </a:custGeom>
            <a:solidFill>
              <a:srgbClr val="FFDBBB"/>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sp>
          <p:nvSpPr>
            <p:cNvPr id="76" name="Google Shape;1685;p50">
              <a:extLst>
                <a:ext uri="{FF2B5EF4-FFF2-40B4-BE49-F238E27FC236}">
                  <a16:creationId xmlns:a16="http://schemas.microsoft.com/office/drawing/2014/main" xmlns="" id="{21A72A76-9AB8-4049-8AB1-38D0CD86085D}"/>
                </a:ext>
              </a:extLst>
            </p:cNvPr>
            <p:cNvSpPr/>
            <p:nvPr/>
          </p:nvSpPr>
          <p:spPr>
            <a:xfrm>
              <a:off x="941" y="2986"/>
              <a:ext cx="2826" cy="2616"/>
            </a:xfrm>
            <a:custGeom>
              <a:avLst/>
              <a:gdLst/>
              <a:ahLst/>
              <a:cxnLst/>
              <a:rect l="l" t="t" r="r" b="b"/>
              <a:pathLst>
                <a:path w="49456" h="45770" extrusionOk="0">
                  <a:moveTo>
                    <a:pt x="23365" y="1"/>
                  </a:moveTo>
                  <a:cubicBezTo>
                    <a:pt x="22431" y="27"/>
                    <a:pt x="21496" y="286"/>
                    <a:pt x="20691" y="780"/>
                  </a:cubicBezTo>
                  <a:cubicBezTo>
                    <a:pt x="19705" y="1403"/>
                    <a:pt x="18822" y="2181"/>
                    <a:pt x="18121" y="3142"/>
                  </a:cubicBezTo>
                  <a:cubicBezTo>
                    <a:pt x="17732" y="3635"/>
                    <a:pt x="17368" y="4180"/>
                    <a:pt x="17057" y="4752"/>
                  </a:cubicBezTo>
                  <a:cubicBezTo>
                    <a:pt x="16719" y="5349"/>
                    <a:pt x="16408" y="5972"/>
                    <a:pt x="16122" y="6569"/>
                  </a:cubicBezTo>
                  <a:lnTo>
                    <a:pt x="16070" y="6725"/>
                  </a:lnTo>
                  <a:cubicBezTo>
                    <a:pt x="15473" y="7971"/>
                    <a:pt x="14876" y="9321"/>
                    <a:pt x="14123" y="11086"/>
                  </a:cubicBezTo>
                  <a:cubicBezTo>
                    <a:pt x="13786" y="11813"/>
                    <a:pt x="13500" y="12514"/>
                    <a:pt x="13189" y="13241"/>
                  </a:cubicBezTo>
                  <a:cubicBezTo>
                    <a:pt x="12021" y="16070"/>
                    <a:pt x="10774" y="18978"/>
                    <a:pt x="9373" y="21756"/>
                  </a:cubicBezTo>
                  <a:cubicBezTo>
                    <a:pt x="8983" y="22509"/>
                    <a:pt x="8620" y="23184"/>
                    <a:pt x="8230" y="23833"/>
                  </a:cubicBezTo>
                  <a:cubicBezTo>
                    <a:pt x="7867" y="24456"/>
                    <a:pt x="7503" y="25079"/>
                    <a:pt x="7036" y="25806"/>
                  </a:cubicBezTo>
                  <a:cubicBezTo>
                    <a:pt x="6361" y="26870"/>
                    <a:pt x="5634" y="27935"/>
                    <a:pt x="4959" y="28973"/>
                  </a:cubicBezTo>
                  <a:lnTo>
                    <a:pt x="4466" y="29674"/>
                  </a:lnTo>
                  <a:cubicBezTo>
                    <a:pt x="3661" y="30894"/>
                    <a:pt x="2778" y="32218"/>
                    <a:pt x="1974" y="33568"/>
                  </a:cubicBezTo>
                  <a:cubicBezTo>
                    <a:pt x="1558" y="34269"/>
                    <a:pt x="1195" y="34918"/>
                    <a:pt x="883" y="35541"/>
                  </a:cubicBezTo>
                  <a:cubicBezTo>
                    <a:pt x="572" y="36112"/>
                    <a:pt x="338" y="36683"/>
                    <a:pt x="156" y="37306"/>
                  </a:cubicBezTo>
                  <a:cubicBezTo>
                    <a:pt x="105" y="37566"/>
                    <a:pt x="53" y="37826"/>
                    <a:pt x="27" y="38111"/>
                  </a:cubicBezTo>
                  <a:cubicBezTo>
                    <a:pt x="1" y="38371"/>
                    <a:pt x="1" y="38630"/>
                    <a:pt x="27" y="38890"/>
                  </a:cubicBezTo>
                  <a:cubicBezTo>
                    <a:pt x="79" y="39150"/>
                    <a:pt x="130" y="39409"/>
                    <a:pt x="234" y="39643"/>
                  </a:cubicBezTo>
                  <a:cubicBezTo>
                    <a:pt x="338" y="39928"/>
                    <a:pt x="494" y="40188"/>
                    <a:pt x="676" y="40448"/>
                  </a:cubicBezTo>
                  <a:lnTo>
                    <a:pt x="702" y="40500"/>
                  </a:lnTo>
                  <a:cubicBezTo>
                    <a:pt x="961" y="40889"/>
                    <a:pt x="1273" y="41252"/>
                    <a:pt x="1610" y="41564"/>
                  </a:cubicBezTo>
                  <a:cubicBezTo>
                    <a:pt x="2363" y="42213"/>
                    <a:pt x="3220" y="42732"/>
                    <a:pt x="4128" y="43122"/>
                  </a:cubicBezTo>
                  <a:cubicBezTo>
                    <a:pt x="5063" y="43537"/>
                    <a:pt x="5998" y="43874"/>
                    <a:pt x="6984" y="44134"/>
                  </a:cubicBezTo>
                  <a:cubicBezTo>
                    <a:pt x="8023" y="44446"/>
                    <a:pt x="9087" y="44679"/>
                    <a:pt x="10151" y="44913"/>
                  </a:cubicBezTo>
                  <a:cubicBezTo>
                    <a:pt x="13111" y="45484"/>
                    <a:pt x="16096" y="45770"/>
                    <a:pt x="19108" y="45770"/>
                  </a:cubicBezTo>
                  <a:cubicBezTo>
                    <a:pt x="20614" y="45770"/>
                    <a:pt x="22119" y="45744"/>
                    <a:pt x="23599" y="45666"/>
                  </a:cubicBezTo>
                  <a:cubicBezTo>
                    <a:pt x="25053" y="45562"/>
                    <a:pt x="26481" y="45458"/>
                    <a:pt x="27908" y="45302"/>
                  </a:cubicBezTo>
                  <a:cubicBezTo>
                    <a:pt x="30712" y="44965"/>
                    <a:pt x="33490" y="44394"/>
                    <a:pt x="36190" y="43589"/>
                  </a:cubicBezTo>
                  <a:cubicBezTo>
                    <a:pt x="37514" y="43173"/>
                    <a:pt x="38838" y="42680"/>
                    <a:pt x="40136" y="42135"/>
                  </a:cubicBezTo>
                  <a:cubicBezTo>
                    <a:pt x="41408" y="41590"/>
                    <a:pt x="42654" y="40967"/>
                    <a:pt x="43848" y="40240"/>
                  </a:cubicBezTo>
                  <a:cubicBezTo>
                    <a:pt x="44549" y="39799"/>
                    <a:pt x="45250" y="39331"/>
                    <a:pt x="45873" y="38786"/>
                  </a:cubicBezTo>
                  <a:cubicBezTo>
                    <a:pt x="46393" y="38397"/>
                    <a:pt x="46886" y="37955"/>
                    <a:pt x="47327" y="37488"/>
                  </a:cubicBezTo>
                  <a:cubicBezTo>
                    <a:pt x="47639" y="37125"/>
                    <a:pt x="47950" y="36761"/>
                    <a:pt x="48210" y="36346"/>
                  </a:cubicBezTo>
                  <a:cubicBezTo>
                    <a:pt x="48469" y="35956"/>
                    <a:pt x="48703" y="35541"/>
                    <a:pt x="48911" y="35126"/>
                  </a:cubicBezTo>
                  <a:cubicBezTo>
                    <a:pt x="49092" y="34684"/>
                    <a:pt x="49248" y="34243"/>
                    <a:pt x="49352" y="33802"/>
                  </a:cubicBezTo>
                  <a:cubicBezTo>
                    <a:pt x="49430" y="33360"/>
                    <a:pt x="49456" y="32919"/>
                    <a:pt x="49430" y="32478"/>
                  </a:cubicBezTo>
                  <a:cubicBezTo>
                    <a:pt x="49404" y="32010"/>
                    <a:pt x="49300" y="31569"/>
                    <a:pt x="49170" y="31128"/>
                  </a:cubicBezTo>
                  <a:cubicBezTo>
                    <a:pt x="49015" y="30660"/>
                    <a:pt x="48833" y="30193"/>
                    <a:pt x="48599" y="29778"/>
                  </a:cubicBezTo>
                  <a:cubicBezTo>
                    <a:pt x="48106" y="28817"/>
                    <a:pt x="47509" y="27935"/>
                    <a:pt x="46808" y="27104"/>
                  </a:cubicBezTo>
                  <a:cubicBezTo>
                    <a:pt x="46211" y="26325"/>
                    <a:pt x="45484" y="25546"/>
                    <a:pt x="44523" y="24560"/>
                  </a:cubicBezTo>
                  <a:cubicBezTo>
                    <a:pt x="43874" y="23911"/>
                    <a:pt x="43225" y="23262"/>
                    <a:pt x="42576" y="22613"/>
                  </a:cubicBezTo>
                  <a:lnTo>
                    <a:pt x="42187" y="22223"/>
                  </a:lnTo>
                  <a:cubicBezTo>
                    <a:pt x="41538" y="21574"/>
                    <a:pt x="40837" y="20925"/>
                    <a:pt x="40240" y="20250"/>
                  </a:cubicBezTo>
                  <a:cubicBezTo>
                    <a:pt x="40058" y="20042"/>
                    <a:pt x="39902" y="19861"/>
                    <a:pt x="39721" y="19653"/>
                  </a:cubicBezTo>
                  <a:lnTo>
                    <a:pt x="39513" y="19419"/>
                  </a:lnTo>
                  <a:lnTo>
                    <a:pt x="38682" y="18433"/>
                  </a:lnTo>
                  <a:cubicBezTo>
                    <a:pt x="38033" y="17680"/>
                    <a:pt x="37488" y="17031"/>
                    <a:pt x="36995" y="16434"/>
                  </a:cubicBezTo>
                  <a:cubicBezTo>
                    <a:pt x="35801" y="14928"/>
                    <a:pt x="34788" y="13578"/>
                    <a:pt x="33905" y="12228"/>
                  </a:cubicBezTo>
                  <a:cubicBezTo>
                    <a:pt x="33490" y="11579"/>
                    <a:pt x="33101" y="10982"/>
                    <a:pt x="32763" y="10359"/>
                  </a:cubicBezTo>
                  <a:cubicBezTo>
                    <a:pt x="32426" y="9762"/>
                    <a:pt x="32062" y="9087"/>
                    <a:pt x="31725" y="8438"/>
                  </a:cubicBezTo>
                  <a:lnTo>
                    <a:pt x="31595" y="8178"/>
                  </a:lnTo>
                  <a:cubicBezTo>
                    <a:pt x="30972" y="6984"/>
                    <a:pt x="30323" y="5764"/>
                    <a:pt x="29570" y="4596"/>
                  </a:cubicBezTo>
                  <a:cubicBezTo>
                    <a:pt x="28843" y="3350"/>
                    <a:pt x="27908" y="2233"/>
                    <a:pt x="26792" y="1299"/>
                  </a:cubicBezTo>
                  <a:cubicBezTo>
                    <a:pt x="26325" y="909"/>
                    <a:pt x="25780" y="598"/>
                    <a:pt x="25209" y="364"/>
                  </a:cubicBezTo>
                  <a:cubicBezTo>
                    <a:pt x="24715" y="157"/>
                    <a:pt x="24196" y="53"/>
                    <a:pt x="23651" y="1"/>
                  </a:cubicBezTo>
                  <a:close/>
                </a:path>
              </a:pathLst>
            </a:custGeom>
            <a:solidFill>
              <a:schemeClr val="accent3"/>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sp>
          <p:nvSpPr>
            <p:cNvPr id="77" name="Google Shape;1686;p50">
              <a:extLst>
                <a:ext uri="{FF2B5EF4-FFF2-40B4-BE49-F238E27FC236}">
                  <a16:creationId xmlns:a16="http://schemas.microsoft.com/office/drawing/2014/main" xmlns="" id="{08E6C068-2C26-45B6-A727-E1857EAC79E6}"/>
                </a:ext>
              </a:extLst>
            </p:cNvPr>
            <p:cNvSpPr/>
            <p:nvPr/>
          </p:nvSpPr>
          <p:spPr>
            <a:xfrm>
              <a:off x="2232" y="3867"/>
              <a:ext cx="420" cy="518"/>
            </a:xfrm>
            <a:custGeom>
              <a:avLst/>
              <a:gdLst/>
              <a:ahLst/>
              <a:cxnLst/>
              <a:rect l="l" t="t" r="r" b="b"/>
              <a:pathLst>
                <a:path w="7348" h="9061" extrusionOk="0">
                  <a:moveTo>
                    <a:pt x="4414" y="0"/>
                  </a:moveTo>
                  <a:lnTo>
                    <a:pt x="4336" y="156"/>
                  </a:lnTo>
                  <a:cubicBezTo>
                    <a:pt x="4206" y="156"/>
                    <a:pt x="4102" y="156"/>
                    <a:pt x="3973" y="182"/>
                  </a:cubicBezTo>
                  <a:cubicBezTo>
                    <a:pt x="3817" y="208"/>
                    <a:pt x="3661" y="234"/>
                    <a:pt x="3531" y="286"/>
                  </a:cubicBezTo>
                  <a:lnTo>
                    <a:pt x="3479" y="286"/>
                  </a:lnTo>
                  <a:cubicBezTo>
                    <a:pt x="3349" y="312"/>
                    <a:pt x="3246" y="364"/>
                    <a:pt x="3116" y="416"/>
                  </a:cubicBezTo>
                  <a:lnTo>
                    <a:pt x="2856" y="416"/>
                  </a:lnTo>
                  <a:lnTo>
                    <a:pt x="2804" y="442"/>
                  </a:lnTo>
                  <a:cubicBezTo>
                    <a:pt x="2752" y="468"/>
                    <a:pt x="2674" y="494"/>
                    <a:pt x="2623" y="546"/>
                  </a:cubicBezTo>
                  <a:cubicBezTo>
                    <a:pt x="2467" y="649"/>
                    <a:pt x="2311" y="753"/>
                    <a:pt x="2155" y="857"/>
                  </a:cubicBezTo>
                  <a:cubicBezTo>
                    <a:pt x="2000" y="1013"/>
                    <a:pt x="1818" y="1169"/>
                    <a:pt x="1662" y="1324"/>
                  </a:cubicBezTo>
                  <a:lnTo>
                    <a:pt x="1558" y="1428"/>
                  </a:lnTo>
                  <a:lnTo>
                    <a:pt x="1506" y="1480"/>
                  </a:lnTo>
                  <a:lnTo>
                    <a:pt x="1480" y="1506"/>
                  </a:lnTo>
                  <a:lnTo>
                    <a:pt x="1454" y="1558"/>
                  </a:lnTo>
                  <a:lnTo>
                    <a:pt x="1428" y="1584"/>
                  </a:lnTo>
                  <a:cubicBezTo>
                    <a:pt x="1402" y="1584"/>
                    <a:pt x="1402" y="1610"/>
                    <a:pt x="1402" y="1610"/>
                  </a:cubicBezTo>
                  <a:cubicBezTo>
                    <a:pt x="1376" y="1636"/>
                    <a:pt x="1376" y="1636"/>
                    <a:pt x="1350" y="1662"/>
                  </a:cubicBezTo>
                  <a:lnTo>
                    <a:pt x="1247" y="1792"/>
                  </a:lnTo>
                  <a:cubicBezTo>
                    <a:pt x="1091" y="1999"/>
                    <a:pt x="935" y="2207"/>
                    <a:pt x="805" y="2441"/>
                  </a:cubicBezTo>
                  <a:cubicBezTo>
                    <a:pt x="676" y="2674"/>
                    <a:pt x="546" y="2908"/>
                    <a:pt x="442" y="3142"/>
                  </a:cubicBezTo>
                  <a:lnTo>
                    <a:pt x="416" y="3246"/>
                  </a:lnTo>
                  <a:cubicBezTo>
                    <a:pt x="390" y="3323"/>
                    <a:pt x="364" y="3401"/>
                    <a:pt x="338" y="3479"/>
                  </a:cubicBezTo>
                  <a:lnTo>
                    <a:pt x="312" y="3531"/>
                  </a:lnTo>
                  <a:cubicBezTo>
                    <a:pt x="260" y="3661"/>
                    <a:pt x="234" y="3791"/>
                    <a:pt x="182" y="3921"/>
                  </a:cubicBezTo>
                  <a:cubicBezTo>
                    <a:pt x="130" y="4102"/>
                    <a:pt x="78" y="4310"/>
                    <a:pt x="52" y="4518"/>
                  </a:cubicBezTo>
                  <a:cubicBezTo>
                    <a:pt x="52" y="4518"/>
                    <a:pt x="52" y="4518"/>
                    <a:pt x="52" y="4544"/>
                  </a:cubicBezTo>
                  <a:cubicBezTo>
                    <a:pt x="52" y="4595"/>
                    <a:pt x="26" y="4673"/>
                    <a:pt x="26" y="4725"/>
                  </a:cubicBezTo>
                  <a:lnTo>
                    <a:pt x="26" y="4751"/>
                  </a:lnTo>
                  <a:lnTo>
                    <a:pt x="26" y="4777"/>
                  </a:lnTo>
                  <a:cubicBezTo>
                    <a:pt x="26" y="4855"/>
                    <a:pt x="1" y="4959"/>
                    <a:pt x="1" y="5037"/>
                  </a:cubicBezTo>
                  <a:cubicBezTo>
                    <a:pt x="1" y="5141"/>
                    <a:pt x="1" y="5270"/>
                    <a:pt x="1" y="5400"/>
                  </a:cubicBezTo>
                  <a:cubicBezTo>
                    <a:pt x="1" y="5634"/>
                    <a:pt x="26" y="5894"/>
                    <a:pt x="52" y="6127"/>
                  </a:cubicBezTo>
                  <a:cubicBezTo>
                    <a:pt x="78" y="6335"/>
                    <a:pt x="104" y="6517"/>
                    <a:pt x="156" y="6698"/>
                  </a:cubicBezTo>
                  <a:cubicBezTo>
                    <a:pt x="208" y="6880"/>
                    <a:pt x="260" y="7062"/>
                    <a:pt x="338" y="7218"/>
                  </a:cubicBezTo>
                  <a:cubicBezTo>
                    <a:pt x="390" y="7347"/>
                    <a:pt x="468" y="7503"/>
                    <a:pt x="546" y="7633"/>
                  </a:cubicBezTo>
                  <a:cubicBezTo>
                    <a:pt x="624" y="7763"/>
                    <a:pt x="701" y="7893"/>
                    <a:pt x="805" y="7996"/>
                  </a:cubicBezTo>
                  <a:cubicBezTo>
                    <a:pt x="883" y="8100"/>
                    <a:pt x="961" y="8204"/>
                    <a:pt x="1039" y="8282"/>
                  </a:cubicBezTo>
                  <a:cubicBezTo>
                    <a:pt x="1117" y="8360"/>
                    <a:pt x="1195" y="8412"/>
                    <a:pt x="1299" y="8490"/>
                  </a:cubicBezTo>
                  <a:cubicBezTo>
                    <a:pt x="1402" y="8567"/>
                    <a:pt x="1506" y="8645"/>
                    <a:pt x="1610" y="8697"/>
                  </a:cubicBezTo>
                  <a:cubicBezTo>
                    <a:pt x="1714" y="8749"/>
                    <a:pt x="1792" y="8801"/>
                    <a:pt x="1896" y="8853"/>
                  </a:cubicBezTo>
                  <a:lnTo>
                    <a:pt x="1870" y="8853"/>
                  </a:lnTo>
                  <a:cubicBezTo>
                    <a:pt x="2000" y="8879"/>
                    <a:pt x="2103" y="8931"/>
                    <a:pt x="2233" y="8957"/>
                  </a:cubicBezTo>
                  <a:cubicBezTo>
                    <a:pt x="2337" y="8983"/>
                    <a:pt x="2441" y="9009"/>
                    <a:pt x="2545" y="9035"/>
                  </a:cubicBezTo>
                  <a:cubicBezTo>
                    <a:pt x="2674" y="9035"/>
                    <a:pt x="2804" y="9061"/>
                    <a:pt x="2908" y="9061"/>
                  </a:cubicBezTo>
                  <a:cubicBezTo>
                    <a:pt x="3038" y="9061"/>
                    <a:pt x="3168" y="9035"/>
                    <a:pt x="3298" y="9035"/>
                  </a:cubicBezTo>
                  <a:cubicBezTo>
                    <a:pt x="3453" y="9009"/>
                    <a:pt x="3583" y="8983"/>
                    <a:pt x="3739" y="8931"/>
                  </a:cubicBezTo>
                  <a:cubicBezTo>
                    <a:pt x="3869" y="8905"/>
                    <a:pt x="4024" y="8853"/>
                    <a:pt x="4154" y="8801"/>
                  </a:cubicBezTo>
                  <a:cubicBezTo>
                    <a:pt x="4336" y="8723"/>
                    <a:pt x="4518" y="8619"/>
                    <a:pt x="4673" y="8516"/>
                  </a:cubicBezTo>
                  <a:cubicBezTo>
                    <a:pt x="4829" y="8438"/>
                    <a:pt x="4985" y="8334"/>
                    <a:pt x="5115" y="8230"/>
                  </a:cubicBezTo>
                  <a:cubicBezTo>
                    <a:pt x="5297" y="8074"/>
                    <a:pt x="5478" y="7918"/>
                    <a:pt x="5634" y="7763"/>
                  </a:cubicBezTo>
                  <a:cubicBezTo>
                    <a:pt x="5790" y="7607"/>
                    <a:pt x="5920" y="7425"/>
                    <a:pt x="6049" y="7269"/>
                  </a:cubicBezTo>
                  <a:cubicBezTo>
                    <a:pt x="6231" y="7062"/>
                    <a:pt x="6387" y="6828"/>
                    <a:pt x="6517" y="6594"/>
                  </a:cubicBezTo>
                  <a:cubicBezTo>
                    <a:pt x="6646" y="6361"/>
                    <a:pt x="6750" y="6127"/>
                    <a:pt x="6854" y="5894"/>
                  </a:cubicBezTo>
                  <a:lnTo>
                    <a:pt x="6854" y="5919"/>
                  </a:lnTo>
                  <a:cubicBezTo>
                    <a:pt x="7062" y="5400"/>
                    <a:pt x="7218" y="4881"/>
                    <a:pt x="7296" y="4336"/>
                  </a:cubicBezTo>
                  <a:cubicBezTo>
                    <a:pt x="7321" y="4076"/>
                    <a:pt x="7347" y="3817"/>
                    <a:pt x="7347" y="3557"/>
                  </a:cubicBezTo>
                  <a:cubicBezTo>
                    <a:pt x="7347" y="3323"/>
                    <a:pt x="7321" y="3090"/>
                    <a:pt x="7296" y="2856"/>
                  </a:cubicBezTo>
                  <a:lnTo>
                    <a:pt x="7296" y="2882"/>
                  </a:lnTo>
                  <a:cubicBezTo>
                    <a:pt x="7270" y="2674"/>
                    <a:pt x="7218" y="2467"/>
                    <a:pt x="7166" y="2285"/>
                  </a:cubicBezTo>
                  <a:cubicBezTo>
                    <a:pt x="7114" y="2103"/>
                    <a:pt x="7062" y="1922"/>
                    <a:pt x="6984" y="1766"/>
                  </a:cubicBezTo>
                  <a:lnTo>
                    <a:pt x="6984" y="1792"/>
                  </a:lnTo>
                  <a:cubicBezTo>
                    <a:pt x="6932" y="1636"/>
                    <a:pt x="6854" y="1506"/>
                    <a:pt x="6776" y="1376"/>
                  </a:cubicBezTo>
                  <a:cubicBezTo>
                    <a:pt x="6724" y="1247"/>
                    <a:pt x="6646" y="1143"/>
                    <a:pt x="6543" y="1039"/>
                  </a:cubicBezTo>
                  <a:cubicBezTo>
                    <a:pt x="6491" y="935"/>
                    <a:pt x="6387" y="857"/>
                    <a:pt x="6309" y="779"/>
                  </a:cubicBezTo>
                  <a:cubicBezTo>
                    <a:pt x="6231" y="675"/>
                    <a:pt x="6127" y="598"/>
                    <a:pt x="6049" y="546"/>
                  </a:cubicBezTo>
                  <a:cubicBezTo>
                    <a:pt x="5946" y="468"/>
                    <a:pt x="5842" y="390"/>
                    <a:pt x="5738" y="338"/>
                  </a:cubicBezTo>
                  <a:cubicBezTo>
                    <a:pt x="5660" y="286"/>
                    <a:pt x="5582" y="234"/>
                    <a:pt x="5478" y="208"/>
                  </a:cubicBezTo>
                  <a:cubicBezTo>
                    <a:pt x="5374" y="156"/>
                    <a:pt x="5245" y="104"/>
                    <a:pt x="5141" y="78"/>
                  </a:cubicBezTo>
                  <a:cubicBezTo>
                    <a:pt x="5037" y="52"/>
                    <a:pt x="4907" y="26"/>
                    <a:pt x="4803" y="0"/>
                  </a:cubicBezTo>
                  <a:close/>
                </a:path>
              </a:pathLst>
            </a:custGeom>
            <a:solidFill>
              <a:schemeClr val="accent1"/>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sp>
          <p:nvSpPr>
            <p:cNvPr id="78" name="Google Shape;1690;p50">
              <a:extLst>
                <a:ext uri="{FF2B5EF4-FFF2-40B4-BE49-F238E27FC236}">
                  <a16:creationId xmlns:a16="http://schemas.microsoft.com/office/drawing/2014/main" xmlns="" id="{D7C6AADB-FB7D-4F4E-BF42-990D50F927AF}"/>
                </a:ext>
              </a:extLst>
            </p:cNvPr>
            <p:cNvSpPr/>
            <p:nvPr/>
          </p:nvSpPr>
          <p:spPr>
            <a:xfrm>
              <a:off x="2352" y="3013"/>
              <a:ext cx="279" cy="265"/>
            </a:xfrm>
            <a:custGeom>
              <a:avLst/>
              <a:gdLst/>
              <a:ahLst/>
              <a:cxnLst/>
              <a:rect l="l" t="t" r="r" b="b"/>
              <a:pathLst>
                <a:path w="4881" h="4632" extrusionOk="0">
                  <a:moveTo>
                    <a:pt x="753" y="0"/>
                  </a:moveTo>
                  <a:cubicBezTo>
                    <a:pt x="623" y="130"/>
                    <a:pt x="494" y="286"/>
                    <a:pt x="364" y="467"/>
                  </a:cubicBezTo>
                  <a:lnTo>
                    <a:pt x="372" y="467"/>
                  </a:lnTo>
                  <a:cubicBezTo>
                    <a:pt x="275" y="615"/>
                    <a:pt x="179" y="763"/>
                    <a:pt x="130" y="935"/>
                  </a:cubicBezTo>
                  <a:lnTo>
                    <a:pt x="130" y="909"/>
                  </a:lnTo>
                  <a:cubicBezTo>
                    <a:pt x="52" y="1090"/>
                    <a:pt x="26" y="1272"/>
                    <a:pt x="0" y="1454"/>
                  </a:cubicBezTo>
                  <a:cubicBezTo>
                    <a:pt x="0" y="1662"/>
                    <a:pt x="26" y="1843"/>
                    <a:pt x="52" y="2025"/>
                  </a:cubicBezTo>
                  <a:cubicBezTo>
                    <a:pt x="104" y="2259"/>
                    <a:pt x="182" y="2466"/>
                    <a:pt x="286" y="2674"/>
                  </a:cubicBezTo>
                  <a:lnTo>
                    <a:pt x="286" y="2648"/>
                  </a:lnTo>
                  <a:cubicBezTo>
                    <a:pt x="416" y="2908"/>
                    <a:pt x="571" y="3167"/>
                    <a:pt x="779" y="3375"/>
                  </a:cubicBezTo>
                  <a:lnTo>
                    <a:pt x="753" y="3375"/>
                  </a:lnTo>
                  <a:cubicBezTo>
                    <a:pt x="987" y="3635"/>
                    <a:pt x="1246" y="3842"/>
                    <a:pt x="1532" y="4050"/>
                  </a:cubicBezTo>
                  <a:cubicBezTo>
                    <a:pt x="1792" y="4206"/>
                    <a:pt x="2077" y="4361"/>
                    <a:pt x="2389" y="4465"/>
                  </a:cubicBezTo>
                  <a:cubicBezTo>
                    <a:pt x="2622" y="4543"/>
                    <a:pt x="2908" y="4621"/>
                    <a:pt x="3168" y="4621"/>
                  </a:cubicBezTo>
                  <a:cubicBezTo>
                    <a:pt x="3236" y="4629"/>
                    <a:pt x="3304" y="4632"/>
                    <a:pt x="3372" y="4632"/>
                  </a:cubicBezTo>
                  <a:cubicBezTo>
                    <a:pt x="3536" y="4632"/>
                    <a:pt x="3696" y="4613"/>
                    <a:pt x="3843" y="4595"/>
                  </a:cubicBezTo>
                  <a:cubicBezTo>
                    <a:pt x="4050" y="4543"/>
                    <a:pt x="4258" y="4465"/>
                    <a:pt x="4466" y="4387"/>
                  </a:cubicBezTo>
                  <a:cubicBezTo>
                    <a:pt x="4621" y="4310"/>
                    <a:pt x="4751" y="4232"/>
                    <a:pt x="4881" y="4128"/>
                  </a:cubicBezTo>
                  <a:cubicBezTo>
                    <a:pt x="4154" y="2882"/>
                    <a:pt x="3194" y="1765"/>
                    <a:pt x="2103" y="831"/>
                  </a:cubicBezTo>
                  <a:cubicBezTo>
                    <a:pt x="1688" y="493"/>
                    <a:pt x="1246" y="234"/>
                    <a:pt x="753" y="0"/>
                  </a:cubicBezTo>
                  <a:close/>
                </a:path>
              </a:pathLst>
            </a:custGeom>
            <a:solidFill>
              <a:schemeClr val="accent1"/>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sp>
          <p:nvSpPr>
            <p:cNvPr id="79" name="Google Shape;1694;p50">
              <a:extLst>
                <a:ext uri="{FF2B5EF4-FFF2-40B4-BE49-F238E27FC236}">
                  <a16:creationId xmlns:a16="http://schemas.microsoft.com/office/drawing/2014/main" xmlns="" id="{B30E7F78-5D55-4218-8A2C-9BF5E5A06C31}"/>
                </a:ext>
              </a:extLst>
            </p:cNvPr>
            <p:cNvSpPr/>
            <p:nvPr/>
          </p:nvSpPr>
          <p:spPr>
            <a:xfrm>
              <a:off x="1604" y="3280"/>
              <a:ext cx="472" cy="691"/>
            </a:xfrm>
            <a:custGeom>
              <a:avLst/>
              <a:gdLst/>
              <a:ahLst/>
              <a:cxnLst/>
              <a:rect l="l" t="t" r="r" b="b"/>
              <a:pathLst>
                <a:path w="8256" h="12093" extrusionOk="0">
                  <a:moveTo>
                    <a:pt x="5192" y="1"/>
                  </a:moveTo>
                  <a:cubicBezTo>
                    <a:pt x="4933" y="468"/>
                    <a:pt x="4699" y="988"/>
                    <a:pt x="4491" y="1403"/>
                  </a:cubicBezTo>
                  <a:lnTo>
                    <a:pt x="4543" y="1429"/>
                  </a:lnTo>
                  <a:lnTo>
                    <a:pt x="4465" y="1585"/>
                  </a:lnTo>
                  <a:cubicBezTo>
                    <a:pt x="3868" y="2831"/>
                    <a:pt x="3271" y="4181"/>
                    <a:pt x="2518" y="5946"/>
                  </a:cubicBezTo>
                  <a:cubicBezTo>
                    <a:pt x="2259" y="6517"/>
                    <a:pt x="1999" y="7114"/>
                    <a:pt x="1765" y="7711"/>
                  </a:cubicBezTo>
                  <a:lnTo>
                    <a:pt x="1584" y="8101"/>
                  </a:lnTo>
                  <a:lnTo>
                    <a:pt x="1558" y="8153"/>
                  </a:lnTo>
                  <a:cubicBezTo>
                    <a:pt x="1065" y="9373"/>
                    <a:pt x="545" y="10593"/>
                    <a:pt x="0" y="11839"/>
                  </a:cubicBezTo>
                  <a:cubicBezTo>
                    <a:pt x="182" y="11891"/>
                    <a:pt x="390" y="11943"/>
                    <a:pt x="597" y="11995"/>
                  </a:cubicBezTo>
                  <a:cubicBezTo>
                    <a:pt x="831" y="12021"/>
                    <a:pt x="1090" y="12073"/>
                    <a:pt x="1324" y="12073"/>
                  </a:cubicBezTo>
                  <a:cubicBezTo>
                    <a:pt x="1441" y="12086"/>
                    <a:pt x="1558" y="12092"/>
                    <a:pt x="1675" y="12092"/>
                  </a:cubicBezTo>
                  <a:cubicBezTo>
                    <a:pt x="1791" y="12092"/>
                    <a:pt x="1908" y="12086"/>
                    <a:pt x="2025" y="12073"/>
                  </a:cubicBezTo>
                  <a:cubicBezTo>
                    <a:pt x="2285" y="12073"/>
                    <a:pt x="2518" y="12021"/>
                    <a:pt x="2752" y="11995"/>
                  </a:cubicBezTo>
                  <a:lnTo>
                    <a:pt x="2726" y="11995"/>
                  </a:lnTo>
                  <a:cubicBezTo>
                    <a:pt x="3297" y="11865"/>
                    <a:pt x="3842" y="11683"/>
                    <a:pt x="4362" y="11424"/>
                  </a:cubicBezTo>
                  <a:cubicBezTo>
                    <a:pt x="4829" y="11190"/>
                    <a:pt x="5270" y="10879"/>
                    <a:pt x="5686" y="10541"/>
                  </a:cubicBezTo>
                  <a:cubicBezTo>
                    <a:pt x="6153" y="10126"/>
                    <a:pt x="6542" y="9658"/>
                    <a:pt x="6880" y="9165"/>
                  </a:cubicBezTo>
                  <a:cubicBezTo>
                    <a:pt x="7269" y="8594"/>
                    <a:pt x="7581" y="7971"/>
                    <a:pt x="7814" y="7322"/>
                  </a:cubicBezTo>
                  <a:cubicBezTo>
                    <a:pt x="7814" y="7322"/>
                    <a:pt x="7814" y="7322"/>
                    <a:pt x="7814" y="7348"/>
                  </a:cubicBezTo>
                  <a:cubicBezTo>
                    <a:pt x="8022" y="6699"/>
                    <a:pt x="8152" y="5998"/>
                    <a:pt x="8204" y="5323"/>
                  </a:cubicBezTo>
                  <a:cubicBezTo>
                    <a:pt x="8256" y="4752"/>
                    <a:pt x="8204" y="4181"/>
                    <a:pt x="8100" y="3610"/>
                  </a:cubicBezTo>
                  <a:cubicBezTo>
                    <a:pt x="7996" y="3142"/>
                    <a:pt x="7840" y="2701"/>
                    <a:pt x="7633" y="2260"/>
                  </a:cubicBezTo>
                  <a:lnTo>
                    <a:pt x="7633" y="2286"/>
                  </a:lnTo>
                  <a:cubicBezTo>
                    <a:pt x="7451" y="1896"/>
                    <a:pt x="7217" y="1559"/>
                    <a:pt x="6932" y="1273"/>
                  </a:cubicBezTo>
                  <a:cubicBezTo>
                    <a:pt x="6646" y="962"/>
                    <a:pt x="6335" y="676"/>
                    <a:pt x="5997" y="442"/>
                  </a:cubicBezTo>
                  <a:cubicBezTo>
                    <a:pt x="5815" y="313"/>
                    <a:pt x="5608" y="209"/>
                    <a:pt x="5400" y="105"/>
                  </a:cubicBezTo>
                  <a:lnTo>
                    <a:pt x="5192" y="1"/>
                  </a:lnTo>
                  <a:close/>
                </a:path>
              </a:pathLst>
            </a:custGeom>
            <a:solidFill>
              <a:schemeClr val="accent1"/>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sp>
          <p:nvSpPr>
            <p:cNvPr id="80" name="Google Shape;1695;p50">
              <a:extLst>
                <a:ext uri="{FF2B5EF4-FFF2-40B4-BE49-F238E27FC236}">
                  <a16:creationId xmlns:a16="http://schemas.microsoft.com/office/drawing/2014/main" xmlns="" id="{DC2FE3C3-D895-4881-92F9-6F0889912849}"/>
                </a:ext>
              </a:extLst>
            </p:cNvPr>
            <p:cNvSpPr/>
            <p:nvPr/>
          </p:nvSpPr>
          <p:spPr>
            <a:xfrm>
              <a:off x="1745" y="4848"/>
              <a:ext cx="493" cy="494"/>
            </a:xfrm>
            <a:custGeom>
              <a:avLst/>
              <a:gdLst/>
              <a:ahLst/>
              <a:cxnLst/>
              <a:rect l="l" t="t" r="r" b="b"/>
              <a:pathLst>
                <a:path w="8620" h="8640" extrusionOk="0">
                  <a:moveTo>
                    <a:pt x="4154" y="1"/>
                  </a:moveTo>
                  <a:cubicBezTo>
                    <a:pt x="3914" y="1"/>
                    <a:pt x="3671" y="25"/>
                    <a:pt x="3427" y="75"/>
                  </a:cubicBezTo>
                  <a:cubicBezTo>
                    <a:pt x="1324" y="517"/>
                    <a:pt x="0" y="2749"/>
                    <a:pt x="468" y="5112"/>
                  </a:cubicBezTo>
                  <a:cubicBezTo>
                    <a:pt x="905" y="7181"/>
                    <a:pt x="2604" y="8639"/>
                    <a:pt x="4447" y="8639"/>
                  </a:cubicBezTo>
                  <a:cubicBezTo>
                    <a:pt x="4686" y="8639"/>
                    <a:pt x="4926" y="8615"/>
                    <a:pt x="5167" y="8565"/>
                  </a:cubicBezTo>
                  <a:cubicBezTo>
                    <a:pt x="7295" y="8123"/>
                    <a:pt x="8619" y="5865"/>
                    <a:pt x="8152" y="3528"/>
                  </a:cubicBezTo>
                  <a:cubicBezTo>
                    <a:pt x="7715" y="1459"/>
                    <a:pt x="6016" y="1"/>
                    <a:pt x="4154" y="1"/>
                  </a:cubicBezTo>
                  <a:close/>
                </a:path>
              </a:pathLst>
            </a:custGeom>
            <a:solidFill>
              <a:srgbClr val="FEFEFE"/>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sp>
          <p:nvSpPr>
            <p:cNvPr id="81" name="Google Shape;1696;p50">
              <a:extLst>
                <a:ext uri="{FF2B5EF4-FFF2-40B4-BE49-F238E27FC236}">
                  <a16:creationId xmlns:a16="http://schemas.microsoft.com/office/drawing/2014/main" xmlns="" id="{5028A263-D16F-44F9-9F3C-C1CD02D07401}"/>
                </a:ext>
              </a:extLst>
            </p:cNvPr>
            <p:cNvSpPr/>
            <p:nvPr/>
          </p:nvSpPr>
          <p:spPr>
            <a:xfrm>
              <a:off x="1852" y="4874"/>
              <a:ext cx="353" cy="344"/>
            </a:xfrm>
            <a:custGeom>
              <a:avLst/>
              <a:gdLst/>
              <a:ahLst/>
              <a:cxnLst/>
              <a:rect l="l" t="t" r="r" b="b"/>
              <a:pathLst>
                <a:path w="6180" h="6022" extrusionOk="0">
                  <a:moveTo>
                    <a:pt x="2962" y="1"/>
                  </a:moveTo>
                  <a:cubicBezTo>
                    <a:pt x="2737" y="1"/>
                    <a:pt x="2510" y="31"/>
                    <a:pt x="2285" y="96"/>
                  </a:cubicBezTo>
                  <a:cubicBezTo>
                    <a:pt x="831" y="485"/>
                    <a:pt x="1" y="2121"/>
                    <a:pt x="468" y="3730"/>
                  </a:cubicBezTo>
                  <a:cubicBezTo>
                    <a:pt x="844" y="5102"/>
                    <a:pt x="2013" y="6022"/>
                    <a:pt x="3250" y="6022"/>
                  </a:cubicBezTo>
                  <a:cubicBezTo>
                    <a:pt x="3464" y="6022"/>
                    <a:pt x="3680" y="5994"/>
                    <a:pt x="3895" y="5937"/>
                  </a:cubicBezTo>
                  <a:cubicBezTo>
                    <a:pt x="5348" y="5521"/>
                    <a:pt x="6179" y="3886"/>
                    <a:pt x="5712" y="2276"/>
                  </a:cubicBezTo>
                  <a:cubicBezTo>
                    <a:pt x="5339" y="916"/>
                    <a:pt x="4187" y="1"/>
                    <a:pt x="2962" y="1"/>
                  </a:cubicBezTo>
                  <a:close/>
                </a:path>
              </a:pathLst>
            </a:custGeom>
            <a:solidFill>
              <a:srgbClr val="682F2D"/>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sp>
          <p:nvSpPr>
            <p:cNvPr id="82" name="Google Shape;1697;p50">
              <a:extLst>
                <a:ext uri="{FF2B5EF4-FFF2-40B4-BE49-F238E27FC236}">
                  <a16:creationId xmlns:a16="http://schemas.microsoft.com/office/drawing/2014/main" xmlns="" id="{F60CAF14-BF19-44FD-9C65-B63D16335567}"/>
                </a:ext>
              </a:extLst>
            </p:cNvPr>
            <p:cNvSpPr/>
            <p:nvPr/>
          </p:nvSpPr>
          <p:spPr>
            <a:xfrm>
              <a:off x="1793" y="5075"/>
              <a:ext cx="159" cy="70"/>
            </a:xfrm>
            <a:custGeom>
              <a:avLst/>
              <a:gdLst/>
              <a:ahLst/>
              <a:cxnLst/>
              <a:rect l="l" t="t" r="r" b="b"/>
              <a:pathLst>
                <a:path w="2778" h="1233" extrusionOk="0">
                  <a:moveTo>
                    <a:pt x="2090" y="1"/>
                  </a:moveTo>
                  <a:cubicBezTo>
                    <a:pt x="1853" y="1"/>
                    <a:pt x="1569" y="42"/>
                    <a:pt x="1272" y="127"/>
                  </a:cubicBezTo>
                  <a:cubicBezTo>
                    <a:pt x="545" y="335"/>
                    <a:pt x="0" y="724"/>
                    <a:pt x="78" y="984"/>
                  </a:cubicBezTo>
                  <a:cubicBezTo>
                    <a:pt x="125" y="1142"/>
                    <a:pt x="384" y="1233"/>
                    <a:pt x="743" y="1233"/>
                  </a:cubicBezTo>
                  <a:cubicBezTo>
                    <a:pt x="975" y="1233"/>
                    <a:pt x="1247" y="1195"/>
                    <a:pt x="1532" y="1114"/>
                  </a:cubicBezTo>
                  <a:cubicBezTo>
                    <a:pt x="2259" y="906"/>
                    <a:pt x="2778" y="517"/>
                    <a:pt x="2726" y="257"/>
                  </a:cubicBezTo>
                  <a:cubicBezTo>
                    <a:pt x="2680" y="88"/>
                    <a:pt x="2434" y="1"/>
                    <a:pt x="2090" y="1"/>
                  </a:cubicBezTo>
                  <a:close/>
                </a:path>
              </a:pathLst>
            </a:custGeom>
            <a:solidFill>
              <a:srgbClr val="FEFEFE"/>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sp>
          <p:nvSpPr>
            <p:cNvPr id="83" name="Google Shape;1698;p50">
              <a:extLst>
                <a:ext uri="{FF2B5EF4-FFF2-40B4-BE49-F238E27FC236}">
                  <a16:creationId xmlns:a16="http://schemas.microsoft.com/office/drawing/2014/main" xmlns="" id="{94748D3E-A2FA-472D-AD97-5332CF383B03}"/>
                </a:ext>
              </a:extLst>
            </p:cNvPr>
            <p:cNvSpPr/>
            <p:nvPr/>
          </p:nvSpPr>
          <p:spPr>
            <a:xfrm>
              <a:off x="2637" y="5269"/>
              <a:ext cx="519" cy="294"/>
            </a:xfrm>
            <a:custGeom>
              <a:avLst/>
              <a:gdLst/>
              <a:ahLst/>
              <a:cxnLst/>
              <a:rect l="l" t="t" r="r" b="b"/>
              <a:pathLst>
                <a:path w="9088" h="5141" extrusionOk="0">
                  <a:moveTo>
                    <a:pt x="5219" y="0"/>
                  </a:moveTo>
                  <a:cubicBezTo>
                    <a:pt x="5037" y="0"/>
                    <a:pt x="4830" y="26"/>
                    <a:pt x="4622" y="52"/>
                  </a:cubicBezTo>
                  <a:cubicBezTo>
                    <a:pt x="4414" y="78"/>
                    <a:pt x="4206" y="130"/>
                    <a:pt x="4025" y="182"/>
                  </a:cubicBezTo>
                  <a:cubicBezTo>
                    <a:pt x="3739" y="234"/>
                    <a:pt x="3506" y="312"/>
                    <a:pt x="3246" y="416"/>
                  </a:cubicBezTo>
                  <a:cubicBezTo>
                    <a:pt x="3012" y="520"/>
                    <a:pt x="2779" y="623"/>
                    <a:pt x="2545" y="753"/>
                  </a:cubicBezTo>
                  <a:cubicBezTo>
                    <a:pt x="2104" y="987"/>
                    <a:pt x="1688" y="1298"/>
                    <a:pt x="1325" y="1662"/>
                  </a:cubicBezTo>
                  <a:cubicBezTo>
                    <a:pt x="1169" y="1792"/>
                    <a:pt x="1039" y="1947"/>
                    <a:pt x="883" y="2129"/>
                  </a:cubicBezTo>
                  <a:cubicBezTo>
                    <a:pt x="754" y="2285"/>
                    <a:pt x="650" y="2441"/>
                    <a:pt x="546" y="2622"/>
                  </a:cubicBezTo>
                  <a:cubicBezTo>
                    <a:pt x="442" y="2778"/>
                    <a:pt x="364" y="2960"/>
                    <a:pt x="312" y="3116"/>
                  </a:cubicBezTo>
                  <a:cubicBezTo>
                    <a:pt x="234" y="3271"/>
                    <a:pt x="183" y="3427"/>
                    <a:pt x="131" y="3583"/>
                  </a:cubicBezTo>
                  <a:cubicBezTo>
                    <a:pt x="131" y="3583"/>
                    <a:pt x="131" y="3557"/>
                    <a:pt x="131" y="3557"/>
                  </a:cubicBezTo>
                  <a:cubicBezTo>
                    <a:pt x="105" y="3713"/>
                    <a:pt x="53" y="3869"/>
                    <a:pt x="27" y="4050"/>
                  </a:cubicBezTo>
                  <a:cubicBezTo>
                    <a:pt x="1" y="4206"/>
                    <a:pt x="1" y="4336"/>
                    <a:pt x="1" y="4492"/>
                  </a:cubicBezTo>
                  <a:cubicBezTo>
                    <a:pt x="1" y="4647"/>
                    <a:pt x="1" y="4803"/>
                    <a:pt x="27" y="4959"/>
                  </a:cubicBezTo>
                  <a:cubicBezTo>
                    <a:pt x="27" y="5011"/>
                    <a:pt x="27" y="5089"/>
                    <a:pt x="53" y="5141"/>
                  </a:cubicBezTo>
                  <a:cubicBezTo>
                    <a:pt x="2233" y="4803"/>
                    <a:pt x="4414" y="4310"/>
                    <a:pt x="6543" y="3661"/>
                  </a:cubicBezTo>
                  <a:cubicBezTo>
                    <a:pt x="7400" y="3401"/>
                    <a:pt x="8256" y="3116"/>
                    <a:pt x="9087" y="2804"/>
                  </a:cubicBezTo>
                  <a:cubicBezTo>
                    <a:pt x="9035" y="2700"/>
                    <a:pt x="8983" y="2596"/>
                    <a:pt x="8931" y="2493"/>
                  </a:cubicBezTo>
                  <a:cubicBezTo>
                    <a:pt x="8802" y="2259"/>
                    <a:pt x="8646" y="2025"/>
                    <a:pt x="8490" y="1792"/>
                  </a:cubicBezTo>
                  <a:cubicBezTo>
                    <a:pt x="8334" y="1558"/>
                    <a:pt x="8152" y="1376"/>
                    <a:pt x="7971" y="1169"/>
                  </a:cubicBezTo>
                  <a:lnTo>
                    <a:pt x="7997" y="1169"/>
                  </a:lnTo>
                  <a:cubicBezTo>
                    <a:pt x="7867" y="1065"/>
                    <a:pt x="7763" y="961"/>
                    <a:pt x="7633" y="857"/>
                  </a:cubicBezTo>
                  <a:cubicBezTo>
                    <a:pt x="7503" y="753"/>
                    <a:pt x="7374" y="649"/>
                    <a:pt x="7244" y="571"/>
                  </a:cubicBezTo>
                  <a:cubicBezTo>
                    <a:pt x="7114" y="494"/>
                    <a:pt x="6958" y="416"/>
                    <a:pt x="6803" y="338"/>
                  </a:cubicBezTo>
                  <a:cubicBezTo>
                    <a:pt x="6673" y="286"/>
                    <a:pt x="6517" y="234"/>
                    <a:pt x="6361" y="182"/>
                  </a:cubicBezTo>
                  <a:lnTo>
                    <a:pt x="6387" y="182"/>
                  </a:lnTo>
                  <a:cubicBezTo>
                    <a:pt x="6179" y="130"/>
                    <a:pt x="5972" y="78"/>
                    <a:pt x="5764" y="52"/>
                  </a:cubicBezTo>
                  <a:cubicBezTo>
                    <a:pt x="5608" y="26"/>
                    <a:pt x="5453" y="26"/>
                    <a:pt x="5271" y="0"/>
                  </a:cubicBezTo>
                  <a:close/>
                </a:path>
              </a:pathLst>
            </a:custGeom>
            <a:solidFill>
              <a:schemeClr val="accent1"/>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sp>
          <p:nvSpPr>
            <p:cNvPr id="84" name="Google Shape;1699;p50">
              <a:extLst>
                <a:ext uri="{FF2B5EF4-FFF2-40B4-BE49-F238E27FC236}">
                  <a16:creationId xmlns:a16="http://schemas.microsoft.com/office/drawing/2014/main" xmlns="" id="{3722D7FC-9C0E-4F2A-BA6D-CFEDEECC28E0}"/>
                </a:ext>
              </a:extLst>
            </p:cNvPr>
            <p:cNvSpPr/>
            <p:nvPr/>
          </p:nvSpPr>
          <p:spPr>
            <a:xfrm>
              <a:off x="940" y="4941"/>
              <a:ext cx="662" cy="625"/>
            </a:xfrm>
            <a:custGeom>
              <a:avLst/>
              <a:gdLst/>
              <a:ahLst/>
              <a:cxnLst/>
              <a:rect l="l" t="t" r="r" b="b"/>
              <a:pathLst>
                <a:path w="11580" h="10930" extrusionOk="0">
                  <a:moveTo>
                    <a:pt x="5556" y="0"/>
                  </a:moveTo>
                  <a:cubicBezTo>
                    <a:pt x="5556" y="0"/>
                    <a:pt x="5556" y="0"/>
                    <a:pt x="5557" y="0"/>
                  </a:cubicBezTo>
                  <a:lnTo>
                    <a:pt x="5557" y="0"/>
                  </a:lnTo>
                  <a:cubicBezTo>
                    <a:pt x="5574" y="0"/>
                    <a:pt x="5591" y="0"/>
                    <a:pt x="5608" y="0"/>
                  </a:cubicBezTo>
                  <a:close/>
                  <a:moveTo>
                    <a:pt x="5557" y="0"/>
                  </a:moveTo>
                  <a:cubicBezTo>
                    <a:pt x="5317" y="0"/>
                    <a:pt x="5098" y="3"/>
                    <a:pt x="4855" y="52"/>
                  </a:cubicBezTo>
                  <a:cubicBezTo>
                    <a:pt x="4622" y="78"/>
                    <a:pt x="4388" y="104"/>
                    <a:pt x="4154" y="182"/>
                  </a:cubicBezTo>
                  <a:cubicBezTo>
                    <a:pt x="3895" y="234"/>
                    <a:pt x="3635" y="338"/>
                    <a:pt x="3376" y="441"/>
                  </a:cubicBezTo>
                  <a:cubicBezTo>
                    <a:pt x="3142" y="519"/>
                    <a:pt x="2908" y="623"/>
                    <a:pt x="2675" y="753"/>
                  </a:cubicBezTo>
                  <a:lnTo>
                    <a:pt x="2701" y="753"/>
                  </a:lnTo>
                  <a:cubicBezTo>
                    <a:pt x="2467" y="883"/>
                    <a:pt x="2233" y="1038"/>
                    <a:pt x="2026" y="1194"/>
                  </a:cubicBezTo>
                  <a:cubicBezTo>
                    <a:pt x="1818" y="1350"/>
                    <a:pt x="1610" y="1506"/>
                    <a:pt x="1429" y="1687"/>
                  </a:cubicBezTo>
                  <a:cubicBezTo>
                    <a:pt x="1273" y="1869"/>
                    <a:pt x="1091" y="2025"/>
                    <a:pt x="961" y="2233"/>
                  </a:cubicBezTo>
                  <a:cubicBezTo>
                    <a:pt x="805" y="2388"/>
                    <a:pt x="702" y="2570"/>
                    <a:pt x="572" y="2752"/>
                  </a:cubicBezTo>
                  <a:cubicBezTo>
                    <a:pt x="468" y="2934"/>
                    <a:pt x="390" y="3089"/>
                    <a:pt x="312" y="3271"/>
                  </a:cubicBezTo>
                  <a:cubicBezTo>
                    <a:pt x="234" y="3453"/>
                    <a:pt x="182" y="3609"/>
                    <a:pt x="131" y="3790"/>
                  </a:cubicBezTo>
                  <a:cubicBezTo>
                    <a:pt x="79" y="3946"/>
                    <a:pt x="27" y="4102"/>
                    <a:pt x="1" y="4258"/>
                  </a:cubicBezTo>
                  <a:cubicBezTo>
                    <a:pt x="27" y="4413"/>
                    <a:pt x="27" y="4543"/>
                    <a:pt x="27" y="4699"/>
                  </a:cubicBezTo>
                  <a:cubicBezTo>
                    <a:pt x="79" y="4959"/>
                    <a:pt x="131" y="5218"/>
                    <a:pt x="234" y="5452"/>
                  </a:cubicBezTo>
                  <a:cubicBezTo>
                    <a:pt x="338" y="5711"/>
                    <a:pt x="468" y="5971"/>
                    <a:pt x="624" y="6205"/>
                  </a:cubicBezTo>
                  <a:lnTo>
                    <a:pt x="702" y="6334"/>
                  </a:lnTo>
                  <a:cubicBezTo>
                    <a:pt x="961" y="6724"/>
                    <a:pt x="1273" y="7061"/>
                    <a:pt x="1636" y="7373"/>
                  </a:cubicBezTo>
                  <a:cubicBezTo>
                    <a:pt x="2389" y="8022"/>
                    <a:pt x="3220" y="8567"/>
                    <a:pt x="4154" y="8956"/>
                  </a:cubicBezTo>
                  <a:cubicBezTo>
                    <a:pt x="5063" y="9346"/>
                    <a:pt x="6024" y="9683"/>
                    <a:pt x="6984" y="9969"/>
                  </a:cubicBezTo>
                  <a:cubicBezTo>
                    <a:pt x="7997" y="10255"/>
                    <a:pt x="9087" y="10514"/>
                    <a:pt x="10151" y="10722"/>
                  </a:cubicBezTo>
                  <a:cubicBezTo>
                    <a:pt x="10515" y="10800"/>
                    <a:pt x="10878" y="10878"/>
                    <a:pt x="11242" y="10930"/>
                  </a:cubicBezTo>
                  <a:lnTo>
                    <a:pt x="11242" y="10904"/>
                  </a:lnTo>
                  <a:cubicBezTo>
                    <a:pt x="11346" y="10566"/>
                    <a:pt x="11423" y="10229"/>
                    <a:pt x="11475" y="9865"/>
                  </a:cubicBezTo>
                  <a:cubicBezTo>
                    <a:pt x="11527" y="9554"/>
                    <a:pt x="11553" y="9216"/>
                    <a:pt x="11553" y="8905"/>
                  </a:cubicBezTo>
                  <a:cubicBezTo>
                    <a:pt x="11579" y="7840"/>
                    <a:pt x="11449" y="6802"/>
                    <a:pt x="11190" y="5789"/>
                  </a:cubicBezTo>
                  <a:cubicBezTo>
                    <a:pt x="10956" y="4829"/>
                    <a:pt x="10593" y="3920"/>
                    <a:pt x="10125" y="3063"/>
                  </a:cubicBezTo>
                  <a:cubicBezTo>
                    <a:pt x="9996" y="2804"/>
                    <a:pt x="9814" y="2544"/>
                    <a:pt x="9632" y="2285"/>
                  </a:cubicBezTo>
                  <a:cubicBezTo>
                    <a:pt x="9450" y="2025"/>
                    <a:pt x="9243" y="1791"/>
                    <a:pt x="9035" y="1558"/>
                  </a:cubicBezTo>
                  <a:cubicBezTo>
                    <a:pt x="8879" y="1402"/>
                    <a:pt x="8724" y="1246"/>
                    <a:pt x="8516" y="1090"/>
                  </a:cubicBezTo>
                  <a:cubicBezTo>
                    <a:pt x="8360" y="961"/>
                    <a:pt x="8178" y="831"/>
                    <a:pt x="7971" y="727"/>
                  </a:cubicBezTo>
                  <a:lnTo>
                    <a:pt x="7997" y="727"/>
                  </a:lnTo>
                  <a:cubicBezTo>
                    <a:pt x="7815" y="597"/>
                    <a:pt x="7633" y="519"/>
                    <a:pt x="7451" y="441"/>
                  </a:cubicBezTo>
                  <a:cubicBezTo>
                    <a:pt x="7244" y="338"/>
                    <a:pt x="7062" y="260"/>
                    <a:pt x="6854" y="208"/>
                  </a:cubicBezTo>
                  <a:cubicBezTo>
                    <a:pt x="6413" y="78"/>
                    <a:pt x="5998" y="26"/>
                    <a:pt x="5557" y="0"/>
                  </a:cubicBezTo>
                  <a:close/>
                </a:path>
              </a:pathLst>
            </a:custGeom>
            <a:solidFill>
              <a:schemeClr val="accent1"/>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sp>
          <p:nvSpPr>
            <p:cNvPr id="85" name="Google Shape;1700;p50">
              <a:extLst>
                <a:ext uri="{FF2B5EF4-FFF2-40B4-BE49-F238E27FC236}">
                  <a16:creationId xmlns:a16="http://schemas.microsoft.com/office/drawing/2014/main" xmlns="" id="{5CAAD8D5-0C39-4282-8E52-98E4995C950C}"/>
                </a:ext>
              </a:extLst>
            </p:cNvPr>
            <p:cNvSpPr/>
            <p:nvPr/>
          </p:nvSpPr>
          <p:spPr>
            <a:xfrm>
              <a:off x="1705" y="4627"/>
              <a:ext cx="286" cy="147"/>
            </a:xfrm>
            <a:custGeom>
              <a:avLst/>
              <a:gdLst/>
              <a:ahLst/>
              <a:cxnLst/>
              <a:rect l="l" t="t" r="r" b="b"/>
              <a:pathLst>
                <a:path w="5011" h="2564" extrusionOk="0">
                  <a:moveTo>
                    <a:pt x="3643" y="1"/>
                  </a:moveTo>
                  <a:cubicBezTo>
                    <a:pt x="3208" y="1"/>
                    <a:pt x="2691" y="88"/>
                    <a:pt x="2155" y="263"/>
                  </a:cubicBezTo>
                  <a:cubicBezTo>
                    <a:pt x="883" y="704"/>
                    <a:pt x="0" y="1509"/>
                    <a:pt x="208" y="2080"/>
                  </a:cubicBezTo>
                  <a:cubicBezTo>
                    <a:pt x="328" y="2395"/>
                    <a:pt x="770" y="2563"/>
                    <a:pt x="1366" y="2563"/>
                  </a:cubicBezTo>
                  <a:cubicBezTo>
                    <a:pt x="1802" y="2563"/>
                    <a:pt x="2320" y="2474"/>
                    <a:pt x="2856" y="2288"/>
                  </a:cubicBezTo>
                  <a:cubicBezTo>
                    <a:pt x="4128" y="1873"/>
                    <a:pt x="5011" y="1042"/>
                    <a:pt x="4803" y="497"/>
                  </a:cubicBezTo>
                  <a:cubicBezTo>
                    <a:pt x="4683" y="166"/>
                    <a:pt x="4241" y="1"/>
                    <a:pt x="3643" y="1"/>
                  </a:cubicBezTo>
                  <a:close/>
                </a:path>
              </a:pathLst>
            </a:custGeom>
            <a:solidFill>
              <a:srgbClr val="B60D1A"/>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sp>
          <p:nvSpPr>
            <p:cNvPr id="86" name="Google Shape;1701;p50">
              <a:extLst>
                <a:ext uri="{FF2B5EF4-FFF2-40B4-BE49-F238E27FC236}">
                  <a16:creationId xmlns:a16="http://schemas.microsoft.com/office/drawing/2014/main" xmlns="" id="{D5C4716D-154D-420C-904A-A25E9B67737B}"/>
                </a:ext>
              </a:extLst>
            </p:cNvPr>
            <p:cNvSpPr/>
            <p:nvPr/>
          </p:nvSpPr>
          <p:spPr>
            <a:xfrm>
              <a:off x="940" y="2992"/>
              <a:ext cx="2421" cy="2610"/>
            </a:xfrm>
            <a:custGeom>
              <a:avLst/>
              <a:gdLst/>
              <a:ahLst/>
              <a:cxnLst/>
              <a:rect l="l" t="t" r="r" b="b"/>
              <a:pathLst>
                <a:path w="42369" h="45666" extrusionOk="0">
                  <a:moveTo>
                    <a:pt x="22379" y="1"/>
                  </a:moveTo>
                  <a:lnTo>
                    <a:pt x="22379" y="1"/>
                  </a:lnTo>
                  <a:cubicBezTo>
                    <a:pt x="21808" y="130"/>
                    <a:pt x="21237" y="364"/>
                    <a:pt x="20717" y="676"/>
                  </a:cubicBezTo>
                  <a:cubicBezTo>
                    <a:pt x="19731" y="1273"/>
                    <a:pt x="18848" y="2077"/>
                    <a:pt x="18147" y="3012"/>
                  </a:cubicBezTo>
                  <a:cubicBezTo>
                    <a:pt x="17758" y="3531"/>
                    <a:pt x="17394" y="4076"/>
                    <a:pt x="17083" y="4648"/>
                  </a:cubicBezTo>
                  <a:cubicBezTo>
                    <a:pt x="16745" y="5245"/>
                    <a:pt x="16434" y="5894"/>
                    <a:pt x="16148" y="6465"/>
                  </a:cubicBezTo>
                  <a:lnTo>
                    <a:pt x="16096" y="6621"/>
                  </a:lnTo>
                  <a:cubicBezTo>
                    <a:pt x="15499" y="7867"/>
                    <a:pt x="14902" y="9217"/>
                    <a:pt x="14149" y="10982"/>
                  </a:cubicBezTo>
                  <a:cubicBezTo>
                    <a:pt x="13890" y="11553"/>
                    <a:pt x="13630" y="12150"/>
                    <a:pt x="13396" y="12747"/>
                  </a:cubicBezTo>
                  <a:lnTo>
                    <a:pt x="13215" y="13137"/>
                  </a:lnTo>
                  <a:lnTo>
                    <a:pt x="13189" y="13189"/>
                  </a:lnTo>
                  <a:cubicBezTo>
                    <a:pt x="12021" y="15992"/>
                    <a:pt x="10800" y="18874"/>
                    <a:pt x="9399" y="21626"/>
                  </a:cubicBezTo>
                  <a:cubicBezTo>
                    <a:pt x="9009" y="22405"/>
                    <a:pt x="8646" y="23080"/>
                    <a:pt x="8256" y="23703"/>
                  </a:cubicBezTo>
                  <a:cubicBezTo>
                    <a:pt x="7893" y="24352"/>
                    <a:pt x="7529" y="24975"/>
                    <a:pt x="7062" y="25702"/>
                  </a:cubicBezTo>
                  <a:cubicBezTo>
                    <a:pt x="6387" y="26766"/>
                    <a:pt x="5686" y="27805"/>
                    <a:pt x="4985" y="28843"/>
                  </a:cubicBezTo>
                  <a:lnTo>
                    <a:pt x="4492" y="29570"/>
                  </a:lnTo>
                  <a:cubicBezTo>
                    <a:pt x="3713" y="30712"/>
                    <a:pt x="2830" y="32088"/>
                    <a:pt x="2000" y="33464"/>
                  </a:cubicBezTo>
                  <a:cubicBezTo>
                    <a:pt x="1584" y="34165"/>
                    <a:pt x="1221" y="34814"/>
                    <a:pt x="909" y="35437"/>
                  </a:cubicBezTo>
                  <a:cubicBezTo>
                    <a:pt x="598" y="35982"/>
                    <a:pt x="364" y="36579"/>
                    <a:pt x="182" y="37202"/>
                  </a:cubicBezTo>
                  <a:cubicBezTo>
                    <a:pt x="105" y="37462"/>
                    <a:pt x="79" y="37722"/>
                    <a:pt x="27" y="37981"/>
                  </a:cubicBezTo>
                  <a:cubicBezTo>
                    <a:pt x="1" y="38241"/>
                    <a:pt x="1" y="38500"/>
                    <a:pt x="27" y="38786"/>
                  </a:cubicBezTo>
                  <a:cubicBezTo>
                    <a:pt x="79" y="39046"/>
                    <a:pt x="131" y="39305"/>
                    <a:pt x="234" y="39539"/>
                  </a:cubicBezTo>
                  <a:cubicBezTo>
                    <a:pt x="338" y="39798"/>
                    <a:pt x="468" y="40058"/>
                    <a:pt x="624" y="40266"/>
                  </a:cubicBezTo>
                  <a:lnTo>
                    <a:pt x="702" y="40396"/>
                  </a:lnTo>
                  <a:cubicBezTo>
                    <a:pt x="961" y="40785"/>
                    <a:pt x="1273" y="41148"/>
                    <a:pt x="1636" y="41460"/>
                  </a:cubicBezTo>
                  <a:cubicBezTo>
                    <a:pt x="2389" y="42109"/>
                    <a:pt x="3220" y="42628"/>
                    <a:pt x="4154" y="43044"/>
                  </a:cubicBezTo>
                  <a:cubicBezTo>
                    <a:pt x="5063" y="43433"/>
                    <a:pt x="6024" y="43770"/>
                    <a:pt x="6984" y="44030"/>
                  </a:cubicBezTo>
                  <a:cubicBezTo>
                    <a:pt x="7997" y="44316"/>
                    <a:pt x="9087" y="44575"/>
                    <a:pt x="10151" y="44809"/>
                  </a:cubicBezTo>
                  <a:cubicBezTo>
                    <a:pt x="13111" y="45380"/>
                    <a:pt x="16122" y="45666"/>
                    <a:pt x="19108" y="45666"/>
                  </a:cubicBezTo>
                  <a:lnTo>
                    <a:pt x="19627" y="45666"/>
                  </a:lnTo>
                  <a:cubicBezTo>
                    <a:pt x="20899" y="45666"/>
                    <a:pt x="22223" y="45640"/>
                    <a:pt x="23651" y="45562"/>
                  </a:cubicBezTo>
                  <a:cubicBezTo>
                    <a:pt x="25312" y="45458"/>
                    <a:pt x="26662" y="45354"/>
                    <a:pt x="27960" y="45198"/>
                  </a:cubicBezTo>
                  <a:cubicBezTo>
                    <a:pt x="30764" y="44861"/>
                    <a:pt x="33516" y="44290"/>
                    <a:pt x="36216" y="43485"/>
                  </a:cubicBezTo>
                  <a:cubicBezTo>
                    <a:pt x="37566" y="43069"/>
                    <a:pt x="38890" y="42576"/>
                    <a:pt x="40188" y="42031"/>
                  </a:cubicBezTo>
                  <a:cubicBezTo>
                    <a:pt x="40941" y="41720"/>
                    <a:pt x="41668" y="41356"/>
                    <a:pt x="42369" y="40993"/>
                  </a:cubicBezTo>
                  <a:lnTo>
                    <a:pt x="42369" y="40993"/>
                  </a:lnTo>
                  <a:cubicBezTo>
                    <a:pt x="40889" y="41590"/>
                    <a:pt x="39383" y="42109"/>
                    <a:pt x="37851" y="42524"/>
                  </a:cubicBezTo>
                  <a:cubicBezTo>
                    <a:pt x="35697" y="43095"/>
                    <a:pt x="33516" y="43537"/>
                    <a:pt x="31283" y="43796"/>
                  </a:cubicBezTo>
                  <a:cubicBezTo>
                    <a:pt x="29286" y="44034"/>
                    <a:pt x="27244" y="44163"/>
                    <a:pt x="25219" y="44163"/>
                  </a:cubicBezTo>
                  <a:cubicBezTo>
                    <a:pt x="25034" y="44163"/>
                    <a:pt x="24849" y="44162"/>
                    <a:pt x="24663" y="44160"/>
                  </a:cubicBezTo>
                  <a:cubicBezTo>
                    <a:pt x="22561" y="44134"/>
                    <a:pt x="20458" y="43952"/>
                    <a:pt x="18381" y="43641"/>
                  </a:cubicBezTo>
                  <a:cubicBezTo>
                    <a:pt x="17420" y="43511"/>
                    <a:pt x="16486" y="43303"/>
                    <a:pt x="15551" y="43069"/>
                  </a:cubicBezTo>
                  <a:cubicBezTo>
                    <a:pt x="14591" y="42836"/>
                    <a:pt x="13630" y="42524"/>
                    <a:pt x="12721" y="42135"/>
                  </a:cubicBezTo>
                  <a:cubicBezTo>
                    <a:pt x="11813" y="41745"/>
                    <a:pt x="10956" y="41252"/>
                    <a:pt x="10151" y="40655"/>
                  </a:cubicBezTo>
                  <a:cubicBezTo>
                    <a:pt x="9788" y="40370"/>
                    <a:pt x="9424" y="40058"/>
                    <a:pt x="9087" y="39721"/>
                  </a:cubicBezTo>
                  <a:cubicBezTo>
                    <a:pt x="8775" y="39383"/>
                    <a:pt x="8490" y="38994"/>
                    <a:pt x="8230" y="38604"/>
                  </a:cubicBezTo>
                  <a:cubicBezTo>
                    <a:pt x="7971" y="38215"/>
                    <a:pt x="7763" y="37773"/>
                    <a:pt x="7581" y="37332"/>
                  </a:cubicBezTo>
                  <a:cubicBezTo>
                    <a:pt x="7400" y="36865"/>
                    <a:pt x="7270" y="36346"/>
                    <a:pt x="7218" y="35852"/>
                  </a:cubicBezTo>
                  <a:cubicBezTo>
                    <a:pt x="7140" y="35307"/>
                    <a:pt x="7140" y="34736"/>
                    <a:pt x="7218" y="34191"/>
                  </a:cubicBezTo>
                  <a:cubicBezTo>
                    <a:pt x="7270" y="33646"/>
                    <a:pt x="7374" y="33101"/>
                    <a:pt x="7529" y="32581"/>
                  </a:cubicBezTo>
                  <a:cubicBezTo>
                    <a:pt x="7893" y="31465"/>
                    <a:pt x="8360" y="30375"/>
                    <a:pt x="8931" y="29336"/>
                  </a:cubicBezTo>
                  <a:cubicBezTo>
                    <a:pt x="9476" y="28272"/>
                    <a:pt x="10099" y="27259"/>
                    <a:pt x="10748" y="26221"/>
                  </a:cubicBezTo>
                  <a:cubicBezTo>
                    <a:pt x="11034" y="25754"/>
                    <a:pt x="11320" y="25286"/>
                    <a:pt x="11605" y="24819"/>
                  </a:cubicBezTo>
                  <a:cubicBezTo>
                    <a:pt x="11917" y="24274"/>
                    <a:pt x="12254" y="23703"/>
                    <a:pt x="12540" y="23132"/>
                  </a:cubicBezTo>
                  <a:cubicBezTo>
                    <a:pt x="13189" y="21886"/>
                    <a:pt x="13786" y="20587"/>
                    <a:pt x="14331" y="19289"/>
                  </a:cubicBezTo>
                  <a:cubicBezTo>
                    <a:pt x="15266" y="17083"/>
                    <a:pt x="16070" y="14824"/>
                    <a:pt x="16745" y="12540"/>
                  </a:cubicBezTo>
                  <a:cubicBezTo>
                    <a:pt x="17031" y="11605"/>
                    <a:pt x="17291" y="10645"/>
                    <a:pt x="17550" y="9710"/>
                  </a:cubicBezTo>
                  <a:cubicBezTo>
                    <a:pt x="17758" y="8957"/>
                    <a:pt x="17940" y="8204"/>
                    <a:pt x="18147" y="7477"/>
                  </a:cubicBezTo>
                  <a:cubicBezTo>
                    <a:pt x="18381" y="6543"/>
                    <a:pt x="18666" y="5634"/>
                    <a:pt x="19030" y="4751"/>
                  </a:cubicBezTo>
                  <a:cubicBezTo>
                    <a:pt x="19341" y="3869"/>
                    <a:pt x="19757" y="3038"/>
                    <a:pt x="20250" y="2259"/>
                  </a:cubicBezTo>
                  <a:cubicBezTo>
                    <a:pt x="20717" y="1506"/>
                    <a:pt x="21314" y="831"/>
                    <a:pt x="21989" y="286"/>
                  </a:cubicBezTo>
                  <a:cubicBezTo>
                    <a:pt x="22119" y="182"/>
                    <a:pt x="22249" y="78"/>
                    <a:pt x="22379" y="1"/>
                  </a:cubicBezTo>
                  <a:close/>
                </a:path>
              </a:pathLst>
            </a:custGeom>
            <a:solidFill>
              <a:schemeClr val="accent2"/>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sp>
          <p:nvSpPr>
            <p:cNvPr id="87" name="Google Shape;1702;p50">
              <a:extLst>
                <a:ext uri="{FF2B5EF4-FFF2-40B4-BE49-F238E27FC236}">
                  <a16:creationId xmlns:a16="http://schemas.microsoft.com/office/drawing/2014/main" xmlns="" id="{D4EC68E4-331A-4EE3-9E9C-ADD65EB32B9A}"/>
                </a:ext>
              </a:extLst>
            </p:cNvPr>
            <p:cNvSpPr/>
            <p:nvPr/>
          </p:nvSpPr>
          <p:spPr>
            <a:xfrm>
              <a:off x="2882" y="4646"/>
              <a:ext cx="496" cy="492"/>
            </a:xfrm>
            <a:custGeom>
              <a:avLst/>
              <a:gdLst/>
              <a:ahLst/>
              <a:cxnLst/>
              <a:rect l="l" t="t" r="r" b="b"/>
              <a:pathLst>
                <a:path w="8672" h="8608" extrusionOk="0">
                  <a:moveTo>
                    <a:pt x="4174" y="1"/>
                  </a:moveTo>
                  <a:cubicBezTo>
                    <a:pt x="3918" y="1"/>
                    <a:pt x="3659" y="28"/>
                    <a:pt x="3401" y="86"/>
                  </a:cubicBezTo>
                  <a:cubicBezTo>
                    <a:pt x="1298" y="553"/>
                    <a:pt x="0" y="2812"/>
                    <a:pt x="520" y="5148"/>
                  </a:cubicBezTo>
                  <a:cubicBezTo>
                    <a:pt x="975" y="7198"/>
                    <a:pt x="2669" y="8608"/>
                    <a:pt x="4498" y="8608"/>
                  </a:cubicBezTo>
                  <a:cubicBezTo>
                    <a:pt x="4754" y="8608"/>
                    <a:pt x="5012" y="8580"/>
                    <a:pt x="5270" y="8523"/>
                  </a:cubicBezTo>
                  <a:cubicBezTo>
                    <a:pt x="7373" y="8056"/>
                    <a:pt x="8671" y="5797"/>
                    <a:pt x="8152" y="3461"/>
                  </a:cubicBezTo>
                  <a:cubicBezTo>
                    <a:pt x="7697" y="1411"/>
                    <a:pt x="6003" y="1"/>
                    <a:pt x="4174" y="1"/>
                  </a:cubicBezTo>
                  <a:close/>
                </a:path>
              </a:pathLst>
            </a:custGeom>
            <a:solidFill>
              <a:srgbClr val="FEFEFE"/>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sp>
          <p:nvSpPr>
            <p:cNvPr id="88" name="Google Shape;1703;p50">
              <a:extLst>
                <a:ext uri="{FF2B5EF4-FFF2-40B4-BE49-F238E27FC236}">
                  <a16:creationId xmlns:a16="http://schemas.microsoft.com/office/drawing/2014/main" xmlns="" id="{F86B017E-AA6B-4556-802D-1F5B7876E855}"/>
                </a:ext>
              </a:extLst>
            </p:cNvPr>
            <p:cNvSpPr/>
            <p:nvPr/>
          </p:nvSpPr>
          <p:spPr>
            <a:xfrm>
              <a:off x="2993" y="4667"/>
              <a:ext cx="353" cy="344"/>
            </a:xfrm>
            <a:custGeom>
              <a:avLst/>
              <a:gdLst/>
              <a:ahLst/>
              <a:cxnLst/>
              <a:rect l="l" t="t" r="r" b="b"/>
              <a:pathLst>
                <a:path w="6180" h="6021" extrusionOk="0">
                  <a:moveTo>
                    <a:pt x="2954" y="1"/>
                  </a:moveTo>
                  <a:cubicBezTo>
                    <a:pt x="2715" y="1"/>
                    <a:pt x="2472" y="35"/>
                    <a:pt x="2233" y="108"/>
                  </a:cubicBezTo>
                  <a:cubicBezTo>
                    <a:pt x="779" y="524"/>
                    <a:pt x="0" y="2185"/>
                    <a:pt x="468" y="3795"/>
                  </a:cubicBezTo>
                  <a:cubicBezTo>
                    <a:pt x="861" y="5128"/>
                    <a:pt x="2028" y="6020"/>
                    <a:pt x="3255" y="6020"/>
                  </a:cubicBezTo>
                  <a:cubicBezTo>
                    <a:pt x="3485" y="6020"/>
                    <a:pt x="3717" y="5989"/>
                    <a:pt x="3946" y="5923"/>
                  </a:cubicBezTo>
                  <a:cubicBezTo>
                    <a:pt x="5400" y="5482"/>
                    <a:pt x="6179" y="3821"/>
                    <a:pt x="5712" y="2237"/>
                  </a:cubicBezTo>
                  <a:cubicBezTo>
                    <a:pt x="5321" y="892"/>
                    <a:pt x="4170" y="1"/>
                    <a:pt x="2954" y="1"/>
                  </a:cubicBezTo>
                  <a:close/>
                </a:path>
              </a:pathLst>
            </a:custGeom>
            <a:solidFill>
              <a:srgbClr val="682F2D"/>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sp>
          <p:nvSpPr>
            <p:cNvPr id="89" name="Google Shape;1704;p50">
              <a:extLst>
                <a:ext uri="{FF2B5EF4-FFF2-40B4-BE49-F238E27FC236}">
                  <a16:creationId xmlns:a16="http://schemas.microsoft.com/office/drawing/2014/main" xmlns="" id="{8E3779DE-47D8-4321-8D29-D88602ADFAB5}"/>
                </a:ext>
              </a:extLst>
            </p:cNvPr>
            <p:cNvSpPr/>
            <p:nvPr/>
          </p:nvSpPr>
          <p:spPr>
            <a:xfrm>
              <a:off x="2936" y="4870"/>
              <a:ext cx="159" cy="72"/>
            </a:xfrm>
            <a:custGeom>
              <a:avLst/>
              <a:gdLst/>
              <a:ahLst/>
              <a:cxnLst/>
              <a:rect l="l" t="t" r="r" b="b"/>
              <a:pathLst>
                <a:path w="2779" h="1255" extrusionOk="0">
                  <a:moveTo>
                    <a:pt x="2060" y="1"/>
                  </a:moveTo>
                  <a:cubicBezTo>
                    <a:pt x="1823" y="1"/>
                    <a:pt x="1540" y="42"/>
                    <a:pt x="1247" y="129"/>
                  </a:cubicBezTo>
                  <a:lnTo>
                    <a:pt x="1247" y="155"/>
                  </a:lnTo>
                  <a:cubicBezTo>
                    <a:pt x="520" y="362"/>
                    <a:pt x="1" y="752"/>
                    <a:pt x="79" y="1011"/>
                  </a:cubicBezTo>
                  <a:cubicBezTo>
                    <a:pt x="125" y="1165"/>
                    <a:pt x="369" y="1254"/>
                    <a:pt x="712" y="1254"/>
                  </a:cubicBezTo>
                  <a:cubicBezTo>
                    <a:pt x="950" y="1254"/>
                    <a:pt x="1235" y="1211"/>
                    <a:pt x="1533" y="1115"/>
                  </a:cubicBezTo>
                  <a:cubicBezTo>
                    <a:pt x="2234" y="882"/>
                    <a:pt x="2779" y="492"/>
                    <a:pt x="2675" y="233"/>
                  </a:cubicBezTo>
                  <a:cubicBezTo>
                    <a:pt x="2629" y="81"/>
                    <a:pt x="2390" y="1"/>
                    <a:pt x="2060" y="1"/>
                  </a:cubicBezTo>
                  <a:close/>
                </a:path>
              </a:pathLst>
            </a:custGeom>
            <a:solidFill>
              <a:srgbClr val="FEFEFE"/>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sp>
          <p:nvSpPr>
            <p:cNvPr id="90" name="Google Shape;1705;p50">
              <a:extLst>
                <a:ext uri="{FF2B5EF4-FFF2-40B4-BE49-F238E27FC236}">
                  <a16:creationId xmlns:a16="http://schemas.microsoft.com/office/drawing/2014/main" xmlns="" id="{6117B38F-844A-43E2-8D94-F48EF94AC718}"/>
                </a:ext>
              </a:extLst>
            </p:cNvPr>
            <p:cNvSpPr/>
            <p:nvPr/>
          </p:nvSpPr>
          <p:spPr>
            <a:xfrm>
              <a:off x="2948" y="4419"/>
              <a:ext cx="279" cy="122"/>
            </a:xfrm>
            <a:custGeom>
              <a:avLst/>
              <a:gdLst/>
              <a:ahLst/>
              <a:cxnLst/>
              <a:rect l="l" t="t" r="r" b="b"/>
              <a:pathLst>
                <a:path w="4882" h="2130" extrusionOk="0">
                  <a:moveTo>
                    <a:pt x="2441" y="1"/>
                  </a:moveTo>
                  <a:cubicBezTo>
                    <a:pt x="1091" y="1"/>
                    <a:pt x="1" y="494"/>
                    <a:pt x="1" y="1065"/>
                  </a:cubicBezTo>
                  <a:cubicBezTo>
                    <a:pt x="1" y="1662"/>
                    <a:pt x="1091" y="2130"/>
                    <a:pt x="2441" y="2130"/>
                  </a:cubicBezTo>
                  <a:cubicBezTo>
                    <a:pt x="3791" y="2130"/>
                    <a:pt x="4881" y="1636"/>
                    <a:pt x="4881" y="1039"/>
                  </a:cubicBezTo>
                  <a:cubicBezTo>
                    <a:pt x="4881" y="468"/>
                    <a:pt x="3791" y="1"/>
                    <a:pt x="2441" y="1"/>
                  </a:cubicBezTo>
                  <a:close/>
                </a:path>
              </a:pathLst>
            </a:custGeom>
            <a:solidFill>
              <a:srgbClr val="B60D1A"/>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sp>
          <p:nvSpPr>
            <p:cNvPr id="91" name="Google Shape;1706;p50">
              <a:extLst>
                <a:ext uri="{FF2B5EF4-FFF2-40B4-BE49-F238E27FC236}">
                  <a16:creationId xmlns:a16="http://schemas.microsoft.com/office/drawing/2014/main" xmlns="" id="{45C5ACD2-5BA9-473C-A869-E123FABF6023}"/>
                </a:ext>
              </a:extLst>
            </p:cNvPr>
            <p:cNvSpPr/>
            <p:nvPr/>
          </p:nvSpPr>
          <p:spPr>
            <a:xfrm>
              <a:off x="2425" y="5075"/>
              <a:ext cx="365" cy="199"/>
            </a:xfrm>
            <a:custGeom>
              <a:avLst/>
              <a:gdLst/>
              <a:ahLst/>
              <a:cxnLst/>
              <a:rect l="l" t="t" r="r" b="b"/>
              <a:pathLst>
                <a:path w="6387" h="3487" extrusionOk="0">
                  <a:moveTo>
                    <a:pt x="3922" y="1"/>
                  </a:moveTo>
                  <a:cubicBezTo>
                    <a:pt x="3870" y="1"/>
                    <a:pt x="3817" y="3"/>
                    <a:pt x="3765" y="7"/>
                  </a:cubicBezTo>
                  <a:lnTo>
                    <a:pt x="3739" y="7"/>
                  </a:lnTo>
                  <a:cubicBezTo>
                    <a:pt x="3557" y="7"/>
                    <a:pt x="3401" y="7"/>
                    <a:pt x="3220" y="59"/>
                  </a:cubicBezTo>
                  <a:cubicBezTo>
                    <a:pt x="2700" y="137"/>
                    <a:pt x="2181" y="293"/>
                    <a:pt x="1688" y="553"/>
                  </a:cubicBezTo>
                  <a:cubicBezTo>
                    <a:pt x="1298" y="760"/>
                    <a:pt x="961" y="1020"/>
                    <a:pt x="649" y="1357"/>
                  </a:cubicBezTo>
                  <a:cubicBezTo>
                    <a:pt x="390" y="1669"/>
                    <a:pt x="208" y="2032"/>
                    <a:pt x="130" y="2422"/>
                  </a:cubicBezTo>
                  <a:cubicBezTo>
                    <a:pt x="104" y="2448"/>
                    <a:pt x="78" y="2448"/>
                    <a:pt x="52" y="2474"/>
                  </a:cubicBezTo>
                  <a:cubicBezTo>
                    <a:pt x="0" y="2552"/>
                    <a:pt x="0" y="2681"/>
                    <a:pt x="78" y="2759"/>
                  </a:cubicBezTo>
                  <a:cubicBezTo>
                    <a:pt x="312" y="2941"/>
                    <a:pt x="546" y="3071"/>
                    <a:pt x="805" y="3201"/>
                  </a:cubicBezTo>
                  <a:cubicBezTo>
                    <a:pt x="1065" y="3305"/>
                    <a:pt x="1350" y="3382"/>
                    <a:pt x="1636" y="3434"/>
                  </a:cubicBezTo>
                  <a:cubicBezTo>
                    <a:pt x="1896" y="3460"/>
                    <a:pt x="2181" y="3486"/>
                    <a:pt x="2441" y="3486"/>
                  </a:cubicBezTo>
                  <a:cubicBezTo>
                    <a:pt x="2778" y="3460"/>
                    <a:pt x="3116" y="3434"/>
                    <a:pt x="3427" y="3356"/>
                  </a:cubicBezTo>
                  <a:cubicBezTo>
                    <a:pt x="3713" y="3305"/>
                    <a:pt x="3998" y="3227"/>
                    <a:pt x="4284" y="3123"/>
                  </a:cubicBezTo>
                  <a:cubicBezTo>
                    <a:pt x="4518" y="3045"/>
                    <a:pt x="4751" y="2941"/>
                    <a:pt x="4959" y="2837"/>
                  </a:cubicBezTo>
                  <a:cubicBezTo>
                    <a:pt x="5193" y="2707"/>
                    <a:pt x="5426" y="2604"/>
                    <a:pt x="5634" y="2448"/>
                  </a:cubicBezTo>
                  <a:cubicBezTo>
                    <a:pt x="5738" y="2396"/>
                    <a:pt x="5842" y="2318"/>
                    <a:pt x="5945" y="2214"/>
                  </a:cubicBezTo>
                  <a:cubicBezTo>
                    <a:pt x="6049" y="2136"/>
                    <a:pt x="6153" y="2058"/>
                    <a:pt x="6231" y="1929"/>
                  </a:cubicBezTo>
                  <a:cubicBezTo>
                    <a:pt x="6309" y="1851"/>
                    <a:pt x="6361" y="1747"/>
                    <a:pt x="6387" y="1643"/>
                  </a:cubicBezTo>
                  <a:cubicBezTo>
                    <a:pt x="6387" y="1591"/>
                    <a:pt x="6387" y="1539"/>
                    <a:pt x="6387" y="1487"/>
                  </a:cubicBezTo>
                  <a:cubicBezTo>
                    <a:pt x="6387" y="1409"/>
                    <a:pt x="6361" y="1357"/>
                    <a:pt x="6361" y="1280"/>
                  </a:cubicBezTo>
                  <a:cubicBezTo>
                    <a:pt x="6335" y="1176"/>
                    <a:pt x="6283" y="1098"/>
                    <a:pt x="6205" y="994"/>
                  </a:cubicBezTo>
                  <a:cubicBezTo>
                    <a:pt x="6127" y="916"/>
                    <a:pt x="6049" y="812"/>
                    <a:pt x="5945" y="734"/>
                  </a:cubicBezTo>
                  <a:cubicBezTo>
                    <a:pt x="5764" y="579"/>
                    <a:pt x="5530" y="449"/>
                    <a:pt x="5296" y="345"/>
                  </a:cubicBezTo>
                  <a:cubicBezTo>
                    <a:pt x="5089" y="241"/>
                    <a:pt x="4855" y="163"/>
                    <a:pt x="4595" y="85"/>
                  </a:cubicBezTo>
                  <a:cubicBezTo>
                    <a:pt x="4384" y="43"/>
                    <a:pt x="4154" y="1"/>
                    <a:pt x="3922" y="1"/>
                  </a:cubicBezTo>
                  <a:close/>
                </a:path>
              </a:pathLst>
            </a:custGeom>
            <a:solidFill>
              <a:srgbClr val="FF7766"/>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sp>
          <p:nvSpPr>
            <p:cNvPr id="92" name="Google Shape;1707;p50">
              <a:extLst>
                <a:ext uri="{FF2B5EF4-FFF2-40B4-BE49-F238E27FC236}">
                  <a16:creationId xmlns:a16="http://schemas.microsoft.com/office/drawing/2014/main" xmlns="" id="{42D9A5CC-B33F-4C48-9CFA-24EB5C42D799}"/>
                </a:ext>
              </a:extLst>
            </p:cNvPr>
            <p:cNvSpPr/>
            <p:nvPr/>
          </p:nvSpPr>
          <p:spPr>
            <a:xfrm>
              <a:off x="2334" y="4925"/>
              <a:ext cx="505" cy="364"/>
            </a:xfrm>
            <a:custGeom>
              <a:avLst/>
              <a:gdLst/>
              <a:ahLst/>
              <a:cxnLst/>
              <a:rect l="l" t="t" r="r" b="b"/>
              <a:pathLst>
                <a:path w="8828" h="6361" extrusionOk="0">
                  <a:moveTo>
                    <a:pt x="5063" y="2947"/>
                  </a:moveTo>
                  <a:cubicBezTo>
                    <a:pt x="5245" y="2947"/>
                    <a:pt x="5427" y="2960"/>
                    <a:pt x="5608" y="2986"/>
                  </a:cubicBezTo>
                  <a:lnTo>
                    <a:pt x="5556" y="2986"/>
                  </a:lnTo>
                  <a:cubicBezTo>
                    <a:pt x="5868" y="3012"/>
                    <a:pt x="6179" y="3090"/>
                    <a:pt x="6491" y="3194"/>
                  </a:cubicBezTo>
                  <a:lnTo>
                    <a:pt x="6517" y="3194"/>
                  </a:lnTo>
                  <a:cubicBezTo>
                    <a:pt x="6751" y="3297"/>
                    <a:pt x="6984" y="3427"/>
                    <a:pt x="7218" y="3583"/>
                  </a:cubicBezTo>
                  <a:cubicBezTo>
                    <a:pt x="7400" y="3713"/>
                    <a:pt x="7581" y="3895"/>
                    <a:pt x="7737" y="4076"/>
                  </a:cubicBezTo>
                  <a:cubicBezTo>
                    <a:pt x="7763" y="4128"/>
                    <a:pt x="7815" y="4180"/>
                    <a:pt x="7841" y="4232"/>
                  </a:cubicBezTo>
                  <a:lnTo>
                    <a:pt x="7815" y="4310"/>
                  </a:lnTo>
                  <a:cubicBezTo>
                    <a:pt x="7633" y="4544"/>
                    <a:pt x="7400" y="4777"/>
                    <a:pt x="7166" y="4985"/>
                  </a:cubicBezTo>
                  <a:cubicBezTo>
                    <a:pt x="6880" y="5193"/>
                    <a:pt x="6595" y="5374"/>
                    <a:pt x="6257" y="5530"/>
                  </a:cubicBezTo>
                  <a:cubicBezTo>
                    <a:pt x="5842" y="5712"/>
                    <a:pt x="5375" y="5842"/>
                    <a:pt x="4933" y="5920"/>
                  </a:cubicBezTo>
                  <a:lnTo>
                    <a:pt x="4959" y="5920"/>
                  </a:lnTo>
                  <a:cubicBezTo>
                    <a:pt x="4726" y="5971"/>
                    <a:pt x="4466" y="5971"/>
                    <a:pt x="4232" y="5997"/>
                  </a:cubicBezTo>
                  <a:lnTo>
                    <a:pt x="4232" y="5971"/>
                  </a:lnTo>
                  <a:cubicBezTo>
                    <a:pt x="3999" y="5971"/>
                    <a:pt x="3765" y="5971"/>
                    <a:pt x="3531" y="5945"/>
                  </a:cubicBezTo>
                  <a:cubicBezTo>
                    <a:pt x="3168" y="5894"/>
                    <a:pt x="2779" y="5816"/>
                    <a:pt x="2441" y="5686"/>
                  </a:cubicBezTo>
                  <a:cubicBezTo>
                    <a:pt x="2233" y="5608"/>
                    <a:pt x="2052" y="5504"/>
                    <a:pt x="1870" y="5400"/>
                  </a:cubicBezTo>
                  <a:cubicBezTo>
                    <a:pt x="1896" y="5193"/>
                    <a:pt x="1974" y="5011"/>
                    <a:pt x="2026" y="4803"/>
                  </a:cubicBezTo>
                  <a:cubicBezTo>
                    <a:pt x="2130" y="4596"/>
                    <a:pt x="2233" y="4414"/>
                    <a:pt x="2363" y="4232"/>
                  </a:cubicBezTo>
                  <a:cubicBezTo>
                    <a:pt x="2493" y="4024"/>
                    <a:pt x="2675" y="3869"/>
                    <a:pt x="2857" y="3713"/>
                  </a:cubicBezTo>
                  <a:cubicBezTo>
                    <a:pt x="3064" y="3531"/>
                    <a:pt x="3324" y="3375"/>
                    <a:pt x="3583" y="3272"/>
                  </a:cubicBezTo>
                  <a:cubicBezTo>
                    <a:pt x="3869" y="3142"/>
                    <a:pt x="4181" y="3038"/>
                    <a:pt x="4518" y="2986"/>
                  </a:cubicBezTo>
                  <a:cubicBezTo>
                    <a:pt x="4700" y="2960"/>
                    <a:pt x="4881" y="2947"/>
                    <a:pt x="5063" y="2947"/>
                  </a:cubicBezTo>
                  <a:close/>
                  <a:moveTo>
                    <a:pt x="6829" y="0"/>
                  </a:moveTo>
                  <a:cubicBezTo>
                    <a:pt x="6673" y="0"/>
                    <a:pt x="6491" y="26"/>
                    <a:pt x="6335" y="78"/>
                  </a:cubicBezTo>
                  <a:cubicBezTo>
                    <a:pt x="5972" y="208"/>
                    <a:pt x="5634" y="390"/>
                    <a:pt x="5323" y="624"/>
                  </a:cubicBezTo>
                  <a:lnTo>
                    <a:pt x="5219" y="701"/>
                  </a:lnTo>
                  <a:cubicBezTo>
                    <a:pt x="4959" y="883"/>
                    <a:pt x="4674" y="1065"/>
                    <a:pt x="4388" y="1221"/>
                  </a:cubicBezTo>
                  <a:lnTo>
                    <a:pt x="4310" y="1247"/>
                  </a:lnTo>
                  <a:cubicBezTo>
                    <a:pt x="3999" y="1195"/>
                    <a:pt x="3687" y="1143"/>
                    <a:pt x="3376" y="1065"/>
                  </a:cubicBezTo>
                  <a:cubicBezTo>
                    <a:pt x="3064" y="987"/>
                    <a:pt x="2753" y="909"/>
                    <a:pt x="2441" y="883"/>
                  </a:cubicBezTo>
                  <a:cubicBezTo>
                    <a:pt x="2311" y="857"/>
                    <a:pt x="2156" y="857"/>
                    <a:pt x="2000" y="857"/>
                  </a:cubicBezTo>
                  <a:cubicBezTo>
                    <a:pt x="1844" y="857"/>
                    <a:pt x="1688" y="883"/>
                    <a:pt x="1533" y="909"/>
                  </a:cubicBezTo>
                  <a:cubicBezTo>
                    <a:pt x="1195" y="1013"/>
                    <a:pt x="909" y="1169"/>
                    <a:pt x="676" y="1428"/>
                  </a:cubicBezTo>
                  <a:cubicBezTo>
                    <a:pt x="442" y="1636"/>
                    <a:pt x="286" y="1870"/>
                    <a:pt x="157" y="2155"/>
                  </a:cubicBezTo>
                  <a:cubicBezTo>
                    <a:pt x="53" y="2415"/>
                    <a:pt x="1" y="2700"/>
                    <a:pt x="1" y="2960"/>
                  </a:cubicBezTo>
                  <a:cubicBezTo>
                    <a:pt x="1" y="3246"/>
                    <a:pt x="53" y="3531"/>
                    <a:pt x="131" y="3765"/>
                  </a:cubicBezTo>
                  <a:cubicBezTo>
                    <a:pt x="209" y="4050"/>
                    <a:pt x="338" y="4310"/>
                    <a:pt x="494" y="4544"/>
                  </a:cubicBezTo>
                  <a:cubicBezTo>
                    <a:pt x="1117" y="5504"/>
                    <a:pt x="2130" y="6153"/>
                    <a:pt x="3246" y="6283"/>
                  </a:cubicBezTo>
                  <a:cubicBezTo>
                    <a:pt x="3583" y="6335"/>
                    <a:pt x="3921" y="6361"/>
                    <a:pt x="4232" y="6361"/>
                  </a:cubicBezTo>
                  <a:cubicBezTo>
                    <a:pt x="5063" y="6335"/>
                    <a:pt x="5842" y="6153"/>
                    <a:pt x="6569" y="5790"/>
                  </a:cubicBezTo>
                  <a:cubicBezTo>
                    <a:pt x="7062" y="5530"/>
                    <a:pt x="7503" y="5193"/>
                    <a:pt x="7867" y="4777"/>
                  </a:cubicBezTo>
                  <a:cubicBezTo>
                    <a:pt x="8049" y="4570"/>
                    <a:pt x="8204" y="4362"/>
                    <a:pt x="8334" y="4102"/>
                  </a:cubicBezTo>
                  <a:cubicBezTo>
                    <a:pt x="8464" y="3895"/>
                    <a:pt x="8542" y="3687"/>
                    <a:pt x="8620" y="3453"/>
                  </a:cubicBezTo>
                  <a:cubicBezTo>
                    <a:pt x="8698" y="3220"/>
                    <a:pt x="8750" y="2986"/>
                    <a:pt x="8776" y="2752"/>
                  </a:cubicBezTo>
                  <a:cubicBezTo>
                    <a:pt x="8802" y="2493"/>
                    <a:pt x="8827" y="2259"/>
                    <a:pt x="8802" y="1999"/>
                  </a:cubicBezTo>
                  <a:cubicBezTo>
                    <a:pt x="8776" y="1506"/>
                    <a:pt x="8594" y="1039"/>
                    <a:pt x="8308" y="649"/>
                  </a:cubicBezTo>
                  <a:cubicBezTo>
                    <a:pt x="8204" y="546"/>
                    <a:pt x="8075" y="442"/>
                    <a:pt x="7945" y="338"/>
                  </a:cubicBezTo>
                  <a:cubicBezTo>
                    <a:pt x="7815" y="234"/>
                    <a:pt x="7633" y="156"/>
                    <a:pt x="7478" y="104"/>
                  </a:cubicBezTo>
                  <a:cubicBezTo>
                    <a:pt x="7270" y="26"/>
                    <a:pt x="7088" y="0"/>
                    <a:pt x="6880" y="0"/>
                  </a:cubicBezTo>
                  <a:close/>
                </a:path>
              </a:pathLst>
            </a:custGeom>
            <a:solidFill>
              <a:srgbClr val="682F2D"/>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grpSp>
          <p:nvGrpSpPr>
            <p:cNvPr id="93" name="Google Shape;1708;p50">
              <a:extLst>
                <a:ext uri="{FF2B5EF4-FFF2-40B4-BE49-F238E27FC236}">
                  <a16:creationId xmlns:a16="http://schemas.microsoft.com/office/drawing/2014/main" xmlns="" id="{A52EC378-04E4-4951-A2CC-D97F1B36EE2E}"/>
                </a:ext>
              </a:extLst>
            </p:cNvPr>
            <p:cNvGrpSpPr/>
            <p:nvPr/>
          </p:nvGrpSpPr>
          <p:grpSpPr>
            <a:xfrm>
              <a:off x="576" y="6110"/>
              <a:ext cx="3451" cy="1583"/>
              <a:chOff x="1549625" y="3087100"/>
              <a:chExt cx="635050" cy="291275"/>
            </a:xfrm>
          </p:grpSpPr>
          <p:sp>
            <p:nvSpPr>
              <p:cNvPr id="94" name="Google Shape;1709;p50">
                <a:extLst>
                  <a:ext uri="{FF2B5EF4-FFF2-40B4-BE49-F238E27FC236}">
                    <a16:creationId xmlns:a16="http://schemas.microsoft.com/office/drawing/2014/main" xmlns="" id="{D386C88C-3617-45AF-8645-3BDD41969F74}"/>
                  </a:ext>
                </a:extLst>
              </p:cNvPr>
              <p:cNvSpPr/>
              <p:nvPr/>
            </p:nvSpPr>
            <p:spPr>
              <a:xfrm>
                <a:off x="1551075" y="3090500"/>
                <a:ext cx="631150" cy="287875"/>
              </a:xfrm>
              <a:custGeom>
                <a:avLst/>
                <a:gdLst/>
                <a:ahLst/>
                <a:cxnLst/>
                <a:rect l="l" t="t" r="r" b="b"/>
                <a:pathLst>
                  <a:path w="25246" h="11515" extrusionOk="0">
                    <a:moveTo>
                      <a:pt x="18225" y="1"/>
                    </a:moveTo>
                    <a:cubicBezTo>
                      <a:pt x="18089" y="1"/>
                      <a:pt x="17972" y="40"/>
                      <a:pt x="17875" y="78"/>
                    </a:cubicBezTo>
                    <a:cubicBezTo>
                      <a:pt x="17738" y="137"/>
                      <a:pt x="17602" y="176"/>
                      <a:pt x="17505" y="253"/>
                    </a:cubicBezTo>
                    <a:cubicBezTo>
                      <a:pt x="17311" y="370"/>
                      <a:pt x="17155" y="565"/>
                      <a:pt x="17019" y="779"/>
                    </a:cubicBezTo>
                    <a:cubicBezTo>
                      <a:pt x="16902" y="1051"/>
                      <a:pt x="16824" y="1323"/>
                      <a:pt x="16805" y="1557"/>
                    </a:cubicBezTo>
                    <a:cubicBezTo>
                      <a:pt x="16785" y="1809"/>
                      <a:pt x="16785" y="2043"/>
                      <a:pt x="16785" y="2393"/>
                    </a:cubicBezTo>
                    <a:cubicBezTo>
                      <a:pt x="16824" y="3015"/>
                      <a:pt x="16961" y="3677"/>
                      <a:pt x="17077" y="4280"/>
                    </a:cubicBezTo>
                    <a:lnTo>
                      <a:pt x="17213" y="4941"/>
                    </a:lnTo>
                    <a:cubicBezTo>
                      <a:pt x="17291" y="5213"/>
                      <a:pt x="17349" y="5466"/>
                      <a:pt x="17388" y="5738"/>
                    </a:cubicBezTo>
                    <a:cubicBezTo>
                      <a:pt x="17311" y="5719"/>
                      <a:pt x="17272" y="5719"/>
                      <a:pt x="17194" y="5699"/>
                    </a:cubicBezTo>
                    <a:lnTo>
                      <a:pt x="17097" y="5699"/>
                    </a:lnTo>
                    <a:cubicBezTo>
                      <a:pt x="16863" y="5699"/>
                      <a:pt x="16591" y="5797"/>
                      <a:pt x="16377" y="5933"/>
                    </a:cubicBezTo>
                    <a:cubicBezTo>
                      <a:pt x="16241" y="6030"/>
                      <a:pt x="16144" y="6127"/>
                      <a:pt x="16027" y="6263"/>
                    </a:cubicBezTo>
                    <a:cubicBezTo>
                      <a:pt x="15930" y="6380"/>
                      <a:pt x="15852" y="6497"/>
                      <a:pt x="15755" y="6613"/>
                    </a:cubicBezTo>
                    <a:cubicBezTo>
                      <a:pt x="15657" y="6419"/>
                      <a:pt x="15541" y="6263"/>
                      <a:pt x="15405" y="6108"/>
                    </a:cubicBezTo>
                    <a:cubicBezTo>
                      <a:pt x="15230" y="5933"/>
                      <a:pt x="15016" y="5816"/>
                      <a:pt x="14782" y="5738"/>
                    </a:cubicBezTo>
                    <a:cubicBezTo>
                      <a:pt x="14665" y="5719"/>
                      <a:pt x="14568" y="5699"/>
                      <a:pt x="14452" y="5699"/>
                    </a:cubicBezTo>
                    <a:lnTo>
                      <a:pt x="14374" y="5699"/>
                    </a:lnTo>
                    <a:cubicBezTo>
                      <a:pt x="14276" y="5699"/>
                      <a:pt x="14179" y="5719"/>
                      <a:pt x="14082" y="5719"/>
                    </a:cubicBezTo>
                    <a:cubicBezTo>
                      <a:pt x="13888" y="5738"/>
                      <a:pt x="13674" y="5816"/>
                      <a:pt x="13460" y="5972"/>
                    </a:cubicBezTo>
                    <a:cubicBezTo>
                      <a:pt x="13265" y="6088"/>
                      <a:pt x="13071" y="6224"/>
                      <a:pt x="12896" y="6419"/>
                    </a:cubicBezTo>
                    <a:cubicBezTo>
                      <a:pt x="12837" y="6477"/>
                      <a:pt x="12798" y="6555"/>
                      <a:pt x="12740" y="6594"/>
                    </a:cubicBezTo>
                    <a:cubicBezTo>
                      <a:pt x="12701" y="5913"/>
                      <a:pt x="12623" y="5330"/>
                      <a:pt x="12546" y="4766"/>
                    </a:cubicBezTo>
                    <a:cubicBezTo>
                      <a:pt x="12448" y="4066"/>
                      <a:pt x="12332" y="3463"/>
                      <a:pt x="12157" y="2899"/>
                    </a:cubicBezTo>
                    <a:cubicBezTo>
                      <a:pt x="12079" y="2607"/>
                      <a:pt x="11962" y="2315"/>
                      <a:pt x="11865" y="2082"/>
                    </a:cubicBezTo>
                    <a:cubicBezTo>
                      <a:pt x="11748" y="1751"/>
                      <a:pt x="11592" y="1518"/>
                      <a:pt x="11476" y="1323"/>
                    </a:cubicBezTo>
                    <a:cubicBezTo>
                      <a:pt x="11340" y="1070"/>
                      <a:pt x="11165" y="876"/>
                      <a:pt x="10970" y="720"/>
                    </a:cubicBezTo>
                    <a:cubicBezTo>
                      <a:pt x="10873" y="642"/>
                      <a:pt x="10776" y="545"/>
                      <a:pt x="10659" y="467"/>
                    </a:cubicBezTo>
                    <a:cubicBezTo>
                      <a:pt x="10523" y="390"/>
                      <a:pt x="10406" y="331"/>
                      <a:pt x="10289" y="292"/>
                    </a:cubicBezTo>
                    <a:cubicBezTo>
                      <a:pt x="9998" y="176"/>
                      <a:pt x="9686" y="98"/>
                      <a:pt x="9414" y="98"/>
                    </a:cubicBezTo>
                    <a:cubicBezTo>
                      <a:pt x="9239" y="98"/>
                      <a:pt x="9103" y="137"/>
                      <a:pt x="8947" y="176"/>
                    </a:cubicBezTo>
                    <a:cubicBezTo>
                      <a:pt x="8578" y="292"/>
                      <a:pt x="8267" y="565"/>
                      <a:pt x="8072" y="934"/>
                    </a:cubicBezTo>
                    <a:cubicBezTo>
                      <a:pt x="7839" y="1343"/>
                      <a:pt x="7761" y="1829"/>
                      <a:pt x="7703" y="2237"/>
                    </a:cubicBezTo>
                    <a:cubicBezTo>
                      <a:pt x="7664" y="2626"/>
                      <a:pt x="7644" y="3054"/>
                      <a:pt x="7664" y="3560"/>
                    </a:cubicBezTo>
                    <a:cubicBezTo>
                      <a:pt x="7664" y="3832"/>
                      <a:pt x="7683" y="4124"/>
                      <a:pt x="7703" y="4455"/>
                    </a:cubicBezTo>
                    <a:cubicBezTo>
                      <a:pt x="7547" y="4221"/>
                      <a:pt x="7372" y="4027"/>
                      <a:pt x="7197" y="3871"/>
                    </a:cubicBezTo>
                    <a:cubicBezTo>
                      <a:pt x="7080" y="3774"/>
                      <a:pt x="6964" y="3696"/>
                      <a:pt x="6866" y="3657"/>
                    </a:cubicBezTo>
                    <a:cubicBezTo>
                      <a:pt x="6788" y="3638"/>
                      <a:pt x="6711" y="3579"/>
                      <a:pt x="6633" y="3560"/>
                    </a:cubicBezTo>
                    <a:cubicBezTo>
                      <a:pt x="6575" y="3540"/>
                      <a:pt x="6477" y="3540"/>
                      <a:pt x="6400" y="3502"/>
                    </a:cubicBezTo>
                    <a:lnTo>
                      <a:pt x="6283" y="3502"/>
                    </a:lnTo>
                    <a:cubicBezTo>
                      <a:pt x="6186" y="3502"/>
                      <a:pt x="6088" y="3540"/>
                      <a:pt x="5952" y="3560"/>
                    </a:cubicBezTo>
                    <a:cubicBezTo>
                      <a:pt x="5816" y="3579"/>
                      <a:pt x="5641" y="3657"/>
                      <a:pt x="5524" y="3754"/>
                    </a:cubicBezTo>
                    <a:cubicBezTo>
                      <a:pt x="5408" y="3852"/>
                      <a:pt x="5310" y="3949"/>
                      <a:pt x="5174" y="4085"/>
                    </a:cubicBezTo>
                    <a:cubicBezTo>
                      <a:pt x="5116" y="4182"/>
                      <a:pt x="5057" y="4338"/>
                      <a:pt x="5019" y="4513"/>
                    </a:cubicBezTo>
                    <a:cubicBezTo>
                      <a:pt x="4960" y="4649"/>
                      <a:pt x="4960" y="4824"/>
                      <a:pt x="4941" y="4941"/>
                    </a:cubicBezTo>
                    <a:lnTo>
                      <a:pt x="4941" y="5213"/>
                    </a:lnTo>
                    <a:cubicBezTo>
                      <a:pt x="4727" y="4921"/>
                      <a:pt x="4493" y="4668"/>
                      <a:pt x="4280" y="4435"/>
                    </a:cubicBezTo>
                    <a:cubicBezTo>
                      <a:pt x="3813" y="3929"/>
                      <a:pt x="3385" y="3502"/>
                      <a:pt x="2918" y="3190"/>
                    </a:cubicBezTo>
                    <a:cubicBezTo>
                      <a:pt x="2432" y="2860"/>
                      <a:pt x="1946" y="2665"/>
                      <a:pt x="1518" y="2665"/>
                    </a:cubicBezTo>
                    <a:cubicBezTo>
                      <a:pt x="1265" y="2665"/>
                      <a:pt x="1031" y="2704"/>
                      <a:pt x="837" y="2821"/>
                    </a:cubicBezTo>
                    <a:cubicBezTo>
                      <a:pt x="642" y="2918"/>
                      <a:pt x="448" y="3093"/>
                      <a:pt x="292" y="3346"/>
                    </a:cubicBezTo>
                    <a:cubicBezTo>
                      <a:pt x="176" y="3502"/>
                      <a:pt x="78" y="3735"/>
                      <a:pt x="59" y="3949"/>
                    </a:cubicBezTo>
                    <a:cubicBezTo>
                      <a:pt x="1" y="4163"/>
                      <a:pt x="1" y="4416"/>
                      <a:pt x="59" y="4707"/>
                    </a:cubicBezTo>
                    <a:cubicBezTo>
                      <a:pt x="78" y="4921"/>
                      <a:pt x="156" y="5155"/>
                      <a:pt x="254" y="5427"/>
                    </a:cubicBezTo>
                    <a:cubicBezTo>
                      <a:pt x="351" y="5680"/>
                      <a:pt x="467" y="5933"/>
                      <a:pt x="604" y="6205"/>
                    </a:cubicBezTo>
                    <a:cubicBezTo>
                      <a:pt x="876" y="6672"/>
                      <a:pt x="1187" y="7158"/>
                      <a:pt x="1634" y="7683"/>
                    </a:cubicBezTo>
                    <a:cubicBezTo>
                      <a:pt x="1946" y="8072"/>
                      <a:pt x="2257" y="8442"/>
                      <a:pt x="2587" y="8792"/>
                    </a:cubicBezTo>
                    <a:cubicBezTo>
                      <a:pt x="2549" y="8792"/>
                      <a:pt x="2529" y="8753"/>
                      <a:pt x="2510" y="8753"/>
                    </a:cubicBezTo>
                    <a:cubicBezTo>
                      <a:pt x="2412" y="8753"/>
                      <a:pt x="2335" y="8733"/>
                      <a:pt x="2237" y="8733"/>
                    </a:cubicBezTo>
                    <a:cubicBezTo>
                      <a:pt x="1926" y="8733"/>
                      <a:pt x="1634" y="8811"/>
                      <a:pt x="1382" y="8947"/>
                    </a:cubicBezTo>
                    <a:cubicBezTo>
                      <a:pt x="1090" y="9122"/>
                      <a:pt x="876" y="9434"/>
                      <a:pt x="856" y="9764"/>
                    </a:cubicBezTo>
                    <a:cubicBezTo>
                      <a:pt x="798" y="10153"/>
                      <a:pt x="973" y="10581"/>
                      <a:pt x="1323" y="11048"/>
                    </a:cubicBezTo>
                    <a:cubicBezTo>
                      <a:pt x="1343" y="11087"/>
                      <a:pt x="1382" y="11126"/>
                      <a:pt x="1440" y="11126"/>
                    </a:cubicBezTo>
                    <a:cubicBezTo>
                      <a:pt x="1479" y="11165"/>
                      <a:pt x="1557" y="11223"/>
                      <a:pt x="1634" y="11262"/>
                    </a:cubicBezTo>
                    <a:cubicBezTo>
                      <a:pt x="1673" y="11379"/>
                      <a:pt x="1809" y="11456"/>
                      <a:pt x="1926" y="11456"/>
                    </a:cubicBezTo>
                    <a:lnTo>
                      <a:pt x="2004" y="11456"/>
                    </a:lnTo>
                    <a:cubicBezTo>
                      <a:pt x="2412" y="11359"/>
                      <a:pt x="2840" y="11262"/>
                      <a:pt x="3327" y="11184"/>
                    </a:cubicBezTo>
                    <a:cubicBezTo>
                      <a:pt x="4163" y="11067"/>
                      <a:pt x="5057" y="11028"/>
                      <a:pt x="6049" y="11028"/>
                    </a:cubicBezTo>
                    <a:cubicBezTo>
                      <a:pt x="7158" y="11028"/>
                      <a:pt x="8247" y="11087"/>
                      <a:pt x="9064" y="11145"/>
                    </a:cubicBezTo>
                    <a:cubicBezTo>
                      <a:pt x="9589" y="11184"/>
                      <a:pt x="10114" y="11223"/>
                      <a:pt x="10620" y="11262"/>
                    </a:cubicBezTo>
                    <a:cubicBezTo>
                      <a:pt x="11981" y="11379"/>
                      <a:pt x="13401" y="11476"/>
                      <a:pt x="14782" y="11515"/>
                    </a:cubicBezTo>
                    <a:lnTo>
                      <a:pt x="15132" y="11515"/>
                    </a:lnTo>
                    <a:cubicBezTo>
                      <a:pt x="16533" y="11515"/>
                      <a:pt x="17777" y="11417"/>
                      <a:pt x="18925" y="11223"/>
                    </a:cubicBezTo>
                    <a:cubicBezTo>
                      <a:pt x="20384" y="10951"/>
                      <a:pt x="21570" y="10542"/>
                      <a:pt x="22484" y="9900"/>
                    </a:cubicBezTo>
                    <a:cubicBezTo>
                      <a:pt x="23029" y="9531"/>
                      <a:pt x="23515" y="9103"/>
                      <a:pt x="23904" y="8597"/>
                    </a:cubicBezTo>
                    <a:cubicBezTo>
                      <a:pt x="24293" y="8072"/>
                      <a:pt x="24604" y="7469"/>
                      <a:pt x="24857" y="6788"/>
                    </a:cubicBezTo>
                    <a:cubicBezTo>
                      <a:pt x="24974" y="6458"/>
                      <a:pt x="25051" y="6108"/>
                      <a:pt x="25110" y="5699"/>
                    </a:cubicBezTo>
                    <a:cubicBezTo>
                      <a:pt x="25188" y="5291"/>
                      <a:pt x="25207" y="4902"/>
                      <a:pt x="25246" y="4532"/>
                    </a:cubicBezTo>
                    <a:cubicBezTo>
                      <a:pt x="25246" y="4221"/>
                      <a:pt x="25207" y="3871"/>
                      <a:pt x="25168" y="3540"/>
                    </a:cubicBezTo>
                    <a:cubicBezTo>
                      <a:pt x="25110" y="3268"/>
                      <a:pt x="25051" y="2996"/>
                      <a:pt x="24915" y="2724"/>
                    </a:cubicBezTo>
                    <a:cubicBezTo>
                      <a:pt x="24721" y="2296"/>
                      <a:pt x="24410" y="1926"/>
                      <a:pt x="24021" y="1712"/>
                    </a:cubicBezTo>
                    <a:cubicBezTo>
                      <a:pt x="23729" y="1537"/>
                      <a:pt x="23398" y="1440"/>
                      <a:pt x="23048" y="1440"/>
                    </a:cubicBezTo>
                    <a:cubicBezTo>
                      <a:pt x="22970" y="1440"/>
                      <a:pt x="22873" y="1440"/>
                      <a:pt x="22815" y="1459"/>
                    </a:cubicBezTo>
                    <a:cubicBezTo>
                      <a:pt x="22679" y="1498"/>
                      <a:pt x="22581" y="1498"/>
                      <a:pt x="22465" y="1537"/>
                    </a:cubicBezTo>
                    <a:cubicBezTo>
                      <a:pt x="22348" y="1557"/>
                      <a:pt x="22231" y="1615"/>
                      <a:pt x="22095" y="1654"/>
                    </a:cubicBezTo>
                    <a:cubicBezTo>
                      <a:pt x="21901" y="1732"/>
                      <a:pt x="21706" y="1848"/>
                      <a:pt x="21512" y="2004"/>
                    </a:cubicBezTo>
                    <a:cubicBezTo>
                      <a:pt x="21298" y="2179"/>
                      <a:pt x="21103" y="2373"/>
                      <a:pt x="20928" y="2568"/>
                    </a:cubicBezTo>
                    <a:cubicBezTo>
                      <a:pt x="20734" y="2782"/>
                      <a:pt x="20578" y="3054"/>
                      <a:pt x="20422" y="3307"/>
                    </a:cubicBezTo>
                    <a:cubicBezTo>
                      <a:pt x="20345" y="3443"/>
                      <a:pt x="20306" y="3540"/>
                      <a:pt x="20247" y="3657"/>
                    </a:cubicBezTo>
                    <a:cubicBezTo>
                      <a:pt x="20189" y="3015"/>
                      <a:pt x="20053" y="2490"/>
                      <a:pt x="19936" y="2023"/>
                    </a:cubicBezTo>
                    <a:cubicBezTo>
                      <a:pt x="19858" y="1790"/>
                      <a:pt x="19761" y="1518"/>
                      <a:pt x="19664" y="1245"/>
                    </a:cubicBezTo>
                    <a:cubicBezTo>
                      <a:pt x="19567" y="1031"/>
                      <a:pt x="19450" y="837"/>
                      <a:pt x="19333" y="662"/>
                    </a:cubicBezTo>
                    <a:cubicBezTo>
                      <a:pt x="19178" y="467"/>
                      <a:pt x="19022" y="292"/>
                      <a:pt x="18828" y="195"/>
                    </a:cubicBezTo>
                    <a:cubicBezTo>
                      <a:pt x="18672" y="59"/>
                      <a:pt x="18478" y="1"/>
                      <a:pt x="18283" y="1"/>
                    </a:cubicBezTo>
                    <a:close/>
                  </a:path>
                </a:pathLst>
              </a:custGeom>
              <a:solidFill>
                <a:srgbClr val="74BEAC"/>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sp>
            <p:nvSpPr>
              <p:cNvPr id="95" name="Google Shape;1710;p50">
                <a:extLst>
                  <a:ext uri="{FF2B5EF4-FFF2-40B4-BE49-F238E27FC236}">
                    <a16:creationId xmlns:a16="http://schemas.microsoft.com/office/drawing/2014/main" xmlns="" id="{FD2B199F-BF6F-4E4D-9841-E346892CA278}"/>
                  </a:ext>
                </a:extLst>
              </p:cNvPr>
              <p:cNvSpPr/>
              <p:nvPr/>
            </p:nvSpPr>
            <p:spPr>
              <a:xfrm>
                <a:off x="1549625" y="3087100"/>
                <a:ext cx="635050" cy="266000"/>
              </a:xfrm>
              <a:custGeom>
                <a:avLst/>
                <a:gdLst/>
                <a:ahLst/>
                <a:cxnLst/>
                <a:rect l="l" t="t" r="r" b="b"/>
                <a:pathLst>
                  <a:path w="25402" h="10640" extrusionOk="0">
                    <a:moveTo>
                      <a:pt x="18322" y="1"/>
                    </a:moveTo>
                    <a:cubicBezTo>
                      <a:pt x="18244" y="1"/>
                      <a:pt x="18185" y="20"/>
                      <a:pt x="18108" y="39"/>
                    </a:cubicBezTo>
                    <a:lnTo>
                      <a:pt x="17894" y="117"/>
                    </a:lnTo>
                    <a:cubicBezTo>
                      <a:pt x="17719" y="195"/>
                      <a:pt x="17563" y="312"/>
                      <a:pt x="17505" y="409"/>
                    </a:cubicBezTo>
                    <a:cubicBezTo>
                      <a:pt x="17407" y="506"/>
                      <a:pt x="17271" y="623"/>
                      <a:pt x="17174" y="798"/>
                    </a:cubicBezTo>
                    <a:cubicBezTo>
                      <a:pt x="17077" y="954"/>
                      <a:pt x="17019" y="1109"/>
                      <a:pt x="16921" y="1362"/>
                    </a:cubicBezTo>
                    <a:cubicBezTo>
                      <a:pt x="16766" y="1770"/>
                      <a:pt x="16727" y="2237"/>
                      <a:pt x="16746" y="2743"/>
                    </a:cubicBezTo>
                    <a:cubicBezTo>
                      <a:pt x="16766" y="3229"/>
                      <a:pt x="16863" y="3715"/>
                      <a:pt x="16980" y="4163"/>
                    </a:cubicBezTo>
                    <a:cubicBezTo>
                      <a:pt x="17038" y="4318"/>
                      <a:pt x="17077" y="4493"/>
                      <a:pt x="17116" y="4668"/>
                    </a:cubicBezTo>
                    <a:cubicBezTo>
                      <a:pt x="17174" y="4980"/>
                      <a:pt x="17271" y="5330"/>
                      <a:pt x="17349" y="5660"/>
                    </a:cubicBezTo>
                    <a:cubicBezTo>
                      <a:pt x="17310" y="5641"/>
                      <a:pt x="17232" y="5641"/>
                      <a:pt x="17174" y="5641"/>
                    </a:cubicBezTo>
                    <a:cubicBezTo>
                      <a:pt x="16941" y="5641"/>
                      <a:pt x="16688" y="5719"/>
                      <a:pt x="16474" y="5855"/>
                    </a:cubicBezTo>
                    <a:cubicBezTo>
                      <a:pt x="16299" y="5952"/>
                      <a:pt x="16182" y="6108"/>
                      <a:pt x="16065" y="6244"/>
                    </a:cubicBezTo>
                    <a:cubicBezTo>
                      <a:pt x="16007" y="6322"/>
                      <a:pt x="15968" y="6360"/>
                      <a:pt x="15910" y="6438"/>
                    </a:cubicBezTo>
                    <a:cubicBezTo>
                      <a:pt x="15890" y="6341"/>
                      <a:pt x="15852" y="6244"/>
                      <a:pt x="15774" y="6166"/>
                    </a:cubicBezTo>
                    <a:cubicBezTo>
                      <a:pt x="15677" y="6030"/>
                      <a:pt x="15521" y="5874"/>
                      <a:pt x="15385" y="5777"/>
                    </a:cubicBezTo>
                    <a:cubicBezTo>
                      <a:pt x="15268" y="5719"/>
                      <a:pt x="15093" y="5641"/>
                      <a:pt x="14918" y="5621"/>
                    </a:cubicBezTo>
                    <a:cubicBezTo>
                      <a:pt x="14840" y="5621"/>
                      <a:pt x="14743" y="5582"/>
                      <a:pt x="14685" y="5582"/>
                    </a:cubicBezTo>
                    <a:cubicBezTo>
                      <a:pt x="14587" y="5582"/>
                      <a:pt x="14490" y="5621"/>
                      <a:pt x="14393" y="5621"/>
                    </a:cubicBezTo>
                    <a:cubicBezTo>
                      <a:pt x="14237" y="5641"/>
                      <a:pt x="14101" y="5680"/>
                      <a:pt x="13907" y="5758"/>
                    </a:cubicBezTo>
                    <a:cubicBezTo>
                      <a:pt x="13732" y="5835"/>
                      <a:pt x="13576" y="5913"/>
                      <a:pt x="13420" y="6030"/>
                    </a:cubicBezTo>
                    <a:cubicBezTo>
                      <a:pt x="13245" y="6127"/>
                      <a:pt x="13090" y="6244"/>
                      <a:pt x="12934" y="6360"/>
                    </a:cubicBezTo>
                    <a:lnTo>
                      <a:pt x="12934" y="6302"/>
                    </a:lnTo>
                    <a:cubicBezTo>
                      <a:pt x="12759" y="4746"/>
                      <a:pt x="12584" y="3151"/>
                      <a:pt x="11884" y="1731"/>
                    </a:cubicBezTo>
                    <a:cubicBezTo>
                      <a:pt x="11417" y="798"/>
                      <a:pt x="10834" y="234"/>
                      <a:pt x="10153" y="78"/>
                    </a:cubicBezTo>
                    <a:cubicBezTo>
                      <a:pt x="10036" y="39"/>
                      <a:pt x="9919" y="20"/>
                      <a:pt x="9764" y="20"/>
                    </a:cubicBezTo>
                    <a:lnTo>
                      <a:pt x="9589" y="20"/>
                    </a:lnTo>
                    <a:cubicBezTo>
                      <a:pt x="9394" y="39"/>
                      <a:pt x="9200" y="98"/>
                      <a:pt x="8986" y="195"/>
                    </a:cubicBezTo>
                    <a:cubicBezTo>
                      <a:pt x="8850" y="273"/>
                      <a:pt x="8675" y="389"/>
                      <a:pt x="8480" y="526"/>
                    </a:cubicBezTo>
                    <a:cubicBezTo>
                      <a:pt x="8364" y="662"/>
                      <a:pt x="8227" y="778"/>
                      <a:pt x="8111" y="954"/>
                    </a:cubicBezTo>
                    <a:cubicBezTo>
                      <a:pt x="8033" y="1051"/>
                      <a:pt x="7975" y="1167"/>
                      <a:pt x="7897" y="1343"/>
                    </a:cubicBezTo>
                    <a:cubicBezTo>
                      <a:pt x="7819" y="1479"/>
                      <a:pt x="7780" y="1634"/>
                      <a:pt x="7741" y="1790"/>
                    </a:cubicBezTo>
                    <a:cubicBezTo>
                      <a:pt x="7683" y="2062"/>
                      <a:pt x="7644" y="2373"/>
                      <a:pt x="7624" y="2762"/>
                    </a:cubicBezTo>
                    <a:cubicBezTo>
                      <a:pt x="7605" y="3151"/>
                      <a:pt x="7624" y="3579"/>
                      <a:pt x="7644" y="3968"/>
                    </a:cubicBezTo>
                    <a:cubicBezTo>
                      <a:pt x="7527" y="3832"/>
                      <a:pt x="7352" y="3715"/>
                      <a:pt x="7197" y="3618"/>
                    </a:cubicBezTo>
                    <a:cubicBezTo>
                      <a:pt x="7002" y="3521"/>
                      <a:pt x="6749" y="3443"/>
                      <a:pt x="6516" y="3443"/>
                    </a:cubicBezTo>
                    <a:cubicBezTo>
                      <a:pt x="6360" y="3443"/>
                      <a:pt x="6224" y="3482"/>
                      <a:pt x="6069" y="3521"/>
                    </a:cubicBezTo>
                    <a:cubicBezTo>
                      <a:pt x="5660" y="3638"/>
                      <a:pt x="5368" y="3929"/>
                      <a:pt x="5213" y="4182"/>
                    </a:cubicBezTo>
                    <a:cubicBezTo>
                      <a:pt x="5115" y="4318"/>
                      <a:pt x="5018" y="4493"/>
                      <a:pt x="4979" y="4707"/>
                    </a:cubicBezTo>
                    <a:cubicBezTo>
                      <a:pt x="4960" y="4804"/>
                      <a:pt x="4921" y="4902"/>
                      <a:pt x="4902" y="5038"/>
                    </a:cubicBezTo>
                    <a:cubicBezTo>
                      <a:pt x="4571" y="4571"/>
                      <a:pt x="4124" y="4007"/>
                      <a:pt x="3637" y="3540"/>
                    </a:cubicBezTo>
                    <a:cubicBezTo>
                      <a:pt x="3326" y="3229"/>
                      <a:pt x="3034" y="3015"/>
                      <a:pt x="2723" y="2840"/>
                    </a:cubicBezTo>
                    <a:cubicBezTo>
                      <a:pt x="2568" y="2762"/>
                      <a:pt x="2393" y="2704"/>
                      <a:pt x="2237" y="2646"/>
                    </a:cubicBezTo>
                    <a:cubicBezTo>
                      <a:pt x="2062" y="2607"/>
                      <a:pt x="1887" y="2568"/>
                      <a:pt x="1673" y="2568"/>
                    </a:cubicBezTo>
                    <a:lnTo>
                      <a:pt x="1615" y="2568"/>
                    </a:lnTo>
                    <a:cubicBezTo>
                      <a:pt x="1498" y="2568"/>
                      <a:pt x="1323" y="2607"/>
                      <a:pt x="1187" y="2626"/>
                    </a:cubicBezTo>
                    <a:cubicBezTo>
                      <a:pt x="1031" y="2646"/>
                      <a:pt x="895" y="2723"/>
                      <a:pt x="778" y="2782"/>
                    </a:cubicBezTo>
                    <a:cubicBezTo>
                      <a:pt x="681" y="2860"/>
                      <a:pt x="545" y="2937"/>
                      <a:pt x="448" y="3054"/>
                    </a:cubicBezTo>
                    <a:cubicBezTo>
                      <a:pt x="350" y="3151"/>
                      <a:pt x="292" y="3268"/>
                      <a:pt x="214" y="3424"/>
                    </a:cubicBezTo>
                    <a:cubicBezTo>
                      <a:pt x="98" y="3657"/>
                      <a:pt x="20" y="3949"/>
                      <a:pt x="20" y="4279"/>
                    </a:cubicBezTo>
                    <a:cubicBezTo>
                      <a:pt x="0" y="4571"/>
                      <a:pt x="39" y="4882"/>
                      <a:pt x="117" y="5193"/>
                    </a:cubicBezTo>
                    <a:cubicBezTo>
                      <a:pt x="136" y="5349"/>
                      <a:pt x="195" y="5466"/>
                      <a:pt x="253" y="5660"/>
                    </a:cubicBezTo>
                    <a:cubicBezTo>
                      <a:pt x="331" y="5835"/>
                      <a:pt x="409" y="6030"/>
                      <a:pt x="525" y="6224"/>
                    </a:cubicBezTo>
                    <a:cubicBezTo>
                      <a:pt x="700" y="6535"/>
                      <a:pt x="895" y="6827"/>
                      <a:pt x="1206" y="7216"/>
                    </a:cubicBezTo>
                    <a:cubicBezTo>
                      <a:pt x="1401" y="7488"/>
                      <a:pt x="1654" y="7722"/>
                      <a:pt x="1848" y="7994"/>
                    </a:cubicBezTo>
                    <a:lnTo>
                      <a:pt x="1887" y="8072"/>
                    </a:lnTo>
                    <a:lnTo>
                      <a:pt x="1984" y="8169"/>
                    </a:lnTo>
                    <a:cubicBezTo>
                      <a:pt x="2140" y="8305"/>
                      <a:pt x="2256" y="8480"/>
                      <a:pt x="2373" y="8636"/>
                    </a:cubicBezTo>
                    <a:cubicBezTo>
                      <a:pt x="2451" y="8694"/>
                      <a:pt x="2490" y="8792"/>
                      <a:pt x="2568" y="8869"/>
                    </a:cubicBezTo>
                    <a:lnTo>
                      <a:pt x="2529" y="8850"/>
                    </a:lnTo>
                    <a:cubicBezTo>
                      <a:pt x="2431" y="8830"/>
                      <a:pt x="2295" y="8830"/>
                      <a:pt x="2198" y="8830"/>
                    </a:cubicBezTo>
                    <a:lnTo>
                      <a:pt x="2081" y="8830"/>
                    </a:lnTo>
                    <a:cubicBezTo>
                      <a:pt x="1809" y="8850"/>
                      <a:pt x="1556" y="8947"/>
                      <a:pt x="1323" y="9083"/>
                    </a:cubicBezTo>
                    <a:cubicBezTo>
                      <a:pt x="1226" y="9161"/>
                      <a:pt x="1167" y="9239"/>
                      <a:pt x="1089" y="9336"/>
                    </a:cubicBezTo>
                    <a:cubicBezTo>
                      <a:pt x="1012" y="9433"/>
                      <a:pt x="973" y="9550"/>
                      <a:pt x="914" y="9706"/>
                    </a:cubicBezTo>
                    <a:cubicBezTo>
                      <a:pt x="895" y="9822"/>
                      <a:pt x="876" y="9939"/>
                      <a:pt x="876" y="10095"/>
                    </a:cubicBezTo>
                    <a:cubicBezTo>
                      <a:pt x="876" y="10231"/>
                      <a:pt x="914" y="10406"/>
                      <a:pt x="992" y="10581"/>
                    </a:cubicBezTo>
                    <a:cubicBezTo>
                      <a:pt x="1012" y="10620"/>
                      <a:pt x="1031" y="10639"/>
                      <a:pt x="1070" y="10639"/>
                    </a:cubicBezTo>
                    <a:cubicBezTo>
                      <a:pt x="1109" y="10639"/>
                      <a:pt x="1128" y="10620"/>
                      <a:pt x="1128" y="10600"/>
                    </a:cubicBezTo>
                    <a:lnTo>
                      <a:pt x="1128" y="10542"/>
                    </a:lnTo>
                    <a:cubicBezTo>
                      <a:pt x="1089" y="10425"/>
                      <a:pt x="1031" y="10309"/>
                      <a:pt x="1031" y="10192"/>
                    </a:cubicBezTo>
                    <a:lnTo>
                      <a:pt x="1031" y="9900"/>
                    </a:lnTo>
                    <a:cubicBezTo>
                      <a:pt x="1070" y="9822"/>
                      <a:pt x="1070" y="9725"/>
                      <a:pt x="1109" y="9647"/>
                    </a:cubicBezTo>
                    <a:cubicBezTo>
                      <a:pt x="1128" y="9570"/>
                      <a:pt x="1187" y="9531"/>
                      <a:pt x="1206" y="9453"/>
                    </a:cubicBezTo>
                    <a:cubicBezTo>
                      <a:pt x="1284" y="9375"/>
                      <a:pt x="1323" y="9317"/>
                      <a:pt x="1401" y="9239"/>
                    </a:cubicBezTo>
                    <a:cubicBezTo>
                      <a:pt x="1478" y="9181"/>
                      <a:pt x="1556" y="9142"/>
                      <a:pt x="1654" y="9083"/>
                    </a:cubicBezTo>
                    <a:cubicBezTo>
                      <a:pt x="1751" y="9044"/>
                      <a:pt x="1867" y="9025"/>
                      <a:pt x="1984" y="8986"/>
                    </a:cubicBezTo>
                    <a:lnTo>
                      <a:pt x="2334" y="8986"/>
                    </a:lnTo>
                    <a:cubicBezTo>
                      <a:pt x="2431" y="9025"/>
                      <a:pt x="2548" y="9044"/>
                      <a:pt x="2665" y="9083"/>
                    </a:cubicBezTo>
                    <a:cubicBezTo>
                      <a:pt x="2723" y="9122"/>
                      <a:pt x="2762" y="9142"/>
                      <a:pt x="2782" y="9161"/>
                    </a:cubicBezTo>
                    <a:cubicBezTo>
                      <a:pt x="2820" y="9161"/>
                      <a:pt x="2840" y="9181"/>
                      <a:pt x="2840" y="9181"/>
                    </a:cubicBezTo>
                    <a:cubicBezTo>
                      <a:pt x="2859" y="9181"/>
                      <a:pt x="2879" y="9181"/>
                      <a:pt x="2918" y="9161"/>
                    </a:cubicBezTo>
                    <a:cubicBezTo>
                      <a:pt x="2937" y="9142"/>
                      <a:pt x="2957" y="9064"/>
                      <a:pt x="2937" y="9044"/>
                    </a:cubicBezTo>
                    <a:cubicBezTo>
                      <a:pt x="2840" y="8869"/>
                      <a:pt x="2723" y="8733"/>
                      <a:pt x="2587" y="8578"/>
                    </a:cubicBezTo>
                    <a:cubicBezTo>
                      <a:pt x="2470" y="8442"/>
                      <a:pt x="2373" y="8286"/>
                      <a:pt x="2256" y="8150"/>
                    </a:cubicBezTo>
                    <a:lnTo>
                      <a:pt x="2081" y="7916"/>
                    </a:lnTo>
                    <a:cubicBezTo>
                      <a:pt x="1887" y="7683"/>
                      <a:pt x="1692" y="7469"/>
                      <a:pt x="1517" y="7216"/>
                    </a:cubicBezTo>
                    <a:cubicBezTo>
                      <a:pt x="1362" y="6983"/>
                      <a:pt x="1187" y="6749"/>
                      <a:pt x="1031" y="6535"/>
                    </a:cubicBezTo>
                    <a:cubicBezTo>
                      <a:pt x="895" y="6302"/>
                      <a:pt x="739" y="6030"/>
                      <a:pt x="623" y="5758"/>
                    </a:cubicBezTo>
                    <a:cubicBezTo>
                      <a:pt x="545" y="5582"/>
                      <a:pt x="506" y="5427"/>
                      <a:pt x="448" y="5271"/>
                    </a:cubicBezTo>
                    <a:cubicBezTo>
                      <a:pt x="409" y="5135"/>
                      <a:pt x="389" y="4980"/>
                      <a:pt x="350" y="4804"/>
                    </a:cubicBezTo>
                    <a:cubicBezTo>
                      <a:pt x="331" y="4591"/>
                      <a:pt x="331" y="4357"/>
                      <a:pt x="350" y="4124"/>
                    </a:cubicBezTo>
                    <a:cubicBezTo>
                      <a:pt x="389" y="3968"/>
                      <a:pt x="428" y="3813"/>
                      <a:pt x="487" y="3676"/>
                    </a:cubicBezTo>
                    <a:cubicBezTo>
                      <a:pt x="525" y="3579"/>
                      <a:pt x="584" y="3482"/>
                      <a:pt x="642" y="3404"/>
                    </a:cubicBezTo>
                    <a:cubicBezTo>
                      <a:pt x="720" y="3326"/>
                      <a:pt x="778" y="3249"/>
                      <a:pt x="837" y="3210"/>
                    </a:cubicBezTo>
                    <a:cubicBezTo>
                      <a:pt x="914" y="3151"/>
                      <a:pt x="992" y="3112"/>
                      <a:pt x="1070" y="3093"/>
                    </a:cubicBezTo>
                    <a:cubicBezTo>
                      <a:pt x="1167" y="3035"/>
                      <a:pt x="1265" y="3015"/>
                      <a:pt x="1381" y="3015"/>
                    </a:cubicBezTo>
                    <a:cubicBezTo>
                      <a:pt x="1459" y="3015"/>
                      <a:pt x="1517" y="2996"/>
                      <a:pt x="1595" y="2996"/>
                    </a:cubicBezTo>
                    <a:cubicBezTo>
                      <a:pt x="1692" y="2996"/>
                      <a:pt x="1790" y="2996"/>
                      <a:pt x="1887" y="3015"/>
                    </a:cubicBezTo>
                    <a:cubicBezTo>
                      <a:pt x="2043" y="3035"/>
                      <a:pt x="2179" y="3093"/>
                      <a:pt x="2334" y="3132"/>
                    </a:cubicBezTo>
                    <a:cubicBezTo>
                      <a:pt x="2568" y="3249"/>
                      <a:pt x="2782" y="3365"/>
                      <a:pt x="3054" y="3579"/>
                    </a:cubicBezTo>
                    <a:cubicBezTo>
                      <a:pt x="3462" y="3890"/>
                      <a:pt x="3851" y="4299"/>
                      <a:pt x="4240" y="4785"/>
                    </a:cubicBezTo>
                    <a:cubicBezTo>
                      <a:pt x="4415" y="4999"/>
                      <a:pt x="4590" y="5232"/>
                      <a:pt x="4727" y="5446"/>
                    </a:cubicBezTo>
                    <a:cubicBezTo>
                      <a:pt x="4765" y="5485"/>
                      <a:pt x="4785" y="5524"/>
                      <a:pt x="4824" y="5524"/>
                    </a:cubicBezTo>
                    <a:lnTo>
                      <a:pt x="4882" y="5524"/>
                    </a:lnTo>
                    <a:cubicBezTo>
                      <a:pt x="4902" y="5524"/>
                      <a:pt x="4921" y="5524"/>
                      <a:pt x="4979" y="5485"/>
                    </a:cubicBezTo>
                    <a:cubicBezTo>
                      <a:pt x="5018" y="5466"/>
                      <a:pt x="5057" y="5446"/>
                      <a:pt x="5057" y="5388"/>
                    </a:cubicBezTo>
                    <a:lnTo>
                      <a:pt x="5057" y="5291"/>
                    </a:lnTo>
                    <a:cubicBezTo>
                      <a:pt x="5057" y="5252"/>
                      <a:pt x="5057" y="5174"/>
                      <a:pt x="5077" y="5135"/>
                    </a:cubicBezTo>
                    <a:cubicBezTo>
                      <a:pt x="5096" y="4980"/>
                      <a:pt x="5115" y="4843"/>
                      <a:pt x="5193" y="4688"/>
                    </a:cubicBezTo>
                    <a:cubicBezTo>
                      <a:pt x="5252" y="4571"/>
                      <a:pt x="5310" y="4474"/>
                      <a:pt x="5388" y="4377"/>
                    </a:cubicBezTo>
                    <a:cubicBezTo>
                      <a:pt x="5466" y="4299"/>
                      <a:pt x="5543" y="4202"/>
                      <a:pt x="5602" y="4143"/>
                    </a:cubicBezTo>
                    <a:cubicBezTo>
                      <a:pt x="5699" y="4085"/>
                      <a:pt x="5777" y="4027"/>
                      <a:pt x="5874" y="3988"/>
                    </a:cubicBezTo>
                    <a:cubicBezTo>
                      <a:pt x="5971" y="3929"/>
                      <a:pt x="6088" y="3910"/>
                      <a:pt x="6185" y="3910"/>
                    </a:cubicBezTo>
                    <a:lnTo>
                      <a:pt x="6458" y="3910"/>
                    </a:lnTo>
                    <a:cubicBezTo>
                      <a:pt x="6555" y="3929"/>
                      <a:pt x="6652" y="3949"/>
                      <a:pt x="6730" y="3988"/>
                    </a:cubicBezTo>
                    <a:cubicBezTo>
                      <a:pt x="6827" y="4027"/>
                      <a:pt x="6905" y="4085"/>
                      <a:pt x="7002" y="4143"/>
                    </a:cubicBezTo>
                    <a:cubicBezTo>
                      <a:pt x="7099" y="4240"/>
                      <a:pt x="7197" y="4318"/>
                      <a:pt x="7255" y="4435"/>
                    </a:cubicBezTo>
                    <a:cubicBezTo>
                      <a:pt x="7352" y="4571"/>
                      <a:pt x="7430" y="4707"/>
                      <a:pt x="7508" y="4804"/>
                    </a:cubicBezTo>
                    <a:cubicBezTo>
                      <a:pt x="7527" y="4882"/>
                      <a:pt x="7605" y="4921"/>
                      <a:pt x="7702" y="4921"/>
                    </a:cubicBezTo>
                    <a:lnTo>
                      <a:pt x="7741" y="4921"/>
                    </a:lnTo>
                    <a:cubicBezTo>
                      <a:pt x="7800" y="4902"/>
                      <a:pt x="7838" y="4882"/>
                      <a:pt x="7897" y="4804"/>
                    </a:cubicBezTo>
                    <a:cubicBezTo>
                      <a:pt x="7916" y="4766"/>
                      <a:pt x="7916" y="4707"/>
                      <a:pt x="7916" y="4668"/>
                    </a:cubicBezTo>
                    <a:cubicBezTo>
                      <a:pt x="7897" y="4610"/>
                      <a:pt x="7877" y="4571"/>
                      <a:pt x="7838" y="4493"/>
                    </a:cubicBezTo>
                    <a:lnTo>
                      <a:pt x="7819" y="4124"/>
                    </a:lnTo>
                    <a:cubicBezTo>
                      <a:pt x="7800" y="3560"/>
                      <a:pt x="7780" y="2996"/>
                      <a:pt x="7838" y="2393"/>
                    </a:cubicBezTo>
                    <a:cubicBezTo>
                      <a:pt x="7897" y="2120"/>
                      <a:pt x="7936" y="1848"/>
                      <a:pt x="8033" y="1595"/>
                    </a:cubicBezTo>
                    <a:cubicBezTo>
                      <a:pt x="8111" y="1420"/>
                      <a:pt x="8208" y="1284"/>
                      <a:pt x="8305" y="1129"/>
                    </a:cubicBezTo>
                    <a:cubicBezTo>
                      <a:pt x="8402" y="1012"/>
                      <a:pt x="8519" y="895"/>
                      <a:pt x="8655" y="798"/>
                    </a:cubicBezTo>
                    <a:cubicBezTo>
                      <a:pt x="8772" y="701"/>
                      <a:pt x="8908" y="623"/>
                      <a:pt x="9044" y="545"/>
                    </a:cubicBezTo>
                    <a:cubicBezTo>
                      <a:pt x="9161" y="506"/>
                      <a:pt x="9278" y="448"/>
                      <a:pt x="9394" y="448"/>
                    </a:cubicBezTo>
                    <a:lnTo>
                      <a:pt x="9764" y="448"/>
                    </a:lnTo>
                    <a:cubicBezTo>
                      <a:pt x="9881" y="487"/>
                      <a:pt x="9978" y="506"/>
                      <a:pt x="10114" y="545"/>
                    </a:cubicBezTo>
                    <a:cubicBezTo>
                      <a:pt x="10231" y="603"/>
                      <a:pt x="10347" y="701"/>
                      <a:pt x="10464" y="778"/>
                    </a:cubicBezTo>
                    <a:cubicBezTo>
                      <a:pt x="10639" y="895"/>
                      <a:pt x="10795" y="1070"/>
                      <a:pt x="10931" y="1226"/>
                    </a:cubicBezTo>
                    <a:lnTo>
                      <a:pt x="10950" y="1265"/>
                    </a:lnTo>
                    <a:cubicBezTo>
                      <a:pt x="11203" y="1576"/>
                      <a:pt x="11398" y="1945"/>
                      <a:pt x="11573" y="2354"/>
                    </a:cubicBezTo>
                    <a:cubicBezTo>
                      <a:pt x="11884" y="3112"/>
                      <a:pt x="12098" y="3988"/>
                      <a:pt x="12273" y="5096"/>
                    </a:cubicBezTo>
                    <a:cubicBezTo>
                      <a:pt x="12351" y="5563"/>
                      <a:pt x="12390" y="6088"/>
                      <a:pt x="12448" y="6711"/>
                    </a:cubicBezTo>
                    <a:cubicBezTo>
                      <a:pt x="12390" y="6769"/>
                      <a:pt x="12409" y="6866"/>
                      <a:pt x="12467" y="6944"/>
                    </a:cubicBezTo>
                    <a:cubicBezTo>
                      <a:pt x="12506" y="6963"/>
                      <a:pt x="12565" y="7002"/>
                      <a:pt x="12604" y="7002"/>
                    </a:cubicBezTo>
                    <a:cubicBezTo>
                      <a:pt x="12662" y="7002"/>
                      <a:pt x="12701" y="6963"/>
                      <a:pt x="12759" y="6944"/>
                    </a:cubicBezTo>
                    <a:cubicBezTo>
                      <a:pt x="12876" y="6827"/>
                      <a:pt x="12992" y="6711"/>
                      <a:pt x="13148" y="6574"/>
                    </a:cubicBezTo>
                    <a:cubicBezTo>
                      <a:pt x="13362" y="6419"/>
                      <a:pt x="13576" y="6283"/>
                      <a:pt x="13829" y="6185"/>
                    </a:cubicBezTo>
                    <a:cubicBezTo>
                      <a:pt x="14023" y="6127"/>
                      <a:pt x="14198" y="6069"/>
                      <a:pt x="14334" y="6049"/>
                    </a:cubicBezTo>
                    <a:lnTo>
                      <a:pt x="14626" y="6049"/>
                    </a:lnTo>
                    <a:cubicBezTo>
                      <a:pt x="14704" y="6069"/>
                      <a:pt x="14782" y="6069"/>
                      <a:pt x="14840" y="6088"/>
                    </a:cubicBezTo>
                    <a:cubicBezTo>
                      <a:pt x="14918" y="6127"/>
                      <a:pt x="14976" y="6166"/>
                      <a:pt x="15015" y="6185"/>
                    </a:cubicBezTo>
                    <a:lnTo>
                      <a:pt x="15171" y="6341"/>
                    </a:lnTo>
                    <a:cubicBezTo>
                      <a:pt x="15229" y="6438"/>
                      <a:pt x="15288" y="6535"/>
                      <a:pt x="15365" y="6652"/>
                    </a:cubicBezTo>
                    <a:cubicBezTo>
                      <a:pt x="15385" y="6711"/>
                      <a:pt x="15404" y="6749"/>
                      <a:pt x="15404" y="6808"/>
                    </a:cubicBezTo>
                    <a:cubicBezTo>
                      <a:pt x="15424" y="6886"/>
                      <a:pt x="15463" y="6905"/>
                      <a:pt x="15501" y="6924"/>
                    </a:cubicBezTo>
                    <a:cubicBezTo>
                      <a:pt x="15521" y="6944"/>
                      <a:pt x="15579" y="6944"/>
                      <a:pt x="15618" y="6944"/>
                    </a:cubicBezTo>
                    <a:lnTo>
                      <a:pt x="15677" y="6944"/>
                    </a:lnTo>
                    <a:cubicBezTo>
                      <a:pt x="15754" y="6924"/>
                      <a:pt x="15793" y="6866"/>
                      <a:pt x="15813" y="6769"/>
                    </a:cubicBezTo>
                    <a:lnTo>
                      <a:pt x="15871" y="6711"/>
                    </a:lnTo>
                    <a:cubicBezTo>
                      <a:pt x="15968" y="6555"/>
                      <a:pt x="16104" y="6438"/>
                      <a:pt x="16241" y="6341"/>
                    </a:cubicBezTo>
                    <a:cubicBezTo>
                      <a:pt x="16338" y="6263"/>
                      <a:pt x="16435" y="6224"/>
                      <a:pt x="16552" y="6166"/>
                    </a:cubicBezTo>
                    <a:cubicBezTo>
                      <a:pt x="16649" y="6127"/>
                      <a:pt x="16746" y="6088"/>
                      <a:pt x="16843" y="6088"/>
                    </a:cubicBezTo>
                    <a:lnTo>
                      <a:pt x="17330" y="6088"/>
                    </a:lnTo>
                    <a:cubicBezTo>
                      <a:pt x="17427" y="6088"/>
                      <a:pt x="17524" y="6030"/>
                      <a:pt x="17544" y="5952"/>
                    </a:cubicBezTo>
                    <a:cubicBezTo>
                      <a:pt x="17563" y="5855"/>
                      <a:pt x="17544" y="5758"/>
                      <a:pt x="17466" y="5738"/>
                    </a:cubicBezTo>
                    <a:cubicBezTo>
                      <a:pt x="17427" y="5349"/>
                      <a:pt x="17330" y="4980"/>
                      <a:pt x="17232" y="4610"/>
                    </a:cubicBezTo>
                    <a:lnTo>
                      <a:pt x="17213" y="4532"/>
                    </a:lnTo>
                    <a:cubicBezTo>
                      <a:pt x="17116" y="4124"/>
                      <a:pt x="17019" y="3657"/>
                      <a:pt x="16941" y="3229"/>
                    </a:cubicBezTo>
                    <a:cubicBezTo>
                      <a:pt x="16882" y="2840"/>
                      <a:pt x="16882" y="2471"/>
                      <a:pt x="16921" y="2140"/>
                    </a:cubicBezTo>
                    <a:cubicBezTo>
                      <a:pt x="16941" y="1868"/>
                      <a:pt x="17019" y="1615"/>
                      <a:pt x="17116" y="1381"/>
                    </a:cubicBezTo>
                    <a:lnTo>
                      <a:pt x="17116" y="1323"/>
                    </a:lnTo>
                    <a:cubicBezTo>
                      <a:pt x="17174" y="1167"/>
                      <a:pt x="17271" y="992"/>
                      <a:pt x="17369" y="876"/>
                    </a:cubicBezTo>
                    <a:cubicBezTo>
                      <a:pt x="17446" y="778"/>
                      <a:pt x="17544" y="681"/>
                      <a:pt x="17621" y="603"/>
                    </a:cubicBezTo>
                    <a:lnTo>
                      <a:pt x="17835" y="448"/>
                    </a:lnTo>
                    <a:cubicBezTo>
                      <a:pt x="17913" y="428"/>
                      <a:pt x="17991" y="409"/>
                      <a:pt x="18049" y="409"/>
                    </a:cubicBezTo>
                    <a:lnTo>
                      <a:pt x="18244" y="409"/>
                    </a:lnTo>
                    <a:cubicBezTo>
                      <a:pt x="18322" y="409"/>
                      <a:pt x="18399" y="428"/>
                      <a:pt x="18438" y="448"/>
                    </a:cubicBezTo>
                    <a:cubicBezTo>
                      <a:pt x="18516" y="506"/>
                      <a:pt x="18594" y="526"/>
                      <a:pt x="18691" y="603"/>
                    </a:cubicBezTo>
                    <a:cubicBezTo>
                      <a:pt x="18808" y="701"/>
                      <a:pt x="18905" y="798"/>
                      <a:pt x="19002" y="934"/>
                    </a:cubicBezTo>
                    <a:cubicBezTo>
                      <a:pt x="19177" y="1167"/>
                      <a:pt x="19314" y="1401"/>
                      <a:pt x="19450" y="1693"/>
                    </a:cubicBezTo>
                    <a:cubicBezTo>
                      <a:pt x="19644" y="2159"/>
                      <a:pt x="19761" y="2685"/>
                      <a:pt x="19858" y="3365"/>
                    </a:cubicBezTo>
                    <a:lnTo>
                      <a:pt x="19858" y="3326"/>
                    </a:lnTo>
                    <a:cubicBezTo>
                      <a:pt x="19858" y="3482"/>
                      <a:pt x="19878" y="3638"/>
                      <a:pt x="19897" y="3793"/>
                    </a:cubicBezTo>
                    <a:lnTo>
                      <a:pt x="19936" y="3910"/>
                    </a:lnTo>
                    <a:cubicBezTo>
                      <a:pt x="19936" y="3968"/>
                      <a:pt x="19955" y="4007"/>
                      <a:pt x="19975" y="4065"/>
                    </a:cubicBezTo>
                    <a:cubicBezTo>
                      <a:pt x="20033" y="4085"/>
                      <a:pt x="20072" y="4104"/>
                      <a:pt x="20130" y="4104"/>
                    </a:cubicBezTo>
                    <a:cubicBezTo>
                      <a:pt x="20169" y="4104"/>
                      <a:pt x="20228" y="4085"/>
                      <a:pt x="20247" y="4065"/>
                    </a:cubicBezTo>
                    <a:cubicBezTo>
                      <a:pt x="20286" y="4027"/>
                      <a:pt x="20325" y="4007"/>
                      <a:pt x="20344" y="3968"/>
                    </a:cubicBezTo>
                    <a:cubicBezTo>
                      <a:pt x="20422" y="3851"/>
                      <a:pt x="20461" y="3754"/>
                      <a:pt x="20519" y="3696"/>
                    </a:cubicBezTo>
                    <a:lnTo>
                      <a:pt x="20539" y="3638"/>
                    </a:lnTo>
                    <a:lnTo>
                      <a:pt x="20617" y="3521"/>
                    </a:lnTo>
                    <a:cubicBezTo>
                      <a:pt x="20714" y="3385"/>
                      <a:pt x="20772" y="3229"/>
                      <a:pt x="20869" y="3132"/>
                    </a:cubicBezTo>
                    <a:cubicBezTo>
                      <a:pt x="21161" y="2743"/>
                      <a:pt x="21453" y="2451"/>
                      <a:pt x="21784" y="2218"/>
                    </a:cubicBezTo>
                    <a:cubicBezTo>
                      <a:pt x="21978" y="2062"/>
                      <a:pt x="22173" y="1945"/>
                      <a:pt x="22367" y="1868"/>
                    </a:cubicBezTo>
                    <a:cubicBezTo>
                      <a:pt x="22503" y="1829"/>
                      <a:pt x="22659" y="1770"/>
                      <a:pt x="22795" y="1751"/>
                    </a:cubicBezTo>
                    <a:lnTo>
                      <a:pt x="23184" y="1751"/>
                    </a:lnTo>
                    <a:cubicBezTo>
                      <a:pt x="23301" y="1770"/>
                      <a:pt x="23398" y="1790"/>
                      <a:pt x="23534" y="1848"/>
                    </a:cubicBezTo>
                    <a:cubicBezTo>
                      <a:pt x="23670" y="1887"/>
                      <a:pt x="23787" y="1984"/>
                      <a:pt x="23942" y="2082"/>
                    </a:cubicBezTo>
                    <a:cubicBezTo>
                      <a:pt x="24079" y="2218"/>
                      <a:pt x="24234" y="2334"/>
                      <a:pt x="24351" y="2509"/>
                    </a:cubicBezTo>
                    <a:cubicBezTo>
                      <a:pt x="24507" y="2704"/>
                      <a:pt x="24623" y="2879"/>
                      <a:pt x="24720" y="3132"/>
                    </a:cubicBezTo>
                    <a:cubicBezTo>
                      <a:pt x="24837" y="3404"/>
                      <a:pt x="24915" y="3657"/>
                      <a:pt x="24934" y="3968"/>
                    </a:cubicBezTo>
                    <a:lnTo>
                      <a:pt x="24934" y="4007"/>
                    </a:lnTo>
                    <a:lnTo>
                      <a:pt x="24934" y="4104"/>
                    </a:lnTo>
                    <a:cubicBezTo>
                      <a:pt x="24934" y="4182"/>
                      <a:pt x="24993" y="4240"/>
                      <a:pt x="25090" y="4240"/>
                    </a:cubicBezTo>
                    <a:cubicBezTo>
                      <a:pt x="25129" y="4240"/>
                      <a:pt x="25148" y="4221"/>
                      <a:pt x="25187" y="4202"/>
                    </a:cubicBezTo>
                    <a:cubicBezTo>
                      <a:pt x="25207" y="4182"/>
                      <a:pt x="25207" y="4163"/>
                      <a:pt x="25207" y="4104"/>
                    </a:cubicBezTo>
                    <a:cubicBezTo>
                      <a:pt x="25401" y="3443"/>
                      <a:pt x="25207" y="2898"/>
                      <a:pt x="24895" y="2373"/>
                    </a:cubicBezTo>
                    <a:cubicBezTo>
                      <a:pt x="24720" y="2120"/>
                      <a:pt x="24526" y="1887"/>
                      <a:pt x="24312" y="1731"/>
                    </a:cubicBezTo>
                    <a:cubicBezTo>
                      <a:pt x="24059" y="1537"/>
                      <a:pt x="23767" y="1401"/>
                      <a:pt x="23476" y="1343"/>
                    </a:cubicBezTo>
                    <a:cubicBezTo>
                      <a:pt x="23378" y="1304"/>
                      <a:pt x="23262" y="1304"/>
                      <a:pt x="23145" y="1304"/>
                    </a:cubicBezTo>
                    <a:cubicBezTo>
                      <a:pt x="22912" y="1304"/>
                      <a:pt x="22678" y="1362"/>
                      <a:pt x="22464" y="1440"/>
                    </a:cubicBezTo>
                    <a:cubicBezTo>
                      <a:pt x="22134" y="1537"/>
                      <a:pt x="21842" y="1731"/>
                      <a:pt x="21511" y="1984"/>
                    </a:cubicBezTo>
                    <a:cubicBezTo>
                      <a:pt x="21258" y="2179"/>
                      <a:pt x="21025" y="2451"/>
                      <a:pt x="20811" y="2743"/>
                    </a:cubicBezTo>
                    <a:cubicBezTo>
                      <a:pt x="20675" y="2918"/>
                      <a:pt x="20558" y="3054"/>
                      <a:pt x="20461" y="3229"/>
                    </a:cubicBezTo>
                    <a:cubicBezTo>
                      <a:pt x="20461" y="3035"/>
                      <a:pt x="20422" y="2821"/>
                      <a:pt x="20364" y="2607"/>
                    </a:cubicBezTo>
                    <a:cubicBezTo>
                      <a:pt x="20267" y="2159"/>
                      <a:pt x="20150" y="1731"/>
                      <a:pt x="19955" y="1304"/>
                    </a:cubicBezTo>
                    <a:cubicBezTo>
                      <a:pt x="19741" y="856"/>
                      <a:pt x="19489" y="526"/>
                      <a:pt x="19216" y="312"/>
                    </a:cubicBezTo>
                    <a:cubicBezTo>
                      <a:pt x="18983" y="117"/>
                      <a:pt x="18691" y="1"/>
                      <a:pt x="18399" y="1"/>
                    </a:cubicBezTo>
                    <a:close/>
                  </a:path>
                </a:pathLst>
              </a:custGeom>
              <a:solidFill>
                <a:srgbClr val="5CA695"/>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grpSp>
      </p:grpSp>
      <p:sp>
        <p:nvSpPr>
          <p:cNvPr id="99" name="Subtitle 52">
            <a:extLst>
              <a:ext uri="{FF2B5EF4-FFF2-40B4-BE49-F238E27FC236}">
                <a16:creationId xmlns:a16="http://schemas.microsoft.com/office/drawing/2014/main" xmlns="" id="{9BA39628-95EA-41A5-838E-C34761A7A296}"/>
              </a:ext>
            </a:extLst>
          </p:cNvPr>
          <p:cNvSpPr txBox="1">
            <a:spLocks/>
          </p:cNvSpPr>
          <p:nvPr/>
        </p:nvSpPr>
        <p:spPr>
          <a:xfrm>
            <a:off x="2097476" y="3173497"/>
            <a:ext cx="8368453" cy="1970004"/>
          </a:xfrm>
          <a:prstGeom prst="rect">
            <a:avLst/>
          </a:prstGeom>
          <a:solidFill>
            <a:schemeClr val="accent4">
              <a:lumMod val="20000"/>
              <a:lumOff val="80000"/>
            </a:schemeClr>
          </a:solidFill>
          <a:ln>
            <a:solidFill>
              <a:schemeClr val="accent1"/>
            </a:solidFill>
          </a:ln>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914377">
              <a:lnSpc>
                <a:spcPct val="100000"/>
              </a:lnSpc>
              <a:spcBef>
                <a:spcPts val="1000"/>
              </a:spcBef>
              <a:buNone/>
            </a:pPr>
            <a:r>
              <a:rPr lang="vi-VN" sz="4000" b="1" dirty="0">
                <a:solidFill>
                  <a:srgbClr val="000000"/>
                </a:solidFill>
                <a:latin typeface="Calibri" panose="020F0502020204030204" charset="0"/>
                <a:cs typeface="Calibri" panose="020F0502020204030204" charset="0"/>
              </a:rPr>
              <a:t>Chào hỏi lễ phép; gi</a:t>
            </a:r>
            <a:r>
              <a:rPr lang="en-US" sz="4000" b="1" dirty="0">
                <a:solidFill>
                  <a:srgbClr val="000000"/>
                </a:solidFill>
                <a:latin typeface="Calibri" panose="020F0502020204030204" charset="0"/>
                <a:cs typeface="Calibri" panose="020F0502020204030204" charset="0"/>
              </a:rPr>
              <a:t>ú</a:t>
            </a:r>
            <a:r>
              <a:rPr lang="vi-VN" sz="4000" b="1" dirty="0">
                <a:solidFill>
                  <a:srgbClr val="000000"/>
                </a:solidFill>
                <a:latin typeface="Calibri" panose="020F0502020204030204" charset="0"/>
                <a:cs typeface="Calibri" panose="020F0502020204030204" charset="0"/>
              </a:rPr>
              <a:t>p đỡ hàng xóm; quan tâm, thăm hỏi hàng xóm, chơi thân thiện với các bạn hàng xóm….</a:t>
            </a:r>
            <a:endParaRPr lang="en-US" sz="4000" b="1" dirty="0">
              <a:solidFill>
                <a:srgbClr val="000000"/>
              </a:solidFill>
              <a:latin typeface="Calibri" panose="020F0502020204030204" charset="0"/>
              <a:cs typeface="Calibri" panose="020F0502020204030204" charset="0"/>
            </a:endParaRPr>
          </a:p>
        </p:txBody>
      </p:sp>
    </p:spTree>
    <p:extLst>
      <p:ext uri="{BB962C8B-B14F-4D97-AF65-F5344CB8AC3E}">
        <p14:creationId xmlns:p14="http://schemas.microsoft.com/office/powerpoint/2010/main" val="26927712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500" fill="hold">
                                          <p:stCondLst>
                                            <p:cond delay="0"/>
                                          </p:stCondLst>
                                        </p:cTn>
                                        <p:tgtEl>
                                          <p:spTgt spid="59"/>
                                        </p:tgtEl>
                                        <p:attrNameLst>
                                          <p:attrName>style.visibility</p:attrName>
                                        </p:attrNameLst>
                                      </p:cBhvr>
                                      <p:to>
                                        <p:strVal val="visible"/>
                                      </p:to>
                                    </p:set>
                                    <p:animEffect transition="in" filter="fade">
                                      <p:cBhvr>
                                        <p:cTn id="7" dur="500"/>
                                        <p:tgtEl>
                                          <p:spTgt spid="59"/>
                                        </p:tgtEl>
                                      </p:cBhvr>
                                    </p:animEffect>
                                    <p:anim calcmode="lin" valueType="num">
                                      <p:cBhvr>
                                        <p:cTn id="8" dur="500" fill="hold"/>
                                        <p:tgtEl>
                                          <p:spTgt spid="59"/>
                                        </p:tgtEl>
                                        <p:attrNameLst>
                                          <p:attrName>ppt_x</p:attrName>
                                        </p:attrNameLst>
                                      </p:cBhvr>
                                      <p:tavLst>
                                        <p:tav tm="0">
                                          <p:val>
                                            <p:strVal val="#ppt_x"/>
                                          </p:val>
                                        </p:tav>
                                        <p:tav tm="100000">
                                          <p:val>
                                            <p:strVal val="#ppt_x"/>
                                          </p:val>
                                        </p:tav>
                                      </p:tavLst>
                                    </p:anim>
                                    <p:anim calcmode="lin" valueType="num">
                                      <p:cBhvr>
                                        <p:cTn id="9" dur="500" fill="hold"/>
                                        <p:tgtEl>
                                          <p:spTgt spid="5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9"/>
                                        </p:tgtEl>
                                        <p:attrNameLst>
                                          <p:attrName>style.visibility</p:attrName>
                                        </p:attrNameLst>
                                      </p:cBhvr>
                                      <p:to>
                                        <p:strVal val="visible"/>
                                      </p:to>
                                    </p:set>
                                    <p:anim calcmode="lin" valueType="num">
                                      <p:cBhvr>
                                        <p:cTn id="14" dur="500" fill="hold"/>
                                        <p:tgtEl>
                                          <p:spTgt spid="99"/>
                                        </p:tgtEl>
                                        <p:attrNameLst>
                                          <p:attrName>ppt_w</p:attrName>
                                        </p:attrNameLst>
                                      </p:cBhvr>
                                      <p:tavLst>
                                        <p:tav tm="0">
                                          <p:val>
                                            <p:fltVal val="0"/>
                                          </p:val>
                                        </p:tav>
                                        <p:tav tm="100000">
                                          <p:val>
                                            <p:strVal val="#ppt_w"/>
                                          </p:val>
                                        </p:tav>
                                      </p:tavLst>
                                    </p:anim>
                                    <p:anim calcmode="lin" valueType="num">
                                      <p:cBhvr>
                                        <p:cTn id="15" dur="500" fill="hold"/>
                                        <p:tgtEl>
                                          <p:spTgt spid="99"/>
                                        </p:tgtEl>
                                        <p:attrNameLst>
                                          <p:attrName>ppt_h</p:attrName>
                                        </p:attrNameLst>
                                      </p:cBhvr>
                                      <p:tavLst>
                                        <p:tav tm="0">
                                          <p:val>
                                            <p:fltVal val="0"/>
                                          </p:val>
                                        </p:tav>
                                        <p:tav tm="100000">
                                          <p:val>
                                            <p:strVal val="#ppt_h"/>
                                          </p:val>
                                        </p:tav>
                                      </p:tavLst>
                                    </p:anim>
                                    <p:animEffect transition="in" filter="fade">
                                      <p:cBhvr>
                                        <p:cTn id="16"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76E620D7-9D73-47B3-AB22-8B5A545AC02B}"/>
              </a:ext>
            </a:extLst>
          </p:cNvPr>
          <p:cNvPicPr>
            <a:picLocks noChangeAspect="1"/>
          </p:cNvPicPr>
          <p:nvPr/>
        </p:nvPicPr>
        <p:blipFill>
          <a:blip r:embed="rId2"/>
          <a:stretch>
            <a:fillRect/>
          </a:stretch>
        </p:blipFill>
        <p:spPr>
          <a:xfrm>
            <a:off x="0" y="2"/>
            <a:ext cx="12192000" cy="6857999"/>
          </a:xfrm>
          <a:prstGeom prst="rect">
            <a:avLst/>
          </a:prstGeom>
        </p:spPr>
      </p:pic>
      <p:pic>
        <p:nvPicPr>
          <p:cNvPr id="3" name="图片 2">
            <a:extLst>
              <a:ext uri="{FF2B5EF4-FFF2-40B4-BE49-F238E27FC236}">
                <a16:creationId xmlns:a16="http://schemas.microsoft.com/office/drawing/2014/main" xmlns="" id="{250E4E08-4CB6-4429-B613-234E25F5CE1D}"/>
              </a:ext>
            </a:extLst>
          </p:cNvPr>
          <p:cNvPicPr>
            <a:picLocks noChangeAspect="1"/>
          </p:cNvPicPr>
          <p:nvPr/>
        </p:nvPicPr>
        <p:blipFill>
          <a:blip r:embed="rId3"/>
          <a:stretch>
            <a:fillRect/>
          </a:stretch>
        </p:blipFill>
        <p:spPr>
          <a:xfrm>
            <a:off x="0" y="5303520"/>
            <a:ext cx="12192000" cy="155448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2192003" cy="6858000"/>
          </a:xfrm>
          <a:prstGeom prst="rect">
            <a:avLst/>
          </a:prstGeom>
        </p:spPr>
      </p:pic>
      <p:pic>
        <p:nvPicPr>
          <p:cNvPr id="29" name="图片 28">
            <a:extLst>
              <a:ext uri="{FF2B5EF4-FFF2-40B4-BE49-F238E27FC236}">
                <a16:creationId xmlns:a16="http://schemas.microsoft.com/office/drawing/2014/main" xmlns="" id="{F715D730-75AA-4D69-9732-2A800CF2EFC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9065" y="-415230"/>
            <a:ext cx="3860397" cy="2573599"/>
          </a:xfrm>
          <a:prstGeom prst="rect">
            <a:avLst/>
          </a:prstGeom>
        </p:spPr>
      </p:pic>
      <p:pic>
        <p:nvPicPr>
          <p:cNvPr id="11" name="图片 10">
            <a:extLst>
              <a:ext uri="{FF2B5EF4-FFF2-40B4-BE49-F238E27FC236}">
                <a16:creationId xmlns:a16="http://schemas.microsoft.com/office/drawing/2014/main" xmlns="" id="{2DB4A4AE-A2DC-490E-B4A1-645388CE707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428389" y="2158369"/>
            <a:ext cx="4634753" cy="4634753"/>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97811" y="287609"/>
            <a:ext cx="8743091" cy="5889247"/>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97813" y="2158367"/>
            <a:ext cx="9041152" cy="1749704"/>
          </a:xfrm>
          <a:prstGeom prst="rect">
            <a:avLst/>
          </a:prstGeom>
        </p:spPr>
      </p:pic>
    </p:spTree>
    <p:extLst>
      <p:ext uri="{BB962C8B-B14F-4D97-AF65-F5344CB8AC3E}">
        <p14:creationId xmlns:p14="http://schemas.microsoft.com/office/powerpoint/2010/main" val="30913781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xmlns="" id="{84561F48-201E-F8F3-2B6A-B64A82E272F0}"/>
              </a:ext>
            </a:extLst>
          </p:cNvPr>
          <p:cNvSpPr/>
          <p:nvPr/>
        </p:nvSpPr>
        <p:spPr>
          <a:xfrm>
            <a:off x="1829806" y="883497"/>
            <a:ext cx="8243667" cy="3425371"/>
          </a:xfrm>
          <a:custGeom>
            <a:avLst/>
            <a:gdLst>
              <a:gd name="connsiteX0" fmla="*/ 0 w 8243667"/>
              <a:gd name="connsiteY0" fmla="*/ 342878 h 3425371"/>
              <a:gd name="connsiteX1" fmla="*/ 353234 w 8243667"/>
              <a:gd name="connsiteY1" fmla="*/ 0 h 3425371"/>
              <a:gd name="connsiteX2" fmla="*/ 7890431 w 8243667"/>
              <a:gd name="connsiteY2" fmla="*/ 0 h 3425371"/>
              <a:gd name="connsiteX3" fmla="*/ 8243667 w 8243667"/>
              <a:gd name="connsiteY3" fmla="*/ 342878 h 3425371"/>
              <a:gd name="connsiteX4" fmla="*/ 8243667 w 8243667"/>
              <a:gd name="connsiteY4" fmla="*/ 3082491 h 3425371"/>
              <a:gd name="connsiteX5" fmla="*/ 7890431 w 8243667"/>
              <a:gd name="connsiteY5" fmla="*/ 3425371 h 3425371"/>
              <a:gd name="connsiteX6" fmla="*/ 353234 w 8243667"/>
              <a:gd name="connsiteY6" fmla="*/ 3425371 h 3425371"/>
              <a:gd name="connsiteX7" fmla="*/ 0 w 8243667"/>
              <a:gd name="connsiteY7" fmla="*/ 3082491 h 3425371"/>
              <a:gd name="connsiteX8" fmla="*/ 0 w 8243667"/>
              <a:gd name="connsiteY8" fmla="*/ 342878 h 3425371"/>
              <a:gd name="connsiteX0" fmla="*/ 0 w 8243667"/>
              <a:gd name="connsiteY0" fmla="*/ 342878 h 3425371"/>
              <a:gd name="connsiteX1" fmla="*/ 353234 w 8243667"/>
              <a:gd name="connsiteY1" fmla="*/ 0 h 3425371"/>
              <a:gd name="connsiteX2" fmla="*/ 7890431 w 8243667"/>
              <a:gd name="connsiteY2" fmla="*/ 0 h 3425371"/>
              <a:gd name="connsiteX3" fmla="*/ 8243667 w 8243667"/>
              <a:gd name="connsiteY3" fmla="*/ 342878 h 3425371"/>
              <a:gd name="connsiteX4" fmla="*/ 8243667 w 8243667"/>
              <a:gd name="connsiteY4" fmla="*/ 3082491 h 3425371"/>
              <a:gd name="connsiteX5" fmla="*/ 7890431 w 8243667"/>
              <a:gd name="connsiteY5" fmla="*/ 3425371 h 3425371"/>
              <a:gd name="connsiteX6" fmla="*/ 353234 w 8243667"/>
              <a:gd name="connsiteY6" fmla="*/ 3425371 h 3425371"/>
              <a:gd name="connsiteX7" fmla="*/ 0 w 8243667"/>
              <a:gd name="connsiteY7" fmla="*/ 3082491 h 3425371"/>
              <a:gd name="connsiteX8" fmla="*/ 0 w 8243667"/>
              <a:gd name="connsiteY8" fmla="*/ 342878 h 3425371"/>
              <a:gd name="connsiteX0" fmla="*/ 0 w 8243667"/>
              <a:gd name="connsiteY0" fmla="*/ 342878 h 3425371"/>
              <a:gd name="connsiteX1" fmla="*/ 353234 w 8243667"/>
              <a:gd name="connsiteY1" fmla="*/ 0 h 3425371"/>
              <a:gd name="connsiteX2" fmla="*/ 7890431 w 8243667"/>
              <a:gd name="connsiteY2" fmla="*/ 0 h 3425371"/>
              <a:gd name="connsiteX3" fmla="*/ 8243667 w 8243667"/>
              <a:gd name="connsiteY3" fmla="*/ 342878 h 3425371"/>
              <a:gd name="connsiteX4" fmla="*/ 8243667 w 8243667"/>
              <a:gd name="connsiteY4" fmla="*/ 3082491 h 3425371"/>
              <a:gd name="connsiteX5" fmla="*/ 7890431 w 8243667"/>
              <a:gd name="connsiteY5" fmla="*/ 3425371 h 3425371"/>
              <a:gd name="connsiteX6" fmla="*/ 353234 w 8243667"/>
              <a:gd name="connsiteY6" fmla="*/ 3425371 h 3425371"/>
              <a:gd name="connsiteX7" fmla="*/ 0 w 8243667"/>
              <a:gd name="connsiteY7" fmla="*/ 3082491 h 3425371"/>
              <a:gd name="connsiteX8" fmla="*/ 0 w 8243667"/>
              <a:gd name="connsiteY8" fmla="*/ 342878 h 342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43667" h="3425371" fill="none" extrusionOk="0">
                <a:moveTo>
                  <a:pt x="0" y="342878"/>
                </a:moveTo>
                <a:cubicBezTo>
                  <a:pt x="5326" y="202153"/>
                  <a:pt x="201894" y="-29909"/>
                  <a:pt x="353234" y="0"/>
                </a:cubicBezTo>
                <a:cubicBezTo>
                  <a:pt x="2913189" y="144128"/>
                  <a:pt x="6299217" y="-451138"/>
                  <a:pt x="7890431" y="0"/>
                </a:cubicBezTo>
                <a:cubicBezTo>
                  <a:pt x="8026867" y="-9304"/>
                  <a:pt x="8298393" y="112350"/>
                  <a:pt x="8243667" y="342878"/>
                </a:cubicBezTo>
                <a:cubicBezTo>
                  <a:pt x="8283438" y="1497363"/>
                  <a:pt x="8418406" y="1995892"/>
                  <a:pt x="8243667" y="3082491"/>
                </a:cubicBezTo>
                <a:cubicBezTo>
                  <a:pt x="8209833" y="3305910"/>
                  <a:pt x="8144252" y="3423421"/>
                  <a:pt x="7890431" y="3425371"/>
                </a:cubicBezTo>
                <a:cubicBezTo>
                  <a:pt x="6051886" y="3327771"/>
                  <a:pt x="3765810" y="3368589"/>
                  <a:pt x="353234" y="3425371"/>
                </a:cubicBezTo>
                <a:cubicBezTo>
                  <a:pt x="149359" y="3371413"/>
                  <a:pt x="1345" y="3332422"/>
                  <a:pt x="0" y="3082491"/>
                </a:cubicBezTo>
                <a:cubicBezTo>
                  <a:pt x="-194995" y="1965380"/>
                  <a:pt x="65614" y="1234803"/>
                  <a:pt x="0" y="342878"/>
                </a:cubicBezTo>
                <a:close/>
              </a:path>
              <a:path w="8243667" h="3425371" stroke="0" extrusionOk="0">
                <a:moveTo>
                  <a:pt x="0" y="342878"/>
                </a:moveTo>
                <a:cubicBezTo>
                  <a:pt x="-23507" y="143809"/>
                  <a:pt x="192944" y="-24539"/>
                  <a:pt x="353234" y="0"/>
                </a:cubicBezTo>
                <a:cubicBezTo>
                  <a:pt x="2784640" y="-419969"/>
                  <a:pt x="4125753" y="275640"/>
                  <a:pt x="7890431" y="0"/>
                </a:cubicBezTo>
                <a:cubicBezTo>
                  <a:pt x="8043017" y="-2012"/>
                  <a:pt x="8248164" y="202629"/>
                  <a:pt x="8243667" y="342878"/>
                </a:cubicBezTo>
                <a:cubicBezTo>
                  <a:pt x="8506010" y="1161253"/>
                  <a:pt x="8493013" y="2104324"/>
                  <a:pt x="8243667" y="3082491"/>
                </a:cubicBezTo>
                <a:cubicBezTo>
                  <a:pt x="8257766" y="3301985"/>
                  <a:pt x="8044295" y="3415890"/>
                  <a:pt x="7890431" y="3425371"/>
                </a:cubicBezTo>
                <a:cubicBezTo>
                  <a:pt x="4927643" y="3369940"/>
                  <a:pt x="1180935" y="3481181"/>
                  <a:pt x="353234" y="3425371"/>
                </a:cubicBezTo>
                <a:cubicBezTo>
                  <a:pt x="173723" y="3349451"/>
                  <a:pt x="-14091" y="3231960"/>
                  <a:pt x="0" y="3082491"/>
                </a:cubicBezTo>
                <a:cubicBezTo>
                  <a:pt x="-266196" y="2148716"/>
                  <a:pt x="-195532" y="1449354"/>
                  <a:pt x="0" y="342878"/>
                </a:cubicBezTo>
                <a:close/>
              </a:path>
              <a:path w="8243667" h="3425371" fill="none" stroke="0" extrusionOk="0">
                <a:moveTo>
                  <a:pt x="0" y="342878"/>
                </a:moveTo>
                <a:cubicBezTo>
                  <a:pt x="-8858" y="137942"/>
                  <a:pt x="177298" y="-8289"/>
                  <a:pt x="353234" y="0"/>
                </a:cubicBezTo>
                <a:cubicBezTo>
                  <a:pt x="2635937" y="302351"/>
                  <a:pt x="6175396" y="10117"/>
                  <a:pt x="7890431" y="0"/>
                </a:cubicBezTo>
                <a:cubicBezTo>
                  <a:pt x="8072951" y="11697"/>
                  <a:pt x="8293738" y="150597"/>
                  <a:pt x="8243667" y="342878"/>
                </a:cubicBezTo>
                <a:cubicBezTo>
                  <a:pt x="8198325" y="1621376"/>
                  <a:pt x="8402321" y="1952295"/>
                  <a:pt x="8243667" y="3082491"/>
                </a:cubicBezTo>
                <a:cubicBezTo>
                  <a:pt x="8228152" y="3320488"/>
                  <a:pt x="8104867" y="3386670"/>
                  <a:pt x="7890431" y="3425371"/>
                </a:cubicBezTo>
                <a:cubicBezTo>
                  <a:pt x="5780840" y="3105268"/>
                  <a:pt x="4109272" y="3431173"/>
                  <a:pt x="353234" y="3425371"/>
                </a:cubicBezTo>
                <a:cubicBezTo>
                  <a:pt x="148685" y="3386906"/>
                  <a:pt x="36962" y="3291583"/>
                  <a:pt x="0" y="3082491"/>
                </a:cubicBezTo>
                <a:cubicBezTo>
                  <a:pt x="-125384" y="2082536"/>
                  <a:pt x="-128947" y="1366296"/>
                  <a:pt x="0" y="342878"/>
                </a:cubicBezTo>
                <a:close/>
              </a:path>
              <a:path w="8243667" h="3425371" fill="none" stroke="0" extrusionOk="0">
                <a:moveTo>
                  <a:pt x="0" y="342878"/>
                </a:moveTo>
                <a:cubicBezTo>
                  <a:pt x="1635" y="164439"/>
                  <a:pt x="217426" y="-12888"/>
                  <a:pt x="353234" y="0"/>
                </a:cubicBezTo>
                <a:cubicBezTo>
                  <a:pt x="2828035" y="258372"/>
                  <a:pt x="6276655" y="-267882"/>
                  <a:pt x="7890431" y="0"/>
                </a:cubicBezTo>
                <a:cubicBezTo>
                  <a:pt x="8032725" y="-3144"/>
                  <a:pt x="8292316" y="146153"/>
                  <a:pt x="8243667" y="342878"/>
                </a:cubicBezTo>
                <a:cubicBezTo>
                  <a:pt x="8255885" y="1529785"/>
                  <a:pt x="8437692" y="1978984"/>
                  <a:pt x="8243667" y="3082491"/>
                </a:cubicBezTo>
                <a:cubicBezTo>
                  <a:pt x="8213031" y="3306862"/>
                  <a:pt x="8105424" y="3407718"/>
                  <a:pt x="7890431" y="3425371"/>
                </a:cubicBezTo>
                <a:cubicBezTo>
                  <a:pt x="5935112" y="3161264"/>
                  <a:pt x="3970584" y="3295105"/>
                  <a:pt x="353234" y="3425371"/>
                </a:cubicBezTo>
                <a:cubicBezTo>
                  <a:pt x="142590" y="3367524"/>
                  <a:pt x="32637" y="3300318"/>
                  <a:pt x="0" y="3082491"/>
                </a:cubicBezTo>
                <a:cubicBezTo>
                  <a:pt x="-213111" y="2034186"/>
                  <a:pt x="212829" y="1244634"/>
                  <a:pt x="0" y="342878"/>
                </a:cubicBezTo>
                <a:close/>
              </a:path>
            </a:pathLst>
          </a:custGeom>
          <a:solidFill>
            <a:schemeClr val="bg1">
              <a:alpha val="73000"/>
            </a:schemeClr>
          </a:solidFill>
          <a:ln w="38100">
            <a:solidFill>
              <a:srgbClr val="002060"/>
            </a:solidFill>
            <a:extLst>
              <a:ext uri="{C807C97D-BFC1-408E-A445-0C87EB9F89A2}">
                <ask:lineSketchStyleProps xmln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ea typeface="+mn-ea"/>
              <a:cs typeface="+mn-cs"/>
            </a:endParaRPr>
          </a:p>
        </p:txBody>
      </p:sp>
      <p:sp>
        <p:nvSpPr>
          <p:cNvPr id="6" name="Hộp Văn bản 5">
            <a:extLst>
              <a:ext uri="{FF2B5EF4-FFF2-40B4-BE49-F238E27FC236}">
                <a16:creationId xmlns:a16="http://schemas.microsoft.com/office/drawing/2014/main" xmlns="" id="{6829CD5C-2B91-34BC-3BE1-E72A0BF12921}"/>
              </a:ext>
            </a:extLst>
          </p:cNvPr>
          <p:cNvSpPr txBox="1"/>
          <p:nvPr/>
        </p:nvSpPr>
        <p:spPr>
          <a:xfrm>
            <a:off x="2279970" y="1152255"/>
            <a:ext cx="734333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ysClr val="windowText" lastClr="000000"/>
                  </a:solidFill>
                  <a:prstDash val="solid"/>
                </a:ln>
                <a:solidFill>
                  <a:prstClr val="white"/>
                </a:solidFill>
                <a:effectLst/>
                <a:uLnTx/>
                <a:uFillTx/>
                <a:ea typeface="+mn-ea"/>
                <a:cs typeface="+mn-cs"/>
              </a:rPr>
              <a:t>HOẠT ĐỘNG 3</a:t>
            </a:r>
          </a:p>
        </p:txBody>
      </p:sp>
      <p:sp>
        <p:nvSpPr>
          <p:cNvPr id="7" name="Hộp Văn bản 6">
            <a:extLst>
              <a:ext uri="{FF2B5EF4-FFF2-40B4-BE49-F238E27FC236}">
                <a16:creationId xmlns:a16="http://schemas.microsoft.com/office/drawing/2014/main" xmlns="" id="{632C289D-1919-ADDE-C196-9FA0B5ECCE08}"/>
              </a:ext>
            </a:extLst>
          </p:cNvPr>
          <p:cNvSpPr txBox="1"/>
          <p:nvPr/>
        </p:nvSpPr>
        <p:spPr>
          <a:xfrm>
            <a:off x="1409054" y="2208622"/>
            <a:ext cx="9085169"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a:noFill/>
                </a:ln>
                <a:solidFill>
                  <a:srgbClr val="FF0000"/>
                </a:solidFill>
                <a:effectLst/>
                <a:uLnTx/>
                <a:uFillTx/>
                <a:ea typeface="+mn-ea"/>
                <a:cs typeface="+mn-cs"/>
              </a:rPr>
              <a:t>Xử</a:t>
            </a:r>
            <a:r>
              <a:rPr kumimoji="0" lang="en-US" sz="8800" b="1" i="0" u="none" strike="noStrike" kern="1200" cap="none" spc="0" normalizeH="0" baseline="0" noProof="0" dirty="0">
                <a:ln>
                  <a:noFill/>
                </a:ln>
                <a:solidFill>
                  <a:srgbClr val="FF0000"/>
                </a:solidFill>
                <a:effectLst/>
                <a:uLnTx/>
                <a:uFillTx/>
                <a:ea typeface="+mn-ea"/>
                <a:cs typeface="+mn-cs"/>
              </a:rPr>
              <a:t> </a:t>
            </a:r>
            <a:r>
              <a:rPr kumimoji="0" lang="en-US" sz="8800" b="1" i="0" u="none" strike="noStrike" kern="1200" cap="none" spc="0" normalizeH="0" baseline="0" noProof="0" dirty="0" err="1">
                <a:ln>
                  <a:noFill/>
                </a:ln>
                <a:solidFill>
                  <a:srgbClr val="FF0000"/>
                </a:solidFill>
                <a:effectLst/>
                <a:uLnTx/>
                <a:uFillTx/>
                <a:ea typeface="+mn-ea"/>
                <a:cs typeface="+mn-cs"/>
              </a:rPr>
              <a:t>lí</a:t>
            </a:r>
            <a:r>
              <a:rPr kumimoji="0" lang="en-US" sz="8800" b="1" i="0" u="none" strike="noStrike" kern="1200" cap="none" spc="0" normalizeH="0" baseline="0" noProof="0" dirty="0">
                <a:ln>
                  <a:noFill/>
                </a:ln>
                <a:solidFill>
                  <a:srgbClr val="FF0000"/>
                </a:solidFill>
                <a:effectLst/>
                <a:uLnTx/>
                <a:uFillTx/>
                <a:ea typeface="+mn-ea"/>
                <a:cs typeface="+mn-cs"/>
              </a:rPr>
              <a:t> </a:t>
            </a:r>
            <a:r>
              <a:rPr kumimoji="0" lang="en-US" sz="8800" b="1" i="0" u="none" strike="noStrike" kern="1200" cap="none" spc="0" normalizeH="0" baseline="0" noProof="0" dirty="0" err="1">
                <a:ln>
                  <a:noFill/>
                </a:ln>
                <a:solidFill>
                  <a:srgbClr val="FF0000"/>
                </a:solidFill>
                <a:effectLst/>
                <a:uLnTx/>
                <a:uFillTx/>
                <a:ea typeface="+mn-ea"/>
                <a:cs typeface="+mn-cs"/>
              </a:rPr>
              <a:t>tình</a:t>
            </a:r>
            <a:r>
              <a:rPr kumimoji="0" lang="en-US" sz="8800" b="1" i="0" u="none" strike="noStrike" kern="1200" cap="none" spc="0" normalizeH="0" baseline="0" noProof="0" dirty="0">
                <a:ln>
                  <a:noFill/>
                </a:ln>
                <a:solidFill>
                  <a:srgbClr val="FF0000"/>
                </a:solidFill>
                <a:effectLst/>
                <a:uLnTx/>
                <a:uFillTx/>
                <a:ea typeface="+mn-ea"/>
                <a:cs typeface="+mn-cs"/>
              </a:rPr>
              <a:t> </a:t>
            </a:r>
            <a:r>
              <a:rPr kumimoji="0" lang="en-US" sz="8800" b="1" i="0" u="none" strike="noStrike" kern="1200" cap="none" spc="0" normalizeH="0" baseline="0" noProof="0" dirty="0" err="1">
                <a:ln>
                  <a:noFill/>
                </a:ln>
                <a:solidFill>
                  <a:srgbClr val="FF0000"/>
                </a:solidFill>
                <a:effectLst/>
                <a:uLnTx/>
                <a:uFillTx/>
                <a:ea typeface="+mn-ea"/>
                <a:cs typeface="+mn-cs"/>
              </a:rPr>
              <a:t>huống</a:t>
            </a:r>
            <a:endParaRPr kumimoji="0" lang="en-US" sz="8800" b="1" i="0" u="none" strike="noStrike" kern="1200" cap="none" spc="0" normalizeH="0" baseline="0" noProof="0" dirty="0">
              <a:ln>
                <a:noFill/>
              </a:ln>
              <a:solidFill>
                <a:srgbClr val="FF0000"/>
              </a:solidFill>
              <a:effectLst/>
              <a:uLnTx/>
              <a:uFillTx/>
              <a:ea typeface="+mn-ea"/>
              <a:cs typeface="+mn-cs"/>
            </a:endParaRPr>
          </a:p>
        </p:txBody>
      </p:sp>
      <p:pic>
        <p:nvPicPr>
          <p:cNvPr id="11" name="Hình ảnh 10" descr="Ảnh có chứa dây xích, sản phẩm kim loại, phụ kiện&#10;&#10;Mô tả được tạo tự động">
            <a:extLst>
              <a:ext uri="{FF2B5EF4-FFF2-40B4-BE49-F238E27FC236}">
                <a16:creationId xmlns:a16="http://schemas.microsoft.com/office/drawing/2014/main" xmlns="" id="{6122FD4E-2F78-F608-E91D-9655AE6A5696}"/>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4325" b="92846" l="3462" r="26264">
                        <a14:foregroundMark x1="16621" y1="54365" x2="16621" y2="54365"/>
                        <a14:foregroundMark x1="26264" y1="71180" x2="26264" y2="71180"/>
                      </a14:backgroundRemoval>
                    </a14:imgEffect>
                  </a14:imgLayer>
                </a14:imgProps>
              </a:ext>
              <a:ext uri="{28A0092B-C50C-407E-A947-70E740481C1C}">
                <a14:useLocalDpi xmlns:a14="http://schemas.microsoft.com/office/drawing/2010/main" val="0"/>
              </a:ext>
            </a:extLst>
          </a:blip>
          <a:srcRect l="742" t="50000" r="71655" b="2359"/>
          <a:stretch/>
        </p:blipFill>
        <p:spPr>
          <a:xfrm>
            <a:off x="95682" y="-64140"/>
            <a:ext cx="2978005" cy="3493140"/>
          </a:xfrm>
          <a:prstGeom prst="rect">
            <a:avLst/>
          </a:prstGeom>
        </p:spPr>
      </p:pic>
      <p:pic>
        <p:nvPicPr>
          <p:cNvPr id="3" name="图片 1">
            <a:extLst>
              <a:ext uri="{FF2B5EF4-FFF2-40B4-BE49-F238E27FC236}">
                <a16:creationId xmlns:a16="http://schemas.microsoft.com/office/drawing/2014/main" xmlns="" id="{2A13F4E0-417C-1C60-F179-B11C8DD7731E}"/>
              </a:ext>
            </a:extLst>
          </p:cNvPr>
          <p:cNvPicPr>
            <a:picLocks noChangeAspect="1"/>
          </p:cNvPicPr>
          <p:nvPr/>
        </p:nvPicPr>
        <p:blipFill rotWithShape="1">
          <a:blip r:embed="rId5">
            <a:extLst>
              <a:ext uri="{28A0092B-C50C-407E-A947-70E740481C1C}">
                <a14:useLocalDpi xmlns:a14="http://schemas.microsoft.com/office/drawing/2010/main" val="0"/>
              </a:ext>
            </a:extLst>
          </a:blip>
          <a:srcRect t="34009" b="28505"/>
          <a:stretch/>
        </p:blipFill>
        <p:spPr>
          <a:xfrm>
            <a:off x="1292510" y="3257318"/>
            <a:ext cx="8868049" cy="3324312"/>
          </a:xfrm>
          <a:prstGeom prst="rect">
            <a:avLst/>
          </a:prstGeom>
        </p:spPr>
      </p:pic>
      <p:pic>
        <p:nvPicPr>
          <p:cNvPr id="9" name="Hình ảnh 8" descr="Ảnh có chứa đồ chơi, khác nhau, đồ họa véc-tơ, vài&#10;&#10;Mô tả được tạo tự động">
            <a:extLst>
              <a:ext uri="{FF2B5EF4-FFF2-40B4-BE49-F238E27FC236}">
                <a16:creationId xmlns:a16="http://schemas.microsoft.com/office/drawing/2014/main" xmlns="" id="{4A81635A-D580-21A0-6C29-F881335DF653}"/>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397" b="31096" l="69242" r="97657">
                        <a14:foregroundMark x1="74078" y1="16417" x2="74078" y2="16417"/>
                        <a14:foregroundMark x1="77667" y1="16619" x2="69292" y2="15649"/>
                        <a14:foregroundMark x1="97657" y1="20663" x2="97657" y2="20663"/>
                        <a14:foregroundMark x1="87886" y1="16741" x2="94068" y2="17509"/>
                        <a14:foregroundMark x1="80658" y1="16336" x2="80658" y2="16336"/>
                      </a14:backgroundRemoval>
                    </a14:imgEffect>
                  </a14:imgLayer>
                </a14:imgProps>
              </a:ext>
              <a:ext uri="{28A0092B-C50C-407E-A947-70E740481C1C}">
                <a14:useLocalDpi xmlns:a14="http://schemas.microsoft.com/office/drawing/2010/main" val="0"/>
              </a:ext>
            </a:extLst>
          </a:blip>
          <a:srcRect l="66919" t="4548" r="196" b="65408"/>
          <a:stretch/>
        </p:blipFill>
        <p:spPr>
          <a:xfrm rot="20592852">
            <a:off x="8626658" y="-471249"/>
            <a:ext cx="3127512" cy="3523717"/>
          </a:xfrm>
          <a:prstGeom prst="rect">
            <a:avLst/>
          </a:prstGeom>
        </p:spPr>
      </p:pic>
    </p:spTree>
    <p:extLst>
      <p:ext uri="{BB962C8B-B14F-4D97-AF65-F5344CB8AC3E}">
        <p14:creationId xmlns:p14="http://schemas.microsoft.com/office/powerpoint/2010/main" val="10758632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4" presetClass="emph" presetSubtype="0" fill="hold" grpId="0" nodeType="clickEffect">
                                  <p:stCondLst>
                                    <p:cond delay="0"/>
                                  </p:stCondLst>
                                  <p:iterate type="lt">
                                    <p:tmPct val="10000"/>
                                  </p:iterate>
                                  <p:childTnLst>
                                    <p:animMotion origin="layout" path="M 0.0 0.0 L 0.0 -0.07213" pathEditMode="relative" ptsTypes="">
                                      <p:cBhvr>
                                        <p:cTn id="14" dur="250" accel="50000" decel="50000" autoRev="1" fill="hold">
                                          <p:stCondLst>
                                            <p:cond delay="0"/>
                                          </p:stCondLst>
                                        </p:cTn>
                                        <p:tgtEl>
                                          <p:spTgt spid="6"/>
                                        </p:tgtEl>
                                        <p:attrNameLst>
                                          <p:attrName>ppt_x</p:attrName>
                                          <p:attrName>ppt_y</p:attrName>
                                        </p:attrNameLst>
                                      </p:cBhvr>
                                    </p:animMotion>
                                    <p:animRot by="1500000">
                                      <p:cBhvr>
                                        <p:cTn id="15" dur="125" fill="hold">
                                          <p:stCondLst>
                                            <p:cond delay="0"/>
                                          </p:stCondLst>
                                        </p:cTn>
                                        <p:tgtEl>
                                          <p:spTgt spid="6"/>
                                        </p:tgtEl>
                                        <p:attrNameLst>
                                          <p:attrName>r</p:attrName>
                                        </p:attrNameLst>
                                      </p:cBhvr>
                                    </p:animRot>
                                    <p:animRot by="-1500000">
                                      <p:cBhvr>
                                        <p:cTn id="16" dur="125" fill="hold">
                                          <p:stCondLst>
                                            <p:cond delay="125"/>
                                          </p:stCondLst>
                                        </p:cTn>
                                        <p:tgtEl>
                                          <p:spTgt spid="6"/>
                                        </p:tgtEl>
                                        <p:attrNameLst>
                                          <p:attrName>r</p:attrName>
                                        </p:attrNameLst>
                                      </p:cBhvr>
                                    </p:animRot>
                                    <p:animRot by="-1500000">
                                      <p:cBhvr>
                                        <p:cTn id="17" dur="125" fill="hold">
                                          <p:stCondLst>
                                            <p:cond delay="250"/>
                                          </p:stCondLst>
                                        </p:cTn>
                                        <p:tgtEl>
                                          <p:spTgt spid="6"/>
                                        </p:tgtEl>
                                        <p:attrNameLst>
                                          <p:attrName>r</p:attrName>
                                        </p:attrNameLst>
                                      </p:cBhvr>
                                    </p:animRot>
                                    <p:animRot by="1500000">
                                      <p:cBhvr>
                                        <p:cTn id="18" dur="125" fill="hold">
                                          <p:stCondLst>
                                            <p:cond delay="375"/>
                                          </p:stCondLst>
                                        </p:cTn>
                                        <p:tgtEl>
                                          <p:spTgt spid="6"/>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0606207B-20D2-446F-8C67-2295142A26E4}"/>
              </a:ext>
            </a:extLst>
          </p:cNvPr>
          <p:cNvPicPr>
            <a:picLocks noChangeAspect="1"/>
          </p:cNvPicPr>
          <p:nvPr/>
        </p:nvPicPr>
        <p:blipFill>
          <a:blip r:embed="rId2"/>
          <a:stretch>
            <a:fillRect/>
          </a:stretch>
        </p:blipFill>
        <p:spPr>
          <a:xfrm>
            <a:off x="0" y="2"/>
            <a:ext cx="12192000" cy="6857999"/>
          </a:xfrm>
          <a:prstGeom prst="rect">
            <a:avLst/>
          </a:prstGeom>
        </p:spPr>
      </p:pic>
      <p:sp>
        <p:nvSpPr>
          <p:cNvPr id="3" name="矩形: 圆角 2">
            <a:extLst>
              <a:ext uri="{FF2B5EF4-FFF2-40B4-BE49-F238E27FC236}">
                <a16:creationId xmlns:a16="http://schemas.microsoft.com/office/drawing/2014/main" xmlns="" id="{BD676B72-F14B-4403-8D5A-1E055CC095AE}"/>
              </a:ext>
            </a:extLst>
          </p:cNvPr>
          <p:cNvSpPr/>
          <p:nvPr/>
        </p:nvSpPr>
        <p:spPr>
          <a:xfrm>
            <a:off x="514351" y="304800"/>
            <a:ext cx="11344274" cy="6419850"/>
          </a:xfrm>
          <a:prstGeom prst="roundRect">
            <a:avLst>
              <a:gd name="adj" fmla="val 10819"/>
            </a:avLst>
          </a:prstGeom>
          <a:solidFill>
            <a:schemeClr val="bg1"/>
          </a:solidFill>
          <a:ln w="25400">
            <a:solidFill>
              <a:schemeClr val="tx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dirty="0">
              <a:solidFill>
                <a:prstClr val="white"/>
              </a:solidFill>
              <a:latin typeface="Calibri"/>
              <a:ea typeface="微软雅黑" panose="020B0503020204020204" pitchFamily="34" charset="-122"/>
            </a:endParaRPr>
          </a:p>
        </p:txBody>
      </p:sp>
      <p:pic>
        <p:nvPicPr>
          <p:cNvPr id="15" name="Picture 14">
            <a:extLst>
              <a:ext uri="{FF2B5EF4-FFF2-40B4-BE49-F238E27FC236}">
                <a16:creationId xmlns:a16="http://schemas.microsoft.com/office/drawing/2014/main" xmlns="" id="{B5BE511F-18ED-1384-BE2B-29F3A31172DA}"/>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1838325" y="352604"/>
            <a:ext cx="8810625" cy="3760808"/>
          </a:xfrm>
          <a:prstGeom prst="rect">
            <a:avLst/>
          </a:prstGeom>
        </p:spPr>
      </p:pic>
      <p:sp>
        <p:nvSpPr>
          <p:cNvPr id="16" name="Subtitle 52">
            <a:extLst>
              <a:ext uri="{FF2B5EF4-FFF2-40B4-BE49-F238E27FC236}">
                <a16:creationId xmlns:a16="http://schemas.microsoft.com/office/drawing/2014/main" xmlns="" id="{8A82EF9F-9B75-F4B1-7B77-4A2593020D94}"/>
              </a:ext>
            </a:extLst>
          </p:cNvPr>
          <p:cNvSpPr txBox="1">
            <a:spLocks/>
          </p:cNvSpPr>
          <p:nvPr/>
        </p:nvSpPr>
        <p:spPr>
          <a:xfrm>
            <a:off x="2028825" y="4202196"/>
            <a:ext cx="4362450" cy="1979529"/>
          </a:xfrm>
          <a:prstGeom prst="rect">
            <a:avLst/>
          </a:prstGeom>
          <a:solidFill>
            <a:schemeClr val="accent4">
              <a:lumMod val="20000"/>
              <a:lumOff val="80000"/>
            </a:schemeClr>
          </a:solidFill>
          <a:ln>
            <a:solidFill>
              <a:schemeClr val="accent1"/>
            </a:solidFill>
          </a:ln>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914377">
              <a:lnSpc>
                <a:spcPct val="100000"/>
              </a:lnSpc>
              <a:spcBef>
                <a:spcPts val="1000"/>
              </a:spcBef>
              <a:buNone/>
            </a:pPr>
            <a:r>
              <a:rPr lang="vi-VN" sz="3000" b="1" dirty="0">
                <a:solidFill>
                  <a:srgbClr val="000000"/>
                </a:solidFill>
                <a:latin typeface="Calibri" panose="020F0502020204030204" charset="0"/>
                <a:cs typeface="Calibri" panose="020F0502020204030204" charset="0"/>
              </a:rPr>
              <a:t>Minh vừa bước ra cửa thì gặp bác Hùng mới chuyển đến gần nhà. Nếu là Minh, em sẽ làm gì?</a:t>
            </a:r>
            <a:endParaRPr lang="en-US" sz="3000" b="1" dirty="0">
              <a:solidFill>
                <a:srgbClr val="000000"/>
              </a:solidFill>
              <a:latin typeface="Calibri" panose="020F0502020204030204" charset="0"/>
              <a:cs typeface="Calibri" panose="020F0502020204030204" charset="0"/>
            </a:endParaRPr>
          </a:p>
        </p:txBody>
      </p:sp>
      <p:sp>
        <p:nvSpPr>
          <p:cNvPr id="17" name="Subtitle 52">
            <a:extLst>
              <a:ext uri="{FF2B5EF4-FFF2-40B4-BE49-F238E27FC236}">
                <a16:creationId xmlns:a16="http://schemas.microsoft.com/office/drawing/2014/main" xmlns="" id="{5DFFE98D-04F6-95A0-50D0-A80A2A090FCA}"/>
              </a:ext>
            </a:extLst>
          </p:cNvPr>
          <p:cNvSpPr txBox="1">
            <a:spLocks/>
          </p:cNvSpPr>
          <p:nvPr/>
        </p:nvSpPr>
        <p:spPr>
          <a:xfrm>
            <a:off x="6572250" y="4230771"/>
            <a:ext cx="4362450" cy="1979529"/>
          </a:xfrm>
          <a:prstGeom prst="rect">
            <a:avLst/>
          </a:prstGeom>
          <a:solidFill>
            <a:schemeClr val="accent4">
              <a:lumMod val="20000"/>
              <a:lumOff val="80000"/>
            </a:schemeClr>
          </a:solidFill>
          <a:ln>
            <a:solidFill>
              <a:schemeClr val="accent1"/>
            </a:solidFill>
          </a:ln>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914377">
              <a:lnSpc>
                <a:spcPct val="100000"/>
              </a:lnSpc>
              <a:spcBef>
                <a:spcPts val="1000"/>
              </a:spcBef>
              <a:buNone/>
            </a:pPr>
            <a:r>
              <a:rPr lang="vi-VN" sz="3000" b="1" dirty="0">
                <a:solidFill>
                  <a:srgbClr val="000000"/>
                </a:solidFill>
                <a:latin typeface="Calibri" panose="020F0502020204030204" charset="0"/>
                <a:cs typeface="Calibri" panose="020F0502020204030204" charset="0"/>
              </a:rPr>
              <a:t>Cô Hằng hàng xóm nhờ Lan trông em giúp vì cô có việc bận.</a:t>
            </a:r>
            <a:r>
              <a:rPr lang="en-US" sz="3000" b="1" dirty="0">
                <a:solidFill>
                  <a:srgbClr val="000000"/>
                </a:solidFill>
                <a:latin typeface="Calibri" panose="020F0502020204030204" charset="0"/>
                <a:cs typeface="Calibri" panose="020F0502020204030204" charset="0"/>
              </a:rPr>
              <a:t> </a:t>
            </a:r>
            <a:r>
              <a:rPr lang="vi-VN" sz="3000" b="1" dirty="0">
                <a:solidFill>
                  <a:srgbClr val="000000"/>
                </a:solidFill>
                <a:latin typeface="Calibri" panose="020F0502020204030204" charset="0"/>
                <a:cs typeface="Calibri" panose="020F0502020204030204" charset="0"/>
              </a:rPr>
              <a:t>Nếu là Lan em sẽ làm thế nào?</a:t>
            </a:r>
            <a:endParaRPr lang="en-US" sz="3000" b="1" dirty="0">
              <a:solidFill>
                <a:srgbClr val="000000"/>
              </a:solidFill>
              <a:latin typeface="Calibri" panose="020F0502020204030204" charset="0"/>
              <a:cs typeface="Calibri" panose="020F0502020204030204" charset="0"/>
            </a:endParaRPr>
          </a:p>
        </p:txBody>
      </p:sp>
    </p:spTree>
    <p:extLst>
      <p:ext uri="{BB962C8B-B14F-4D97-AF65-F5344CB8AC3E}">
        <p14:creationId xmlns:p14="http://schemas.microsoft.com/office/powerpoint/2010/main" val="6634998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animEffect transition="in" filter="fade">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25" name="Hình chữ nhật: Góc Tròn 24">
            <a:extLst>
              <a:ext uri="{FF2B5EF4-FFF2-40B4-BE49-F238E27FC236}">
                <a16:creationId xmlns:a16="http://schemas.microsoft.com/office/drawing/2014/main" xmlns="" id="{3A01E6DC-B1E7-D455-8C05-F7CDFE19B1DA}"/>
              </a:ext>
            </a:extLst>
          </p:cNvPr>
          <p:cNvSpPr/>
          <p:nvPr/>
        </p:nvSpPr>
        <p:spPr>
          <a:xfrm>
            <a:off x="366624" y="1460280"/>
            <a:ext cx="3493294" cy="2170155"/>
          </a:xfrm>
          <a:prstGeom prst="round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Hình chữ nhật: Góc Tròn 33">
            <a:extLst>
              <a:ext uri="{FF2B5EF4-FFF2-40B4-BE49-F238E27FC236}">
                <a16:creationId xmlns:a16="http://schemas.microsoft.com/office/drawing/2014/main" xmlns="" id="{58EA68D6-5A41-AE04-6460-61FCFB769399}"/>
              </a:ext>
            </a:extLst>
          </p:cNvPr>
          <p:cNvSpPr/>
          <p:nvPr/>
        </p:nvSpPr>
        <p:spPr>
          <a:xfrm>
            <a:off x="346689" y="4037588"/>
            <a:ext cx="3493294" cy="2170155"/>
          </a:xfrm>
          <a:prstGeom prst="round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Hình chữ nhật: Góc Tròn 37">
            <a:extLst>
              <a:ext uri="{FF2B5EF4-FFF2-40B4-BE49-F238E27FC236}">
                <a16:creationId xmlns:a16="http://schemas.microsoft.com/office/drawing/2014/main" xmlns="" id="{ED6A5E84-5A12-A5C5-437A-870BE7DA2E5D}"/>
              </a:ext>
            </a:extLst>
          </p:cNvPr>
          <p:cNvSpPr/>
          <p:nvPr/>
        </p:nvSpPr>
        <p:spPr>
          <a:xfrm>
            <a:off x="4886506" y="4012911"/>
            <a:ext cx="3493294" cy="2170155"/>
          </a:xfrm>
          <a:prstGeom prst="round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Hộp Văn bản 25">
            <a:extLst>
              <a:ext uri="{FF2B5EF4-FFF2-40B4-BE49-F238E27FC236}">
                <a16:creationId xmlns:a16="http://schemas.microsoft.com/office/drawing/2014/main" xmlns="" id="{19628261-421B-B689-D7A1-A43879783D8A}"/>
              </a:ext>
            </a:extLst>
          </p:cNvPr>
          <p:cNvSpPr txBox="1"/>
          <p:nvPr/>
        </p:nvSpPr>
        <p:spPr>
          <a:xfrm>
            <a:off x="5287613" y="2853620"/>
            <a:ext cx="1378401"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rPr>
              <a:t>Bước 4</a:t>
            </a:r>
          </a:p>
        </p:txBody>
      </p:sp>
      <p:sp>
        <p:nvSpPr>
          <p:cNvPr id="14" name="Hộp Văn bản 25">
            <a:extLst>
              <a:ext uri="{FF2B5EF4-FFF2-40B4-BE49-F238E27FC236}">
                <a16:creationId xmlns:a16="http://schemas.microsoft.com/office/drawing/2014/main" xmlns="" id="{ED7B3D2B-0E5B-63A0-951D-EC2CF1C340B7}"/>
              </a:ext>
            </a:extLst>
          </p:cNvPr>
          <p:cNvSpPr txBox="1"/>
          <p:nvPr/>
        </p:nvSpPr>
        <p:spPr>
          <a:xfrm>
            <a:off x="516426" y="1434893"/>
            <a:ext cx="321231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rPr>
              <a:t>Bốc thăm</a:t>
            </a:r>
          </a:p>
        </p:txBody>
      </p:sp>
      <p:sp>
        <p:nvSpPr>
          <p:cNvPr id="16" name="Hộp Văn bản 25">
            <a:extLst>
              <a:ext uri="{FF2B5EF4-FFF2-40B4-BE49-F238E27FC236}">
                <a16:creationId xmlns:a16="http://schemas.microsoft.com/office/drawing/2014/main" xmlns="" id="{A95A2275-AF98-A1E9-4A26-671645823EDF}"/>
              </a:ext>
            </a:extLst>
          </p:cNvPr>
          <p:cNvSpPr txBox="1"/>
          <p:nvPr/>
        </p:nvSpPr>
        <p:spPr>
          <a:xfrm>
            <a:off x="579620" y="4037588"/>
            <a:ext cx="282399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rPr>
              <a:t>Sắm vai</a:t>
            </a:r>
          </a:p>
        </p:txBody>
      </p:sp>
      <p:sp>
        <p:nvSpPr>
          <p:cNvPr id="17" name="Hộp Văn bản 25">
            <a:extLst>
              <a:ext uri="{FF2B5EF4-FFF2-40B4-BE49-F238E27FC236}">
                <a16:creationId xmlns:a16="http://schemas.microsoft.com/office/drawing/2014/main" xmlns="" id="{9457A9B2-A4C0-4CF3-9965-3A5416616062}"/>
              </a:ext>
            </a:extLst>
          </p:cNvPr>
          <p:cNvSpPr txBox="1"/>
          <p:nvPr/>
        </p:nvSpPr>
        <p:spPr>
          <a:xfrm>
            <a:off x="5432705" y="3937833"/>
            <a:ext cx="254241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rPr>
              <a:t>Nhận xét</a:t>
            </a:r>
          </a:p>
        </p:txBody>
      </p:sp>
      <p:pic>
        <p:nvPicPr>
          <p:cNvPr id="22" name="Hình ảnh 21">
            <a:extLst>
              <a:ext uri="{FF2B5EF4-FFF2-40B4-BE49-F238E27FC236}">
                <a16:creationId xmlns:a16="http://schemas.microsoft.com/office/drawing/2014/main" xmlns="" id="{60F412F6-A176-55C0-64BE-8827A936AC9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36875" y1="65750" x2="36875" y2="65750"/>
                        <a14:foregroundMark x1="41250" y1="63125" x2="41250" y2="63125"/>
                        <a14:foregroundMark x1="60875" y1="60500" x2="60875" y2="60500"/>
                        <a14:foregroundMark x1="59625" y1="61375" x2="59625" y2="61375"/>
                        <a14:foregroundMark x1="59625" y1="61375" x2="59625" y2="61375"/>
                        <a14:foregroundMark x1="39125" y1="25625" x2="39125" y2="25625"/>
                        <a14:foregroundMark x1="39500" y1="23875" x2="39500" y2="23875"/>
                        <a14:foregroundMark x1="39500" y1="23875" x2="39500" y2="23875"/>
                        <a14:foregroundMark x1="64000" y1="27000" x2="64000" y2="27000"/>
                        <a14:foregroundMark x1="65750" y1="23875" x2="59625" y2="32125"/>
                        <a14:foregroundMark x1="60500" y1="26125" x2="64875" y2="30375"/>
                        <a14:foregroundMark x1="59625" y1="61000" x2="59625" y2="61000"/>
                        <a14:foregroundMark x1="59625" y1="61000" x2="59625" y2="61000"/>
                        <a14:foregroundMark x1="59625" y1="61000" x2="59625" y2="61000"/>
                        <a14:foregroundMark x1="39125" y1="64500" x2="39125" y2="64500"/>
                        <a14:foregroundMark x1="39125" y1="64500" x2="39125" y2="64500"/>
                        <a14:foregroundMark x1="39125" y1="64500" x2="39125" y2="64500"/>
                        <a14:foregroundMark x1="54375" y1="76625" x2="54375" y2="76625"/>
                        <a14:foregroundMark x1="20750" y1="56125" x2="20750" y2="56125"/>
                        <a14:foregroundMark x1="78750" y1="61000" x2="78750" y2="61000"/>
                      </a14:backgroundRemoval>
                    </a14:imgEffect>
                  </a14:imgLayer>
                </a14:imgProps>
              </a:ext>
            </a:extLst>
          </a:blip>
          <a:srcRect l="9888" t="19430" r="9180" b="24556"/>
          <a:stretch/>
        </p:blipFill>
        <p:spPr>
          <a:xfrm>
            <a:off x="807065" y="4634794"/>
            <a:ext cx="2522920" cy="1581243"/>
          </a:xfrm>
          <a:prstGeom prst="rect">
            <a:avLst/>
          </a:prstGeom>
        </p:spPr>
      </p:pic>
      <p:sp>
        <p:nvSpPr>
          <p:cNvPr id="11" name="Hình chữ nhật: Góc Tròn 10">
            <a:extLst>
              <a:ext uri="{FF2B5EF4-FFF2-40B4-BE49-F238E27FC236}">
                <a16:creationId xmlns:a16="http://schemas.microsoft.com/office/drawing/2014/main" xmlns="" id="{96D45017-4CB6-38C6-A5CA-DAF1FCCB0B0E}"/>
              </a:ext>
            </a:extLst>
          </p:cNvPr>
          <p:cNvSpPr/>
          <p:nvPr/>
        </p:nvSpPr>
        <p:spPr>
          <a:xfrm>
            <a:off x="4919367" y="1464263"/>
            <a:ext cx="3493294" cy="2170155"/>
          </a:xfrm>
          <a:prstGeom prst="round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18">
            <a:extLst>
              <a:ext uri="{FF2B5EF4-FFF2-40B4-BE49-F238E27FC236}">
                <a16:creationId xmlns:a16="http://schemas.microsoft.com/office/drawing/2014/main" xmlns="" id="{EF112005-49A0-EE01-43A3-F4CB8BF36219}"/>
              </a:ext>
            </a:extLst>
          </p:cNvPr>
          <p:cNvPicPr>
            <a:picLocks noChangeAspect="1"/>
          </p:cNvPicPr>
          <p:nvPr/>
        </p:nvPicPr>
        <p:blipFill>
          <a:blip r:embed="rId5"/>
          <a:stretch>
            <a:fillRect/>
          </a:stretch>
        </p:blipFill>
        <p:spPr>
          <a:xfrm>
            <a:off x="5144657" y="4697093"/>
            <a:ext cx="3217462" cy="1490285"/>
          </a:xfrm>
          <a:prstGeom prst="rect">
            <a:avLst/>
          </a:prstGeom>
        </p:spPr>
      </p:pic>
      <p:pic>
        <p:nvPicPr>
          <p:cNvPr id="9" name="Hình ảnh 8" descr="Ảnh có chứa đồ chơi, đồ họa véc-tơ&#10;&#10;Mô tả được tạo tự động">
            <a:extLst>
              <a:ext uri="{FF2B5EF4-FFF2-40B4-BE49-F238E27FC236}">
                <a16:creationId xmlns:a16="http://schemas.microsoft.com/office/drawing/2014/main" xmlns="" id="{1714EACC-4922-15E0-4EDC-9FE105DA120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10380" y="2189006"/>
            <a:ext cx="2542416" cy="1530794"/>
          </a:xfrm>
          <a:prstGeom prst="rect">
            <a:avLst/>
          </a:prstGeom>
        </p:spPr>
      </p:pic>
      <p:sp>
        <p:nvSpPr>
          <p:cNvPr id="15" name="Hộp Văn bản 25">
            <a:extLst>
              <a:ext uri="{FF2B5EF4-FFF2-40B4-BE49-F238E27FC236}">
                <a16:creationId xmlns:a16="http://schemas.microsoft.com/office/drawing/2014/main" xmlns="" id="{49477A15-2182-991C-5A1D-64CAF4612909}"/>
              </a:ext>
            </a:extLst>
          </p:cNvPr>
          <p:cNvSpPr txBox="1"/>
          <p:nvPr/>
        </p:nvSpPr>
        <p:spPr>
          <a:xfrm>
            <a:off x="5206313" y="1460280"/>
            <a:ext cx="285368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rPr>
              <a:t>Thảo luận</a:t>
            </a:r>
          </a:p>
        </p:txBody>
      </p:sp>
      <p:pic>
        <p:nvPicPr>
          <p:cNvPr id="31" name="Hình ảnh 30" descr="Ảnh có chứa mẫu họa&#10;&#10;Mô tả được tạo tự động">
            <a:extLst>
              <a:ext uri="{FF2B5EF4-FFF2-40B4-BE49-F238E27FC236}">
                <a16:creationId xmlns:a16="http://schemas.microsoft.com/office/drawing/2014/main" xmlns="" id="{81E9A43C-DF58-16F6-E27D-183BD0E7AA13}"/>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7025" b="25313" l="23510" r="69010">
                        <a14:foregroundMark x1="63809" y1="17360" x2="63809" y2="17360"/>
                        <a14:foregroundMark x1="59463" y1="12717" x2="59463" y2="12717"/>
                        <a14:foregroundMark x1="47138" y1="12475" x2="47138" y2="12475"/>
                        <a14:foregroundMark x1="69057" y1="12475" x2="69057" y2="12475"/>
                        <a14:foregroundMark x1="58347" y1="20105" x2="58347" y2="20105"/>
                        <a14:foregroundMark x1="34552" y1="15947" x2="34552" y2="15947"/>
                        <a14:foregroundMark x1="30064" y1="10375" x2="42171" y2="17078"/>
                        <a14:foregroundMark x1="42488" y1="18003" x2="35858" y2="16714"/>
                        <a14:foregroundMark x1="35858" y1="16714" x2="34362" y2="17360"/>
                        <a14:foregroundMark x1="35573" y1="12838" x2="32296" y2="25353"/>
                        <a14:foregroundMark x1="24617" y1="14819" x2="23510" y2="15260"/>
                        <a14:foregroundMark x1="33128" y1="11425" x2="26407" y2="14105"/>
                        <a14:foregroundMark x1="31893" y1="20145" x2="31893" y2="20145"/>
                        <a14:foregroundMark x1="26170" y1="17683" x2="26170" y2="17683"/>
                        <a14:foregroundMark x1="26977" y1="19782" x2="26977" y2="19782"/>
                        <a14:foregroundMark x1="25552" y1="16996" x2="25552" y2="16996"/>
                        <a14:foregroundMark x1="31703" y1="20468" x2="31703" y2="20468"/>
                        <a14:foregroundMark x1="32106" y1="16996" x2="32724" y2="22931"/>
                        <a14:backgroundMark x1="25196" y1="15260" x2="25196" y2="15260"/>
                        <a14:backgroundMark x1="25576" y1="13403" x2="25196" y2="16149"/>
                        <a14:backgroundMark x1="43481" y1="15260" x2="42769" y2="22608"/>
                        <a14:backgroundMark x1="43315" y1="16795" x2="42579" y2="14009"/>
                        <a14:backgroundMark x1="42223" y1="15866" x2="43481" y2="19540"/>
                        <a14:backgroundMark x1="44028" y1="15260" x2="44218" y2="21397"/>
                        <a14:backgroundMark x1="25386" y1="13403" x2="25030" y2="16472"/>
                        <a14:backgroundMark x1="26122" y1="12798" x2="25742" y2="16795"/>
                        <a14:backgroundMark x1="24840" y1="13686" x2="25386" y2="16795"/>
                      </a14:backgroundRemoval>
                    </a14:imgEffect>
                  </a14:imgLayer>
                </a14:imgProps>
              </a:ext>
              <a:ext uri="{28A0092B-C50C-407E-A947-70E740481C1C}">
                <a14:useLocalDpi xmlns:a14="http://schemas.microsoft.com/office/drawing/2010/main" val="0"/>
              </a:ext>
            </a:extLst>
          </a:blip>
          <a:srcRect l="16681" t="-6638" r="54608" b="69947"/>
          <a:stretch/>
        </p:blipFill>
        <p:spPr>
          <a:xfrm flipH="1">
            <a:off x="310178" y="1940167"/>
            <a:ext cx="2421339" cy="1820184"/>
          </a:xfrm>
          <a:prstGeom prst="rect">
            <a:avLst/>
          </a:prstGeom>
        </p:spPr>
      </p:pic>
      <p:pic>
        <p:nvPicPr>
          <p:cNvPr id="33" name="Hình ảnh 32" descr="Ảnh có chứa mẫu họa&#10;&#10;Mô tả được tạo tự động">
            <a:extLst>
              <a:ext uri="{FF2B5EF4-FFF2-40B4-BE49-F238E27FC236}">
                <a16:creationId xmlns:a16="http://schemas.microsoft.com/office/drawing/2014/main" xmlns="" id="{B8FDD38B-975C-9745-CBFB-773B958A68CD}"/>
              </a:ext>
            </a:extLst>
          </p:cNvPr>
          <p:cNvPicPr>
            <a:picLocks noChangeAspect="1"/>
          </p:cNvPicPr>
          <p:nvPr/>
        </p:nvPicPr>
        <p:blipFill rotWithShape="1">
          <a:blip r:embed="rId9" cstate="print">
            <a:extLst>
              <a:ext uri="{BEBA8EAE-BF5A-486C-A8C5-ECC9F3942E4B}">
                <a14:imgProps xmlns:a14="http://schemas.microsoft.com/office/drawing/2010/main">
                  <a14:imgLayer r:embed="rId8">
                    <a14:imgEffect>
                      <a14:backgroundRemoval t="30763" b="59588" l="68749" r="93564">
                        <a14:foregroundMark x1="93588" y1="38111" x2="93588" y2="38111"/>
                        <a14:foregroundMark x1="81192" y1="59588" x2="81192" y2="59588"/>
                      </a14:backgroundRemoval>
                    </a14:imgEffect>
                  </a14:imgLayer>
                </a14:imgProps>
              </a:ext>
              <a:ext uri="{28A0092B-C50C-407E-A947-70E740481C1C}">
                <a14:useLocalDpi xmlns:a14="http://schemas.microsoft.com/office/drawing/2010/main" val="0"/>
              </a:ext>
            </a:extLst>
          </a:blip>
          <a:srcRect l="65791" t="27368" r="4404" b="38064"/>
          <a:stretch/>
        </p:blipFill>
        <p:spPr>
          <a:xfrm>
            <a:off x="1503323" y="1988595"/>
            <a:ext cx="2406603" cy="1641840"/>
          </a:xfrm>
          <a:prstGeom prst="rect">
            <a:avLst/>
          </a:prstGeom>
        </p:spPr>
      </p:pic>
      <p:grpSp>
        <p:nvGrpSpPr>
          <p:cNvPr id="58" name="Nhóm 57">
            <a:extLst>
              <a:ext uri="{FF2B5EF4-FFF2-40B4-BE49-F238E27FC236}">
                <a16:creationId xmlns:a16="http://schemas.microsoft.com/office/drawing/2014/main" xmlns="" id="{0243641E-D463-21BC-6AF0-37F39C642530}"/>
              </a:ext>
            </a:extLst>
          </p:cNvPr>
          <p:cNvGrpSpPr/>
          <p:nvPr/>
        </p:nvGrpSpPr>
        <p:grpSpPr>
          <a:xfrm>
            <a:off x="3263361" y="3009139"/>
            <a:ext cx="888598" cy="1015663"/>
            <a:chOff x="4816390" y="3139768"/>
            <a:chExt cx="888598" cy="1015663"/>
          </a:xfrm>
        </p:grpSpPr>
        <p:sp>
          <p:nvSpPr>
            <p:cNvPr id="45" name="Hình Bầu dục 44">
              <a:extLst>
                <a:ext uri="{FF2B5EF4-FFF2-40B4-BE49-F238E27FC236}">
                  <a16:creationId xmlns:a16="http://schemas.microsoft.com/office/drawing/2014/main" xmlns="" id="{973230E3-1440-0B44-18CA-7657FBEAB19E}"/>
                </a:ext>
              </a:extLst>
            </p:cNvPr>
            <p:cNvSpPr/>
            <p:nvPr/>
          </p:nvSpPr>
          <p:spPr>
            <a:xfrm>
              <a:off x="4816390" y="3252711"/>
              <a:ext cx="772372" cy="758618"/>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Hộp Văn bản 56">
              <a:extLst>
                <a:ext uri="{FF2B5EF4-FFF2-40B4-BE49-F238E27FC236}">
                  <a16:creationId xmlns:a16="http://schemas.microsoft.com/office/drawing/2014/main" xmlns="" id="{77586CB1-BC55-5437-309E-30F4128E45A5}"/>
                </a:ext>
              </a:extLst>
            </p:cNvPr>
            <p:cNvSpPr txBox="1"/>
            <p:nvPr/>
          </p:nvSpPr>
          <p:spPr>
            <a:xfrm>
              <a:off x="4938296" y="3139768"/>
              <a:ext cx="76669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28575">
                    <a:solidFill>
                      <a:srgbClr val="FF0066"/>
                    </a:solidFill>
                    <a:prstDash val="solid"/>
                  </a:ln>
                  <a:solidFill>
                    <a:srgbClr val="CC99FF"/>
                  </a:solidFill>
                  <a:effectLst>
                    <a:outerShdw blurRad="12700" dist="38100" dir="2700000" algn="tl" rotWithShape="0">
                      <a:srgbClr val="FF33CC"/>
                    </a:outerShdw>
                  </a:effectLst>
                  <a:uLnTx/>
                  <a:uFillTx/>
                  <a:latin typeface="SVN-Poky's" panose="020B0606040200020203" pitchFamily="34" charset="0"/>
                  <a:ea typeface="+mn-ea"/>
                  <a:cs typeface="+mn-cs"/>
                </a:rPr>
                <a:t>1</a:t>
              </a:r>
              <a:endParaRPr kumimoji="0" lang="en-US" sz="6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9" name="Nhóm 58">
            <a:extLst>
              <a:ext uri="{FF2B5EF4-FFF2-40B4-BE49-F238E27FC236}">
                <a16:creationId xmlns:a16="http://schemas.microsoft.com/office/drawing/2014/main" xmlns="" id="{35D7971E-EC34-47A2-9ABB-545962BC30E6}"/>
              </a:ext>
            </a:extLst>
          </p:cNvPr>
          <p:cNvGrpSpPr/>
          <p:nvPr/>
        </p:nvGrpSpPr>
        <p:grpSpPr>
          <a:xfrm>
            <a:off x="4579838" y="2984212"/>
            <a:ext cx="830542" cy="1015663"/>
            <a:chOff x="4816390" y="3125254"/>
            <a:chExt cx="830542" cy="1015663"/>
          </a:xfrm>
        </p:grpSpPr>
        <p:sp>
          <p:nvSpPr>
            <p:cNvPr id="60" name="Hình Bầu dục 59">
              <a:extLst>
                <a:ext uri="{FF2B5EF4-FFF2-40B4-BE49-F238E27FC236}">
                  <a16:creationId xmlns:a16="http://schemas.microsoft.com/office/drawing/2014/main" xmlns="" id="{D30C2CD1-68A9-45DD-EDB7-C61AD595B300}"/>
                </a:ext>
              </a:extLst>
            </p:cNvPr>
            <p:cNvSpPr/>
            <p:nvPr/>
          </p:nvSpPr>
          <p:spPr>
            <a:xfrm>
              <a:off x="4816390" y="3252711"/>
              <a:ext cx="772372" cy="758618"/>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Hộp Văn bản 60">
              <a:extLst>
                <a:ext uri="{FF2B5EF4-FFF2-40B4-BE49-F238E27FC236}">
                  <a16:creationId xmlns:a16="http://schemas.microsoft.com/office/drawing/2014/main" xmlns="" id="{00914BEF-5503-1075-E462-DB6E028083E2}"/>
                </a:ext>
              </a:extLst>
            </p:cNvPr>
            <p:cNvSpPr txBox="1"/>
            <p:nvPr/>
          </p:nvSpPr>
          <p:spPr>
            <a:xfrm>
              <a:off x="4880240" y="3125254"/>
              <a:ext cx="76669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28575">
                    <a:solidFill>
                      <a:srgbClr val="FF0066"/>
                    </a:solidFill>
                    <a:prstDash val="solid"/>
                  </a:ln>
                  <a:solidFill>
                    <a:srgbClr val="CC99FF"/>
                  </a:solidFill>
                  <a:effectLst>
                    <a:outerShdw blurRad="12700" dist="38100" dir="2700000" algn="tl" rotWithShape="0">
                      <a:srgbClr val="FF33CC"/>
                    </a:outerShdw>
                  </a:effectLst>
                  <a:uLnTx/>
                  <a:uFillTx/>
                  <a:latin typeface="SVN-Poky's" panose="020B0606040200020203" pitchFamily="34" charset="0"/>
                  <a:ea typeface="+mn-ea"/>
                  <a:cs typeface="+mn-cs"/>
                </a:rPr>
                <a:t>2</a:t>
              </a:r>
              <a:endParaRPr kumimoji="0" lang="en-US" sz="6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3" name="Nhóm 62">
            <a:extLst>
              <a:ext uri="{FF2B5EF4-FFF2-40B4-BE49-F238E27FC236}">
                <a16:creationId xmlns:a16="http://schemas.microsoft.com/office/drawing/2014/main" xmlns="" id="{795C452F-602B-8135-4317-0BD08C1EDF81}"/>
              </a:ext>
            </a:extLst>
          </p:cNvPr>
          <p:cNvGrpSpPr/>
          <p:nvPr/>
        </p:nvGrpSpPr>
        <p:grpSpPr>
          <a:xfrm>
            <a:off x="3284442" y="5537963"/>
            <a:ext cx="859570" cy="1015663"/>
            <a:chOff x="4816390" y="3139768"/>
            <a:chExt cx="859570" cy="1015663"/>
          </a:xfrm>
        </p:grpSpPr>
        <p:sp>
          <p:nvSpPr>
            <p:cNvPr id="64" name="Hình Bầu dục 63">
              <a:extLst>
                <a:ext uri="{FF2B5EF4-FFF2-40B4-BE49-F238E27FC236}">
                  <a16:creationId xmlns:a16="http://schemas.microsoft.com/office/drawing/2014/main" xmlns="" id="{05E1D78E-BEE5-B320-E60F-7F8D69AEA20B}"/>
                </a:ext>
              </a:extLst>
            </p:cNvPr>
            <p:cNvSpPr/>
            <p:nvPr/>
          </p:nvSpPr>
          <p:spPr>
            <a:xfrm>
              <a:off x="4816390" y="3252711"/>
              <a:ext cx="772372" cy="758618"/>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Hộp Văn bản 64">
              <a:extLst>
                <a:ext uri="{FF2B5EF4-FFF2-40B4-BE49-F238E27FC236}">
                  <a16:creationId xmlns:a16="http://schemas.microsoft.com/office/drawing/2014/main" xmlns="" id="{DAD84BC5-3CE9-D8F6-3ACA-49F12D67C3E9}"/>
                </a:ext>
              </a:extLst>
            </p:cNvPr>
            <p:cNvSpPr txBox="1"/>
            <p:nvPr/>
          </p:nvSpPr>
          <p:spPr>
            <a:xfrm>
              <a:off x="4909268" y="3139768"/>
              <a:ext cx="76669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28575">
                    <a:solidFill>
                      <a:srgbClr val="FF0066"/>
                    </a:solidFill>
                    <a:prstDash val="solid"/>
                  </a:ln>
                  <a:solidFill>
                    <a:srgbClr val="CC99FF"/>
                  </a:solidFill>
                  <a:effectLst>
                    <a:outerShdw blurRad="12700" dist="38100" dir="2700000" algn="tl" rotWithShape="0">
                      <a:srgbClr val="FF33CC"/>
                    </a:outerShdw>
                  </a:effectLst>
                  <a:uLnTx/>
                  <a:uFillTx/>
                  <a:latin typeface="SVN-Poky's" panose="020B0606040200020203" pitchFamily="34" charset="0"/>
                  <a:ea typeface="+mn-ea"/>
                  <a:cs typeface="+mn-cs"/>
                </a:rPr>
                <a:t>3</a:t>
              </a:r>
              <a:endParaRPr kumimoji="0" lang="en-US" sz="6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6" name="Nhóm 65">
            <a:extLst>
              <a:ext uri="{FF2B5EF4-FFF2-40B4-BE49-F238E27FC236}">
                <a16:creationId xmlns:a16="http://schemas.microsoft.com/office/drawing/2014/main" xmlns="" id="{C7A1256A-08B4-00C5-09DF-AAF49E2B68EF}"/>
              </a:ext>
            </a:extLst>
          </p:cNvPr>
          <p:cNvGrpSpPr/>
          <p:nvPr/>
        </p:nvGrpSpPr>
        <p:grpSpPr>
          <a:xfrm>
            <a:off x="4626958" y="5519336"/>
            <a:ext cx="830542" cy="1015663"/>
            <a:chOff x="4816390" y="3125254"/>
            <a:chExt cx="830542" cy="1015663"/>
          </a:xfrm>
        </p:grpSpPr>
        <p:sp>
          <p:nvSpPr>
            <p:cNvPr id="67" name="Hình Bầu dục 66">
              <a:extLst>
                <a:ext uri="{FF2B5EF4-FFF2-40B4-BE49-F238E27FC236}">
                  <a16:creationId xmlns:a16="http://schemas.microsoft.com/office/drawing/2014/main" xmlns="" id="{5D09A4F2-1256-7A67-A937-490CD41CB85A}"/>
                </a:ext>
              </a:extLst>
            </p:cNvPr>
            <p:cNvSpPr/>
            <p:nvPr/>
          </p:nvSpPr>
          <p:spPr>
            <a:xfrm>
              <a:off x="4816390" y="3252711"/>
              <a:ext cx="772372" cy="758618"/>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Hộp Văn bản 67">
              <a:extLst>
                <a:ext uri="{FF2B5EF4-FFF2-40B4-BE49-F238E27FC236}">
                  <a16:creationId xmlns:a16="http://schemas.microsoft.com/office/drawing/2014/main" xmlns="" id="{8275B1A5-6AE0-A352-46C4-62AEB86A5FAF}"/>
                </a:ext>
              </a:extLst>
            </p:cNvPr>
            <p:cNvSpPr txBox="1"/>
            <p:nvPr/>
          </p:nvSpPr>
          <p:spPr>
            <a:xfrm>
              <a:off x="4880240" y="3125254"/>
              <a:ext cx="76669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28575">
                    <a:solidFill>
                      <a:srgbClr val="FF0066"/>
                    </a:solidFill>
                    <a:prstDash val="solid"/>
                  </a:ln>
                  <a:solidFill>
                    <a:srgbClr val="CC99FF"/>
                  </a:solidFill>
                  <a:effectLst>
                    <a:outerShdw blurRad="12700" dist="38100" dir="2700000" algn="tl" rotWithShape="0">
                      <a:srgbClr val="FF33CC"/>
                    </a:outerShdw>
                  </a:effectLst>
                  <a:uLnTx/>
                  <a:uFillTx/>
                  <a:latin typeface="SVN-Poky's" panose="020B0606040200020203" pitchFamily="34" charset="0"/>
                  <a:ea typeface="+mn-ea"/>
                  <a:cs typeface="+mn-cs"/>
                </a:rPr>
                <a:t>4</a:t>
              </a:r>
              <a:endParaRPr kumimoji="0" lang="en-US" sz="6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69" name="Picture 7">
            <a:extLst>
              <a:ext uri="{FF2B5EF4-FFF2-40B4-BE49-F238E27FC236}">
                <a16:creationId xmlns:a16="http://schemas.microsoft.com/office/drawing/2014/main" xmlns="" id="{9E3EC48A-9318-DB15-77A3-837299E06FA5}"/>
              </a:ext>
            </a:extLst>
          </p:cNvPr>
          <p:cNvPicPr>
            <a:picLocks noChangeAspect="1"/>
          </p:cNvPicPr>
          <p:nvPr/>
        </p:nvPicPr>
        <p:blipFill>
          <a:blip r:embed="rId10"/>
          <a:stretch>
            <a:fillRect/>
          </a:stretch>
        </p:blipFill>
        <p:spPr>
          <a:xfrm>
            <a:off x="8490892" y="2030334"/>
            <a:ext cx="3789875" cy="4845503"/>
          </a:xfrm>
          <a:prstGeom prst="rect">
            <a:avLst/>
          </a:prstGeom>
        </p:spPr>
      </p:pic>
      <p:pic>
        <p:nvPicPr>
          <p:cNvPr id="2" name="Picture 1">
            <a:extLst>
              <a:ext uri="{FF2B5EF4-FFF2-40B4-BE49-F238E27FC236}">
                <a16:creationId xmlns:a16="http://schemas.microsoft.com/office/drawing/2014/main" xmlns="" id="{77DBF309-6EFD-6945-8D5F-75410C1FB799}"/>
              </a:ext>
            </a:extLst>
          </p:cNvPr>
          <p:cNvPicPr>
            <a:picLocks noChangeAspect="1"/>
          </p:cNvPicPr>
          <p:nvPr/>
        </p:nvPicPr>
        <p:blipFill>
          <a:blip r:embed="rId11"/>
          <a:stretch>
            <a:fillRect/>
          </a:stretch>
        </p:blipFill>
        <p:spPr>
          <a:xfrm>
            <a:off x="1035974" y="227406"/>
            <a:ext cx="7986452" cy="1164437"/>
          </a:xfrm>
          <a:prstGeom prst="rect">
            <a:avLst/>
          </a:prstGeom>
        </p:spPr>
      </p:pic>
    </p:spTree>
    <p:extLst>
      <p:ext uri="{BB962C8B-B14F-4D97-AF65-F5344CB8AC3E}">
        <p14:creationId xmlns:p14="http://schemas.microsoft.com/office/powerpoint/2010/main" val="1769161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80">
                                          <p:stCondLst>
                                            <p:cond delay="0"/>
                                          </p:stCondLst>
                                        </p:cTn>
                                        <p:tgtEl>
                                          <p:spTgt spid="25"/>
                                        </p:tgtEl>
                                      </p:cBhvr>
                                    </p:animEffect>
                                    <p:anim calcmode="lin" valueType="num">
                                      <p:cBhvr>
                                        <p:cTn id="8"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13" dur="26">
                                          <p:stCondLst>
                                            <p:cond delay="650"/>
                                          </p:stCondLst>
                                        </p:cTn>
                                        <p:tgtEl>
                                          <p:spTgt spid="25"/>
                                        </p:tgtEl>
                                      </p:cBhvr>
                                      <p:to x="100000" y="60000"/>
                                    </p:animScale>
                                    <p:animScale>
                                      <p:cBhvr>
                                        <p:cTn id="14" dur="166" decel="50000">
                                          <p:stCondLst>
                                            <p:cond delay="676"/>
                                          </p:stCondLst>
                                        </p:cTn>
                                        <p:tgtEl>
                                          <p:spTgt spid="25"/>
                                        </p:tgtEl>
                                      </p:cBhvr>
                                      <p:to x="100000" y="100000"/>
                                    </p:animScale>
                                    <p:animScale>
                                      <p:cBhvr>
                                        <p:cTn id="15" dur="26">
                                          <p:stCondLst>
                                            <p:cond delay="1312"/>
                                          </p:stCondLst>
                                        </p:cTn>
                                        <p:tgtEl>
                                          <p:spTgt spid="25"/>
                                        </p:tgtEl>
                                      </p:cBhvr>
                                      <p:to x="100000" y="80000"/>
                                    </p:animScale>
                                    <p:animScale>
                                      <p:cBhvr>
                                        <p:cTn id="16" dur="166" decel="50000">
                                          <p:stCondLst>
                                            <p:cond delay="1338"/>
                                          </p:stCondLst>
                                        </p:cTn>
                                        <p:tgtEl>
                                          <p:spTgt spid="25"/>
                                        </p:tgtEl>
                                      </p:cBhvr>
                                      <p:to x="100000" y="100000"/>
                                    </p:animScale>
                                    <p:animScale>
                                      <p:cBhvr>
                                        <p:cTn id="17" dur="26">
                                          <p:stCondLst>
                                            <p:cond delay="1642"/>
                                          </p:stCondLst>
                                        </p:cTn>
                                        <p:tgtEl>
                                          <p:spTgt spid="25"/>
                                        </p:tgtEl>
                                      </p:cBhvr>
                                      <p:to x="100000" y="90000"/>
                                    </p:animScale>
                                    <p:animScale>
                                      <p:cBhvr>
                                        <p:cTn id="18" dur="166" decel="50000">
                                          <p:stCondLst>
                                            <p:cond delay="1668"/>
                                          </p:stCondLst>
                                        </p:cTn>
                                        <p:tgtEl>
                                          <p:spTgt spid="25"/>
                                        </p:tgtEl>
                                      </p:cBhvr>
                                      <p:to x="100000" y="100000"/>
                                    </p:animScale>
                                    <p:animScale>
                                      <p:cBhvr>
                                        <p:cTn id="19" dur="26">
                                          <p:stCondLst>
                                            <p:cond delay="1808"/>
                                          </p:stCondLst>
                                        </p:cTn>
                                        <p:tgtEl>
                                          <p:spTgt spid="25"/>
                                        </p:tgtEl>
                                      </p:cBhvr>
                                      <p:to x="100000" y="95000"/>
                                    </p:animScale>
                                    <p:animScale>
                                      <p:cBhvr>
                                        <p:cTn id="20" dur="166" decel="50000">
                                          <p:stCondLst>
                                            <p:cond delay="1834"/>
                                          </p:stCondLst>
                                        </p:cTn>
                                        <p:tgtEl>
                                          <p:spTgt spid="25"/>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80">
                                          <p:stCondLst>
                                            <p:cond delay="0"/>
                                          </p:stCondLst>
                                        </p:cTn>
                                        <p:tgtEl>
                                          <p:spTgt spid="14"/>
                                        </p:tgtEl>
                                      </p:cBhvr>
                                    </p:animEffect>
                                    <p:anim calcmode="lin" valueType="num">
                                      <p:cBhvr>
                                        <p:cTn id="24"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29" dur="26">
                                          <p:stCondLst>
                                            <p:cond delay="650"/>
                                          </p:stCondLst>
                                        </p:cTn>
                                        <p:tgtEl>
                                          <p:spTgt spid="14"/>
                                        </p:tgtEl>
                                      </p:cBhvr>
                                      <p:to x="100000" y="60000"/>
                                    </p:animScale>
                                    <p:animScale>
                                      <p:cBhvr>
                                        <p:cTn id="30" dur="166" decel="50000">
                                          <p:stCondLst>
                                            <p:cond delay="676"/>
                                          </p:stCondLst>
                                        </p:cTn>
                                        <p:tgtEl>
                                          <p:spTgt spid="14"/>
                                        </p:tgtEl>
                                      </p:cBhvr>
                                      <p:to x="100000" y="100000"/>
                                    </p:animScale>
                                    <p:animScale>
                                      <p:cBhvr>
                                        <p:cTn id="31" dur="26">
                                          <p:stCondLst>
                                            <p:cond delay="1312"/>
                                          </p:stCondLst>
                                        </p:cTn>
                                        <p:tgtEl>
                                          <p:spTgt spid="14"/>
                                        </p:tgtEl>
                                      </p:cBhvr>
                                      <p:to x="100000" y="80000"/>
                                    </p:animScale>
                                    <p:animScale>
                                      <p:cBhvr>
                                        <p:cTn id="32" dur="166" decel="50000">
                                          <p:stCondLst>
                                            <p:cond delay="1338"/>
                                          </p:stCondLst>
                                        </p:cTn>
                                        <p:tgtEl>
                                          <p:spTgt spid="14"/>
                                        </p:tgtEl>
                                      </p:cBhvr>
                                      <p:to x="100000" y="100000"/>
                                    </p:animScale>
                                    <p:animScale>
                                      <p:cBhvr>
                                        <p:cTn id="33" dur="26">
                                          <p:stCondLst>
                                            <p:cond delay="1642"/>
                                          </p:stCondLst>
                                        </p:cTn>
                                        <p:tgtEl>
                                          <p:spTgt spid="14"/>
                                        </p:tgtEl>
                                      </p:cBhvr>
                                      <p:to x="100000" y="90000"/>
                                    </p:animScale>
                                    <p:animScale>
                                      <p:cBhvr>
                                        <p:cTn id="34" dur="166" decel="50000">
                                          <p:stCondLst>
                                            <p:cond delay="1668"/>
                                          </p:stCondLst>
                                        </p:cTn>
                                        <p:tgtEl>
                                          <p:spTgt spid="14"/>
                                        </p:tgtEl>
                                      </p:cBhvr>
                                      <p:to x="100000" y="100000"/>
                                    </p:animScale>
                                    <p:animScale>
                                      <p:cBhvr>
                                        <p:cTn id="35" dur="26">
                                          <p:stCondLst>
                                            <p:cond delay="1808"/>
                                          </p:stCondLst>
                                        </p:cTn>
                                        <p:tgtEl>
                                          <p:spTgt spid="14"/>
                                        </p:tgtEl>
                                      </p:cBhvr>
                                      <p:to x="100000" y="95000"/>
                                    </p:animScale>
                                    <p:animScale>
                                      <p:cBhvr>
                                        <p:cTn id="36" dur="166" decel="50000">
                                          <p:stCondLst>
                                            <p:cond delay="1834"/>
                                          </p:stCondLst>
                                        </p:cTn>
                                        <p:tgtEl>
                                          <p:spTgt spid="14"/>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wipe(down)">
                                      <p:cBhvr>
                                        <p:cTn id="39" dur="580">
                                          <p:stCondLst>
                                            <p:cond delay="0"/>
                                          </p:stCondLst>
                                        </p:cTn>
                                        <p:tgtEl>
                                          <p:spTgt spid="31"/>
                                        </p:tgtEl>
                                      </p:cBhvr>
                                    </p:animEffect>
                                    <p:anim calcmode="lin" valueType="num">
                                      <p:cBhvr>
                                        <p:cTn id="40"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45" dur="26">
                                          <p:stCondLst>
                                            <p:cond delay="650"/>
                                          </p:stCondLst>
                                        </p:cTn>
                                        <p:tgtEl>
                                          <p:spTgt spid="31"/>
                                        </p:tgtEl>
                                      </p:cBhvr>
                                      <p:to x="100000" y="60000"/>
                                    </p:animScale>
                                    <p:animScale>
                                      <p:cBhvr>
                                        <p:cTn id="46" dur="166" decel="50000">
                                          <p:stCondLst>
                                            <p:cond delay="676"/>
                                          </p:stCondLst>
                                        </p:cTn>
                                        <p:tgtEl>
                                          <p:spTgt spid="31"/>
                                        </p:tgtEl>
                                      </p:cBhvr>
                                      <p:to x="100000" y="100000"/>
                                    </p:animScale>
                                    <p:animScale>
                                      <p:cBhvr>
                                        <p:cTn id="47" dur="26">
                                          <p:stCondLst>
                                            <p:cond delay="1312"/>
                                          </p:stCondLst>
                                        </p:cTn>
                                        <p:tgtEl>
                                          <p:spTgt spid="31"/>
                                        </p:tgtEl>
                                      </p:cBhvr>
                                      <p:to x="100000" y="80000"/>
                                    </p:animScale>
                                    <p:animScale>
                                      <p:cBhvr>
                                        <p:cTn id="48" dur="166" decel="50000">
                                          <p:stCondLst>
                                            <p:cond delay="1338"/>
                                          </p:stCondLst>
                                        </p:cTn>
                                        <p:tgtEl>
                                          <p:spTgt spid="31"/>
                                        </p:tgtEl>
                                      </p:cBhvr>
                                      <p:to x="100000" y="100000"/>
                                    </p:animScale>
                                    <p:animScale>
                                      <p:cBhvr>
                                        <p:cTn id="49" dur="26">
                                          <p:stCondLst>
                                            <p:cond delay="1642"/>
                                          </p:stCondLst>
                                        </p:cTn>
                                        <p:tgtEl>
                                          <p:spTgt spid="31"/>
                                        </p:tgtEl>
                                      </p:cBhvr>
                                      <p:to x="100000" y="90000"/>
                                    </p:animScale>
                                    <p:animScale>
                                      <p:cBhvr>
                                        <p:cTn id="50" dur="166" decel="50000">
                                          <p:stCondLst>
                                            <p:cond delay="1668"/>
                                          </p:stCondLst>
                                        </p:cTn>
                                        <p:tgtEl>
                                          <p:spTgt spid="31"/>
                                        </p:tgtEl>
                                      </p:cBhvr>
                                      <p:to x="100000" y="100000"/>
                                    </p:animScale>
                                    <p:animScale>
                                      <p:cBhvr>
                                        <p:cTn id="51" dur="26">
                                          <p:stCondLst>
                                            <p:cond delay="1808"/>
                                          </p:stCondLst>
                                        </p:cTn>
                                        <p:tgtEl>
                                          <p:spTgt spid="31"/>
                                        </p:tgtEl>
                                      </p:cBhvr>
                                      <p:to x="100000" y="95000"/>
                                    </p:animScale>
                                    <p:animScale>
                                      <p:cBhvr>
                                        <p:cTn id="52" dur="166" decel="50000">
                                          <p:stCondLst>
                                            <p:cond delay="1834"/>
                                          </p:stCondLst>
                                        </p:cTn>
                                        <p:tgtEl>
                                          <p:spTgt spid="31"/>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wipe(down)">
                                      <p:cBhvr>
                                        <p:cTn id="55" dur="580">
                                          <p:stCondLst>
                                            <p:cond delay="0"/>
                                          </p:stCondLst>
                                        </p:cTn>
                                        <p:tgtEl>
                                          <p:spTgt spid="33"/>
                                        </p:tgtEl>
                                      </p:cBhvr>
                                    </p:animEffect>
                                    <p:anim calcmode="lin" valueType="num">
                                      <p:cBhvr>
                                        <p:cTn id="56"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61" dur="26">
                                          <p:stCondLst>
                                            <p:cond delay="650"/>
                                          </p:stCondLst>
                                        </p:cTn>
                                        <p:tgtEl>
                                          <p:spTgt spid="33"/>
                                        </p:tgtEl>
                                      </p:cBhvr>
                                      <p:to x="100000" y="60000"/>
                                    </p:animScale>
                                    <p:animScale>
                                      <p:cBhvr>
                                        <p:cTn id="62" dur="166" decel="50000">
                                          <p:stCondLst>
                                            <p:cond delay="676"/>
                                          </p:stCondLst>
                                        </p:cTn>
                                        <p:tgtEl>
                                          <p:spTgt spid="33"/>
                                        </p:tgtEl>
                                      </p:cBhvr>
                                      <p:to x="100000" y="100000"/>
                                    </p:animScale>
                                    <p:animScale>
                                      <p:cBhvr>
                                        <p:cTn id="63" dur="26">
                                          <p:stCondLst>
                                            <p:cond delay="1312"/>
                                          </p:stCondLst>
                                        </p:cTn>
                                        <p:tgtEl>
                                          <p:spTgt spid="33"/>
                                        </p:tgtEl>
                                      </p:cBhvr>
                                      <p:to x="100000" y="80000"/>
                                    </p:animScale>
                                    <p:animScale>
                                      <p:cBhvr>
                                        <p:cTn id="64" dur="166" decel="50000">
                                          <p:stCondLst>
                                            <p:cond delay="1338"/>
                                          </p:stCondLst>
                                        </p:cTn>
                                        <p:tgtEl>
                                          <p:spTgt spid="33"/>
                                        </p:tgtEl>
                                      </p:cBhvr>
                                      <p:to x="100000" y="100000"/>
                                    </p:animScale>
                                    <p:animScale>
                                      <p:cBhvr>
                                        <p:cTn id="65" dur="26">
                                          <p:stCondLst>
                                            <p:cond delay="1642"/>
                                          </p:stCondLst>
                                        </p:cTn>
                                        <p:tgtEl>
                                          <p:spTgt spid="33"/>
                                        </p:tgtEl>
                                      </p:cBhvr>
                                      <p:to x="100000" y="90000"/>
                                    </p:animScale>
                                    <p:animScale>
                                      <p:cBhvr>
                                        <p:cTn id="66" dur="166" decel="50000">
                                          <p:stCondLst>
                                            <p:cond delay="1668"/>
                                          </p:stCondLst>
                                        </p:cTn>
                                        <p:tgtEl>
                                          <p:spTgt spid="33"/>
                                        </p:tgtEl>
                                      </p:cBhvr>
                                      <p:to x="100000" y="100000"/>
                                    </p:animScale>
                                    <p:animScale>
                                      <p:cBhvr>
                                        <p:cTn id="67" dur="26">
                                          <p:stCondLst>
                                            <p:cond delay="1808"/>
                                          </p:stCondLst>
                                        </p:cTn>
                                        <p:tgtEl>
                                          <p:spTgt spid="33"/>
                                        </p:tgtEl>
                                      </p:cBhvr>
                                      <p:to x="100000" y="95000"/>
                                    </p:animScale>
                                    <p:animScale>
                                      <p:cBhvr>
                                        <p:cTn id="68" dur="166" decel="50000">
                                          <p:stCondLst>
                                            <p:cond delay="1834"/>
                                          </p:stCondLst>
                                        </p:cTn>
                                        <p:tgtEl>
                                          <p:spTgt spid="33"/>
                                        </p:tgtEl>
                                      </p:cBhvr>
                                      <p:to x="100000" y="100000"/>
                                    </p:animScale>
                                  </p:childTnLst>
                                </p:cTn>
                              </p:par>
                              <p:par>
                                <p:cTn id="69" presetID="26" presetClass="entr" presetSubtype="0" fill="hold" nodeType="withEffect">
                                  <p:stCondLst>
                                    <p:cond delay="0"/>
                                  </p:stCondLst>
                                  <p:childTnLst>
                                    <p:set>
                                      <p:cBhvr>
                                        <p:cTn id="70" dur="1" fill="hold">
                                          <p:stCondLst>
                                            <p:cond delay="0"/>
                                          </p:stCondLst>
                                        </p:cTn>
                                        <p:tgtEl>
                                          <p:spTgt spid="58"/>
                                        </p:tgtEl>
                                        <p:attrNameLst>
                                          <p:attrName>style.visibility</p:attrName>
                                        </p:attrNameLst>
                                      </p:cBhvr>
                                      <p:to>
                                        <p:strVal val="visible"/>
                                      </p:to>
                                    </p:set>
                                    <p:animEffect transition="in" filter="wipe(down)">
                                      <p:cBhvr>
                                        <p:cTn id="71" dur="580">
                                          <p:stCondLst>
                                            <p:cond delay="0"/>
                                          </p:stCondLst>
                                        </p:cTn>
                                        <p:tgtEl>
                                          <p:spTgt spid="58"/>
                                        </p:tgtEl>
                                      </p:cBhvr>
                                    </p:animEffect>
                                    <p:anim calcmode="lin" valueType="num">
                                      <p:cBhvr>
                                        <p:cTn id="72" dur="1822" tmFilter="0,0; 0.14,0.36; 0.43,0.73; 0.71,0.91; 1.0,1.0">
                                          <p:stCondLst>
                                            <p:cond delay="0"/>
                                          </p:stCondLst>
                                        </p:cTn>
                                        <p:tgtEl>
                                          <p:spTgt spid="58"/>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58"/>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58"/>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58"/>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58"/>
                                        </p:tgtEl>
                                        <p:attrNameLst>
                                          <p:attrName>ppt_y</p:attrName>
                                        </p:attrNameLst>
                                      </p:cBhvr>
                                      <p:tavLst>
                                        <p:tav tm="0" fmla="#ppt_y-sin(pi*$)/81">
                                          <p:val>
                                            <p:fltVal val="0"/>
                                          </p:val>
                                        </p:tav>
                                        <p:tav tm="100000">
                                          <p:val>
                                            <p:fltVal val="1"/>
                                          </p:val>
                                        </p:tav>
                                      </p:tavLst>
                                    </p:anim>
                                    <p:animScale>
                                      <p:cBhvr>
                                        <p:cTn id="77" dur="26">
                                          <p:stCondLst>
                                            <p:cond delay="650"/>
                                          </p:stCondLst>
                                        </p:cTn>
                                        <p:tgtEl>
                                          <p:spTgt spid="58"/>
                                        </p:tgtEl>
                                      </p:cBhvr>
                                      <p:to x="100000" y="60000"/>
                                    </p:animScale>
                                    <p:animScale>
                                      <p:cBhvr>
                                        <p:cTn id="78" dur="166" decel="50000">
                                          <p:stCondLst>
                                            <p:cond delay="676"/>
                                          </p:stCondLst>
                                        </p:cTn>
                                        <p:tgtEl>
                                          <p:spTgt spid="58"/>
                                        </p:tgtEl>
                                      </p:cBhvr>
                                      <p:to x="100000" y="100000"/>
                                    </p:animScale>
                                    <p:animScale>
                                      <p:cBhvr>
                                        <p:cTn id="79" dur="26">
                                          <p:stCondLst>
                                            <p:cond delay="1312"/>
                                          </p:stCondLst>
                                        </p:cTn>
                                        <p:tgtEl>
                                          <p:spTgt spid="58"/>
                                        </p:tgtEl>
                                      </p:cBhvr>
                                      <p:to x="100000" y="80000"/>
                                    </p:animScale>
                                    <p:animScale>
                                      <p:cBhvr>
                                        <p:cTn id="80" dur="166" decel="50000">
                                          <p:stCondLst>
                                            <p:cond delay="1338"/>
                                          </p:stCondLst>
                                        </p:cTn>
                                        <p:tgtEl>
                                          <p:spTgt spid="58"/>
                                        </p:tgtEl>
                                      </p:cBhvr>
                                      <p:to x="100000" y="100000"/>
                                    </p:animScale>
                                    <p:animScale>
                                      <p:cBhvr>
                                        <p:cTn id="81" dur="26">
                                          <p:stCondLst>
                                            <p:cond delay="1642"/>
                                          </p:stCondLst>
                                        </p:cTn>
                                        <p:tgtEl>
                                          <p:spTgt spid="58"/>
                                        </p:tgtEl>
                                      </p:cBhvr>
                                      <p:to x="100000" y="90000"/>
                                    </p:animScale>
                                    <p:animScale>
                                      <p:cBhvr>
                                        <p:cTn id="82" dur="166" decel="50000">
                                          <p:stCondLst>
                                            <p:cond delay="1668"/>
                                          </p:stCondLst>
                                        </p:cTn>
                                        <p:tgtEl>
                                          <p:spTgt spid="58"/>
                                        </p:tgtEl>
                                      </p:cBhvr>
                                      <p:to x="100000" y="100000"/>
                                    </p:animScale>
                                    <p:animScale>
                                      <p:cBhvr>
                                        <p:cTn id="83" dur="26">
                                          <p:stCondLst>
                                            <p:cond delay="1808"/>
                                          </p:stCondLst>
                                        </p:cTn>
                                        <p:tgtEl>
                                          <p:spTgt spid="58"/>
                                        </p:tgtEl>
                                      </p:cBhvr>
                                      <p:to x="100000" y="95000"/>
                                    </p:animScale>
                                    <p:animScale>
                                      <p:cBhvr>
                                        <p:cTn id="84" dur="166" decel="50000">
                                          <p:stCondLst>
                                            <p:cond delay="1834"/>
                                          </p:stCondLst>
                                        </p:cTn>
                                        <p:tgtEl>
                                          <p:spTgt spid="58"/>
                                        </p:tgtEl>
                                      </p:cBhvr>
                                      <p:to x="100000" y="100000"/>
                                    </p:animScale>
                                  </p:childTnLst>
                                </p:cTn>
                              </p:par>
                            </p:childTnLst>
                          </p:cTn>
                        </p:par>
                      </p:childTnLst>
                    </p:cTn>
                  </p:par>
                  <p:par>
                    <p:cTn id="85" fill="hold">
                      <p:stCondLst>
                        <p:cond delay="indefinite"/>
                      </p:stCondLst>
                      <p:childTnLst>
                        <p:par>
                          <p:cTn id="86" fill="hold">
                            <p:stCondLst>
                              <p:cond delay="0"/>
                            </p:stCondLst>
                            <p:childTnLst>
                              <p:par>
                                <p:cTn id="87" presetID="26" presetClass="entr" presetSubtype="0" fill="hold" grpId="0" nodeType="clickEffect">
                                  <p:stCondLst>
                                    <p:cond delay="0"/>
                                  </p:stCondLst>
                                  <p:childTnLst>
                                    <p:set>
                                      <p:cBhvr>
                                        <p:cTn id="88" dur="1" fill="hold">
                                          <p:stCondLst>
                                            <p:cond delay="0"/>
                                          </p:stCondLst>
                                        </p:cTn>
                                        <p:tgtEl>
                                          <p:spTgt spid="56"/>
                                        </p:tgtEl>
                                        <p:attrNameLst>
                                          <p:attrName>style.visibility</p:attrName>
                                        </p:attrNameLst>
                                      </p:cBhvr>
                                      <p:to>
                                        <p:strVal val="visible"/>
                                      </p:to>
                                    </p:set>
                                    <p:animEffect transition="in" filter="wipe(down)">
                                      <p:cBhvr>
                                        <p:cTn id="89" dur="580">
                                          <p:stCondLst>
                                            <p:cond delay="0"/>
                                          </p:stCondLst>
                                        </p:cTn>
                                        <p:tgtEl>
                                          <p:spTgt spid="56"/>
                                        </p:tgtEl>
                                      </p:cBhvr>
                                    </p:animEffect>
                                    <p:anim calcmode="lin" valueType="num">
                                      <p:cBhvr>
                                        <p:cTn id="90" dur="1822" tmFilter="0,0; 0.14,0.36; 0.43,0.73; 0.71,0.91; 1.0,1.0">
                                          <p:stCondLst>
                                            <p:cond delay="0"/>
                                          </p:stCondLst>
                                        </p:cTn>
                                        <p:tgtEl>
                                          <p:spTgt spid="56"/>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56"/>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56"/>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56"/>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56"/>
                                        </p:tgtEl>
                                        <p:attrNameLst>
                                          <p:attrName>ppt_y</p:attrName>
                                        </p:attrNameLst>
                                      </p:cBhvr>
                                      <p:tavLst>
                                        <p:tav tm="0" fmla="#ppt_y-sin(pi*$)/81">
                                          <p:val>
                                            <p:fltVal val="0"/>
                                          </p:val>
                                        </p:tav>
                                        <p:tav tm="100000">
                                          <p:val>
                                            <p:fltVal val="1"/>
                                          </p:val>
                                        </p:tav>
                                      </p:tavLst>
                                    </p:anim>
                                    <p:animScale>
                                      <p:cBhvr>
                                        <p:cTn id="95" dur="26">
                                          <p:stCondLst>
                                            <p:cond delay="650"/>
                                          </p:stCondLst>
                                        </p:cTn>
                                        <p:tgtEl>
                                          <p:spTgt spid="56"/>
                                        </p:tgtEl>
                                      </p:cBhvr>
                                      <p:to x="100000" y="60000"/>
                                    </p:animScale>
                                    <p:animScale>
                                      <p:cBhvr>
                                        <p:cTn id="96" dur="166" decel="50000">
                                          <p:stCondLst>
                                            <p:cond delay="676"/>
                                          </p:stCondLst>
                                        </p:cTn>
                                        <p:tgtEl>
                                          <p:spTgt spid="56"/>
                                        </p:tgtEl>
                                      </p:cBhvr>
                                      <p:to x="100000" y="100000"/>
                                    </p:animScale>
                                    <p:animScale>
                                      <p:cBhvr>
                                        <p:cTn id="97" dur="26">
                                          <p:stCondLst>
                                            <p:cond delay="1312"/>
                                          </p:stCondLst>
                                        </p:cTn>
                                        <p:tgtEl>
                                          <p:spTgt spid="56"/>
                                        </p:tgtEl>
                                      </p:cBhvr>
                                      <p:to x="100000" y="80000"/>
                                    </p:animScale>
                                    <p:animScale>
                                      <p:cBhvr>
                                        <p:cTn id="98" dur="166" decel="50000">
                                          <p:stCondLst>
                                            <p:cond delay="1338"/>
                                          </p:stCondLst>
                                        </p:cTn>
                                        <p:tgtEl>
                                          <p:spTgt spid="56"/>
                                        </p:tgtEl>
                                      </p:cBhvr>
                                      <p:to x="100000" y="100000"/>
                                    </p:animScale>
                                    <p:animScale>
                                      <p:cBhvr>
                                        <p:cTn id="99" dur="26">
                                          <p:stCondLst>
                                            <p:cond delay="1642"/>
                                          </p:stCondLst>
                                        </p:cTn>
                                        <p:tgtEl>
                                          <p:spTgt spid="56"/>
                                        </p:tgtEl>
                                      </p:cBhvr>
                                      <p:to x="100000" y="90000"/>
                                    </p:animScale>
                                    <p:animScale>
                                      <p:cBhvr>
                                        <p:cTn id="100" dur="166" decel="50000">
                                          <p:stCondLst>
                                            <p:cond delay="1668"/>
                                          </p:stCondLst>
                                        </p:cTn>
                                        <p:tgtEl>
                                          <p:spTgt spid="56"/>
                                        </p:tgtEl>
                                      </p:cBhvr>
                                      <p:to x="100000" y="100000"/>
                                    </p:animScale>
                                    <p:animScale>
                                      <p:cBhvr>
                                        <p:cTn id="101" dur="26">
                                          <p:stCondLst>
                                            <p:cond delay="1808"/>
                                          </p:stCondLst>
                                        </p:cTn>
                                        <p:tgtEl>
                                          <p:spTgt spid="56"/>
                                        </p:tgtEl>
                                      </p:cBhvr>
                                      <p:to x="100000" y="95000"/>
                                    </p:animScale>
                                    <p:animScale>
                                      <p:cBhvr>
                                        <p:cTn id="102" dur="166" decel="50000">
                                          <p:stCondLst>
                                            <p:cond delay="1834"/>
                                          </p:stCondLst>
                                        </p:cTn>
                                        <p:tgtEl>
                                          <p:spTgt spid="56"/>
                                        </p:tgtEl>
                                      </p:cBhvr>
                                      <p:to x="100000" y="100000"/>
                                    </p:animScale>
                                  </p:childTnLst>
                                </p:cTn>
                              </p:par>
                              <p:par>
                                <p:cTn id="103" presetID="26" presetClass="entr" presetSubtype="0" fill="hold" grpId="0" nodeType="withEffect">
                                  <p:stCondLst>
                                    <p:cond delay="0"/>
                                  </p:stCondLst>
                                  <p:childTnLst>
                                    <p:set>
                                      <p:cBhvr>
                                        <p:cTn id="104" dur="1" fill="hold">
                                          <p:stCondLst>
                                            <p:cond delay="0"/>
                                          </p:stCondLst>
                                        </p:cTn>
                                        <p:tgtEl>
                                          <p:spTgt spid="11"/>
                                        </p:tgtEl>
                                        <p:attrNameLst>
                                          <p:attrName>style.visibility</p:attrName>
                                        </p:attrNameLst>
                                      </p:cBhvr>
                                      <p:to>
                                        <p:strVal val="visible"/>
                                      </p:to>
                                    </p:set>
                                    <p:animEffect transition="in" filter="wipe(down)">
                                      <p:cBhvr>
                                        <p:cTn id="105" dur="580">
                                          <p:stCondLst>
                                            <p:cond delay="0"/>
                                          </p:stCondLst>
                                        </p:cTn>
                                        <p:tgtEl>
                                          <p:spTgt spid="11"/>
                                        </p:tgtEl>
                                      </p:cBhvr>
                                    </p:animEffect>
                                    <p:anim calcmode="lin" valueType="num">
                                      <p:cBhvr>
                                        <p:cTn id="106"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07"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8"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09"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10"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11" dur="26">
                                          <p:stCondLst>
                                            <p:cond delay="650"/>
                                          </p:stCondLst>
                                        </p:cTn>
                                        <p:tgtEl>
                                          <p:spTgt spid="11"/>
                                        </p:tgtEl>
                                      </p:cBhvr>
                                      <p:to x="100000" y="60000"/>
                                    </p:animScale>
                                    <p:animScale>
                                      <p:cBhvr>
                                        <p:cTn id="112" dur="166" decel="50000">
                                          <p:stCondLst>
                                            <p:cond delay="676"/>
                                          </p:stCondLst>
                                        </p:cTn>
                                        <p:tgtEl>
                                          <p:spTgt spid="11"/>
                                        </p:tgtEl>
                                      </p:cBhvr>
                                      <p:to x="100000" y="100000"/>
                                    </p:animScale>
                                    <p:animScale>
                                      <p:cBhvr>
                                        <p:cTn id="113" dur="26">
                                          <p:stCondLst>
                                            <p:cond delay="1312"/>
                                          </p:stCondLst>
                                        </p:cTn>
                                        <p:tgtEl>
                                          <p:spTgt spid="11"/>
                                        </p:tgtEl>
                                      </p:cBhvr>
                                      <p:to x="100000" y="80000"/>
                                    </p:animScale>
                                    <p:animScale>
                                      <p:cBhvr>
                                        <p:cTn id="114" dur="166" decel="50000">
                                          <p:stCondLst>
                                            <p:cond delay="1338"/>
                                          </p:stCondLst>
                                        </p:cTn>
                                        <p:tgtEl>
                                          <p:spTgt spid="11"/>
                                        </p:tgtEl>
                                      </p:cBhvr>
                                      <p:to x="100000" y="100000"/>
                                    </p:animScale>
                                    <p:animScale>
                                      <p:cBhvr>
                                        <p:cTn id="115" dur="26">
                                          <p:stCondLst>
                                            <p:cond delay="1642"/>
                                          </p:stCondLst>
                                        </p:cTn>
                                        <p:tgtEl>
                                          <p:spTgt spid="11"/>
                                        </p:tgtEl>
                                      </p:cBhvr>
                                      <p:to x="100000" y="90000"/>
                                    </p:animScale>
                                    <p:animScale>
                                      <p:cBhvr>
                                        <p:cTn id="116" dur="166" decel="50000">
                                          <p:stCondLst>
                                            <p:cond delay="1668"/>
                                          </p:stCondLst>
                                        </p:cTn>
                                        <p:tgtEl>
                                          <p:spTgt spid="11"/>
                                        </p:tgtEl>
                                      </p:cBhvr>
                                      <p:to x="100000" y="100000"/>
                                    </p:animScale>
                                    <p:animScale>
                                      <p:cBhvr>
                                        <p:cTn id="117" dur="26">
                                          <p:stCondLst>
                                            <p:cond delay="1808"/>
                                          </p:stCondLst>
                                        </p:cTn>
                                        <p:tgtEl>
                                          <p:spTgt spid="11"/>
                                        </p:tgtEl>
                                      </p:cBhvr>
                                      <p:to x="100000" y="95000"/>
                                    </p:animScale>
                                    <p:animScale>
                                      <p:cBhvr>
                                        <p:cTn id="118" dur="166" decel="50000">
                                          <p:stCondLst>
                                            <p:cond delay="1834"/>
                                          </p:stCondLst>
                                        </p:cTn>
                                        <p:tgtEl>
                                          <p:spTgt spid="11"/>
                                        </p:tgtEl>
                                      </p:cBhvr>
                                      <p:to x="100000" y="100000"/>
                                    </p:animScale>
                                  </p:childTnLst>
                                </p:cTn>
                              </p:par>
                              <p:par>
                                <p:cTn id="119" presetID="26" presetClass="entr" presetSubtype="0" fill="hold" nodeType="withEffect">
                                  <p:stCondLst>
                                    <p:cond delay="0"/>
                                  </p:stCondLst>
                                  <p:childTnLst>
                                    <p:set>
                                      <p:cBhvr>
                                        <p:cTn id="120" dur="1" fill="hold">
                                          <p:stCondLst>
                                            <p:cond delay="0"/>
                                          </p:stCondLst>
                                        </p:cTn>
                                        <p:tgtEl>
                                          <p:spTgt spid="9"/>
                                        </p:tgtEl>
                                        <p:attrNameLst>
                                          <p:attrName>style.visibility</p:attrName>
                                        </p:attrNameLst>
                                      </p:cBhvr>
                                      <p:to>
                                        <p:strVal val="visible"/>
                                      </p:to>
                                    </p:set>
                                    <p:animEffect transition="in" filter="wipe(down)">
                                      <p:cBhvr>
                                        <p:cTn id="121" dur="580">
                                          <p:stCondLst>
                                            <p:cond delay="0"/>
                                          </p:stCondLst>
                                        </p:cTn>
                                        <p:tgtEl>
                                          <p:spTgt spid="9"/>
                                        </p:tgtEl>
                                      </p:cBhvr>
                                    </p:animEffect>
                                    <p:anim calcmode="lin" valueType="num">
                                      <p:cBhvr>
                                        <p:cTn id="122"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23"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24"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25"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6"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27" dur="26">
                                          <p:stCondLst>
                                            <p:cond delay="650"/>
                                          </p:stCondLst>
                                        </p:cTn>
                                        <p:tgtEl>
                                          <p:spTgt spid="9"/>
                                        </p:tgtEl>
                                      </p:cBhvr>
                                      <p:to x="100000" y="60000"/>
                                    </p:animScale>
                                    <p:animScale>
                                      <p:cBhvr>
                                        <p:cTn id="128" dur="166" decel="50000">
                                          <p:stCondLst>
                                            <p:cond delay="676"/>
                                          </p:stCondLst>
                                        </p:cTn>
                                        <p:tgtEl>
                                          <p:spTgt spid="9"/>
                                        </p:tgtEl>
                                      </p:cBhvr>
                                      <p:to x="100000" y="100000"/>
                                    </p:animScale>
                                    <p:animScale>
                                      <p:cBhvr>
                                        <p:cTn id="129" dur="26">
                                          <p:stCondLst>
                                            <p:cond delay="1312"/>
                                          </p:stCondLst>
                                        </p:cTn>
                                        <p:tgtEl>
                                          <p:spTgt spid="9"/>
                                        </p:tgtEl>
                                      </p:cBhvr>
                                      <p:to x="100000" y="80000"/>
                                    </p:animScale>
                                    <p:animScale>
                                      <p:cBhvr>
                                        <p:cTn id="130" dur="166" decel="50000">
                                          <p:stCondLst>
                                            <p:cond delay="1338"/>
                                          </p:stCondLst>
                                        </p:cTn>
                                        <p:tgtEl>
                                          <p:spTgt spid="9"/>
                                        </p:tgtEl>
                                      </p:cBhvr>
                                      <p:to x="100000" y="100000"/>
                                    </p:animScale>
                                    <p:animScale>
                                      <p:cBhvr>
                                        <p:cTn id="131" dur="26">
                                          <p:stCondLst>
                                            <p:cond delay="1642"/>
                                          </p:stCondLst>
                                        </p:cTn>
                                        <p:tgtEl>
                                          <p:spTgt spid="9"/>
                                        </p:tgtEl>
                                      </p:cBhvr>
                                      <p:to x="100000" y="90000"/>
                                    </p:animScale>
                                    <p:animScale>
                                      <p:cBhvr>
                                        <p:cTn id="132" dur="166" decel="50000">
                                          <p:stCondLst>
                                            <p:cond delay="1668"/>
                                          </p:stCondLst>
                                        </p:cTn>
                                        <p:tgtEl>
                                          <p:spTgt spid="9"/>
                                        </p:tgtEl>
                                      </p:cBhvr>
                                      <p:to x="100000" y="100000"/>
                                    </p:animScale>
                                    <p:animScale>
                                      <p:cBhvr>
                                        <p:cTn id="133" dur="26">
                                          <p:stCondLst>
                                            <p:cond delay="1808"/>
                                          </p:stCondLst>
                                        </p:cTn>
                                        <p:tgtEl>
                                          <p:spTgt spid="9"/>
                                        </p:tgtEl>
                                      </p:cBhvr>
                                      <p:to x="100000" y="95000"/>
                                    </p:animScale>
                                    <p:animScale>
                                      <p:cBhvr>
                                        <p:cTn id="134" dur="166" decel="50000">
                                          <p:stCondLst>
                                            <p:cond delay="1834"/>
                                          </p:stCondLst>
                                        </p:cTn>
                                        <p:tgtEl>
                                          <p:spTgt spid="9"/>
                                        </p:tgtEl>
                                      </p:cBhvr>
                                      <p:to x="100000" y="100000"/>
                                    </p:animScale>
                                  </p:childTnLst>
                                </p:cTn>
                              </p:par>
                              <p:par>
                                <p:cTn id="135" presetID="26" presetClass="entr" presetSubtype="0" fill="hold" grpId="0" nodeType="withEffect">
                                  <p:stCondLst>
                                    <p:cond delay="0"/>
                                  </p:stCondLst>
                                  <p:childTnLst>
                                    <p:set>
                                      <p:cBhvr>
                                        <p:cTn id="136" dur="1" fill="hold">
                                          <p:stCondLst>
                                            <p:cond delay="0"/>
                                          </p:stCondLst>
                                        </p:cTn>
                                        <p:tgtEl>
                                          <p:spTgt spid="15"/>
                                        </p:tgtEl>
                                        <p:attrNameLst>
                                          <p:attrName>style.visibility</p:attrName>
                                        </p:attrNameLst>
                                      </p:cBhvr>
                                      <p:to>
                                        <p:strVal val="visible"/>
                                      </p:to>
                                    </p:set>
                                    <p:animEffect transition="in" filter="wipe(down)">
                                      <p:cBhvr>
                                        <p:cTn id="137" dur="580">
                                          <p:stCondLst>
                                            <p:cond delay="0"/>
                                          </p:stCondLst>
                                        </p:cTn>
                                        <p:tgtEl>
                                          <p:spTgt spid="15"/>
                                        </p:tgtEl>
                                      </p:cBhvr>
                                    </p:animEffect>
                                    <p:anim calcmode="lin" valueType="num">
                                      <p:cBhvr>
                                        <p:cTn id="13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3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4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4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4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43" dur="26">
                                          <p:stCondLst>
                                            <p:cond delay="650"/>
                                          </p:stCondLst>
                                        </p:cTn>
                                        <p:tgtEl>
                                          <p:spTgt spid="15"/>
                                        </p:tgtEl>
                                      </p:cBhvr>
                                      <p:to x="100000" y="60000"/>
                                    </p:animScale>
                                    <p:animScale>
                                      <p:cBhvr>
                                        <p:cTn id="144" dur="166" decel="50000">
                                          <p:stCondLst>
                                            <p:cond delay="676"/>
                                          </p:stCondLst>
                                        </p:cTn>
                                        <p:tgtEl>
                                          <p:spTgt spid="15"/>
                                        </p:tgtEl>
                                      </p:cBhvr>
                                      <p:to x="100000" y="100000"/>
                                    </p:animScale>
                                    <p:animScale>
                                      <p:cBhvr>
                                        <p:cTn id="145" dur="26">
                                          <p:stCondLst>
                                            <p:cond delay="1312"/>
                                          </p:stCondLst>
                                        </p:cTn>
                                        <p:tgtEl>
                                          <p:spTgt spid="15"/>
                                        </p:tgtEl>
                                      </p:cBhvr>
                                      <p:to x="100000" y="80000"/>
                                    </p:animScale>
                                    <p:animScale>
                                      <p:cBhvr>
                                        <p:cTn id="146" dur="166" decel="50000">
                                          <p:stCondLst>
                                            <p:cond delay="1338"/>
                                          </p:stCondLst>
                                        </p:cTn>
                                        <p:tgtEl>
                                          <p:spTgt spid="15"/>
                                        </p:tgtEl>
                                      </p:cBhvr>
                                      <p:to x="100000" y="100000"/>
                                    </p:animScale>
                                    <p:animScale>
                                      <p:cBhvr>
                                        <p:cTn id="147" dur="26">
                                          <p:stCondLst>
                                            <p:cond delay="1642"/>
                                          </p:stCondLst>
                                        </p:cTn>
                                        <p:tgtEl>
                                          <p:spTgt spid="15"/>
                                        </p:tgtEl>
                                      </p:cBhvr>
                                      <p:to x="100000" y="90000"/>
                                    </p:animScale>
                                    <p:animScale>
                                      <p:cBhvr>
                                        <p:cTn id="148" dur="166" decel="50000">
                                          <p:stCondLst>
                                            <p:cond delay="1668"/>
                                          </p:stCondLst>
                                        </p:cTn>
                                        <p:tgtEl>
                                          <p:spTgt spid="15"/>
                                        </p:tgtEl>
                                      </p:cBhvr>
                                      <p:to x="100000" y="100000"/>
                                    </p:animScale>
                                    <p:animScale>
                                      <p:cBhvr>
                                        <p:cTn id="149" dur="26">
                                          <p:stCondLst>
                                            <p:cond delay="1808"/>
                                          </p:stCondLst>
                                        </p:cTn>
                                        <p:tgtEl>
                                          <p:spTgt spid="15"/>
                                        </p:tgtEl>
                                      </p:cBhvr>
                                      <p:to x="100000" y="95000"/>
                                    </p:animScale>
                                    <p:animScale>
                                      <p:cBhvr>
                                        <p:cTn id="150" dur="166" decel="50000">
                                          <p:stCondLst>
                                            <p:cond delay="1834"/>
                                          </p:stCondLst>
                                        </p:cTn>
                                        <p:tgtEl>
                                          <p:spTgt spid="15"/>
                                        </p:tgtEl>
                                      </p:cBhvr>
                                      <p:to x="100000" y="100000"/>
                                    </p:animScale>
                                  </p:childTnLst>
                                </p:cTn>
                              </p:par>
                              <p:par>
                                <p:cTn id="151" presetID="26" presetClass="entr" presetSubtype="0" fill="hold" nodeType="withEffect">
                                  <p:stCondLst>
                                    <p:cond delay="0"/>
                                  </p:stCondLst>
                                  <p:childTnLst>
                                    <p:set>
                                      <p:cBhvr>
                                        <p:cTn id="152" dur="1" fill="hold">
                                          <p:stCondLst>
                                            <p:cond delay="0"/>
                                          </p:stCondLst>
                                        </p:cTn>
                                        <p:tgtEl>
                                          <p:spTgt spid="59"/>
                                        </p:tgtEl>
                                        <p:attrNameLst>
                                          <p:attrName>style.visibility</p:attrName>
                                        </p:attrNameLst>
                                      </p:cBhvr>
                                      <p:to>
                                        <p:strVal val="visible"/>
                                      </p:to>
                                    </p:set>
                                    <p:animEffect transition="in" filter="wipe(down)">
                                      <p:cBhvr>
                                        <p:cTn id="153" dur="580">
                                          <p:stCondLst>
                                            <p:cond delay="0"/>
                                          </p:stCondLst>
                                        </p:cTn>
                                        <p:tgtEl>
                                          <p:spTgt spid="59"/>
                                        </p:tgtEl>
                                      </p:cBhvr>
                                    </p:animEffect>
                                    <p:anim calcmode="lin" valueType="num">
                                      <p:cBhvr>
                                        <p:cTn id="154" dur="1822" tmFilter="0,0; 0.14,0.36; 0.43,0.73; 0.71,0.91; 1.0,1.0">
                                          <p:stCondLst>
                                            <p:cond delay="0"/>
                                          </p:stCondLst>
                                        </p:cTn>
                                        <p:tgtEl>
                                          <p:spTgt spid="59"/>
                                        </p:tgtEl>
                                        <p:attrNameLst>
                                          <p:attrName>ppt_x</p:attrName>
                                        </p:attrNameLst>
                                      </p:cBhvr>
                                      <p:tavLst>
                                        <p:tav tm="0">
                                          <p:val>
                                            <p:strVal val="#ppt_x-0.25"/>
                                          </p:val>
                                        </p:tav>
                                        <p:tav tm="100000">
                                          <p:val>
                                            <p:strVal val="#ppt_x"/>
                                          </p:val>
                                        </p:tav>
                                      </p:tavLst>
                                    </p:anim>
                                    <p:anim calcmode="lin" valueType="num">
                                      <p:cBhvr>
                                        <p:cTn id="155" dur="664" tmFilter="0.0,0.0; 0.25,0.07; 0.50,0.2; 0.75,0.467; 1.0,1.0">
                                          <p:stCondLst>
                                            <p:cond delay="0"/>
                                          </p:stCondLst>
                                        </p:cTn>
                                        <p:tgtEl>
                                          <p:spTgt spid="59"/>
                                        </p:tgtEl>
                                        <p:attrNameLst>
                                          <p:attrName>ppt_y</p:attrName>
                                        </p:attrNameLst>
                                      </p:cBhvr>
                                      <p:tavLst>
                                        <p:tav tm="0" fmla="#ppt_y-sin(pi*$)/3">
                                          <p:val>
                                            <p:fltVal val="0.5"/>
                                          </p:val>
                                        </p:tav>
                                        <p:tav tm="100000">
                                          <p:val>
                                            <p:fltVal val="1"/>
                                          </p:val>
                                        </p:tav>
                                      </p:tavLst>
                                    </p:anim>
                                    <p:anim calcmode="lin" valueType="num">
                                      <p:cBhvr>
                                        <p:cTn id="156" dur="664" tmFilter="0, 0; 0.125,0.2665; 0.25,0.4; 0.375,0.465; 0.5,0.5;  0.625,0.535; 0.75,0.6; 0.875,0.7335; 1,1">
                                          <p:stCondLst>
                                            <p:cond delay="664"/>
                                          </p:stCondLst>
                                        </p:cTn>
                                        <p:tgtEl>
                                          <p:spTgt spid="59"/>
                                        </p:tgtEl>
                                        <p:attrNameLst>
                                          <p:attrName>ppt_y</p:attrName>
                                        </p:attrNameLst>
                                      </p:cBhvr>
                                      <p:tavLst>
                                        <p:tav tm="0" fmla="#ppt_y-sin(pi*$)/9">
                                          <p:val>
                                            <p:fltVal val="0"/>
                                          </p:val>
                                        </p:tav>
                                        <p:tav tm="100000">
                                          <p:val>
                                            <p:fltVal val="1"/>
                                          </p:val>
                                        </p:tav>
                                      </p:tavLst>
                                    </p:anim>
                                    <p:anim calcmode="lin" valueType="num">
                                      <p:cBhvr>
                                        <p:cTn id="157" dur="332" tmFilter="0, 0; 0.125,0.2665; 0.25,0.4; 0.375,0.465; 0.5,0.5;  0.625,0.535; 0.75,0.6; 0.875,0.7335; 1,1">
                                          <p:stCondLst>
                                            <p:cond delay="1324"/>
                                          </p:stCondLst>
                                        </p:cTn>
                                        <p:tgtEl>
                                          <p:spTgt spid="59"/>
                                        </p:tgtEl>
                                        <p:attrNameLst>
                                          <p:attrName>ppt_y</p:attrName>
                                        </p:attrNameLst>
                                      </p:cBhvr>
                                      <p:tavLst>
                                        <p:tav tm="0" fmla="#ppt_y-sin(pi*$)/27">
                                          <p:val>
                                            <p:fltVal val="0"/>
                                          </p:val>
                                        </p:tav>
                                        <p:tav tm="100000">
                                          <p:val>
                                            <p:fltVal val="1"/>
                                          </p:val>
                                        </p:tav>
                                      </p:tavLst>
                                    </p:anim>
                                    <p:anim calcmode="lin" valueType="num">
                                      <p:cBhvr>
                                        <p:cTn id="158" dur="164" tmFilter="0, 0; 0.125,0.2665; 0.25,0.4; 0.375,0.465; 0.5,0.5;  0.625,0.535; 0.75,0.6; 0.875,0.7335; 1,1">
                                          <p:stCondLst>
                                            <p:cond delay="1656"/>
                                          </p:stCondLst>
                                        </p:cTn>
                                        <p:tgtEl>
                                          <p:spTgt spid="59"/>
                                        </p:tgtEl>
                                        <p:attrNameLst>
                                          <p:attrName>ppt_y</p:attrName>
                                        </p:attrNameLst>
                                      </p:cBhvr>
                                      <p:tavLst>
                                        <p:tav tm="0" fmla="#ppt_y-sin(pi*$)/81">
                                          <p:val>
                                            <p:fltVal val="0"/>
                                          </p:val>
                                        </p:tav>
                                        <p:tav tm="100000">
                                          <p:val>
                                            <p:fltVal val="1"/>
                                          </p:val>
                                        </p:tav>
                                      </p:tavLst>
                                    </p:anim>
                                    <p:animScale>
                                      <p:cBhvr>
                                        <p:cTn id="159" dur="26">
                                          <p:stCondLst>
                                            <p:cond delay="650"/>
                                          </p:stCondLst>
                                        </p:cTn>
                                        <p:tgtEl>
                                          <p:spTgt spid="59"/>
                                        </p:tgtEl>
                                      </p:cBhvr>
                                      <p:to x="100000" y="60000"/>
                                    </p:animScale>
                                    <p:animScale>
                                      <p:cBhvr>
                                        <p:cTn id="160" dur="166" decel="50000">
                                          <p:stCondLst>
                                            <p:cond delay="676"/>
                                          </p:stCondLst>
                                        </p:cTn>
                                        <p:tgtEl>
                                          <p:spTgt spid="59"/>
                                        </p:tgtEl>
                                      </p:cBhvr>
                                      <p:to x="100000" y="100000"/>
                                    </p:animScale>
                                    <p:animScale>
                                      <p:cBhvr>
                                        <p:cTn id="161" dur="26">
                                          <p:stCondLst>
                                            <p:cond delay="1312"/>
                                          </p:stCondLst>
                                        </p:cTn>
                                        <p:tgtEl>
                                          <p:spTgt spid="59"/>
                                        </p:tgtEl>
                                      </p:cBhvr>
                                      <p:to x="100000" y="80000"/>
                                    </p:animScale>
                                    <p:animScale>
                                      <p:cBhvr>
                                        <p:cTn id="162" dur="166" decel="50000">
                                          <p:stCondLst>
                                            <p:cond delay="1338"/>
                                          </p:stCondLst>
                                        </p:cTn>
                                        <p:tgtEl>
                                          <p:spTgt spid="59"/>
                                        </p:tgtEl>
                                      </p:cBhvr>
                                      <p:to x="100000" y="100000"/>
                                    </p:animScale>
                                    <p:animScale>
                                      <p:cBhvr>
                                        <p:cTn id="163" dur="26">
                                          <p:stCondLst>
                                            <p:cond delay="1642"/>
                                          </p:stCondLst>
                                        </p:cTn>
                                        <p:tgtEl>
                                          <p:spTgt spid="59"/>
                                        </p:tgtEl>
                                      </p:cBhvr>
                                      <p:to x="100000" y="90000"/>
                                    </p:animScale>
                                    <p:animScale>
                                      <p:cBhvr>
                                        <p:cTn id="164" dur="166" decel="50000">
                                          <p:stCondLst>
                                            <p:cond delay="1668"/>
                                          </p:stCondLst>
                                        </p:cTn>
                                        <p:tgtEl>
                                          <p:spTgt spid="59"/>
                                        </p:tgtEl>
                                      </p:cBhvr>
                                      <p:to x="100000" y="100000"/>
                                    </p:animScale>
                                    <p:animScale>
                                      <p:cBhvr>
                                        <p:cTn id="165" dur="26">
                                          <p:stCondLst>
                                            <p:cond delay="1808"/>
                                          </p:stCondLst>
                                        </p:cTn>
                                        <p:tgtEl>
                                          <p:spTgt spid="59"/>
                                        </p:tgtEl>
                                      </p:cBhvr>
                                      <p:to x="100000" y="95000"/>
                                    </p:animScale>
                                    <p:animScale>
                                      <p:cBhvr>
                                        <p:cTn id="166" dur="166" decel="50000">
                                          <p:stCondLst>
                                            <p:cond delay="1834"/>
                                          </p:stCondLst>
                                        </p:cTn>
                                        <p:tgtEl>
                                          <p:spTgt spid="59"/>
                                        </p:tgtEl>
                                      </p:cBhvr>
                                      <p:to x="100000" y="100000"/>
                                    </p:animScale>
                                  </p:childTnLst>
                                </p:cTn>
                              </p:par>
                            </p:childTnLst>
                          </p:cTn>
                        </p:par>
                      </p:childTnLst>
                    </p:cTn>
                  </p:par>
                  <p:par>
                    <p:cTn id="167" fill="hold">
                      <p:stCondLst>
                        <p:cond delay="indefinite"/>
                      </p:stCondLst>
                      <p:childTnLst>
                        <p:par>
                          <p:cTn id="168" fill="hold">
                            <p:stCondLst>
                              <p:cond delay="0"/>
                            </p:stCondLst>
                            <p:childTnLst>
                              <p:par>
                                <p:cTn id="169" presetID="26" presetClass="entr" presetSubtype="0" fill="hold" grpId="0" nodeType="clickEffect">
                                  <p:stCondLst>
                                    <p:cond delay="0"/>
                                  </p:stCondLst>
                                  <p:childTnLst>
                                    <p:set>
                                      <p:cBhvr>
                                        <p:cTn id="170" dur="1" fill="hold">
                                          <p:stCondLst>
                                            <p:cond delay="0"/>
                                          </p:stCondLst>
                                        </p:cTn>
                                        <p:tgtEl>
                                          <p:spTgt spid="34"/>
                                        </p:tgtEl>
                                        <p:attrNameLst>
                                          <p:attrName>style.visibility</p:attrName>
                                        </p:attrNameLst>
                                      </p:cBhvr>
                                      <p:to>
                                        <p:strVal val="visible"/>
                                      </p:to>
                                    </p:set>
                                    <p:animEffect transition="in" filter="wipe(down)">
                                      <p:cBhvr>
                                        <p:cTn id="171" dur="580">
                                          <p:stCondLst>
                                            <p:cond delay="0"/>
                                          </p:stCondLst>
                                        </p:cTn>
                                        <p:tgtEl>
                                          <p:spTgt spid="34"/>
                                        </p:tgtEl>
                                      </p:cBhvr>
                                    </p:animEffect>
                                    <p:anim calcmode="lin" valueType="num">
                                      <p:cBhvr>
                                        <p:cTn id="172"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173"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174"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175"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176"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177" dur="26">
                                          <p:stCondLst>
                                            <p:cond delay="650"/>
                                          </p:stCondLst>
                                        </p:cTn>
                                        <p:tgtEl>
                                          <p:spTgt spid="34"/>
                                        </p:tgtEl>
                                      </p:cBhvr>
                                      <p:to x="100000" y="60000"/>
                                    </p:animScale>
                                    <p:animScale>
                                      <p:cBhvr>
                                        <p:cTn id="178" dur="166" decel="50000">
                                          <p:stCondLst>
                                            <p:cond delay="676"/>
                                          </p:stCondLst>
                                        </p:cTn>
                                        <p:tgtEl>
                                          <p:spTgt spid="34"/>
                                        </p:tgtEl>
                                      </p:cBhvr>
                                      <p:to x="100000" y="100000"/>
                                    </p:animScale>
                                    <p:animScale>
                                      <p:cBhvr>
                                        <p:cTn id="179" dur="26">
                                          <p:stCondLst>
                                            <p:cond delay="1312"/>
                                          </p:stCondLst>
                                        </p:cTn>
                                        <p:tgtEl>
                                          <p:spTgt spid="34"/>
                                        </p:tgtEl>
                                      </p:cBhvr>
                                      <p:to x="100000" y="80000"/>
                                    </p:animScale>
                                    <p:animScale>
                                      <p:cBhvr>
                                        <p:cTn id="180" dur="166" decel="50000">
                                          <p:stCondLst>
                                            <p:cond delay="1338"/>
                                          </p:stCondLst>
                                        </p:cTn>
                                        <p:tgtEl>
                                          <p:spTgt spid="34"/>
                                        </p:tgtEl>
                                      </p:cBhvr>
                                      <p:to x="100000" y="100000"/>
                                    </p:animScale>
                                    <p:animScale>
                                      <p:cBhvr>
                                        <p:cTn id="181" dur="26">
                                          <p:stCondLst>
                                            <p:cond delay="1642"/>
                                          </p:stCondLst>
                                        </p:cTn>
                                        <p:tgtEl>
                                          <p:spTgt spid="34"/>
                                        </p:tgtEl>
                                      </p:cBhvr>
                                      <p:to x="100000" y="90000"/>
                                    </p:animScale>
                                    <p:animScale>
                                      <p:cBhvr>
                                        <p:cTn id="182" dur="166" decel="50000">
                                          <p:stCondLst>
                                            <p:cond delay="1668"/>
                                          </p:stCondLst>
                                        </p:cTn>
                                        <p:tgtEl>
                                          <p:spTgt spid="34"/>
                                        </p:tgtEl>
                                      </p:cBhvr>
                                      <p:to x="100000" y="100000"/>
                                    </p:animScale>
                                    <p:animScale>
                                      <p:cBhvr>
                                        <p:cTn id="183" dur="26">
                                          <p:stCondLst>
                                            <p:cond delay="1808"/>
                                          </p:stCondLst>
                                        </p:cTn>
                                        <p:tgtEl>
                                          <p:spTgt spid="34"/>
                                        </p:tgtEl>
                                      </p:cBhvr>
                                      <p:to x="100000" y="95000"/>
                                    </p:animScale>
                                    <p:animScale>
                                      <p:cBhvr>
                                        <p:cTn id="184" dur="166" decel="50000">
                                          <p:stCondLst>
                                            <p:cond delay="1834"/>
                                          </p:stCondLst>
                                        </p:cTn>
                                        <p:tgtEl>
                                          <p:spTgt spid="34"/>
                                        </p:tgtEl>
                                      </p:cBhvr>
                                      <p:to x="100000" y="100000"/>
                                    </p:animScale>
                                  </p:childTnLst>
                                </p:cTn>
                              </p:par>
                              <p:par>
                                <p:cTn id="185" presetID="26" presetClass="entr" presetSubtype="0" fill="hold" grpId="0" nodeType="withEffect">
                                  <p:stCondLst>
                                    <p:cond delay="0"/>
                                  </p:stCondLst>
                                  <p:childTnLst>
                                    <p:set>
                                      <p:cBhvr>
                                        <p:cTn id="186" dur="1" fill="hold">
                                          <p:stCondLst>
                                            <p:cond delay="0"/>
                                          </p:stCondLst>
                                        </p:cTn>
                                        <p:tgtEl>
                                          <p:spTgt spid="16"/>
                                        </p:tgtEl>
                                        <p:attrNameLst>
                                          <p:attrName>style.visibility</p:attrName>
                                        </p:attrNameLst>
                                      </p:cBhvr>
                                      <p:to>
                                        <p:strVal val="visible"/>
                                      </p:to>
                                    </p:set>
                                    <p:animEffect transition="in" filter="wipe(down)">
                                      <p:cBhvr>
                                        <p:cTn id="187" dur="580">
                                          <p:stCondLst>
                                            <p:cond delay="0"/>
                                          </p:stCondLst>
                                        </p:cTn>
                                        <p:tgtEl>
                                          <p:spTgt spid="16"/>
                                        </p:tgtEl>
                                      </p:cBhvr>
                                    </p:animEffect>
                                    <p:anim calcmode="lin" valueType="num">
                                      <p:cBhvr>
                                        <p:cTn id="18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8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9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9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9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93" dur="26">
                                          <p:stCondLst>
                                            <p:cond delay="650"/>
                                          </p:stCondLst>
                                        </p:cTn>
                                        <p:tgtEl>
                                          <p:spTgt spid="16"/>
                                        </p:tgtEl>
                                      </p:cBhvr>
                                      <p:to x="100000" y="60000"/>
                                    </p:animScale>
                                    <p:animScale>
                                      <p:cBhvr>
                                        <p:cTn id="194" dur="166" decel="50000">
                                          <p:stCondLst>
                                            <p:cond delay="676"/>
                                          </p:stCondLst>
                                        </p:cTn>
                                        <p:tgtEl>
                                          <p:spTgt spid="16"/>
                                        </p:tgtEl>
                                      </p:cBhvr>
                                      <p:to x="100000" y="100000"/>
                                    </p:animScale>
                                    <p:animScale>
                                      <p:cBhvr>
                                        <p:cTn id="195" dur="26">
                                          <p:stCondLst>
                                            <p:cond delay="1312"/>
                                          </p:stCondLst>
                                        </p:cTn>
                                        <p:tgtEl>
                                          <p:spTgt spid="16"/>
                                        </p:tgtEl>
                                      </p:cBhvr>
                                      <p:to x="100000" y="80000"/>
                                    </p:animScale>
                                    <p:animScale>
                                      <p:cBhvr>
                                        <p:cTn id="196" dur="166" decel="50000">
                                          <p:stCondLst>
                                            <p:cond delay="1338"/>
                                          </p:stCondLst>
                                        </p:cTn>
                                        <p:tgtEl>
                                          <p:spTgt spid="16"/>
                                        </p:tgtEl>
                                      </p:cBhvr>
                                      <p:to x="100000" y="100000"/>
                                    </p:animScale>
                                    <p:animScale>
                                      <p:cBhvr>
                                        <p:cTn id="197" dur="26">
                                          <p:stCondLst>
                                            <p:cond delay="1642"/>
                                          </p:stCondLst>
                                        </p:cTn>
                                        <p:tgtEl>
                                          <p:spTgt spid="16"/>
                                        </p:tgtEl>
                                      </p:cBhvr>
                                      <p:to x="100000" y="90000"/>
                                    </p:animScale>
                                    <p:animScale>
                                      <p:cBhvr>
                                        <p:cTn id="198" dur="166" decel="50000">
                                          <p:stCondLst>
                                            <p:cond delay="1668"/>
                                          </p:stCondLst>
                                        </p:cTn>
                                        <p:tgtEl>
                                          <p:spTgt spid="16"/>
                                        </p:tgtEl>
                                      </p:cBhvr>
                                      <p:to x="100000" y="100000"/>
                                    </p:animScale>
                                    <p:animScale>
                                      <p:cBhvr>
                                        <p:cTn id="199" dur="26">
                                          <p:stCondLst>
                                            <p:cond delay="1808"/>
                                          </p:stCondLst>
                                        </p:cTn>
                                        <p:tgtEl>
                                          <p:spTgt spid="16"/>
                                        </p:tgtEl>
                                      </p:cBhvr>
                                      <p:to x="100000" y="95000"/>
                                    </p:animScale>
                                    <p:animScale>
                                      <p:cBhvr>
                                        <p:cTn id="200" dur="166" decel="50000">
                                          <p:stCondLst>
                                            <p:cond delay="1834"/>
                                          </p:stCondLst>
                                        </p:cTn>
                                        <p:tgtEl>
                                          <p:spTgt spid="16"/>
                                        </p:tgtEl>
                                      </p:cBhvr>
                                      <p:to x="100000" y="100000"/>
                                    </p:animScale>
                                  </p:childTnLst>
                                </p:cTn>
                              </p:par>
                              <p:par>
                                <p:cTn id="201" presetID="26" presetClass="entr" presetSubtype="0" fill="hold" nodeType="withEffect">
                                  <p:stCondLst>
                                    <p:cond delay="0"/>
                                  </p:stCondLst>
                                  <p:childTnLst>
                                    <p:set>
                                      <p:cBhvr>
                                        <p:cTn id="202" dur="1" fill="hold">
                                          <p:stCondLst>
                                            <p:cond delay="0"/>
                                          </p:stCondLst>
                                        </p:cTn>
                                        <p:tgtEl>
                                          <p:spTgt spid="22"/>
                                        </p:tgtEl>
                                        <p:attrNameLst>
                                          <p:attrName>style.visibility</p:attrName>
                                        </p:attrNameLst>
                                      </p:cBhvr>
                                      <p:to>
                                        <p:strVal val="visible"/>
                                      </p:to>
                                    </p:set>
                                    <p:animEffect transition="in" filter="wipe(down)">
                                      <p:cBhvr>
                                        <p:cTn id="203" dur="580">
                                          <p:stCondLst>
                                            <p:cond delay="0"/>
                                          </p:stCondLst>
                                        </p:cTn>
                                        <p:tgtEl>
                                          <p:spTgt spid="22"/>
                                        </p:tgtEl>
                                      </p:cBhvr>
                                    </p:animEffect>
                                    <p:anim calcmode="lin" valueType="num">
                                      <p:cBhvr>
                                        <p:cTn id="204"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05"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06"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07"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08"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09" dur="26">
                                          <p:stCondLst>
                                            <p:cond delay="650"/>
                                          </p:stCondLst>
                                        </p:cTn>
                                        <p:tgtEl>
                                          <p:spTgt spid="22"/>
                                        </p:tgtEl>
                                      </p:cBhvr>
                                      <p:to x="100000" y="60000"/>
                                    </p:animScale>
                                    <p:animScale>
                                      <p:cBhvr>
                                        <p:cTn id="210" dur="166" decel="50000">
                                          <p:stCondLst>
                                            <p:cond delay="676"/>
                                          </p:stCondLst>
                                        </p:cTn>
                                        <p:tgtEl>
                                          <p:spTgt spid="22"/>
                                        </p:tgtEl>
                                      </p:cBhvr>
                                      <p:to x="100000" y="100000"/>
                                    </p:animScale>
                                    <p:animScale>
                                      <p:cBhvr>
                                        <p:cTn id="211" dur="26">
                                          <p:stCondLst>
                                            <p:cond delay="1312"/>
                                          </p:stCondLst>
                                        </p:cTn>
                                        <p:tgtEl>
                                          <p:spTgt spid="22"/>
                                        </p:tgtEl>
                                      </p:cBhvr>
                                      <p:to x="100000" y="80000"/>
                                    </p:animScale>
                                    <p:animScale>
                                      <p:cBhvr>
                                        <p:cTn id="212" dur="166" decel="50000">
                                          <p:stCondLst>
                                            <p:cond delay="1338"/>
                                          </p:stCondLst>
                                        </p:cTn>
                                        <p:tgtEl>
                                          <p:spTgt spid="22"/>
                                        </p:tgtEl>
                                      </p:cBhvr>
                                      <p:to x="100000" y="100000"/>
                                    </p:animScale>
                                    <p:animScale>
                                      <p:cBhvr>
                                        <p:cTn id="213" dur="26">
                                          <p:stCondLst>
                                            <p:cond delay="1642"/>
                                          </p:stCondLst>
                                        </p:cTn>
                                        <p:tgtEl>
                                          <p:spTgt spid="22"/>
                                        </p:tgtEl>
                                      </p:cBhvr>
                                      <p:to x="100000" y="90000"/>
                                    </p:animScale>
                                    <p:animScale>
                                      <p:cBhvr>
                                        <p:cTn id="214" dur="166" decel="50000">
                                          <p:stCondLst>
                                            <p:cond delay="1668"/>
                                          </p:stCondLst>
                                        </p:cTn>
                                        <p:tgtEl>
                                          <p:spTgt spid="22"/>
                                        </p:tgtEl>
                                      </p:cBhvr>
                                      <p:to x="100000" y="100000"/>
                                    </p:animScale>
                                    <p:animScale>
                                      <p:cBhvr>
                                        <p:cTn id="215" dur="26">
                                          <p:stCondLst>
                                            <p:cond delay="1808"/>
                                          </p:stCondLst>
                                        </p:cTn>
                                        <p:tgtEl>
                                          <p:spTgt spid="22"/>
                                        </p:tgtEl>
                                      </p:cBhvr>
                                      <p:to x="100000" y="95000"/>
                                    </p:animScale>
                                    <p:animScale>
                                      <p:cBhvr>
                                        <p:cTn id="216" dur="166" decel="50000">
                                          <p:stCondLst>
                                            <p:cond delay="1834"/>
                                          </p:stCondLst>
                                        </p:cTn>
                                        <p:tgtEl>
                                          <p:spTgt spid="22"/>
                                        </p:tgtEl>
                                      </p:cBhvr>
                                      <p:to x="100000" y="100000"/>
                                    </p:animScale>
                                  </p:childTnLst>
                                </p:cTn>
                              </p:par>
                              <p:par>
                                <p:cTn id="217" presetID="26" presetClass="entr" presetSubtype="0" fill="hold" nodeType="withEffect">
                                  <p:stCondLst>
                                    <p:cond delay="0"/>
                                  </p:stCondLst>
                                  <p:childTnLst>
                                    <p:set>
                                      <p:cBhvr>
                                        <p:cTn id="218" dur="1" fill="hold">
                                          <p:stCondLst>
                                            <p:cond delay="0"/>
                                          </p:stCondLst>
                                        </p:cTn>
                                        <p:tgtEl>
                                          <p:spTgt spid="63"/>
                                        </p:tgtEl>
                                        <p:attrNameLst>
                                          <p:attrName>style.visibility</p:attrName>
                                        </p:attrNameLst>
                                      </p:cBhvr>
                                      <p:to>
                                        <p:strVal val="visible"/>
                                      </p:to>
                                    </p:set>
                                    <p:animEffect transition="in" filter="wipe(down)">
                                      <p:cBhvr>
                                        <p:cTn id="219" dur="580">
                                          <p:stCondLst>
                                            <p:cond delay="0"/>
                                          </p:stCondLst>
                                        </p:cTn>
                                        <p:tgtEl>
                                          <p:spTgt spid="63"/>
                                        </p:tgtEl>
                                      </p:cBhvr>
                                    </p:animEffect>
                                    <p:anim calcmode="lin" valueType="num">
                                      <p:cBhvr>
                                        <p:cTn id="220" dur="1822" tmFilter="0,0; 0.14,0.36; 0.43,0.73; 0.71,0.91; 1.0,1.0">
                                          <p:stCondLst>
                                            <p:cond delay="0"/>
                                          </p:stCondLst>
                                        </p:cTn>
                                        <p:tgtEl>
                                          <p:spTgt spid="63"/>
                                        </p:tgtEl>
                                        <p:attrNameLst>
                                          <p:attrName>ppt_x</p:attrName>
                                        </p:attrNameLst>
                                      </p:cBhvr>
                                      <p:tavLst>
                                        <p:tav tm="0">
                                          <p:val>
                                            <p:strVal val="#ppt_x-0.25"/>
                                          </p:val>
                                        </p:tav>
                                        <p:tav tm="100000">
                                          <p:val>
                                            <p:strVal val="#ppt_x"/>
                                          </p:val>
                                        </p:tav>
                                      </p:tavLst>
                                    </p:anim>
                                    <p:anim calcmode="lin" valueType="num">
                                      <p:cBhvr>
                                        <p:cTn id="221" dur="664" tmFilter="0.0,0.0; 0.25,0.07; 0.50,0.2; 0.75,0.467; 1.0,1.0">
                                          <p:stCondLst>
                                            <p:cond delay="0"/>
                                          </p:stCondLst>
                                        </p:cTn>
                                        <p:tgtEl>
                                          <p:spTgt spid="63"/>
                                        </p:tgtEl>
                                        <p:attrNameLst>
                                          <p:attrName>ppt_y</p:attrName>
                                        </p:attrNameLst>
                                      </p:cBhvr>
                                      <p:tavLst>
                                        <p:tav tm="0" fmla="#ppt_y-sin(pi*$)/3">
                                          <p:val>
                                            <p:fltVal val="0.5"/>
                                          </p:val>
                                        </p:tav>
                                        <p:tav tm="100000">
                                          <p:val>
                                            <p:fltVal val="1"/>
                                          </p:val>
                                        </p:tav>
                                      </p:tavLst>
                                    </p:anim>
                                    <p:anim calcmode="lin" valueType="num">
                                      <p:cBhvr>
                                        <p:cTn id="222" dur="664" tmFilter="0, 0; 0.125,0.2665; 0.25,0.4; 0.375,0.465; 0.5,0.5;  0.625,0.535; 0.75,0.6; 0.875,0.7335; 1,1">
                                          <p:stCondLst>
                                            <p:cond delay="664"/>
                                          </p:stCondLst>
                                        </p:cTn>
                                        <p:tgtEl>
                                          <p:spTgt spid="63"/>
                                        </p:tgtEl>
                                        <p:attrNameLst>
                                          <p:attrName>ppt_y</p:attrName>
                                        </p:attrNameLst>
                                      </p:cBhvr>
                                      <p:tavLst>
                                        <p:tav tm="0" fmla="#ppt_y-sin(pi*$)/9">
                                          <p:val>
                                            <p:fltVal val="0"/>
                                          </p:val>
                                        </p:tav>
                                        <p:tav tm="100000">
                                          <p:val>
                                            <p:fltVal val="1"/>
                                          </p:val>
                                        </p:tav>
                                      </p:tavLst>
                                    </p:anim>
                                    <p:anim calcmode="lin" valueType="num">
                                      <p:cBhvr>
                                        <p:cTn id="223" dur="332" tmFilter="0, 0; 0.125,0.2665; 0.25,0.4; 0.375,0.465; 0.5,0.5;  0.625,0.535; 0.75,0.6; 0.875,0.7335; 1,1">
                                          <p:stCondLst>
                                            <p:cond delay="1324"/>
                                          </p:stCondLst>
                                        </p:cTn>
                                        <p:tgtEl>
                                          <p:spTgt spid="63"/>
                                        </p:tgtEl>
                                        <p:attrNameLst>
                                          <p:attrName>ppt_y</p:attrName>
                                        </p:attrNameLst>
                                      </p:cBhvr>
                                      <p:tavLst>
                                        <p:tav tm="0" fmla="#ppt_y-sin(pi*$)/27">
                                          <p:val>
                                            <p:fltVal val="0"/>
                                          </p:val>
                                        </p:tav>
                                        <p:tav tm="100000">
                                          <p:val>
                                            <p:fltVal val="1"/>
                                          </p:val>
                                        </p:tav>
                                      </p:tavLst>
                                    </p:anim>
                                    <p:anim calcmode="lin" valueType="num">
                                      <p:cBhvr>
                                        <p:cTn id="224" dur="164" tmFilter="0, 0; 0.125,0.2665; 0.25,0.4; 0.375,0.465; 0.5,0.5;  0.625,0.535; 0.75,0.6; 0.875,0.7335; 1,1">
                                          <p:stCondLst>
                                            <p:cond delay="1656"/>
                                          </p:stCondLst>
                                        </p:cTn>
                                        <p:tgtEl>
                                          <p:spTgt spid="63"/>
                                        </p:tgtEl>
                                        <p:attrNameLst>
                                          <p:attrName>ppt_y</p:attrName>
                                        </p:attrNameLst>
                                      </p:cBhvr>
                                      <p:tavLst>
                                        <p:tav tm="0" fmla="#ppt_y-sin(pi*$)/81">
                                          <p:val>
                                            <p:fltVal val="0"/>
                                          </p:val>
                                        </p:tav>
                                        <p:tav tm="100000">
                                          <p:val>
                                            <p:fltVal val="1"/>
                                          </p:val>
                                        </p:tav>
                                      </p:tavLst>
                                    </p:anim>
                                    <p:animScale>
                                      <p:cBhvr>
                                        <p:cTn id="225" dur="26">
                                          <p:stCondLst>
                                            <p:cond delay="650"/>
                                          </p:stCondLst>
                                        </p:cTn>
                                        <p:tgtEl>
                                          <p:spTgt spid="63"/>
                                        </p:tgtEl>
                                      </p:cBhvr>
                                      <p:to x="100000" y="60000"/>
                                    </p:animScale>
                                    <p:animScale>
                                      <p:cBhvr>
                                        <p:cTn id="226" dur="166" decel="50000">
                                          <p:stCondLst>
                                            <p:cond delay="676"/>
                                          </p:stCondLst>
                                        </p:cTn>
                                        <p:tgtEl>
                                          <p:spTgt spid="63"/>
                                        </p:tgtEl>
                                      </p:cBhvr>
                                      <p:to x="100000" y="100000"/>
                                    </p:animScale>
                                    <p:animScale>
                                      <p:cBhvr>
                                        <p:cTn id="227" dur="26">
                                          <p:stCondLst>
                                            <p:cond delay="1312"/>
                                          </p:stCondLst>
                                        </p:cTn>
                                        <p:tgtEl>
                                          <p:spTgt spid="63"/>
                                        </p:tgtEl>
                                      </p:cBhvr>
                                      <p:to x="100000" y="80000"/>
                                    </p:animScale>
                                    <p:animScale>
                                      <p:cBhvr>
                                        <p:cTn id="228" dur="166" decel="50000">
                                          <p:stCondLst>
                                            <p:cond delay="1338"/>
                                          </p:stCondLst>
                                        </p:cTn>
                                        <p:tgtEl>
                                          <p:spTgt spid="63"/>
                                        </p:tgtEl>
                                      </p:cBhvr>
                                      <p:to x="100000" y="100000"/>
                                    </p:animScale>
                                    <p:animScale>
                                      <p:cBhvr>
                                        <p:cTn id="229" dur="26">
                                          <p:stCondLst>
                                            <p:cond delay="1642"/>
                                          </p:stCondLst>
                                        </p:cTn>
                                        <p:tgtEl>
                                          <p:spTgt spid="63"/>
                                        </p:tgtEl>
                                      </p:cBhvr>
                                      <p:to x="100000" y="90000"/>
                                    </p:animScale>
                                    <p:animScale>
                                      <p:cBhvr>
                                        <p:cTn id="230" dur="166" decel="50000">
                                          <p:stCondLst>
                                            <p:cond delay="1668"/>
                                          </p:stCondLst>
                                        </p:cTn>
                                        <p:tgtEl>
                                          <p:spTgt spid="63"/>
                                        </p:tgtEl>
                                      </p:cBhvr>
                                      <p:to x="100000" y="100000"/>
                                    </p:animScale>
                                    <p:animScale>
                                      <p:cBhvr>
                                        <p:cTn id="231" dur="26">
                                          <p:stCondLst>
                                            <p:cond delay="1808"/>
                                          </p:stCondLst>
                                        </p:cTn>
                                        <p:tgtEl>
                                          <p:spTgt spid="63"/>
                                        </p:tgtEl>
                                      </p:cBhvr>
                                      <p:to x="100000" y="95000"/>
                                    </p:animScale>
                                    <p:animScale>
                                      <p:cBhvr>
                                        <p:cTn id="232" dur="166" decel="50000">
                                          <p:stCondLst>
                                            <p:cond delay="1834"/>
                                          </p:stCondLst>
                                        </p:cTn>
                                        <p:tgtEl>
                                          <p:spTgt spid="63"/>
                                        </p:tgtEl>
                                      </p:cBhvr>
                                      <p:to x="100000" y="100000"/>
                                    </p:animScale>
                                  </p:childTnLst>
                                </p:cTn>
                              </p:par>
                            </p:childTnLst>
                          </p:cTn>
                        </p:par>
                      </p:childTnLst>
                    </p:cTn>
                  </p:par>
                  <p:par>
                    <p:cTn id="233" fill="hold">
                      <p:stCondLst>
                        <p:cond delay="indefinite"/>
                      </p:stCondLst>
                      <p:childTnLst>
                        <p:par>
                          <p:cTn id="234" fill="hold">
                            <p:stCondLst>
                              <p:cond delay="0"/>
                            </p:stCondLst>
                            <p:childTnLst>
                              <p:par>
                                <p:cTn id="235" presetID="26" presetClass="entr" presetSubtype="0" fill="hold" grpId="0" nodeType="clickEffect">
                                  <p:stCondLst>
                                    <p:cond delay="0"/>
                                  </p:stCondLst>
                                  <p:childTnLst>
                                    <p:set>
                                      <p:cBhvr>
                                        <p:cTn id="236" dur="1" fill="hold">
                                          <p:stCondLst>
                                            <p:cond delay="0"/>
                                          </p:stCondLst>
                                        </p:cTn>
                                        <p:tgtEl>
                                          <p:spTgt spid="38"/>
                                        </p:tgtEl>
                                        <p:attrNameLst>
                                          <p:attrName>style.visibility</p:attrName>
                                        </p:attrNameLst>
                                      </p:cBhvr>
                                      <p:to>
                                        <p:strVal val="visible"/>
                                      </p:to>
                                    </p:set>
                                    <p:animEffect transition="in" filter="wipe(down)">
                                      <p:cBhvr>
                                        <p:cTn id="237" dur="580">
                                          <p:stCondLst>
                                            <p:cond delay="0"/>
                                          </p:stCondLst>
                                        </p:cTn>
                                        <p:tgtEl>
                                          <p:spTgt spid="38"/>
                                        </p:tgtEl>
                                      </p:cBhvr>
                                    </p:animEffect>
                                    <p:anim calcmode="lin" valueType="num">
                                      <p:cBhvr>
                                        <p:cTn id="238"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239"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240"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241"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242"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243" dur="26">
                                          <p:stCondLst>
                                            <p:cond delay="650"/>
                                          </p:stCondLst>
                                        </p:cTn>
                                        <p:tgtEl>
                                          <p:spTgt spid="38"/>
                                        </p:tgtEl>
                                      </p:cBhvr>
                                      <p:to x="100000" y="60000"/>
                                    </p:animScale>
                                    <p:animScale>
                                      <p:cBhvr>
                                        <p:cTn id="244" dur="166" decel="50000">
                                          <p:stCondLst>
                                            <p:cond delay="676"/>
                                          </p:stCondLst>
                                        </p:cTn>
                                        <p:tgtEl>
                                          <p:spTgt spid="38"/>
                                        </p:tgtEl>
                                      </p:cBhvr>
                                      <p:to x="100000" y="100000"/>
                                    </p:animScale>
                                    <p:animScale>
                                      <p:cBhvr>
                                        <p:cTn id="245" dur="26">
                                          <p:stCondLst>
                                            <p:cond delay="1312"/>
                                          </p:stCondLst>
                                        </p:cTn>
                                        <p:tgtEl>
                                          <p:spTgt spid="38"/>
                                        </p:tgtEl>
                                      </p:cBhvr>
                                      <p:to x="100000" y="80000"/>
                                    </p:animScale>
                                    <p:animScale>
                                      <p:cBhvr>
                                        <p:cTn id="246" dur="166" decel="50000">
                                          <p:stCondLst>
                                            <p:cond delay="1338"/>
                                          </p:stCondLst>
                                        </p:cTn>
                                        <p:tgtEl>
                                          <p:spTgt spid="38"/>
                                        </p:tgtEl>
                                      </p:cBhvr>
                                      <p:to x="100000" y="100000"/>
                                    </p:animScale>
                                    <p:animScale>
                                      <p:cBhvr>
                                        <p:cTn id="247" dur="26">
                                          <p:stCondLst>
                                            <p:cond delay="1642"/>
                                          </p:stCondLst>
                                        </p:cTn>
                                        <p:tgtEl>
                                          <p:spTgt spid="38"/>
                                        </p:tgtEl>
                                      </p:cBhvr>
                                      <p:to x="100000" y="90000"/>
                                    </p:animScale>
                                    <p:animScale>
                                      <p:cBhvr>
                                        <p:cTn id="248" dur="166" decel="50000">
                                          <p:stCondLst>
                                            <p:cond delay="1668"/>
                                          </p:stCondLst>
                                        </p:cTn>
                                        <p:tgtEl>
                                          <p:spTgt spid="38"/>
                                        </p:tgtEl>
                                      </p:cBhvr>
                                      <p:to x="100000" y="100000"/>
                                    </p:animScale>
                                    <p:animScale>
                                      <p:cBhvr>
                                        <p:cTn id="249" dur="26">
                                          <p:stCondLst>
                                            <p:cond delay="1808"/>
                                          </p:stCondLst>
                                        </p:cTn>
                                        <p:tgtEl>
                                          <p:spTgt spid="38"/>
                                        </p:tgtEl>
                                      </p:cBhvr>
                                      <p:to x="100000" y="95000"/>
                                    </p:animScale>
                                    <p:animScale>
                                      <p:cBhvr>
                                        <p:cTn id="250" dur="166" decel="50000">
                                          <p:stCondLst>
                                            <p:cond delay="1834"/>
                                          </p:stCondLst>
                                        </p:cTn>
                                        <p:tgtEl>
                                          <p:spTgt spid="38"/>
                                        </p:tgtEl>
                                      </p:cBhvr>
                                      <p:to x="100000" y="100000"/>
                                    </p:animScale>
                                  </p:childTnLst>
                                </p:cTn>
                              </p:par>
                              <p:par>
                                <p:cTn id="251" presetID="26" presetClass="entr" presetSubtype="0" fill="hold" grpId="0" nodeType="withEffect">
                                  <p:stCondLst>
                                    <p:cond delay="0"/>
                                  </p:stCondLst>
                                  <p:childTnLst>
                                    <p:set>
                                      <p:cBhvr>
                                        <p:cTn id="252" dur="1" fill="hold">
                                          <p:stCondLst>
                                            <p:cond delay="0"/>
                                          </p:stCondLst>
                                        </p:cTn>
                                        <p:tgtEl>
                                          <p:spTgt spid="17"/>
                                        </p:tgtEl>
                                        <p:attrNameLst>
                                          <p:attrName>style.visibility</p:attrName>
                                        </p:attrNameLst>
                                      </p:cBhvr>
                                      <p:to>
                                        <p:strVal val="visible"/>
                                      </p:to>
                                    </p:set>
                                    <p:animEffect transition="in" filter="wipe(down)">
                                      <p:cBhvr>
                                        <p:cTn id="253" dur="580">
                                          <p:stCondLst>
                                            <p:cond delay="0"/>
                                          </p:stCondLst>
                                        </p:cTn>
                                        <p:tgtEl>
                                          <p:spTgt spid="17"/>
                                        </p:tgtEl>
                                      </p:cBhvr>
                                    </p:animEffect>
                                    <p:anim calcmode="lin" valueType="num">
                                      <p:cBhvr>
                                        <p:cTn id="254"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55"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56"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257"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258"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259" dur="26">
                                          <p:stCondLst>
                                            <p:cond delay="650"/>
                                          </p:stCondLst>
                                        </p:cTn>
                                        <p:tgtEl>
                                          <p:spTgt spid="17"/>
                                        </p:tgtEl>
                                      </p:cBhvr>
                                      <p:to x="100000" y="60000"/>
                                    </p:animScale>
                                    <p:animScale>
                                      <p:cBhvr>
                                        <p:cTn id="260" dur="166" decel="50000">
                                          <p:stCondLst>
                                            <p:cond delay="676"/>
                                          </p:stCondLst>
                                        </p:cTn>
                                        <p:tgtEl>
                                          <p:spTgt spid="17"/>
                                        </p:tgtEl>
                                      </p:cBhvr>
                                      <p:to x="100000" y="100000"/>
                                    </p:animScale>
                                    <p:animScale>
                                      <p:cBhvr>
                                        <p:cTn id="261" dur="26">
                                          <p:stCondLst>
                                            <p:cond delay="1312"/>
                                          </p:stCondLst>
                                        </p:cTn>
                                        <p:tgtEl>
                                          <p:spTgt spid="17"/>
                                        </p:tgtEl>
                                      </p:cBhvr>
                                      <p:to x="100000" y="80000"/>
                                    </p:animScale>
                                    <p:animScale>
                                      <p:cBhvr>
                                        <p:cTn id="262" dur="166" decel="50000">
                                          <p:stCondLst>
                                            <p:cond delay="1338"/>
                                          </p:stCondLst>
                                        </p:cTn>
                                        <p:tgtEl>
                                          <p:spTgt spid="17"/>
                                        </p:tgtEl>
                                      </p:cBhvr>
                                      <p:to x="100000" y="100000"/>
                                    </p:animScale>
                                    <p:animScale>
                                      <p:cBhvr>
                                        <p:cTn id="263" dur="26">
                                          <p:stCondLst>
                                            <p:cond delay="1642"/>
                                          </p:stCondLst>
                                        </p:cTn>
                                        <p:tgtEl>
                                          <p:spTgt spid="17"/>
                                        </p:tgtEl>
                                      </p:cBhvr>
                                      <p:to x="100000" y="90000"/>
                                    </p:animScale>
                                    <p:animScale>
                                      <p:cBhvr>
                                        <p:cTn id="264" dur="166" decel="50000">
                                          <p:stCondLst>
                                            <p:cond delay="1668"/>
                                          </p:stCondLst>
                                        </p:cTn>
                                        <p:tgtEl>
                                          <p:spTgt spid="17"/>
                                        </p:tgtEl>
                                      </p:cBhvr>
                                      <p:to x="100000" y="100000"/>
                                    </p:animScale>
                                    <p:animScale>
                                      <p:cBhvr>
                                        <p:cTn id="265" dur="26">
                                          <p:stCondLst>
                                            <p:cond delay="1808"/>
                                          </p:stCondLst>
                                        </p:cTn>
                                        <p:tgtEl>
                                          <p:spTgt spid="17"/>
                                        </p:tgtEl>
                                      </p:cBhvr>
                                      <p:to x="100000" y="95000"/>
                                    </p:animScale>
                                    <p:animScale>
                                      <p:cBhvr>
                                        <p:cTn id="266" dur="166" decel="50000">
                                          <p:stCondLst>
                                            <p:cond delay="1834"/>
                                          </p:stCondLst>
                                        </p:cTn>
                                        <p:tgtEl>
                                          <p:spTgt spid="17"/>
                                        </p:tgtEl>
                                      </p:cBhvr>
                                      <p:to x="100000" y="100000"/>
                                    </p:animScale>
                                  </p:childTnLst>
                                </p:cTn>
                              </p:par>
                              <p:par>
                                <p:cTn id="267" presetID="26" presetClass="entr" presetSubtype="0" fill="hold" nodeType="withEffect">
                                  <p:stCondLst>
                                    <p:cond delay="0"/>
                                  </p:stCondLst>
                                  <p:childTnLst>
                                    <p:set>
                                      <p:cBhvr>
                                        <p:cTn id="268" dur="1" fill="hold">
                                          <p:stCondLst>
                                            <p:cond delay="0"/>
                                          </p:stCondLst>
                                        </p:cTn>
                                        <p:tgtEl>
                                          <p:spTgt spid="4"/>
                                        </p:tgtEl>
                                        <p:attrNameLst>
                                          <p:attrName>style.visibility</p:attrName>
                                        </p:attrNameLst>
                                      </p:cBhvr>
                                      <p:to>
                                        <p:strVal val="visible"/>
                                      </p:to>
                                    </p:set>
                                    <p:animEffect transition="in" filter="wipe(down)">
                                      <p:cBhvr>
                                        <p:cTn id="269" dur="580">
                                          <p:stCondLst>
                                            <p:cond delay="0"/>
                                          </p:stCondLst>
                                        </p:cTn>
                                        <p:tgtEl>
                                          <p:spTgt spid="4"/>
                                        </p:tgtEl>
                                      </p:cBhvr>
                                    </p:animEffect>
                                    <p:anim calcmode="lin" valueType="num">
                                      <p:cBhvr>
                                        <p:cTn id="270"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71"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72"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3"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74"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75" dur="26">
                                          <p:stCondLst>
                                            <p:cond delay="650"/>
                                          </p:stCondLst>
                                        </p:cTn>
                                        <p:tgtEl>
                                          <p:spTgt spid="4"/>
                                        </p:tgtEl>
                                      </p:cBhvr>
                                      <p:to x="100000" y="60000"/>
                                    </p:animScale>
                                    <p:animScale>
                                      <p:cBhvr>
                                        <p:cTn id="276" dur="166" decel="50000">
                                          <p:stCondLst>
                                            <p:cond delay="676"/>
                                          </p:stCondLst>
                                        </p:cTn>
                                        <p:tgtEl>
                                          <p:spTgt spid="4"/>
                                        </p:tgtEl>
                                      </p:cBhvr>
                                      <p:to x="100000" y="100000"/>
                                    </p:animScale>
                                    <p:animScale>
                                      <p:cBhvr>
                                        <p:cTn id="277" dur="26">
                                          <p:stCondLst>
                                            <p:cond delay="1312"/>
                                          </p:stCondLst>
                                        </p:cTn>
                                        <p:tgtEl>
                                          <p:spTgt spid="4"/>
                                        </p:tgtEl>
                                      </p:cBhvr>
                                      <p:to x="100000" y="80000"/>
                                    </p:animScale>
                                    <p:animScale>
                                      <p:cBhvr>
                                        <p:cTn id="278" dur="166" decel="50000">
                                          <p:stCondLst>
                                            <p:cond delay="1338"/>
                                          </p:stCondLst>
                                        </p:cTn>
                                        <p:tgtEl>
                                          <p:spTgt spid="4"/>
                                        </p:tgtEl>
                                      </p:cBhvr>
                                      <p:to x="100000" y="100000"/>
                                    </p:animScale>
                                    <p:animScale>
                                      <p:cBhvr>
                                        <p:cTn id="279" dur="26">
                                          <p:stCondLst>
                                            <p:cond delay="1642"/>
                                          </p:stCondLst>
                                        </p:cTn>
                                        <p:tgtEl>
                                          <p:spTgt spid="4"/>
                                        </p:tgtEl>
                                      </p:cBhvr>
                                      <p:to x="100000" y="90000"/>
                                    </p:animScale>
                                    <p:animScale>
                                      <p:cBhvr>
                                        <p:cTn id="280" dur="166" decel="50000">
                                          <p:stCondLst>
                                            <p:cond delay="1668"/>
                                          </p:stCondLst>
                                        </p:cTn>
                                        <p:tgtEl>
                                          <p:spTgt spid="4"/>
                                        </p:tgtEl>
                                      </p:cBhvr>
                                      <p:to x="100000" y="100000"/>
                                    </p:animScale>
                                    <p:animScale>
                                      <p:cBhvr>
                                        <p:cTn id="281" dur="26">
                                          <p:stCondLst>
                                            <p:cond delay="1808"/>
                                          </p:stCondLst>
                                        </p:cTn>
                                        <p:tgtEl>
                                          <p:spTgt spid="4"/>
                                        </p:tgtEl>
                                      </p:cBhvr>
                                      <p:to x="100000" y="95000"/>
                                    </p:animScale>
                                    <p:animScale>
                                      <p:cBhvr>
                                        <p:cTn id="282" dur="166" decel="50000">
                                          <p:stCondLst>
                                            <p:cond delay="1834"/>
                                          </p:stCondLst>
                                        </p:cTn>
                                        <p:tgtEl>
                                          <p:spTgt spid="4"/>
                                        </p:tgtEl>
                                      </p:cBhvr>
                                      <p:to x="100000" y="100000"/>
                                    </p:animScale>
                                  </p:childTnLst>
                                </p:cTn>
                              </p:par>
                              <p:par>
                                <p:cTn id="283" presetID="26" presetClass="entr" presetSubtype="0" fill="hold" nodeType="withEffect">
                                  <p:stCondLst>
                                    <p:cond delay="0"/>
                                  </p:stCondLst>
                                  <p:childTnLst>
                                    <p:set>
                                      <p:cBhvr>
                                        <p:cTn id="284" dur="1" fill="hold">
                                          <p:stCondLst>
                                            <p:cond delay="0"/>
                                          </p:stCondLst>
                                        </p:cTn>
                                        <p:tgtEl>
                                          <p:spTgt spid="66"/>
                                        </p:tgtEl>
                                        <p:attrNameLst>
                                          <p:attrName>style.visibility</p:attrName>
                                        </p:attrNameLst>
                                      </p:cBhvr>
                                      <p:to>
                                        <p:strVal val="visible"/>
                                      </p:to>
                                    </p:set>
                                    <p:animEffect transition="in" filter="wipe(down)">
                                      <p:cBhvr>
                                        <p:cTn id="285" dur="580">
                                          <p:stCondLst>
                                            <p:cond delay="0"/>
                                          </p:stCondLst>
                                        </p:cTn>
                                        <p:tgtEl>
                                          <p:spTgt spid="66"/>
                                        </p:tgtEl>
                                      </p:cBhvr>
                                    </p:animEffect>
                                    <p:anim calcmode="lin" valueType="num">
                                      <p:cBhvr>
                                        <p:cTn id="286" dur="1822" tmFilter="0,0; 0.14,0.36; 0.43,0.73; 0.71,0.91; 1.0,1.0">
                                          <p:stCondLst>
                                            <p:cond delay="0"/>
                                          </p:stCondLst>
                                        </p:cTn>
                                        <p:tgtEl>
                                          <p:spTgt spid="66"/>
                                        </p:tgtEl>
                                        <p:attrNameLst>
                                          <p:attrName>ppt_x</p:attrName>
                                        </p:attrNameLst>
                                      </p:cBhvr>
                                      <p:tavLst>
                                        <p:tav tm="0">
                                          <p:val>
                                            <p:strVal val="#ppt_x-0.25"/>
                                          </p:val>
                                        </p:tav>
                                        <p:tav tm="100000">
                                          <p:val>
                                            <p:strVal val="#ppt_x"/>
                                          </p:val>
                                        </p:tav>
                                      </p:tavLst>
                                    </p:anim>
                                    <p:anim calcmode="lin" valueType="num">
                                      <p:cBhvr>
                                        <p:cTn id="287" dur="664" tmFilter="0.0,0.0; 0.25,0.07; 0.50,0.2; 0.75,0.467; 1.0,1.0">
                                          <p:stCondLst>
                                            <p:cond delay="0"/>
                                          </p:stCondLst>
                                        </p:cTn>
                                        <p:tgtEl>
                                          <p:spTgt spid="66"/>
                                        </p:tgtEl>
                                        <p:attrNameLst>
                                          <p:attrName>ppt_y</p:attrName>
                                        </p:attrNameLst>
                                      </p:cBhvr>
                                      <p:tavLst>
                                        <p:tav tm="0" fmla="#ppt_y-sin(pi*$)/3">
                                          <p:val>
                                            <p:fltVal val="0.5"/>
                                          </p:val>
                                        </p:tav>
                                        <p:tav tm="100000">
                                          <p:val>
                                            <p:fltVal val="1"/>
                                          </p:val>
                                        </p:tav>
                                      </p:tavLst>
                                    </p:anim>
                                    <p:anim calcmode="lin" valueType="num">
                                      <p:cBhvr>
                                        <p:cTn id="288" dur="664" tmFilter="0, 0; 0.125,0.2665; 0.25,0.4; 0.375,0.465; 0.5,0.5;  0.625,0.535; 0.75,0.6; 0.875,0.7335; 1,1">
                                          <p:stCondLst>
                                            <p:cond delay="664"/>
                                          </p:stCondLst>
                                        </p:cTn>
                                        <p:tgtEl>
                                          <p:spTgt spid="66"/>
                                        </p:tgtEl>
                                        <p:attrNameLst>
                                          <p:attrName>ppt_y</p:attrName>
                                        </p:attrNameLst>
                                      </p:cBhvr>
                                      <p:tavLst>
                                        <p:tav tm="0" fmla="#ppt_y-sin(pi*$)/9">
                                          <p:val>
                                            <p:fltVal val="0"/>
                                          </p:val>
                                        </p:tav>
                                        <p:tav tm="100000">
                                          <p:val>
                                            <p:fltVal val="1"/>
                                          </p:val>
                                        </p:tav>
                                      </p:tavLst>
                                    </p:anim>
                                    <p:anim calcmode="lin" valueType="num">
                                      <p:cBhvr>
                                        <p:cTn id="289" dur="332" tmFilter="0, 0; 0.125,0.2665; 0.25,0.4; 0.375,0.465; 0.5,0.5;  0.625,0.535; 0.75,0.6; 0.875,0.7335; 1,1">
                                          <p:stCondLst>
                                            <p:cond delay="1324"/>
                                          </p:stCondLst>
                                        </p:cTn>
                                        <p:tgtEl>
                                          <p:spTgt spid="66"/>
                                        </p:tgtEl>
                                        <p:attrNameLst>
                                          <p:attrName>ppt_y</p:attrName>
                                        </p:attrNameLst>
                                      </p:cBhvr>
                                      <p:tavLst>
                                        <p:tav tm="0" fmla="#ppt_y-sin(pi*$)/27">
                                          <p:val>
                                            <p:fltVal val="0"/>
                                          </p:val>
                                        </p:tav>
                                        <p:tav tm="100000">
                                          <p:val>
                                            <p:fltVal val="1"/>
                                          </p:val>
                                        </p:tav>
                                      </p:tavLst>
                                    </p:anim>
                                    <p:anim calcmode="lin" valueType="num">
                                      <p:cBhvr>
                                        <p:cTn id="290" dur="164" tmFilter="0, 0; 0.125,0.2665; 0.25,0.4; 0.375,0.465; 0.5,0.5;  0.625,0.535; 0.75,0.6; 0.875,0.7335; 1,1">
                                          <p:stCondLst>
                                            <p:cond delay="1656"/>
                                          </p:stCondLst>
                                        </p:cTn>
                                        <p:tgtEl>
                                          <p:spTgt spid="66"/>
                                        </p:tgtEl>
                                        <p:attrNameLst>
                                          <p:attrName>ppt_y</p:attrName>
                                        </p:attrNameLst>
                                      </p:cBhvr>
                                      <p:tavLst>
                                        <p:tav tm="0" fmla="#ppt_y-sin(pi*$)/81">
                                          <p:val>
                                            <p:fltVal val="0"/>
                                          </p:val>
                                        </p:tav>
                                        <p:tav tm="100000">
                                          <p:val>
                                            <p:fltVal val="1"/>
                                          </p:val>
                                        </p:tav>
                                      </p:tavLst>
                                    </p:anim>
                                    <p:animScale>
                                      <p:cBhvr>
                                        <p:cTn id="291" dur="26">
                                          <p:stCondLst>
                                            <p:cond delay="650"/>
                                          </p:stCondLst>
                                        </p:cTn>
                                        <p:tgtEl>
                                          <p:spTgt spid="66"/>
                                        </p:tgtEl>
                                      </p:cBhvr>
                                      <p:to x="100000" y="60000"/>
                                    </p:animScale>
                                    <p:animScale>
                                      <p:cBhvr>
                                        <p:cTn id="292" dur="166" decel="50000">
                                          <p:stCondLst>
                                            <p:cond delay="676"/>
                                          </p:stCondLst>
                                        </p:cTn>
                                        <p:tgtEl>
                                          <p:spTgt spid="66"/>
                                        </p:tgtEl>
                                      </p:cBhvr>
                                      <p:to x="100000" y="100000"/>
                                    </p:animScale>
                                    <p:animScale>
                                      <p:cBhvr>
                                        <p:cTn id="293" dur="26">
                                          <p:stCondLst>
                                            <p:cond delay="1312"/>
                                          </p:stCondLst>
                                        </p:cTn>
                                        <p:tgtEl>
                                          <p:spTgt spid="66"/>
                                        </p:tgtEl>
                                      </p:cBhvr>
                                      <p:to x="100000" y="80000"/>
                                    </p:animScale>
                                    <p:animScale>
                                      <p:cBhvr>
                                        <p:cTn id="294" dur="166" decel="50000">
                                          <p:stCondLst>
                                            <p:cond delay="1338"/>
                                          </p:stCondLst>
                                        </p:cTn>
                                        <p:tgtEl>
                                          <p:spTgt spid="66"/>
                                        </p:tgtEl>
                                      </p:cBhvr>
                                      <p:to x="100000" y="100000"/>
                                    </p:animScale>
                                    <p:animScale>
                                      <p:cBhvr>
                                        <p:cTn id="295" dur="26">
                                          <p:stCondLst>
                                            <p:cond delay="1642"/>
                                          </p:stCondLst>
                                        </p:cTn>
                                        <p:tgtEl>
                                          <p:spTgt spid="66"/>
                                        </p:tgtEl>
                                      </p:cBhvr>
                                      <p:to x="100000" y="90000"/>
                                    </p:animScale>
                                    <p:animScale>
                                      <p:cBhvr>
                                        <p:cTn id="296" dur="166" decel="50000">
                                          <p:stCondLst>
                                            <p:cond delay="1668"/>
                                          </p:stCondLst>
                                        </p:cTn>
                                        <p:tgtEl>
                                          <p:spTgt spid="66"/>
                                        </p:tgtEl>
                                      </p:cBhvr>
                                      <p:to x="100000" y="100000"/>
                                    </p:animScale>
                                    <p:animScale>
                                      <p:cBhvr>
                                        <p:cTn id="297" dur="26">
                                          <p:stCondLst>
                                            <p:cond delay="1808"/>
                                          </p:stCondLst>
                                        </p:cTn>
                                        <p:tgtEl>
                                          <p:spTgt spid="66"/>
                                        </p:tgtEl>
                                      </p:cBhvr>
                                      <p:to x="100000" y="95000"/>
                                    </p:animScale>
                                    <p:animScale>
                                      <p:cBhvr>
                                        <p:cTn id="298" dur="166" decel="50000">
                                          <p:stCondLst>
                                            <p:cond delay="1834"/>
                                          </p:stCondLst>
                                        </p:cTn>
                                        <p:tgtEl>
                                          <p:spTgt spid="6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4" grpId="0" animBg="1"/>
      <p:bldP spid="38" grpId="0" animBg="1"/>
      <p:bldP spid="56" grpId="0"/>
      <p:bldP spid="14" grpId="0"/>
      <p:bldP spid="16" grpId="0"/>
      <p:bldP spid="17" grpId="0"/>
      <p:bldP spid="11" grpId="0" animBg="1"/>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5" name="Google Shape;572;p34">
            <a:extLst>
              <a:ext uri="{FF2B5EF4-FFF2-40B4-BE49-F238E27FC236}">
                <a16:creationId xmlns:a16="http://schemas.microsoft.com/office/drawing/2014/main" xmlns="" id="{134DA30D-FB59-612E-B8DF-5891CF75B154}"/>
              </a:ext>
            </a:extLst>
          </p:cNvPr>
          <p:cNvSpPr txBox="1">
            <a:spLocks/>
          </p:cNvSpPr>
          <p:nvPr/>
        </p:nvSpPr>
        <p:spPr>
          <a:xfrm>
            <a:off x="528299" y="29159"/>
            <a:ext cx="11130455" cy="1140336"/>
          </a:xfrm>
          <a:prstGeom prst="rect">
            <a:avLst/>
          </a:prstGeom>
          <a:noFill/>
          <a:ln w="19050" cap="flat" cmpd="sng" algn="ctr">
            <a:noFill/>
            <a:prstDash val="sysDot"/>
            <a:miter lim="800000"/>
          </a:ln>
        </p:spPr>
        <p:style>
          <a:lnRef idx="2">
            <a:schemeClr val="dk1"/>
          </a:lnRef>
          <a:fillRef idx="1">
            <a:schemeClr val="lt1"/>
          </a:fillRef>
          <a:effectRef idx="0">
            <a:schemeClr val="dk1"/>
          </a:effectRef>
          <a:fontRef idx="minor">
            <a:schemeClr val="dk1"/>
          </a:fontRef>
        </p:style>
        <p:txBody>
          <a:bodyPr spcFirstLastPara="1" vert="horz" wrap="square" lIns="91425" tIns="0" rIns="91425" bIns="0" rtlCol="0" anchor="b" anchorCtr="0">
            <a:no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0" b="1" i="0" u="none" strike="noStrike" kern="1200" cap="none" spc="0" normalizeH="0" baseline="0" noProof="0" dirty="0" err="1">
                <a:ln w="22225">
                  <a:solidFill>
                    <a:sysClr val="windowText" lastClr="000000"/>
                  </a:solidFill>
                  <a:prstDash val="solid"/>
                </a:ln>
                <a:solidFill>
                  <a:srgbClr val="FFFF00"/>
                </a:solidFill>
                <a:effectLst/>
                <a:uLnTx/>
                <a:uFillTx/>
                <a:latin typeface="UVN Banh Mi" pitchFamily="2" charset="0"/>
                <a:ea typeface="Segoe UI Black" panose="020B0A02040204020203" pitchFamily="34" charset="0"/>
                <a:cs typeface="+mn-cs"/>
              </a:rPr>
              <a:t>Nội</a:t>
            </a:r>
            <a:r>
              <a:rPr kumimoji="0" lang="en-US" sz="8000" b="1" i="0" u="none" strike="noStrike" kern="1200" cap="none" spc="0" normalizeH="0" baseline="0" noProof="0" dirty="0">
                <a:ln w="22225">
                  <a:solidFill>
                    <a:sysClr val="windowText" lastClr="000000"/>
                  </a:solidFill>
                  <a:prstDash val="solid"/>
                </a:ln>
                <a:solidFill>
                  <a:srgbClr val="FFFF00"/>
                </a:solidFill>
                <a:effectLst/>
                <a:uLnTx/>
                <a:uFillTx/>
                <a:latin typeface="UVN Banh Mi" pitchFamily="2" charset="0"/>
                <a:ea typeface="Segoe UI Black" panose="020B0A02040204020203" pitchFamily="34" charset="0"/>
                <a:cs typeface="+mn-cs"/>
              </a:rPr>
              <a:t> dung </a:t>
            </a:r>
            <a:r>
              <a:rPr kumimoji="0" lang="en-US" sz="8000" b="1" i="0" u="none" strike="noStrike" kern="1200" cap="none" spc="0" normalizeH="0" baseline="0" noProof="0" dirty="0" err="1">
                <a:ln w="22225">
                  <a:solidFill>
                    <a:sysClr val="windowText" lastClr="000000"/>
                  </a:solidFill>
                  <a:prstDash val="solid"/>
                </a:ln>
                <a:solidFill>
                  <a:srgbClr val="FFFF00"/>
                </a:solidFill>
                <a:effectLst/>
                <a:uLnTx/>
                <a:uFillTx/>
                <a:latin typeface="UVN Banh Mi" pitchFamily="2" charset="0"/>
                <a:ea typeface="Segoe UI Black" panose="020B0A02040204020203" pitchFamily="34" charset="0"/>
                <a:cs typeface="+mn-cs"/>
              </a:rPr>
              <a:t>thảo</a:t>
            </a:r>
            <a:r>
              <a:rPr kumimoji="0" lang="en-US" sz="8000" b="1" i="0" u="none" strike="noStrike" kern="1200" cap="none" spc="0" normalizeH="0" baseline="0" noProof="0" dirty="0">
                <a:ln w="22225">
                  <a:solidFill>
                    <a:sysClr val="windowText" lastClr="000000"/>
                  </a:solidFill>
                  <a:prstDash val="solid"/>
                </a:ln>
                <a:solidFill>
                  <a:srgbClr val="FFFF00"/>
                </a:solidFill>
                <a:effectLst/>
                <a:uLnTx/>
                <a:uFillTx/>
                <a:latin typeface="UVN Banh Mi" pitchFamily="2" charset="0"/>
                <a:ea typeface="Segoe UI Black" panose="020B0A02040204020203" pitchFamily="34" charset="0"/>
                <a:cs typeface="+mn-cs"/>
              </a:rPr>
              <a:t> </a:t>
            </a:r>
            <a:r>
              <a:rPr kumimoji="0" lang="en-US" sz="8000" b="1" i="0" u="none" strike="noStrike" kern="1200" cap="none" spc="0" normalizeH="0" baseline="0" noProof="0" dirty="0" err="1">
                <a:ln w="22225">
                  <a:solidFill>
                    <a:sysClr val="windowText" lastClr="000000"/>
                  </a:solidFill>
                  <a:prstDash val="solid"/>
                </a:ln>
                <a:solidFill>
                  <a:srgbClr val="FFFF00"/>
                </a:solidFill>
                <a:effectLst/>
                <a:uLnTx/>
                <a:uFillTx/>
                <a:latin typeface="UVN Banh Mi" pitchFamily="2" charset="0"/>
                <a:ea typeface="Segoe UI Black" panose="020B0A02040204020203" pitchFamily="34" charset="0"/>
                <a:cs typeface="+mn-cs"/>
              </a:rPr>
              <a:t>luận</a:t>
            </a:r>
            <a:r>
              <a:rPr kumimoji="0" lang="en-US" sz="8000" b="1" i="0" u="none" strike="noStrike" kern="1200" cap="none" spc="0" normalizeH="0" baseline="0" noProof="0" dirty="0">
                <a:ln w="22225">
                  <a:solidFill>
                    <a:sysClr val="windowText" lastClr="000000"/>
                  </a:solidFill>
                  <a:prstDash val="solid"/>
                </a:ln>
                <a:solidFill>
                  <a:srgbClr val="FFFF00"/>
                </a:solidFill>
                <a:effectLst/>
                <a:uLnTx/>
                <a:uFillTx/>
                <a:latin typeface="UVN Banh Mi" pitchFamily="2" charset="0"/>
                <a:ea typeface="Segoe UI Black" panose="020B0A02040204020203" pitchFamily="34" charset="0"/>
                <a:cs typeface="+mn-cs"/>
              </a:rPr>
              <a:t> </a:t>
            </a:r>
            <a:r>
              <a:rPr kumimoji="0" lang="en-US" sz="8000" b="1" i="0" u="none" strike="noStrike" kern="1200" cap="none" spc="0" normalizeH="0" baseline="0" noProof="0" dirty="0" err="1">
                <a:ln w="22225">
                  <a:solidFill>
                    <a:sysClr val="windowText" lastClr="000000"/>
                  </a:solidFill>
                  <a:prstDash val="solid"/>
                </a:ln>
                <a:solidFill>
                  <a:srgbClr val="FFFF00"/>
                </a:solidFill>
                <a:effectLst/>
                <a:uLnTx/>
                <a:uFillTx/>
                <a:latin typeface="UVN Banh Mi" pitchFamily="2" charset="0"/>
                <a:ea typeface="Segoe UI Black" panose="020B0A02040204020203" pitchFamily="34" charset="0"/>
                <a:cs typeface="+mn-cs"/>
              </a:rPr>
              <a:t>nhóm</a:t>
            </a:r>
            <a:endParaRPr kumimoji="0" lang="vi-VN" sz="8000" b="1" i="0" u="none" strike="noStrike" kern="1200" cap="none" spc="0" normalizeH="0" baseline="0" noProof="0" dirty="0">
              <a:ln w="22225">
                <a:solidFill>
                  <a:sysClr val="windowText" lastClr="000000"/>
                </a:solidFill>
                <a:prstDash val="solid"/>
              </a:ln>
              <a:solidFill>
                <a:srgbClr val="FFFF00"/>
              </a:solidFill>
              <a:effectLst/>
              <a:uLnTx/>
              <a:uFillTx/>
              <a:latin typeface="  SVN-Poky's"/>
              <a:ea typeface="Segoe UI Black" panose="020B0A02040204020203" pitchFamily="34" charset="0"/>
              <a:cs typeface="+mn-cs"/>
            </a:endParaRPr>
          </a:p>
        </p:txBody>
      </p:sp>
      <p:sp>
        <p:nvSpPr>
          <p:cNvPr id="2" name="Hình chữ nhật: Góc Tròn 1">
            <a:extLst>
              <a:ext uri="{FF2B5EF4-FFF2-40B4-BE49-F238E27FC236}">
                <a16:creationId xmlns:a16="http://schemas.microsoft.com/office/drawing/2014/main" xmlns="" id="{8971E38A-71C4-4438-F626-2ED9B735A493}"/>
              </a:ext>
            </a:extLst>
          </p:cNvPr>
          <p:cNvSpPr/>
          <p:nvPr/>
        </p:nvSpPr>
        <p:spPr>
          <a:xfrm>
            <a:off x="927692" y="1503056"/>
            <a:ext cx="5165834" cy="1140336"/>
          </a:xfrm>
          <a:custGeom>
            <a:avLst/>
            <a:gdLst>
              <a:gd name="connsiteX0" fmla="*/ 0 w 5165834"/>
              <a:gd name="connsiteY0" fmla="*/ 190060 h 1140336"/>
              <a:gd name="connsiteX1" fmla="*/ 190060 w 5165834"/>
              <a:gd name="connsiteY1" fmla="*/ 0 h 1140336"/>
              <a:gd name="connsiteX2" fmla="*/ 4975774 w 5165834"/>
              <a:gd name="connsiteY2" fmla="*/ 0 h 1140336"/>
              <a:gd name="connsiteX3" fmla="*/ 5165834 w 5165834"/>
              <a:gd name="connsiteY3" fmla="*/ 190060 h 1140336"/>
              <a:gd name="connsiteX4" fmla="*/ 5165834 w 5165834"/>
              <a:gd name="connsiteY4" fmla="*/ 950276 h 1140336"/>
              <a:gd name="connsiteX5" fmla="*/ 4975774 w 5165834"/>
              <a:gd name="connsiteY5" fmla="*/ 1140336 h 1140336"/>
              <a:gd name="connsiteX6" fmla="*/ 190060 w 5165834"/>
              <a:gd name="connsiteY6" fmla="*/ 1140336 h 1140336"/>
              <a:gd name="connsiteX7" fmla="*/ 0 w 5165834"/>
              <a:gd name="connsiteY7" fmla="*/ 950276 h 1140336"/>
              <a:gd name="connsiteX8" fmla="*/ 0 w 5165834"/>
              <a:gd name="connsiteY8" fmla="*/ 190060 h 114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5834" h="1140336" fill="none" extrusionOk="0">
                <a:moveTo>
                  <a:pt x="0" y="190060"/>
                </a:moveTo>
                <a:cubicBezTo>
                  <a:pt x="8373" y="103907"/>
                  <a:pt x="88889" y="-9868"/>
                  <a:pt x="190060" y="0"/>
                </a:cubicBezTo>
                <a:cubicBezTo>
                  <a:pt x="2072039" y="157920"/>
                  <a:pt x="2853350" y="18023"/>
                  <a:pt x="4975774" y="0"/>
                </a:cubicBezTo>
                <a:cubicBezTo>
                  <a:pt x="5079040" y="-917"/>
                  <a:pt x="5149982" y="98856"/>
                  <a:pt x="5165834" y="190060"/>
                </a:cubicBezTo>
                <a:cubicBezTo>
                  <a:pt x="5150634" y="385553"/>
                  <a:pt x="5194025" y="866943"/>
                  <a:pt x="5165834" y="950276"/>
                </a:cubicBezTo>
                <a:cubicBezTo>
                  <a:pt x="5170812" y="1041575"/>
                  <a:pt x="5079459" y="1142697"/>
                  <a:pt x="4975774" y="1140336"/>
                </a:cubicBezTo>
                <a:cubicBezTo>
                  <a:pt x="3976553" y="1115370"/>
                  <a:pt x="2399387" y="1149609"/>
                  <a:pt x="190060" y="1140336"/>
                </a:cubicBezTo>
                <a:cubicBezTo>
                  <a:pt x="79036" y="1146571"/>
                  <a:pt x="-9786" y="1049864"/>
                  <a:pt x="0" y="950276"/>
                </a:cubicBezTo>
                <a:cubicBezTo>
                  <a:pt x="-58399" y="770576"/>
                  <a:pt x="-13404" y="485611"/>
                  <a:pt x="0" y="190060"/>
                </a:cubicBezTo>
                <a:close/>
              </a:path>
              <a:path w="5165834" h="1140336" stroke="0" extrusionOk="0">
                <a:moveTo>
                  <a:pt x="0" y="190060"/>
                </a:moveTo>
                <a:cubicBezTo>
                  <a:pt x="-3656" y="88774"/>
                  <a:pt x="97351" y="-386"/>
                  <a:pt x="190060" y="0"/>
                </a:cubicBezTo>
                <a:cubicBezTo>
                  <a:pt x="1783090" y="116959"/>
                  <a:pt x="3437752" y="-89117"/>
                  <a:pt x="4975774" y="0"/>
                </a:cubicBezTo>
                <a:cubicBezTo>
                  <a:pt x="5081934" y="-1863"/>
                  <a:pt x="5169915" y="88619"/>
                  <a:pt x="5165834" y="190060"/>
                </a:cubicBezTo>
                <a:cubicBezTo>
                  <a:pt x="5201077" y="432393"/>
                  <a:pt x="5198950" y="626502"/>
                  <a:pt x="5165834" y="950276"/>
                </a:cubicBezTo>
                <a:cubicBezTo>
                  <a:pt x="5168106" y="1035449"/>
                  <a:pt x="5081355" y="1142097"/>
                  <a:pt x="4975774" y="1140336"/>
                </a:cubicBezTo>
                <a:cubicBezTo>
                  <a:pt x="4208798" y="1034648"/>
                  <a:pt x="948179" y="1069638"/>
                  <a:pt x="190060" y="1140336"/>
                </a:cubicBezTo>
                <a:cubicBezTo>
                  <a:pt x="95803" y="1145102"/>
                  <a:pt x="424" y="1056816"/>
                  <a:pt x="0" y="950276"/>
                </a:cubicBezTo>
                <a:cubicBezTo>
                  <a:pt x="38228" y="846699"/>
                  <a:pt x="4707" y="481871"/>
                  <a:pt x="0" y="190060"/>
                </a:cubicBezTo>
                <a:close/>
              </a:path>
            </a:pathLst>
          </a:custGeom>
          <a:solidFill>
            <a:schemeClr val="accent4">
              <a:lumMod val="40000"/>
              <a:lumOff val="60000"/>
            </a:schemeClr>
          </a:solidFill>
          <a:ln w="38100">
            <a:solidFill>
              <a:schemeClr val="accent4">
                <a:lumMod val="75000"/>
              </a:schemeClr>
            </a:solidFill>
            <a:prstDash val="solid"/>
            <a:extLst>
              <a:ext uri="{C807C97D-BFC1-408E-A445-0C87EB9F89A2}">
                <ask:lineSketchStyleProps xmlns="" xmlns:ask="http://schemas.microsoft.com/office/drawing/2018/sketchyshapes" sd="3742799197">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Cách xử lí tình huống</a:t>
            </a:r>
          </a:p>
        </p:txBody>
      </p:sp>
      <p:sp>
        <p:nvSpPr>
          <p:cNvPr id="3" name="Hình Bầu dục 2">
            <a:extLst>
              <a:ext uri="{FF2B5EF4-FFF2-40B4-BE49-F238E27FC236}">
                <a16:creationId xmlns:a16="http://schemas.microsoft.com/office/drawing/2014/main" xmlns="" id="{60897B4F-4810-40E0-805A-C7530A5624D5}"/>
              </a:ext>
            </a:extLst>
          </p:cNvPr>
          <p:cNvSpPr/>
          <p:nvPr/>
        </p:nvSpPr>
        <p:spPr>
          <a:xfrm>
            <a:off x="528299" y="1246519"/>
            <a:ext cx="809297" cy="761034"/>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SVN-Poky's" panose="020B0606040200020203" pitchFamily="34" charset="0"/>
                <a:ea typeface="+mn-ea"/>
                <a:cs typeface="+mn-cs"/>
              </a:rPr>
              <a:t>1</a:t>
            </a:r>
          </a:p>
        </p:txBody>
      </p:sp>
      <p:sp>
        <p:nvSpPr>
          <p:cNvPr id="8" name="Hình chữ nhật: Góc Tròn 7">
            <a:extLst>
              <a:ext uri="{FF2B5EF4-FFF2-40B4-BE49-F238E27FC236}">
                <a16:creationId xmlns:a16="http://schemas.microsoft.com/office/drawing/2014/main" xmlns="" id="{C0CEF567-012E-5D32-F1AA-782AAF0993C5}"/>
              </a:ext>
            </a:extLst>
          </p:cNvPr>
          <p:cNvSpPr/>
          <p:nvPr/>
        </p:nvSpPr>
        <p:spPr>
          <a:xfrm>
            <a:off x="6679135" y="1437385"/>
            <a:ext cx="5165834" cy="1140336"/>
          </a:xfrm>
          <a:custGeom>
            <a:avLst/>
            <a:gdLst>
              <a:gd name="connsiteX0" fmla="*/ 0 w 5165834"/>
              <a:gd name="connsiteY0" fmla="*/ 190060 h 1140336"/>
              <a:gd name="connsiteX1" fmla="*/ 190060 w 5165834"/>
              <a:gd name="connsiteY1" fmla="*/ 0 h 1140336"/>
              <a:gd name="connsiteX2" fmla="*/ 4975774 w 5165834"/>
              <a:gd name="connsiteY2" fmla="*/ 0 h 1140336"/>
              <a:gd name="connsiteX3" fmla="*/ 5165834 w 5165834"/>
              <a:gd name="connsiteY3" fmla="*/ 190060 h 1140336"/>
              <a:gd name="connsiteX4" fmla="*/ 5165834 w 5165834"/>
              <a:gd name="connsiteY4" fmla="*/ 950276 h 1140336"/>
              <a:gd name="connsiteX5" fmla="*/ 4975774 w 5165834"/>
              <a:gd name="connsiteY5" fmla="*/ 1140336 h 1140336"/>
              <a:gd name="connsiteX6" fmla="*/ 190060 w 5165834"/>
              <a:gd name="connsiteY6" fmla="*/ 1140336 h 1140336"/>
              <a:gd name="connsiteX7" fmla="*/ 0 w 5165834"/>
              <a:gd name="connsiteY7" fmla="*/ 950276 h 1140336"/>
              <a:gd name="connsiteX8" fmla="*/ 0 w 5165834"/>
              <a:gd name="connsiteY8" fmla="*/ 190060 h 114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5834" h="1140336" fill="none" extrusionOk="0">
                <a:moveTo>
                  <a:pt x="0" y="190060"/>
                </a:moveTo>
                <a:cubicBezTo>
                  <a:pt x="-1604" y="85012"/>
                  <a:pt x="88556" y="734"/>
                  <a:pt x="190060" y="0"/>
                </a:cubicBezTo>
                <a:cubicBezTo>
                  <a:pt x="724806" y="-20428"/>
                  <a:pt x="3367886" y="-58449"/>
                  <a:pt x="4975774" y="0"/>
                </a:cubicBezTo>
                <a:cubicBezTo>
                  <a:pt x="5090219" y="8031"/>
                  <a:pt x="5146877" y="90460"/>
                  <a:pt x="5165834" y="190060"/>
                </a:cubicBezTo>
                <a:cubicBezTo>
                  <a:pt x="5120217" y="367672"/>
                  <a:pt x="5105079" y="617106"/>
                  <a:pt x="5165834" y="950276"/>
                </a:cubicBezTo>
                <a:cubicBezTo>
                  <a:pt x="5163378" y="1068901"/>
                  <a:pt x="5080613" y="1141844"/>
                  <a:pt x="4975774" y="1140336"/>
                </a:cubicBezTo>
                <a:cubicBezTo>
                  <a:pt x="3039737" y="1122760"/>
                  <a:pt x="2104251" y="1271441"/>
                  <a:pt x="190060" y="1140336"/>
                </a:cubicBezTo>
                <a:cubicBezTo>
                  <a:pt x="70251" y="1127759"/>
                  <a:pt x="-1675" y="1071869"/>
                  <a:pt x="0" y="950276"/>
                </a:cubicBezTo>
                <a:cubicBezTo>
                  <a:pt x="65816" y="817940"/>
                  <a:pt x="14147" y="505861"/>
                  <a:pt x="0" y="190060"/>
                </a:cubicBezTo>
                <a:close/>
              </a:path>
              <a:path w="5165834" h="1140336" stroke="0" extrusionOk="0">
                <a:moveTo>
                  <a:pt x="0" y="190060"/>
                </a:moveTo>
                <a:cubicBezTo>
                  <a:pt x="4576" y="72907"/>
                  <a:pt x="94465" y="408"/>
                  <a:pt x="190060" y="0"/>
                </a:cubicBezTo>
                <a:cubicBezTo>
                  <a:pt x="1562630" y="-61894"/>
                  <a:pt x="4229515" y="-120946"/>
                  <a:pt x="4975774" y="0"/>
                </a:cubicBezTo>
                <a:cubicBezTo>
                  <a:pt x="5072248" y="-6746"/>
                  <a:pt x="5173842" y="95496"/>
                  <a:pt x="5165834" y="190060"/>
                </a:cubicBezTo>
                <a:cubicBezTo>
                  <a:pt x="5199223" y="322292"/>
                  <a:pt x="5117447" y="582952"/>
                  <a:pt x="5165834" y="950276"/>
                </a:cubicBezTo>
                <a:cubicBezTo>
                  <a:pt x="5167181" y="1053451"/>
                  <a:pt x="5077335" y="1122028"/>
                  <a:pt x="4975774" y="1140336"/>
                </a:cubicBezTo>
                <a:cubicBezTo>
                  <a:pt x="3910144" y="1122645"/>
                  <a:pt x="1283007" y="1296741"/>
                  <a:pt x="190060" y="1140336"/>
                </a:cubicBezTo>
                <a:cubicBezTo>
                  <a:pt x="89198" y="1140543"/>
                  <a:pt x="-315" y="1045557"/>
                  <a:pt x="0" y="950276"/>
                </a:cubicBezTo>
                <a:cubicBezTo>
                  <a:pt x="-13947" y="796397"/>
                  <a:pt x="23682" y="299492"/>
                  <a:pt x="0" y="190060"/>
                </a:cubicBezTo>
                <a:close/>
              </a:path>
            </a:pathLst>
          </a:custGeom>
          <a:solidFill>
            <a:schemeClr val="accent4">
              <a:lumMod val="40000"/>
              <a:lumOff val="60000"/>
            </a:schemeClr>
          </a:solidFill>
          <a:ln w="38100">
            <a:solidFill>
              <a:schemeClr val="accent4">
                <a:lumMod val="75000"/>
              </a:schemeClr>
            </a:solidFill>
            <a:prstDash val="solid"/>
            <a:extLst>
              <a:ext uri="{C807C97D-BFC1-408E-A445-0C87EB9F89A2}">
                <ask:lineSketchStyleProps xmlns="" xmlns:ask="http://schemas.microsoft.com/office/drawing/2018/sketchyshapes" sd="4082911482">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Xây dựng kịch bản</a:t>
            </a:r>
          </a:p>
        </p:txBody>
      </p:sp>
      <p:sp>
        <p:nvSpPr>
          <p:cNvPr id="9" name="Hình Bầu dục 8">
            <a:extLst>
              <a:ext uri="{FF2B5EF4-FFF2-40B4-BE49-F238E27FC236}">
                <a16:creationId xmlns:a16="http://schemas.microsoft.com/office/drawing/2014/main" xmlns="" id="{CC2CBDA8-3B82-3449-59F0-4A88968ABD4C}"/>
              </a:ext>
            </a:extLst>
          </p:cNvPr>
          <p:cNvSpPr/>
          <p:nvPr/>
        </p:nvSpPr>
        <p:spPr>
          <a:xfrm>
            <a:off x="6279742" y="1180848"/>
            <a:ext cx="809297" cy="761034"/>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SVN-Poky's" panose="020B0606040200020203" pitchFamily="34" charset="0"/>
                <a:ea typeface="+mn-ea"/>
                <a:cs typeface="+mn-cs"/>
              </a:rPr>
              <a:t>2</a:t>
            </a:r>
          </a:p>
        </p:txBody>
      </p:sp>
      <p:sp>
        <p:nvSpPr>
          <p:cNvPr id="10" name="Hình chữ nhật: Góc Tròn 9">
            <a:extLst>
              <a:ext uri="{FF2B5EF4-FFF2-40B4-BE49-F238E27FC236}">
                <a16:creationId xmlns:a16="http://schemas.microsoft.com/office/drawing/2014/main" xmlns="" id="{D6EC766F-BF1E-7FDD-31B5-F34EEAA86B29}"/>
              </a:ext>
            </a:extLst>
          </p:cNvPr>
          <p:cNvSpPr/>
          <p:nvPr/>
        </p:nvSpPr>
        <p:spPr>
          <a:xfrm>
            <a:off x="927692" y="3124643"/>
            <a:ext cx="5165834" cy="1140336"/>
          </a:xfrm>
          <a:custGeom>
            <a:avLst/>
            <a:gdLst>
              <a:gd name="connsiteX0" fmla="*/ 0 w 5165834"/>
              <a:gd name="connsiteY0" fmla="*/ 190060 h 1140336"/>
              <a:gd name="connsiteX1" fmla="*/ 190060 w 5165834"/>
              <a:gd name="connsiteY1" fmla="*/ 0 h 1140336"/>
              <a:gd name="connsiteX2" fmla="*/ 4975774 w 5165834"/>
              <a:gd name="connsiteY2" fmla="*/ 0 h 1140336"/>
              <a:gd name="connsiteX3" fmla="*/ 5165834 w 5165834"/>
              <a:gd name="connsiteY3" fmla="*/ 190060 h 1140336"/>
              <a:gd name="connsiteX4" fmla="*/ 5165834 w 5165834"/>
              <a:gd name="connsiteY4" fmla="*/ 950276 h 1140336"/>
              <a:gd name="connsiteX5" fmla="*/ 4975774 w 5165834"/>
              <a:gd name="connsiteY5" fmla="*/ 1140336 h 1140336"/>
              <a:gd name="connsiteX6" fmla="*/ 190060 w 5165834"/>
              <a:gd name="connsiteY6" fmla="*/ 1140336 h 1140336"/>
              <a:gd name="connsiteX7" fmla="*/ 0 w 5165834"/>
              <a:gd name="connsiteY7" fmla="*/ 950276 h 1140336"/>
              <a:gd name="connsiteX8" fmla="*/ 0 w 5165834"/>
              <a:gd name="connsiteY8" fmla="*/ 190060 h 114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5834" h="1140336" fill="none" extrusionOk="0">
                <a:moveTo>
                  <a:pt x="0" y="190060"/>
                </a:moveTo>
                <a:cubicBezTo>
                  <a:pt x="-3419" y="83348"/>
                  <a:pt x="86481" y="-3395"/>
                  <a:pt x="190060" y="0"/>
                </a:cubicBezTo>
                <a:cubicBezTo>
                  <a:pt x="1012707" y="-65955"/>
                  <a:pt x="3891954" y="-32936"/>
                  <a:pt x="4975774" y="0"/>
                </a:cubicBezTo>
                <a:cubicBezTo>
                  <a:pt x="5090133" y="8336"/>
                  <a:pt x="5162916" y="82837"/>
                  <a:pt x="5165834" y="190060"/>
                </a:cubicBezTo>
                <a:cubicBezTo>
                  <a:pt x="5101680" y="556652"/>
                  <a:pt x="5231651" y="689708"/>
                  <a:pt x="5165834" y="950276"/>
                </a:cubicBezTo>
                <a:cubicBezTo>
                  <a:pt x="5150875" y="1042590"/>
                  <a:pt x="5083444" y="1157060"/>
                  <a:pt x="4975774" y="1140336"/>
                </a:cubicBezTo>
                <a:cubicBezTo>
                  <a:pt x="4365038" y="1051253"/>
                  <a:pt x="1046595" y="985477"/>
                  <a:pt x="190060" y="1140336"/>
                </a:cubicBezTo>
                <a:cubicBezTo>
                  <a:pt x="104290" y="1143991"/>
                  <a:pt x="-4885" y="1072495"/>
                  <a:pt x="0" y="950276"/>
                </a:cubicBezTo>
                <a:cubicBezTo>
                  <a:pt x="-5565" y="604117"/>
                  <a:pt x="57128" y="277451"/>
                  <a:pt x="0" y="190060"/>
                </a:cubicBezTo>
                <a:close/>
              </a:path>
              <a:path w="5165834" h="1140336" stroke="0" extrusionOk="0">
                <a:moveTo>
                  <a:pt x="0" y="190060"/>
                </a:moveTo>
                <a:cubicBezTo>
                  <a:pt x="-6616" y="93145"/>
                  <a:pt x="78170" y="1872"/>
                  <a:pt x="190060" y="0"/>
                </a:cubicBezTo>
                <a:cubicBezTo>
                  <a:pt x="2491203" y="-57727"/>
                  <a:pt x="2835748" y="-41622"/>
                  <a:pt x="4975774" y="0"/>
                </a:cubicBezTo>
                <a:cubicBezTo>
                  <a:pt x="5079556" y="-8813"/>
                  <a:pt x="5176677" y="89449"/>
                  <a:pt x="5165834" y="190060"/>
                </a:cubicBezTo>
                <a:cubicBezTo>
                  <a:pt x="5152613" y="285567"/>
                  <a:pt x="5097754" y="773033"/>
                  <a:pt x="5165834" y="950276"/>
                </a:cubicBezTo>
                <a:cubicBezTo>
                  <a:pt x="5168580" y="1053823"/>
                  <a:pt x="5074336" y="1133707"/>
                  <a:pt x="4975774" y="1140336"/>
                </a:cubicBezTo>
                <a:cubicBezTo>
                  <a:pt x="3439031" y="1263835"/>
                  <a:pt x="1832515" y="1104202"/>
                  <a:pt x="190060" y="1140336"/>
                </a:cubicBezTo>
                <a:cubicBezTo>
                  <a:pt x="78690" y="1144251"/>
                  <a:pt x="15574" y="1044378"/>
                  <a:pt x="0" y="950276"/>
                </a:cubicBezTo>
                <a:cubicBezTo>
                  <a:pt x="31147" y="724071"/>
                  <a:pt x="-63364" y="549087"/>
                  <a:pt x="0" y="190060"/>
                </a:cubicBezTo>
                <a:close/>
              </a:path>
            </a:pathLst>
          </a:custGeom>
          <a:solidFill>
            <a:schemeClr val="accent4">
              <a:lumMod val="40000"/>
              <a:lumOff val="60000"/>
            </a:schemeClr>
          </a:solidFill>
          <a:ln w="38100">
            <a:solidFill>
              <a:schemeClr val="accent4">
                <a:lumMod val="75000"/>
              </a:schemeClr>
            </a:solidFill>
            <a:prstDash val="solid"/>
            <a:extLst>
              <a:ext uri="{C807C97D-BFC1-408E-A445-0C87EB9F89A2}">
                <ask:lineSketchStyleProps xmlns="" xmlns:ask="http://schemas.microsoft.com/office/drawing/2018/sketchyshapes" sd="1780230171">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Phân vai nhân vật</a:t>
            </a:r>
          </a:p>
        </p:txBody>
      </p:sp>
      <p:sp>
        <p:nvSpPr>
          <p:cNvPr id="11" name="Hình Bầu dục 10">
            <a:extLst>
              <a:ext uri="{FF2B5EF4-FFF2-40B4-BE49-F238E27FC236}">
                <a16:creationId xmlns:a16="http://schemas.microsoft.com/office/drawing/2014/main" xmlns="" id="{B90FF0BE-3FEA-81AC-D6B6-83264DD9F200}"/>
              </a:ext>
            </a:extLst>
          </p:cNvPr>
          <p:cNvSpPr/>
          <p:nvPr/>
        </p:nvSpPr>
        <p:spPr>
          <a:xfrm>
            <a:off x="528299" y="2868106"/>
            <a:ext cx="809297" cy="761034"/>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SVN-Poky's" panose="020B0606040200020203" pitchFamily="34" charset="0"/>
                <a:ea typeface="+mn-ea"/>
                <a:cs typeface="+mn-cs"/>
              </a:rPr>
              <a:t>3</a:t>
            </a:r>
          </a:p>
        </p:txBody>
      </p:sp>
      <p:sp>
        <p:nvSpPr>
          <p:cNvPr id="12" name="Hình chữ nhật: Góc Tròn 11">
            <a:extLst>
              <a:ext uri="{FF2B5EF4-FFF2-40B4-BE49-F238E27FC236}">
                <a16:creationId xmlns:a16="http://schemas.microsoft.com/office/drawing/2014/main" xmlns="" id="{C3BF8853-AA19-C5AB-DD9B-BFC1BC3FCE6F}"/>
              </a:ext>
            </a:extLst>
          </p:cNvPr>
          <p:cNvSpPr/>
          <p:nvPr/>
        </p:nvSpPr>
        <p:spPr>
          <a:xfrm>
            <a:off x="6679135" y="3058972"/>
            <a:ext cx="5165834" cy="1140336"/>
          </a:xfrm>
          <a:custGeom>
            <a:avLst/>
            <a:gdLst>
              <a:gd name="connsiteX0" fmla="*/ 0 w 5165834"/>
              <a:gd name="connsiteY0" fmla="*/ 190060 h 1140336"/>
              <a:gd name="connsiteX1" fmla="*/ 190060 w 5165834"/>
              <a:gd name="connsiteY1" fmla="*/ 0 h 1140336"/>
              <a:gd name="connsiteX2" fmla="*/ 4975774 w 5165834"/>
              <a:gd name="connsiteY2" fmla="*/ 0 h 1140336"/>
              <a:gd name="connsiteX3" fmla="*/ 5165834 w 5165834"/>
              <a:gd name="connsiteY3" fmla="*/ 190060 h 1140336"/>
              <a:gd name="connsiteX4" fmla="*/ 5165834 w 5165834"/>
              <a:gd name="connsiteY4" fmla="*/ 950276 h 1140336"/>
              <a:gd name="connsiteX5" fmla="*/ 4975774 w 5165834"/>
              <a:gd name="connsiteY5" fmla="*/ 1140336 h 1140336"/>
              <a:gd name="connsiteX6" fmla="*/ 190060 w 5165834"/>
              <a:gd name="connsiteY6" fmla="*/ 1140336 h 1140336"/>
              <a:gd name="connsiteX7" fmla="*/ 0 w 5165834"/>
              <a:gd name="connsiteY7" fmla="*/ 950276 h 1140336"/>
              <a:gd name="connsiteX8" fmla="*/ 0 w 5165834"/>
              <a:gd name="connsiteY8" fmla="*/ 190060 h 114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5834" h="1140336" fill="none" extrusionOk="0">
                <a:moveTo>
                  <a:pt x="0" y="190060"/>
                </a:moveTo>
                <a:cubicBezTo>
                  <a:pt x="-7488" y="90005"/>
                  <a:pt x="83954" y="3393"/>
                  <a:pt x="190060" y="0"/>
                </a:cubicBezTo>
                <a:cubicBezTo>
                  <a:pt x="2569294" y="-149036"/>
                  <a:pt x="4286067" y="-128773"/>
                  <a:pt x="4975774" y="0"/>
                </a:cubicBezTo>
                <a:cubicBezTo>
                  <a:pt x="5086955" y="3694"/>
                  <a:pt x="5160072" y="70786"/>
                  <a:pt x="5165834" y="190060"/>
                </a:cubicBezTo>
                <a:cubicBezTo>
                  <a:pt x="5194906" y="271034"/>
                  <a:pt x="5100758" y="693322"/>
                  <a:pt x="5165834" y="950276"/>
                </a:cubicBezTo>
                <a:cubicBezTo>
                  <a:pt x="5178490" y="1060861"/>
                  <a:pt x="5076407" y="1143031"/>
                  <a:pt x="4975774" y="1140336"/>
                </a:cubicBezTo>
                <a:cubicBezTo>
                  <a:pt x="4470118" y="1155578"/>
                  <a:pt x="2504744" y="1247071"/>
                  <a:pt x="190060" y="1140336"/>
                </a:cubicBezTo>
                <a:cubicBezTo>
                  <a:pt x="89300" y="1140791"/>
                  <a:pt x="1418" y="1046859"/>
                  <a:pt x="0" y="950276"/>
                </a:cubicBezTo>
                <a:cubicBezTo>
                  <a:pt x="16963" y="789171"/>
                  <a:pt x="-1331" y="411028"/>
                  <a:pt x="0" y="190060"/>
                </a:cubicBezTo>
                <a:close/>
              </a:path>
              <a:path w="5165834" h="1140336" stroke="0" extrusionOk="0">
                <a:moveTo>
                  <a:pt x="0" y="190060"/>
                </a:moveTo>
                <a:cubicBezTo>
                  <a:pt x="-15547" y="78400"/>
                  <a:pt x="99064" y="3077"/>
                  <a:pt x="190060" y="0"/>
                </a:cubicBezTo>
                <a:cubicBezTo>
                  <a:pt x="1816169" y="143736"/>
                  <a:pt x="3760818" y="123650"/>
                  <a:pt x="4975774" y="0"/>
                </a:cubicBezTo>
                <a:cubicBezTo>
                  <a:pt x="5068497" y="93"/>
                  <a:pt x="5167585" y="89778"/>
                  <a:pt x="5165834" y="190060"/>
                </a:cubicBezTo>
                <a:cubicBezTo>
                  <a:pt x="5199990" y="391123"/>
                  <a:pt x="5190353" y="683304"/>
                  <a:pt x="5165834" y="950276"/>
                </a:cubicBezTo>
                <a:cubicBezTo>
                  <a:pt x="5167463" y="1034565"/>
                  <a:pt x="5083974" y="1144078"/>
                  <a:pt x="4975774" y="1140336"/>
                </a:cubicBezTo>
                <a:cubicBezTo>
                  <a:pt x="4440129" y="1199104"/>
                  <a:pt x="740315" y="1158052"/>
                  <a:pt x="190060" y="1140336"/>
                </a:cubicBezTo>
                <a:cubicBezTo>
                  <a:pt x="65356" y="1140913"/>
                  <a:pt x="-18396" y="1056604"/>
                  <a:pt x="0" y="950276"/>
                </a:cubicBezTo>
                <a:cubicBezTo>
                  <a:pt x="-21859" y="781965"/>
                  <a:pt x="-33349" y="465548"/>
                  <a:pt x="0" y="190060"/>
                </a:cubicBezTo>
                <a:close/>
              </a:path>
            </a:pathLst>
          </a:custGeom>
          <a:solidFill>
            <a:schemeClr val="accent4">
              <a:lumMod val="40000"/>
              <a:lumOff val="60000"/>
            </a:schemeClr>
          </a:solidFill>
          <a:ln w="38100">
            <a:solidFill>
              <a:schemeClr val="accent4">
                <a:lumMod val="75000"/>
              </a:schemeClr>
            </a:solidFill>
            <a:prstDash val="solid"/>
            <a:extLst>
              <a:ext uri="{C807C97D-BFC1-408E-A445-0C87EB9F89A2}">
                <ask:lineSketchStyleProps xmlns="" xmlns:ask="http://schemas.microsoft.com/office/drawing/2018/sketchyshapes" sd="2231570451">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Tập</a:t>
            </a:r>
            <a:r>
              <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4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dượt</a:t>
            </a:r>
            <a:endPar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13" name="Hình Bầu dục 12">
            <a:extLst>
              <a:ext uri="{FF2B5EF4-FFF2-40B4-BE49-F238E27FC236}">
                <a16:creationId xmlns:a16="http://schemas.microsoft.com/office/drawing/2014/main" xmlns="" id="{501F2E2F-DAD5-AB6F-E092-AF736047C06C}"/>
              </a:ext>
            </a:extLst>
          </p:cNvPr>
          <p:cNvSpPr/>
          <p:nvPr/>
        </p:nvSpPr>
        <p:spPr>
          <a:xfrm>
            <a:off x="6279742" y="2802435"/>
            <a:ext cx="809297" cy="761034"/>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SVN-Poky's" panose="020B0606040200020203" pitchFamily="34" charset="0"/>
                <a:ea typeface="+mn-ea"/>
                <a:cs typeface="+mn-cs"/>
              </a:rPr>
              <a:t>4</a:t>
            </a:r>
          </a:p>
        </p:txBody>
      </p:sp>
      <p:pic>
        <p:nvPicPr>
          <p:cNvPr id="18" name="图片 1">
            <a:extLst>
              <a:ext uri="{FF2B5EF4-FFF2-40B4-BE49-F238E27FC236}">
                <a16:creationId xmlns:a16="http://schemas.microsoft.com/office/drawing/2014/main" xmlns="" id="{F2A2DC41-68EF-507D-3C66-D7BFFC1C000F}"/>
              </a:ext>
            </a:extLst>
          </p:cNvPr>
          <p:cNvPicPr>
            <a:picLocks noChangeAspect="1"/>
          </p:cNvPicPr>
          <p:nvPr/>
        </p:nvPicPr>
        <p:blipFill rotWithShape="1">
          <a:blip r:embed="rId3">
            <a:extLst>
              <a:ext uri="{28A0092B-C50C-407E-A947-70E740481C1C}">
                <a14:useLocalDpi xmlns:a14="http://schemas.microsoft.com/office/drawing/2010/main" val="0"/>
              </a:ext>
            </a:extLst>
          </a:blip>
          <a:srcRect t="34009" b="28505"/>
          <a:stretch/>
        </p:blipFill>
        <p:spPr>
          <a:xfrm>
            <a:off x="1337596" y="3503945"/>
            <a:ext cx="8817466" cy="3305350"/>
          </a:xfrm>
          <a:prstGeom prst="rect">
            <a:avLst/>
          </a:prstGeom>
        </p:spPr>
      </p:pic>
    </p:spTree>
    <p:extLst>
      <p:ext uri="{BB962C8B-B14F-4D97-AF65-F5344CB8AC3E}">
        <p14:creationId xmlns:p14="http://schemas.microsoft.com/office/powerpoint/2010/main" val="7917201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down)">
                                      <p:cBhvr>
                                        <p:cTn id="36" dur="500"/>
                                        <p:tgtEl>
                                          <p:spTgt spid="12"/>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down)">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P spid="3" grpId="0" animBg="1"/>
      <p:bldP spid="8" grpId="0" animBg="1"/>
      <p:bldP spid="9" grpId="0" animBg="1"/>
      <p:bldP spid="10" grpId="0" animBg="1"/>
      <p:bldP spid="11" grpId="0" animBg="1"/>
      <p:bldP spid="12"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Hình ảnh 5" descr="Ảnh có chứa đồ chơi, khác nhau, đồ họa véc-tơ, vài&#10;&#10;Mô tả được tạo tự động">
            <a:extLst>
              <a:ext uri="{FF2B5EF4-FFF2-40B4-BE49-F238E27FC236}">
                <a16:creationId xmlns:a16="http://schemas.microsoft.com/office/drawing/2014/main" xmlns="" id="{13957EF2-40B9-6BD1-A356-69114D7F2A1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437" b="32471" l="2841" r="25673">
                        <a14:foregroundMark x1="10917" y1="29357" x2="7129" y2="32471"/>
                        <a14:foregroundMark x1="17846" y1="29559" x2="21186" y2="32268"/>
                      </a14:backgroundRemoval>
                    </a14:imgEffect>
                  </a14:imgLayer>
                </a14:imgProps>
              </a:ext>
              <a:ext uri="{28A0092B-C50C-407E-A947-70E740481C1C}">
                <a14:useLocalDpi xmlns:a14="http://schemas.microsoft.com/office/drawing/2010/main" val="0"/>
              </a:ext>
            </a:extLst>
          </a:blip>
          <a:srcRect r="71447" b="65538"/>
          <a:stretch/>
        </p:blipFill>
        <p:spPr>
          <a:xfrm>
            <a:off x="2491409" y="2029223"/>
            <a:ext cx="2743200" cy="4082891"/>
          </a:xfrm>
          <a:prstGeom prst="rect">
            <a:avLst/>
          </a:prstGeom>
        </p:spPr>
      </p:pic>
      <p:pic>
        <p:nvPicPr>
          <p:cNvPr id="4" name="Hình ảnh 3" descr="Ảnh có chứa đồ chơi, khác nhau, đồ họa véc-tơ, vài&#10;&#10;Mô tả được tạo tự động">
            <a:extLst>
              <a:ext uri="{FF2B5EF4-FFF2-40B4-BE49-F238E27FC236}">
                <a16:creationId xmlns:a16="http://schemas.microsoft.com/office/drawing/2014/main" xmlns="" id="{6FBB6D80-254B-04DD-075F-97B7357B1A91}"/>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39143" b="69147" l="71934" r="97159">
                        <a14:foregroundMark x1="82652" y1="63203" x2="84098" y2="66680"/>
                        <a14:foregroundMark x1="88584" y1="64335" x2="87188" y2="69187"/>
                        <a14:foregroundMark x1="96012" y1="43267" x2="97159" y2="47554"/>
                        <a14:foregroundMark x1="78614" y1="54509" x2="75723" y2="55277"/>
                        <a14:foregroundMark x1="75972" y1="55439" x2="75516" y2="55485"/>
                        <a14:backgroundMark x1="74576" y1="54913" x2="75025" y2="57905"/>
                        <a14:backgroundMark x1="73131" y1="54630" x2="73230" y2="59806"/>
                        <a14:backgroundMark x1="73230" y1="59806" x2="73230" y2="59806"/>
                        <a14:backgroundMark x1="73679" y1="53700" x2="74377" y2="57178"/>
                        <a14:backgroundMark x1="73230" y1="54630" x2="73031" y2="56450"/>
                      </a14:backgroundRemoval>
                    </a14:imgEffect>
                  </a14:imgLayer>
                </a14:imgProps>
              </a:ext>
              <a:ext uri="{28A0092B-C50C-407E-A947-70E740481C1C}">
                <a14:useLocalDpi xmlns:a14="http://schemas.microsoft.com/office/drawing/2010/main" val="0"/>
              </a:ext>
            </a:extLst>
          </a:blip>
          <a:srcRect l="72682" t="35692" b="29589"/>
          <a:stretch/>
        </p:blipFill>
        <p:spPr>
          <a:xfrm>
            <a:off x="7050155" y="2029223"/>
            <a:ext cx="2650435" cy="4153987"/>
          </a:xfrm>
          <a:prstGeom prst="rect">
            <a:avLst/>
          </a:prstGeom>
        </p:spPr>
      </p:pic>
      <p:sp>
        <p:nvSpPr>
          <p:cNvPr id="19" name="Google Shape;572;p34">
            <a:extLst>
              <a:ext uri="{FF2B5EF4-FFF2-40B4-BE49-F238E27FC236}">
                <a16:creationId xmlns:a16="http://schemas.microsoft.com/office/drawing/2014/main" xmlns="" id="{A4060880-2CAF-C611-967C-F86EC932BD40}"/>
              </a:ext>
            </a:extLst>
          </p:cNvPr>
          <p:cNvSpPr txBox="1">
            <a:spLocks/>
          </p:cNvSpPr>
          <p:nvPr/>
        </p:nvSpPr>
        <p:spPr>
          <a:xfrm>
            <a:off x="2491409" y="4828777"/>
            <a:ext cx="6997148" cy="1603513"/>
          </a:xfrm>
          <a:prstGeom prst="rect">
            <a:avLst/>
          </a:prstGeom>
          <a:noFill/>
          <a:ln w="19050" cap="flat" cmpd="sng" algn="ctr">
            <a:noFill/>
            <a:prstDash val="sysDot"/>
            <a:miter lim="800000"/>
          </a:ln>
        </p:spPr>
        <p:style>
          <a:lnRef idx="2">
            <a:schemeClr val="dk1"/>
          </a:lnRef>
          <a:fillRef idx="1">
            <a:schemeClr val="lt1"/>
          </a:fillRef>
          <a:effectRef idx="0">
            <a:schemeClr val="dk1"/>
          </a:effectRef>
          <a:fontRef idx="minor">
            <a:schemeClr val="dk1"/>
          </a:fontRef>
        </p:style>
        <p:txBody>
          <a:bodyPr spcFirstLastPara="1" vert="horz" wrap="square" lIns="91425" tIns="0" rIns="91425" bIns="0" rtlCol="0" anchor="b" anchorCtr="0">
            <a:no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1500" b="1" i="0" u="none" strike="noStrike" kern="1200" cap="none" spc="0" normalizeH="0" baseline="0" noProof="0">
                <a:ln w="22225">
                  <a:solidFill>
                    <a:sysClr val="windowText" lastClr="000000"/>
                  </a:solidFill>
                  <a:prstDash val="solid"/>
                </a:ln>
                <a:solidFill>
                  <a:srgbClr val="FFFF00"/>
                </a:solidFill>
                <a:effectLst/>
                <a:uLnTx/>
                <a:uFillTx/>
                <a:latin typeface="UVN Banh Mi" pitchFamily="2" charset="0"/>
                <a:ea typeface="Segoe UI Black" panose="020B0A02040204020203" pitchFamily="34" charset="0"/>
                <a:cs typeface="+mn-cs"/>
              </a:rPr>
              <a:t>SẮM VAI</a:t>
            </a:r>
            <a:endParaRPr kumimoji="0" lang="vi-VN" sz="11500" b="1" i="0" u="none" strike="noStrike" kern="1200" cap="none" spc="0" normalizeH="0" baseline="0" noProof="0" dirty="0">
              <a:ln w="22225">
                <a:solidFill>
                  <a:sysClr val="windowText" lastClr="000000"/>
                </a:solidFill>
                <a:prstDash val="solid"/>
              </a:ln>
              <a:solidFill>
                <a:srgbClr val="FFFF00"/>
              </a:solidFill>
              <a:effectLst/>
              <a:uLnTx/>
              <a:uFillTx/>
              <a:latin typeface="  SVN-Poky's"/>
              <a:ea typeface="Segoe UI Black" panose="020B0A02040204020203" pitchFamily="34" charset="0"/>
              <a:cs typeface="+mn-cs"/>
            </a:endParaRPr>
          </a:p>
        </p:txBody>
      </p:sp>
      <p:pic>
        <p:nvPicPr>
          <p:cNvPr id="21" name="Hình ảnh 20" descr="Ảnh có chứa đồ chơi, khác nhau, đồ họa véc-tơ, vài&#10;&#10;Mô tả được tạo tự động">
            <a:extLst>
              <a:ext uri="{FF2B5EF4-FFF2-40B4-BE49-F238E27FC236}">
                <a16:creationId xmlns:a16="http://schemas.microsoft.com/office/drawing/2014/main" xmlns="" id="{66A98E4F-3671-8701-9A71-3A99A816A318}"/>
              </a:ext>
            </a:extLst>
          </p:cNvPr>
          <p:cNvPicPr>
            <a:picLocks noChangeAspect="1"/>
          </p:cNvPicPr>
          <p:nvPr/>
        </p:nvPicPr>
        <p:blipFill rotWithShape="1">
          <a:blip r:embed="rId6">
            <a:extLst>
              <a:ext uri="{BEBA8EAE-BF5A-486C-A8C5-ECC9F3942E4B}">
                <a14:imgProps xmlns:a14="http://schemas.microsoft.com/office/drawing/2010/main">
                  <a14:imgLayer r:embed="rId4">
                    <a14:imgEffect>
                      <a14:backgroundRemoval t="3397" b="31096" l="69242" r="97657">
                        <a14:foregroundMark x1="74078" y1="16417" x2="74078" y2="16417"/>
                        <a14:foregroundMark x1="77667" y1="16619" x2="69292" y2="15649"/>
                        <a14:foregroundMark x1="97657" y1="20663" x2="97657" y2="20663"/>
                        <a14:foregroundMark x1="87886" y1="16741" x2="94068" y2="17509"/>
                        <a14:foregroundMark x1="80658" y1="16336" x2="80658" y2="16336"/>
                      </a14:backgroundRemoval>
                    </a14:imgEffect>
                  </a14:imgLayer>
                </a14:imgProps>
              </a:ext>
              <a:ext uri="{28A0092B-C50C-407E-A947-70E740481C1C}">
                <a14:useLocalDpi xmlns:a14="http://schemas.microsoft.com/office/drawing/2010/main" val="0"/>
              </a:ext>
            </a:extLst>
          </a:blip>
          <a:srcRect l="66919" t="4548" r="196" b="65408"/>
          <a:stretch/>
        </p:blipFill>
        <p:spPr>
          <a:xfrm>
            <a:off x="4426227" y="951079"/>
            <a:ext cx="3127512" cy="3523717"/>
          </a:xfrm>
          <a:prstGeom prst="rect">
            <a:avLst/>
          </a:prstGeom>
        </p:spPr>
      </p:pic>
      <p:sp>
        <p:nvSpPr>
          <p:cNvPr id="23" name="Google Shape;718;p39">
            <a:extLst>
              <a:ext uri="{FF2B5EF4-FFF2-40B4-BE49-F238E27FC236}">
                <a16:creationId xmlns:a16="http://schemas.microsoft.com/office/drawing/2014/main" xmlns="" id="{D7E4B089-8335-128F-C3FA-F38EDE266643}"/>
              </a:ext>
            </a:extLst>
          </p:cNvPr>
          <p:cNvSpPr/>
          <p:nvPr/>
        </p:nvSpPr>
        <p:spPr>
          <a:xfrm>
            <a:off x="8197236" y="1089818"/>
            <a:ext cx="2053318" cy="1623119"/>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olidFill>
            <a:srgbClr val="FEFDD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Hộp Văn bản 10">
            <a:extLst>
              <a:ext uri="{FF2B5EF4-FFF2-40B4-BE49-F238E27FC236}">
                <a16:creationId xmlns:a16="http://schemas.microsoft.com/office/drawing/2014/main" xmlns="" id="{BBE46C9A-24F0-2C2E-E115-A6C72D3B7563}"/>
              </a:ext>
            </a:extLst>
          </p:cNvPr>
          <p:cNvSpPr txBox="1"/>
          <p:nvPr/>
        </p:nvSpPr>
        <p:spPr>
          <a:xfrm>
            <a:off x="8348868" y="1179978"/>
            <a:ext cx="176253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Lắng nghe</a:t>
            </a:r>
          </a:p>
        </p:txBody>
      </p:sp>
      <p:sp>
        <p:nvSpPr>
          <p:cNvPr id="25" name="Google Shape;718;p39">
            <a:extLst>
              <a:ext uri="{FF2B5EF4-FFF2-40B4-BE49-F238E27FC236}">
                <a16:creationId xmlns:a16="http://schemas.microsoft.com/office/drawing/2014/main" xmlns="" id="{87A46AF9-0539-1864-A06B-FDEFF4A487EB}"/>
              </a:ext>
            </a:extLst>
          </p:cNvPr>
          <p:cNvSpPr/>
          <p:nvPr/>
        </p:nvSpPr>
        <p:spPr>
          <a:xfrm flipH="1">
            <a:off x="2224206" y="1179978"/>
            <a:ext cx="2053318" cy="1623119"/>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olidFill>
            <a:srgbClr val="FEFDD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Hộp Văn bản 25">
            <a:extLst>
              <a:ext uri="{FF2B5EF4-FFF2-40B4-BE49-F238E27FC236}">
                <a16:creationId xmlns:a16="http://schemas.microsoft.com/office/drawing/2014/main" xmlns="" id="{56848828-1DDB-0397-EAFD-7EEFD7F1765C}"/>
              </a:ext>
            </a:extLst>
          </p:cNvPr>
          <p:cNvSpPr txBox="1"/>
          <p:nvPr/>
        </p:nvSpPr>
        <p:spPr>
          <a:xfrm>
            <a:off x="2315702" y="1239657"/>
            <a:ext cx="176253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panose="020F0502020204030204"/>
                <a:ea typeface="+mn-ea"/>
                <a:cs typeface="+mn-cs"/>
              </a:rPr>
              <a:t>Nhận xét</a:t>
            </a:r>
          </a:p>
        </p:txBody>
      </p:sp>
      <p:sp>
        <p:nvSpPr>
          <p:cNvPr id="27" name="Google Shape;718;p39">
            <a:extLst>
              <a:ext uri="{FF2B5EF4-FFF2-40B4-BE49-F238E27FC236}">
                <a16:creationId xmlns:a16="http://schemas.microsoft.com/office/drawing/2014/main" xmlns="" id="{3C5623AF-0D7E-6F36-9BE9-7528C15EFE6E}"/>
              </a:ext>
            </a:extLst>
          </p:cNvPr>
          <p:cNvSpPr/>
          <p:nvPr/>
        </p:nvSpPr>
        <p:spPr>
          <a:xfrm>
            <a:off x="5476344" y="114449"/>
            <a:ext cx="1864472" cy="1490152"/>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olidFill>
            <a:srgbClr val="FEFDD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Hộp Văn bản 27">
            <a:extLst>
              <a:ext uri="{FF2B5EF4-FFF2-40B4-BE49-F238E27FC236}">
                <a16:creationId xmlns:a16="http://schemas.microsoft.com/office/drawing/2014/main" xmlns="" id="{76732097-D668-B8BF-D939-F8F730BF97A1}"/>
              </a:ext>
            </a:extLst>
          </p:cNvPr>
          <p:cNvSpPr txBox="1"/>
          <p:nvPr/>
        </p:nvSpPr>
        <p:spPr>
          <a:xfrm>
            <a:off x="5608362" y="320741"/>
            <a:ext cx="1600436" cy="7796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libri" panose="020F0502020204030204"/>
                <a:ea typeface="+mn-ea"/>
                <a:cs typeface="+mn-cs"/>
              </a:rPr>
              <a:t>Góp ý</a:t>
            </a:r>
          </a:p>
        </p:txBody>
      </p:sp>
    </p:spTree>
    <p:extLst>
      <p:ext uri="{BB962C8B-B14F-4D97-AF65-F5344CB8AC3E}">
        <p14:creationId xmlns:p14="http://schemas.microsoft.com/office/powerpoint/2010/main" val="2158624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19"/>
                                        </p:tgtEl>
                                        <p:attrNameLst>
                                          <p:attrName>ppt_x</p:attrName>
                                          <p:attrName>ppt_y</p:attrName>
                                        </p:attrNameLst>
                                      </p:cBhvr>
                                    </p:animMotion>
                                    <p:animRot by="1500000">
                                      <p:cBhvr>
                                        <p:cTn id="7" dur="125" fill="hold">
                                          <p:stCondLst>
                                            <p:cond delay="0"/>
                                          </p:stCondLst>
                                        </p:cTn>
                                        <p:tgtEl>
                                          <p:spTgt spid="19"/>
                                        </p:tgtEl>
                                        <p:attrNameLst>
                                          <p:attrName>r</p:attrName>
                                        </p:attrNameLst>
                                      </p:cBhvr>
                                    </p:animRot>
                                    <p:animRot by="-1500000">
                                      <p:cBhvr>
                                        <p:cTn id="8" dur="125" fill="hold">
                                          <p:stCondLst>
                                            <p:cond delay="125"/>
                                          </p:stCondLst>
                                        </p:cTn>
                                        <p:tgtEl>
                                          <p:spTgt spid="19"/>
                                        </p:tgtEl>
                                        <p:attrNameLst>
                                          <p:attrName>r</p:attrName>
                                        </p:attrNameLst>
                                      </p:cBhvr>
                                    </p:animRot>
                                    <p:animRot by="-1500000">
                                      <p:cBhvr>
                                        <p:cTn id="9" dur="125" fill="hold">
                                          <p:stCondLst>
                                            <p:cond delay="250"/>
                                          </p:stCondLst>
                                        </p:cTn>
                                        <p:tgtEl>
                                          <p:spTgt spid="19"/>
                                        </p:tgtEl>
                                        <p:attrNameLst>
                                          <p:attrName>r</p:attrName>
                                        </p:attrNameLst>
                                      </p:cBhvr>
                                    </p:animRot>
                                    <p:animRot by="1500000">
                                      <p:cBhvr>
                                        <p:cTn id="10" dur="125" fill="hold">
                                          <p:stCondLst>
                                            <p:cond delay="375"/>
                                          </p:stCondLst>
                                        </p:cTn>
                                        <p:tgtEl>
                                          <p:spTgt spid="1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inVertical)">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wipe(down)">
                                      <p:cBhvr>
                                        <p:cTn id="20" dur="500"/>
                                        <p:tgtEl>
                                          <p:spTgt spid="2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1" grpId="0"/>
      <p:bldP spid="26" grpId="0"/>
      <p:bldP spid="28"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TotalTime>
  <Words>334</Words>
  <Application>Microsoft Office PowerPoint</Application>
  <PresentationFormat>Widescreen</PresentationFormat>
  <Paragraphs>40</Paragraphs>
  <Slides>16</Slides>
  <Notes>0</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16</vt:i4>
      </vt:variant>
    </vt:vector>
  </HeadingPairs>
  <TitlesOfParts>
    <vt:vector size="30" baseType="lpstr">
      <vt:lpstr>微软雅黑</vt:lpstr>
      <vt:lpstr>  SVN-Poky's</vt:lpstr>
      <vt:lpstr>Arial</vt:lpstr>
      <vt:lpstr>Calibri</vt:lpstr>
      <vt:lpstr>Calibri Light</vt:lpstr>
      <vt:lpstr>Cambria</vt:lpstr>
      <vt:lpstr>iCiel Cadena</vt:lpstr>
      <vt:lpstr>Quicksand Medium</vt:lpstr>
      <vt:lpstr>Segoe UI Black</vt:lpstr>
      <vt:lpstr>SVN-Poky's</vt:lpstr>
      <vt:lpstr>Times New Roman</vt:lpstr>
      <vt:lpstr>UVN Banh Mi</vt:lpstr>
      <vt:lpstr>Office 主题</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RS Speed</cp:lastModifiedBy>
  <cp:revision>25</cp:revision>
  <dcterms:created xsi:type="dcterms:W3CDTF">2023-11-29T03:47:11Z</dcterms:created>
  <dcterms:modified xsi:type="dcterms:W3CDTF">2025-04-21T08:05:25Z</dcterms:modified>
</cp:coreProperties>
</file>