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3"/>
  </p:sldMasterIdLst>
  <p:notesMasterIdLst>
    <p:notesMasterId r:id="rId6"/>
  </p:notesMasterIdLst>
  <p:sldIdLst>
    <p:sldId id="369" r:id="rId4"/>
    <p:sldId id="389" r:id="rId5"/>
    <p:sldId id="390" r:id="rId7"/>
    <p:sldId id="400" r:id="rId8"/>
    <p:sldId id="257" r:id="rId9"/>
  </p:sldIdLst>
  <p:sldSz cx="9144000" cy="5143500" type="screen16x9"/>
  <p:notesSz cx="6858000" cy="9144000"/>
  <p:embeddedFontLst>
    <p:embeddedFont>
      <p:font typeface="Original Surfer" panose="020E0503000000020000"/>
      <p:regular r:id="rId13"/>
    </p:embeddedFont>
    <p:embeddedFont>
      <p:font typeface="Karla"/>
      <p:regular r:id="rId14"/>
    </p:embeddedFont>
    <p:embeddedFont>
      <p:font typeface="Bebas Neue" panose="020B0606020202050201"/>
      <p:regular r:id="rId15"/>
    </p:embeddedFont>
    <p:embeddedFont>
      <p:font typeface="Gill Sans MT" panose="020B0502020104020203" pitchFamily="34" charset="0"/>
      <p:regular r:id="rId16"/>
      <p:bold r:id="rId17"/>
      <p:italic r:id="rId18"/>
      <p:boldItalic r:id="rId19"/>
    </p:embeddedFont>
    <p:embeddedFont>
      <p:font typeface="Sport Day" panose="020B0604020202020204" pitchFamily="2" charset="0"/>
      <p:regular r:id="rId20"/>
    </p:embeddedFont>
    <p:embeddedFont>
      <p:font typeface="Coiny" panose="020B0604020202020204"/>
      <p:regular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alibri" panose="020F0502020204030204"/>
      <p:regular r:id="rId26"/>
      <p:bold r:id="rId27"/>
      <p:italic r:id="rId28"/>
      <p:boldItalic r:id="rId29"/>
    </p:embeddedFont>
    <p:embeddedFont>
      <p:font typeface="Impact" panose="020B0806030902050204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font" Target="fonts/font1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7.fntdata"/><Relationship Id="rId28" Type="http://schemas.openxmlformats.org/officeDocument/2006/relationships/font" Target="fonts/font16.fntdata"/><Relationship Id="rId27" Type="http://schemas.openxmlformats.org/officeDocument/2006/relationships/font" Target="fonts/font15.fntdata"/><Relationship Id="rId26" Type="http://schemas.openxmlformats.org/officeDocument/2006/relationships/font" Target="fonts/font14.fntdata"/><Relationship Id="rId25" Type="http://schemas.openxmlformats.org/officeDocument/2006/relationships/font" Target="fonts/font13.fntdata"/><Relationship Id="rId24" Type="http://schemas.openxmlformats.org/officeDocument/2006/relationships/font" Target="fonts/font12.fntdata"/><Relationship Id="rId23" Type="http://schemas.openxmlformats.org/officeDocument/2006/relationships/font" Target="fonts/font11.fntdata"/><Relationship Id="rId22" Type="http://schemas.openxmlformats.org/officeDocument/2006/relationships/font" Target="fonts/font10.fntdata"/><Relationship Id="rId21" Type="http://schemas.openxmlformats.org/officeDocument/2006/relationships/font" Target="fonts/font9.fntdata"/><Relationship Id="rId20" Type="http://schemas.openxmlformats.org/officeDocument/2006/relationships/font" Target="fonts/font8.fntdata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88ed14bb0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88ed14bb0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3" cy="3048470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12598" y="1"/>
            <a:ext cx="5516689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59"/>
            <a:ext cx="925830" cy="259347"/>
          </a:xfrm>
        </p:spPr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89"/>
            <a:ext cx="6294439" cy="42003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2934" name="Google Shape;2934;p25"/>
          <p:cNvSpPr/>
          <p:nvPr/>
        </p:nvSpPr>
        <p:spPr>
          <a:xfrm>
            <a:off x="-1417114" y="4436649"/>
            <a:ext cx="11877800" cy="832925"/>
          </a:xfrm>
          <a:custGeom>
            <a:avLst/>
            <a:gdLst/>
            <a:ahLst/>
            <a:cxnLst/>
            <a:rect l="l" t="t" r="r" b="b"/>
            <a:pathLst>
              <a:path w="475112" h="33317" extrusionOk="0">
                <a:moveTo>
                  <a:pt x="1484" y="15548"/>
                </a:moveTo>
                <a:cubicBezTo>
                  <a:pt x="-4911" y="11806"/>
                  <a:pt x="10872" y="10445"/>
                  <a:pt x="20261" y="9424"/>
                </a:cubicBezTo>
                <a:cubicBezTo>
                  <a:pt x="29650" y="8403"/>
                  <a:pt x="48428" y="8267"/>
                  <a:pt x="57817" y="9424"/>
                </a:cubicBezTo>
                <a:cubicBezTo>
                  <a:pt x="67206" y="10581"/>
                  <a:pt x="69315" y="14119"/>
                  <a:pt x="76595" y="16364"/>
                </a:cubicBezTo>
                <a:cubicBezTo>
                  <a:pt x="83875" y="18609"/>
                  <a:pt x="93332" y="22011"/>
                  <a:pt x="101496" y="22895"/>
                </a:cubicBezTo>
                <a:cubicBezTo>
                  <a:pt x="109660" y="23780"/>
                  <a:pt x="117825" y="22419"/>
                  <a:pt x="125581" y="21671"/>
                </a:cubicBezTo>
                <a:cubicBezTo>
                  <a:pt x="133337" y="20923"/>
                  <a:pt x="141162" y="19222"/>
                  <a:pt x="148033" y="18405"/>
                </a:cubicBezTo>
                <a:cubicBezTo>
                  <a:pt x="154905" y="17589"/>
                  <a:pt x="160211" y="16568"/>
                  <a:pt x="166810" y="16772"/>
                </a:cubicBezTo>
                <a:cubicBezTo>
                  <a:pt x="173409" y="16976"/>
                  <a:pt x="178240" y="18201"/>
                  <a:pt x="187629" y="19630"/>
                </a:cubicBezTo>
                <a:cubicBezTo>
                  <a:pt x="197018" y="21059"/>
                  <a:pt x="210285" y="25413"/>
                  <a:pt x="223144" y="25345"/>
                </a:cubicBezTo>
                <a:cubicBezTo>
                  <a:pt x="236003" y="25277"/>
                  <a:pt x="251651" y="19902"/>
                  <a:pt x="264782" y="19222"/>
                </a:cubicBezTo>
                <a:cubicBezTo>
                  <a:pt x="277913" y="18542"/>
                  <a:pt x="290295" y="20515"/>
                  <a:pt x="301929" y="21263"/>
                </a:cubicBezTo>
                <a:cubicBezTo>
                  <a:pt x="313563" y="22011"/>
                  <a:pt x="323360" y="24188"/>
                  <a:pt x="334586" y="23712"/>
                </a:cubicBezTo>
                <a:cubicBezTo>
                  <a:pt x="345812" y="23236"/>
                  <a:pt x="359828" y="19222"/>
                  <a:pt x="369285" y="18405"/>
                </a:cubicBezTo>
                <a:cubicBezTo>
                  <a:pt x="378742" y="17589"/>
                  <a:pt x="384388" y="19629"/>
                  <a:pt x="391328" y="18813"/>
                </a:cubicBezTo>
                <a:cubicBezTo>
                  <a:pt x="398268" y="17997"/>
                  <a:pt x="405208" y="15956"/>
                  <a:pt x="410923" y="13507"/>
                </a:cubicBezTo>
                <a:cubicBezTo>
                  <a:pt x="416638" y="11058"/>
                  <a:pt x="419767" y="6363"/>
                  <a:pt x="425618" y="4118"/>
                </a:cubicBezTo>
                <a:cubicBezTo>
                  <a:pt x="431469" y="1873"/>
                  <a:pt x="441267" y="375"/>
                  <a:pt x="446029" y="35"/>
                </a:cubicBezTo>
                <a:cubicBezTo>
                  <a:pt x="450792" y="-305"/>
                  <a:pt x="451472" y="1941"/>
                  <a:pt x="454193" y="2077"/>
                </a:cubicBezTo>
                <a:cubicBezTo>
                  <a:pt x="456915" y="2213"/>
                  <a:pt x="459364" y="-1393"/>
                  <a:pt x="462358" y="852"/>
                </a:cubicBezTo>
                <a:cubicBezTo>
                  <a:pt x="465352" y="3097"/>
                  <a:pt x="477530" y="10581"/>
                  <a:pt x="472155" y="15548"/>
                </a:cubicBezTo>
                <a:cubicBezTo>
                  <a:pt x="466780" y="20515"/>
                  <a:pt x="499029" y="27931"/>
                  <a:pt x="430109" y="30652"/>
                </a:cubicBezTo>
                <a:cubicBezTo>
                  <a:pt x="361189" y="33373"/>
                  <a:pt x="130072" y="34393"/>
                  <a:pt x="58634" y="31876"/>
                </a:cubicBezTo>
                <a:cubicBezTo>
                  <a:pt x="-12803" y="29359"/>
                  <a:pt x="7880" y="19290"/>
                  <a:pt x="1484" y="15548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720000" y="1275125"/>
            <a:ext cx="36387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720000" y="2397625"/>
            <a:ext cx="36387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09" name="Google Shape;1609;p16"/>
          <p:cNvSpPr/>
          <p:nvPr/>
        </p:nvSpPr>
        <p:spPr>
          <a:xfrm>
            <a:off x="2779732" y="3955525"/>
            <a:ext cx="6864325" cy="1343975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8680647" y="1275136"/>
            <a:ext cx="953638" cy="562581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7500124" y="3412484"/>
            <a:ext cx="1392942" cy="1100984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6988881" y="4470053"/>
            <a:ext cx="421526" cy="463727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5843169" y="3887670"/>
            <a:ext cx="284162" cy="279647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8896219" y="4265945"/>
            <a:ext cx="284162" cy="279647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1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My family’s weekend</a:t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>
              <a:fillRect/>
            </a:stretch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026" y="453849"/>
              <a:ext cx="12203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Sport Day" panose="020B0604020202020204" pitchFamily="2" charset="0"/>
                </a:rPr>
                <a:t>15</a:t>
              </a:r>
              <a:endParaRPr lang="en-US" sz="6000" b="1" dirty="0">
                <a:solidFill>
                  <a:schemeClr val="bg1"/>
                </a:solidFill>
                <a:latin typeface="Sport Day" panose="020B0604020202020204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B0604020202020204"/>
                <a:sym typeface="Coiny" panose="020B0604020202020204"/>
              </a:rPr>
              <a:t>Lesson 3 – Period 6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Google Shape;4884;p35"/>
          <p:cNvSpPr txBox="1">
            <a:spLocks noGrp="1"/>
          </p:cNvSpPr>
          <p:nvPr>
            <p:ph type="title"/>
          </p:nvPr>
        </p:nvSpPr>
        <p:spPr>
          <a:xfrm>
            <a:off x="628514" y="2853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latin typeface="Comic Sans MS" panose="030F0702030302020204" pitchFamily="66" charset="0"/>
              </a:rPr>
              <a:t>Table of contents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4885" name="Google Shape;4885;p35"/>
          <p:cNvSpPr txBox="1">
            <a:spLocks noGrp="1"/>
          </p:cNvSpPr>
          <p:nvPr>
            <p:ph type="subTitle" idx="3"/>
          </p:nvPr>
        </p:nvSpPr>
        <p:spPr>
          <a:xfrm>
            <a:off x="106188" y="3084056"/>
            <a:ext cx="2919287" cy="1045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Let’s write.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66666"/>
              </a:solidFill>
            </a:endParaRPr>
          </a:p>
        </p:txBody>
      </p:sp>
      <p:sp>
        <p:nvSpPr>
          <p:cNvPr id="4886" name="Google Shape;4886;p35"/>
          <p:cNvSpPr txBox="1">
            <a:spLocks noGrp="1"/>
          </p:cNvSpPr>
          <p:nvPr>
            <p:ph type="subTitle" idx="1"/>
          </p:nvPr>
        </p:nvSpPr>
        <p:spPr>
          <a:xfrm>
            <a:off x="1151084" y="1387557"/>
            <a:ext cx="2268162" cy="946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Warm-up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8" name="Google Shape;4888;p35"/>
          <p:cNvSpPr txBox="1">
            <a:spLocks noGrp="1"/>
          </p:cNvSpPr>
          <p:nvPr>
            <p:ph type="subTitle" idx="4"/>
          </p:nvPr>
        </p:nvSpPr>
        <p:spPr>
          <a:xfrm>
            <a:off x="3304553" y="3052829"/>
            <a:ext cx="2954696" cy="1038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Project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9" name="Google Shape;4889;p35"/>
          <p:cNvSpPr txBox="1">
            <a:spLocks noGrp="1"/>
          </p:cNvSpPr>
          <p:nvPr>
            <p:ph type="subTitle" idx="5"/>
          </p:nvPr>
        </p:nvSpPr>
        <p:spPr>
          <a:xfrm>
            <a:off x="4179302" y="1366518"/>
            <a:ext cx="3876127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Read and tick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True or False.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0" name="Google Shape;4890;p35"/>
          <p:cNvSpPr txBox="1">
            <a:spLocks noGrp="1"/>
          </p:cNvSpPr>
          <p:nvPr>
            <p:ph type="subTitle" idx="6"/>
          </p:nvPr>
        </p:nvSpPr>
        <p:spPr>
          <a:xfrm>
            <a:off x="6554207" y="3056331"/>
            <a:ext cx="2305500" cy="9610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Game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1" name="Google Shape;4891;p35"/>
          <p:cNvSpPr txBox="1">
            <a:spLocks noGrp="1"/>
          </p:cNvSpPr>
          <p:nvPr>
            <p:ph type="title" idx="7"/>
          </p:nvPr>
        </p:nvSpPr>
        <p:spPr>
          <a:xfrm>
            <a:off x="1872725" y="9062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omic Sans MS" panose="030F0702030302020204" pitchFamily="66" charset="0"/>
              </a:rPr>
              <a:t>01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2" name="Google Shape;4892;p35"/>
          <p:cNvSpPr txBox="1">
            <a:spLocks noGrp="1"/>
          </p:cNvSpPr>
          <p:nvPr>
            <p:ph type="title" idx="8"/>
          </p:nvPr>
        </p:nvSpPr>
        <p:spPr>
          <a:xfrm>
            <a:off x="1117323" y="262612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omic Sans MS" panose="030F0702030302020204" pitchFamily="66" charset="0"/>
              </a:rPr>
              <a:t>03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4" name="Google Shape;4894;p35"/>
          <p:cNvSpPr txBox="1">
            <a:spLocks noGrp="1"/>
          </p:cNvSpPr>
          <p:nvPr>
            <p:ph type="title" idx="13"/>
          </p:nvPr>
        </p:nvSpPr>
        <p:spPr>
          <a:xfrm>
            <a:off x="4414551" y="260522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omic Sans MS" panose="030F0702030302020204" pitchFamily="66" charset="0"/>
              </a:rPr>
              <a:t>04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5" name="Google Shape;4895;p35"/>
          <p:cNvSpPr txBox="1">
            <a:spLocks noGrp="1"/>
          </p:cNvSpPr>
          <p:nvPr>
            <p:ph type="title" idx="14"/>
          </p:nvPr>
        </p:nvSpPr>
        <p:spPr>
          <a:xfrm>
            <a:off x="5460812" y="90158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omic Sans MS" panose="030F0702030302020204" pitchFamily="66" charset="0"/>
              </a:rPr>
              <a:t>02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6" name="Google Shape;4896;p35"/>
          <p:cNvSpPr txBox="1">
            <a:spLocks noGrp="1"/>
          </p:cNvSpPr>
          <p:nvPr>
            <p:ph type="title" idx="15"/>
          </p:nvPr>
        </p:nvSpPr>
        <p:spPr>
          <a:xfrm>
            <a:off x="7444025" y="259572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omic Sans MS" panose="030F0702030302020204" pitchFamily="66" charset="0"/>
              </a:rPr>
              <a:t>05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903" name="Google Shape;4903;p35"/>
          <p:cNvSpPr/>
          <p:nvPr/>
        </p:nvSpPr>
        <p:spPr>
          <a:xfrm>
            <a:off x="7010361" y="4135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04" name="Google Shape;4904;p35"/>
          <p:cNvSpPr/>
          <p:nvPr/>
        </p:nvSpPr>
        <p:spPr>
          <a:xfrm>
            <a:off x="303050" y="1581524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05" name="Google Shape;4905;p35"/>
          <p:cNvGrpSpPr/>
          <p:nvPr/>
        </p:nvGrpSpPr>
        <p:grpSpPr>
          <a:xfrm>
            <a:off x="172369" y="2384348"/>
            <a:ext cx="421526" cy="649861"/>
            <a:chOff x="6036019" y="2518745"/>
            <a:chExt cx="421526" cy="649861"/>
          </a:xfrm>
        </p:grpSpPr>
        <p:sp>
          <p:nvSpPr>
            <p:cNvPr id="4906" name="Google Shape;4906;p35"/>
            <p:cNvSpPr/>
            <p:nvPr/>
          </p:nvSpPr>
          <p:spPr>
            <a:xfrm>
              <a:off x="6397386" y="2518745"/>
              <a:ext cx="23826" cy="19564"/>
            </a:xfrm>
            <a:custGeom>
              <a:avLst/>
              <a:gdLst/>
              <a:ahLst/>
              <a:cxnLst/>
              <a:rect l="l" t="t" r="r" b="b"/>
              <a:pathLst>
                <a:path w="341" h="280" extrusionOk="0">
                  <a:moveTo>
                    <a:pt x="170" y="0"/>
                  </a:moveTo>
                  <a:cubicBezTo>
                    <a:pt x="1" y="0"/>
                    <a:pt x="1" y="280"/>
                    <a:pt x="170" y="280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6036019" y="27048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6231445" y="28969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6241017" y="28970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6246537" y="28325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6047827" y="27116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6238292" y="29055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13" name="Google Shape;4913;p35"/>
          <p:cNvSpPr/>
          <p:nvPr/>
        </p:nvSpPr>
        <p:spPr>
          <a:xfrm>
            <a:off x="52767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14" name="Google Shape;4914;p35"/>
          <p:cNvGrpSpPr/>
          <p:nvPr/>
        </p:nvGrpSpPr>
        <p:grpSpPr>
          <a:xfrm>
            <a:off x="8629416" y="994466"/>
            <a:ext cx="241121" cy="287236"/>
            <a:chOff x="7125991" y="3462688"/>
            <a:chExt cx="241121" cy="287236"/>
          </a:xfrm>
        </p:grpSpPr>
        <p:sp>
          <p:nvSpPr>
            <p:cNvPr id="4915" name="Google Shape;4915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18" name="Google Shape;4918;p35"/>
          <p:cNvGrpSpPr/>
          <p:nvPr/>
        </p:nvGrpSpPr>
        <p:grpSpPr>
          <a:xfrm>
            <a:off x="8629419" y="2819523"/>
            <a:ext cx="284162" cy="279647"/>
            <a:chOff x="2999950" y="4020975"/>
            <a:chExt cx="89675" cy="88250"/>
          </a:xfrm>
        </p:grpSpPr>
        <p:sp>
          <p:nvSpPr>
            <p:cNvPr id="4919" name="Google Shape;4919;p35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23" name="Google Shape;4923;p35"/>
          <p:cNvGrpSpPr/>
          <p:nvPr/>
        </p:nvGrpSpPr>
        <p:grpSpPr>
          <a:xfrm>
            <a:off x="1359991" y="309838"/>
            <a:ext cx="241121" cy="287236"/>
            <a:chOff x="7125991" y="3462688"/>
            <a:chExt cx="241121" cy="287236"/>
          </a:xfrm>
        </p:grpSpPr>
        <p:sp>
          <p:nvSpPr>
            <p:cNvPr id="4924" name="Google Shape;4924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5" name="Google Shape;4925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6" name="Google Shape;4926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27" name="Google Shape;4927;p35"/>
          <p:cNvSpPr/>
          <p:nvPr/>
        </p:nvSpPr>
        <p:spPr>
          <a:xfrm>
            <a:off x="8680800" y="168919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28" name="Google Shape;4928;p35"/>
          <p:cNvSpPr/>
          <p:nvPr/>
        </p:nvSpPr>
        <p:spPr>
          <a:xfrm>
            <a:off x="5828162" y="2811878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29" name="Google Shape;4929;p35"/>
          <p:cNvGrpSpPr/>
          <p:nvPr/>
        </p:nvGrpSpPr>
        <p:grpSpPr>
          <a:xfrm>
            <a:off x="303060" y="771548"/>
            <a:ext cx="953638" cy="562581"/>
            <a:chOff x="3037050" y="1564800"/>
            <a:chExt cx="253850" cy="149750"/>
          </a:xfrm>
        </p:grpSpPr>
        <p:sp>
          <p:nvSpPr>
            <p:cNvPr id="4930" name="Google Shape;4930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1" name="Google Shape;4931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32" name="Google Shape;4932;p35"/>
          <p:cNvGrpSpPr/>
          <p:nvPr/>
        </p:nvGrpSpPr>
        <p:grpSpPr>
          <a:xfrm>
            <a:off x="7675785" y="208961"/>
            <a:ext cx="953638" cy="562581"/>
            <a:chOff x="3037050" y="1564800"/>
            <a:chExt cx="253850" cy="149750"/>
          </a:xfrm>
        </p:grpSpPr>
        <p:sp>
          <p:nvSpPr>
            <p:cNvPr id="4933" name="Google Shape;4933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4" name="Google Shape;4934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406449" y="2010541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latin typeface="Comic Sans MS" panose="030F0702030302020204" pitchFamily="66" charset="0"/>
              </a:rPr>
              <a:t>Warm-up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331008" y="14974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0" b="1" dirty="0">
                <a:latin typeface="Comic Sans MS" panose="030F0702030302020204" pitchFamily="66" charset="0"/>
              </a:rPr>
              <a:t>01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322094" y="2339245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5" name="Google Shape;5037;p37"/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226" name="Google Shape;5038;p37"/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352" name="Google Shape;5039;p37"/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" name="Google Shape;5040;p37"/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" name="Google Shape;5041;p37"/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" name="Google Shape;5042;p37"/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" name="Google Shape;5043;p37"/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" name="Google Shape;5044;p37"/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" name="Google Shape;5045;p37"/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" name="Google Shape;5046;p37"/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" name="Google Shape;5047;p37"/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1" name="Google Shape;5048;p37"/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" name="Google Shape;5049;p37"/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" name="Google Shape;5050;p37"/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" name="Google Shape;5051;p37"/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5" name="Google Shape;5052;p37"/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6" name="Google Shape;5053;p37"/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" name="Google Shape;5054;p37"/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" name="Google Shape;5055;p37"/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" name="Google Shape;5056;p37"/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" name="Google Shape;5057;p37"/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" name="Google Shape;5058;p37"/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" name="Google Shape;5059;p37"/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" name="Google Shape;5060;p37"/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4" name="Google Shape;5061;p37"/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5" name="Google Shape;5062;p37"/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6" name="Google Shape;5063;p37"/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7" name="Google Shape;5064;p37"/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8" name="Google Shape;5065;p37"/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9" name="Google Shape;5066;p37"/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0" name="Google Shape;5067;p37"/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5068;p37"/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5069;p37"/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5070;p37"/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4" name="Google Shape;5071;p37"/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5" name="Google Shape;5072;p37"/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5073;p37"/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5074;p37"/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8" name="Google Shape;5075;p37"/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9" name="Google Shape;5076;p37"/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0" name="Google Shape;5077;p37"/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1" name="Google Shape;5078;p37"/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2" name="Google Shape;5079;p37"/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3" name="Google Shape;5080;p37"/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4" name="Google Shape;5081;p37"/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5" name="Google Shape;5082;p37"/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5083;p37"/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5084;p37"/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5085;p37"/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27" name="Google Shape;5086;p37"/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228" name="Google Shape;5087;p37"/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5088;p37"/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5089;p37"/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5090;p37"/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5091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509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5093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5094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5095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" name="Google Shape;5096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" name="Google Shape;509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509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5099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5100;p37"/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" name="Google Shape;5101;p37"/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" name="Google Shape;510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5103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5104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5105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5106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510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510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5109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5110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5111;p37"/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5112;p37"/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5113;p37"/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5114;p37"/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5115;p37"/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116;p37"/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117;p37"/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5118;p37"/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5119;p37"/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5120;p37"/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" name="Google Shape;5121;p37"/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5122;p37"/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512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5124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5125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5126;p37"/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5127;p37"/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5128;p37"/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5129;p37"/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5130;p37"/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5131;p37"/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5132;p37"/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5133;p37"/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5134;p37"/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5135;p37"/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5136;p37"/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5137;p37"/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5138;p37"/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5139;p37"/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5140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5141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5142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514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5144;p37"/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" name="Google Shape;5145;p37"/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146;p37"/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147;p37"/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148;p37"/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149;p37"/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150;p37"/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" name="Google Shape;5151;p37"/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5152;p37"/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" name="Google Shape;5153;p37"/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" name="Google Shape;5154;p37"/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" name="Google Shape;5155;p37"/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" name="Google Shape;5156;p37"/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" name="Google Shape;5157;p37"/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" name="Google Shape;5158;p37"/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" name="Google Shape;5159;p37"/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" name="Google Shape;5160;p37"/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" name="Google Shape;5161;p37"/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" name="Google Shape;5162;p37"/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" name="Google Shape;5163;p37"/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" name="Google Shape;5164;p37"/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" name="Google Shape;5165;p37"/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" name="Google Shape;5166;p37"/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" name="Google Shape;5167;p37"/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" name="Google Shape;5168;p37"/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" name="Google Shape;5169;p37"/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" name="Google Shape;5170;p37"/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" name="Google Shape;5171;p37"/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" name="Google Shape;5172;p37"/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" name="Google Shape;5173;p37"/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5174;p37"/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" name="Google Shape;5175;p37"/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" name="Google Shape;5176;p37"/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" name="Google Shape;5177;p37"/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5178;p37"/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5179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" name="Google Shape;5180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" name="Google Shape;5181;p37"/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" name="Google Shape;5182;p37"/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" name="Google Shape;5183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" name="Google Shape;5184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6" name="Google Shape;5185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7" name="Google Shape;5186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8" name="Google Shape;5187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9" name="Google Shape;5188;p37"/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0" name="Google Shape;5189;p37"/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1" name="Google Shape;5190;p37"/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2" name="Google Shape;5191;p37"/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3" name="Google Shape;5192;p37"/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4" name="Google Shape;5193;p37"/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" name="Google Shape;5194;p37"/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" name="Google Shape;5195;p37"/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" name="Google Shape;5196;p37"/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" name="Google Shape;5197;p37"/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5198;p37"/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" name="Google Shape;5199;p37"/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" name="Google Shape;5200;p37"/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" name="Google Shape;5201;p37"/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3" name="Google Shape;5202;p37"/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4" name="Google Shape;5203;p37"/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" name="Google Shape;5204;p37"/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" name="Google Shape;5205;p37"/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" name="Google Shape;5206;p37"/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" name="Google Shape;5207;p37"/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" name="Google Shape;5208;p37"/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" name="Google Shape;5209;p37"/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" name="Google Shape;5210;p37"/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495" y="348758"/>
            <a:ext cx="7633742" cy="1119099"/>
          </a:xfrm>
        </p:spPr>
        <p:txBody>
          <a:bodyPr anchor="b">
            <a:noAutofit/>
          </a:bodyPr>
          <a:lstStyle/>
          <a:p>
            <a:r>
              <a:rPr lang="en-US" sz="4950" dirty="0"/>
              <a:t>HOW TO PLAY</a:t>
            </a:r>
            <a:endParaRPr lang="en-US" sz="49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495" y="1564110"/>
            <a:ext cx="7633742" cy="2402101"/>
          </a:xfrm>
        </p:spPr>
        <p:txBody>
          <a:bodyPr>
            <a:noAutofit/>
          </a:bodyPr>
          <a:lstStyle/>
          <a:p>
            <a:pPr>
              <a:lnSpc>
                <a:spcPts val="5400"/>
              </a:lnSpc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Letters or words will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appear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>
                <a:solidFill>
                  <a:schemeClr val="bg2">
                    <a:lumMod val="50000"/>
                  </a:schemeClr>
                </a:solidFill>
              </a:rPr>
              <a:t>then </a:t>
            </a:r>
            <a:r>
              <a:rPr lang="en-US" sz="3600" b="1" smtClean="0">
                <a:solidFill>
                  <a:schemeClr val="bg2">
                    <a:lumMod val="25000"/>
                  </a:schemeClr>
                </a:solidFill>
              </a:rPr>
              <a:t>disappear</a:t>
            </a:r>
            <a:r>
              <a:rPr lang="en-US" sz="360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ts val="5400"/>
              </a:lnSpc>
            </a:pPr>
            <a:r>
              <a:rPr lang="en-US" sz="3600" b="1" dirty="0">
                <a:solidFill>
                  <a:schemeClr val="tx2"/>
                </a:solidFill>
              </a:rPr>
              <a:t> Read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them quickly, the quicker one gets points for your team. </a:t>
            </a:r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WPS Presentation</Application>
  <PresentationFormat>On-screen Show (16:9)</PresentationFormat>
  <Paragraphs>39</Paragraphs>
  <Slides>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</vt:i4>
      </vt:variant>
    </vt:vector>
  </HeadingPairs>
  <TitlesOfParts>
    <vt:vector size="27" baseType="lpstr">
      <vt:lpstr>Arial</vt:lpstr>
      <vt:lpstr>SimSun</vt:lpstr>
      <vt:lpstr>Wingdings</vt:lpstr>
      <vt:lpstr>Arial</vt:lpstr>
      <vt:lpstr>Original Surfer</vt:lpstr>
      <vt:lpstr>Karla</vt:lpstr>
      <vt:lpstr>Karla Medium</vt:lpstr>
      <vt:lpstr>Bebas Neue</vt:lpstr>
      <vt:lpstr>Gill Sans MT</vt:lpstr>
      <vt:lpstr>Sport Day</vt:lpstr>
      <vt:lpstr>Coiny</vt:lpstr>
      <vt:lpstr>Comic Sans MS</vt:lpstr>
      <vt:lpstr>Anaheim</vt:lpstr>
      <vt:lpstr>Calibri</vt:lpstr>
      <vt:lpstr>Impact</vt:lpstr>
      <vt:lpstr>Gill Sans MT</vt:lpstr>
      <vt:lpstr>Impact</vt:lpstr>
      <vt:lpstr>Microsoft YaHei</vt:lpstr>
      <vt:lpstr>Arial Unicode MS</vt:lpstr>
      <vt:lpstr>Castellar</vt:lpstr>
      <vt:lpstr>Social Skill Activities for Pre-K to Celebrate International Thank-You Day by Slidesgo</vt:lpstr>
      <vt:lpstr>Badge</vt:lpstr>
      <vt:lpstr>PowerPoint 演示文稿</vt:lpstr>
      <vt:lpstr> My family’s weekend </vt:lpstr>
      <vt:lpstr>05</vt:lpstr>
      <vt:lpstr>01</vt:lpstr>
      <vt:lpstr>HOW TO PLAY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creator>DELL</dc:creator>
  <cp:lastModifiedBy>Lan Dong</cp:lastModifiedBy>
  <cp:revision>40</cp:revision>
  <dcterms:created xsi:type="dcterms:W3CDTF">2026-03-02T14:29:57Z</dcterms:created>
  <dcterms:modified xsi:type="dcterms:W3CDTF">2026-03-02T14:30:44Z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6642E894991C4CA583D702DDBB3B718A_12</vt:lpwstr>
  </property>
  <property fmtid="{D5CDD505-2E9C-101B-9397-08002B2CF9AE}" pid="3" name="KSOProductBuildVer">
    <vt:lpwstr>1033-12.2.0.23196</vt:lpwstr>
  </property>
</Properties>
</file>