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92" y="3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4743E-90D9-412E-9D67-05AAE17953D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0491F-DC42-4376-82BD-61B0F0A63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39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0638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CD47-1411-4D00-9BC9-790CCB079B2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F6EE-6D54-4EDC-A00B-B7146DEAE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0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CD47-1411-4D00-9BC9-790CCB079B2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F6EE-6D54-4EDC-A00B-B7146DEAE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30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CD47-1411-4D00-9BC9-790CCB079B2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F6EE-6D54-4EDC-A00B-B7146DEAE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06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CD47-1411-4D00-9BC9-790CCB079B2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F6EE-6D54-4EDC-A00B-B7146DEAE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79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CD47-1411-4D00-9BC9-790CCB079B2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F6EE-6D54-4EDC-A00B-B7146DEAE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40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CD47-1411-4D00-9BC9-790CCB079B2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F6EE-6D54-4EDC-A00B-B7146DEAE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54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CD47-1411-4D00-9BC9-790CCB079B2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F6EE-6D54-4EDC-A00B-B7146DEAE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70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CD47-1411-4D00-9BC9-790CCB079B2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F6EE-6D54-4EDC-A00B-B7146DEAE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03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CD47-1411-4D00-9BC9-790CCB079B2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F6EE-6D54-4EDC-A00B-B7146DEAE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70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CD47-1411-4D00-9BC9-790CCB079B2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F6EE-6D54-4EDC-A00B-B7146DEAE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5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CD47-1411-4D00-9BC9-790CCB079B2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F6EE-6D54-4EDC-A00B-B7146DEAE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41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BCD47-1411-4D00-9BC9-790CCB079B2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BF6EE-6D54-4EDC-A00B-B7146DEAE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5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6" y="1"/>
            <a:ext cx="9153525" cy="68810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16" y="345686"/>
            <a:ext cx="9304015" cy="66002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6385605" y="4172696"/>
            <a:ext cx="3552279" cy="22849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1681548" y="5155572"/>
            <a:ext cx="437450" cy="3071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0293050" y="5151412"/>
            <a:ext cx="349782" cy="32747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015" y="828840"/>
            <a:ext cx="1115579" cy="10449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03" y="1406650"/>
            <a:ext cx="1498298" cy="4679358"/>
          </a:xfrm>
          <a:prstGeom prst="rect">
            <a:avLst/>
          </a:prstGeom>
        </p:spPr>
      </p:pic>
      <p:grpSp>
        <p:nvGrpSpPr>
          <p:cNvPr id="3" name="组合 27"/>
          <p:cNvGrpSpPr/>
          <p:nvPr/>
        </p:nvGrpSpPr>
        <p:grpSpPr>
          <a:xfrm>
            <a:off x="7894281" y="1619918"/>
            <a:ext cx="1015565" cy="876446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576674" y="2117708"/>
              <a:ext cx="992665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err="1">
                  <a:solidFill>
                    <a:srgbClr val="C85100"/>
                  </a:solidFill>
                  <a:latin typeface="Times New Roman" pitchFamily="18" charset="0"/>
                  <a:ea typeface="方正少儿简体" panose="03000509000000000000" pitchFamily="65" charset="-122"/>
                  <a:cs typeface="Times New Roman" pitchFamily="18" charset="0"/>
                </a:rPr>
                <a:t>Tiết</a:t>
              </a:r>
              <a:r>
                <a:rPr lang="en-US" altLang="zh-CN" sz="2400" dirty="0">
                  <a:solidFill>
                    <a:srgbClr val="C85100"/>
                  </a:solidFill>
                  <a:latin typeface="Times New Roman" pitchFamily="18" charset="0"/>
                  <a:ea typeface="方正少儿简体" panose="03000509000000000000" pitchFamily="65" charset="-122"/>
                  <a:cs typeface="Times New Roman" pitchFamily="18" charset="0"/>
                </a:rPr>
                <a:t> </a:t>
              </a:r>
            </a:p>
            <a:p>
              <a:r>
                <a:rPr lang="en-US" altLang="zh-CN" sz="2400" dirty="0" err="1">
                  <a:solidFill>
                    <a:srgbClr val="C85100"/>
                  </a:solidFill>
                  <a:latin typeface="Times New Roman" pitchFamily="18" charset="0"/>
                  <a:ea typeface="方正少儿简体" panose="03000509000000000000" pitchFamily="65" charset="-122"/>
                  <a:cs typeface="Times New Roman" pitchFamily="18" charset="0"/>
                </a:rPr>
                <a:t>học</a:t>
              </a:r>
              <a:endParaRPr lang="zh-CN" altLang="en-US" sz="2400" dirty="0">
                <a:solidFill>
                  <a:srgbClr val="C8510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10" name="组合 2"/>
          <p:cNvGrpSpPr/>
          <p:nvPr/>
        </p:nvGrpSpPr>
        <p:grpSpPr>
          <a:xfrm>
            <a:off x="3872080" y="1313184"/>
            <a:ext cx="1041175" cy="881869"/>
            <a:chOff x="3033025" y="1678431"/>
            <a:chExt cx="1388233" cy="1175826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3033025" y="1746260"/>
              <a:ext cx="1299929" cy="1107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itchFamily="18" charset="0"/>
                  <a:ea typeface="方正少儿简体" panose="03000509000000000000" pitchFamily="65" charset="-122"/>
                  <a:cs typeface="Times New Roman" pitchFamily="18" charset="0"/>
                </a:rPr>
                <a:t>Chào</a:t>
              </a:r>
            </a:p>
            <a:p>
              <a:pPr algn="ctr"/>
              <a:r>
                <a:rPr lang="en-US" altLang="zh-CN" sz="2400" dirty="0">
                  <a:latin typeface="Times New Roman" pitchFamily="18" charset="0"/>
                  <a:ea typeface="方正少儿简体" panose="03000509000000000000" pitchFamily="65" charset="-122"/>
                  <a:cs typeface="Times New Roman" pitchFamily="18" charset="0"/>
                </a:rPr>
                <a:t> mừng</a:t>
              </a:r>
              <a:endParaRPr lang="zh-CN" altLang="en-US" sz="2400" dirty="0"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12" name="组合 13"/>
          <p:cNvGrpSpPr/>
          <p:nvPr/>
        </p:nvGrpSpPr>
        <p:grpSpPr>
          <a:xfrm>
            <a:off x="5170147" y="1577805"/>
            <a:ext cx="1015565" cy="876446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5031530" y="2065000"/>
              <a:ext cx="791242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</a:p>
            <a:p>
              <a:pPr algn="ctr"/>
              <a:r>
                <a:rPr lang="en-US" altLang="zh-CN" sz="2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endParaRPr lang="zh-CN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组合 22"/>
          <p:cNvGrpSpPr/>
          <p:nvPr/>
        </p:nvGrpSpPr>
        <p:grpSpPr>
          <a:xfrm>
            <a:off x="6506623" y="1529859"/>
            <a:ext cx="1015565" cy="883563"/>
            <a:chOff x="6545751" y="1967332"/>
            <a:chExt cx="1354086" cy="1178084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709619" y="2037420"/>
              <a:ext cx="103276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altLang="zh-CN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altLang="zh-CN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endParaRPr lang="zh-CN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3629767" y="1408109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5074254" y="1416838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 rot="1119809">
            <a:off x="7115566" y="1444083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8410923" y="1565408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748518" y="2890079"/>
            <a:ext cx="49076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Lớp	      : 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3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r>
              <a:rPr lang="en-US" altLang="zh-C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Giáo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: </a:t>
            </a:r>
            <a:endParaRPr lang="vi-VN" altLang="zh-CN" sz="2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r>
              <a:rPr lang="en-US" altLang="zh-C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Trường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    :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0" name="纯音乐 - 轻快儿童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006465" y="-102895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179637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audio>
              <p:cMediaNode vol="80000" numSld="1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7573" y="926951"/>
            <a:ext cx="74968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nl-NL" sz="2400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Bước </a:t>
            </a:r>
            <a:r>
              <a:rPr lang="vi-VN" sz="2400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latin typeface=".VnTime"/>
              <a:ea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87573" y="417309"/>
            <a:ext cx="6337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nl-NL" sz="2400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Bước 1</a:t>
            </a: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9" name="Oval 8"/>
          <p:cNvSpPr/>
          <p:nvPr/>
        </p:nvSpPr>
        <p:spPr>
          <a:xfrm>
            <a:off x="3429000" y="6096002"/>
            <a:ext cx="8382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B1</a:t>
            </a:r>
            <a:endParaRPr lang="en-US" b="1" dirty="0"/>
          </a:p>
        </p:txBody>
      </p:sp>
      <p:sp>
        <p:nvSpPr>
          <p:cNvPr id="12" name="Oval 11"/>
          <p:cNvSpPr/>
          <p:nvPr/>
        </p:nvSpPr>
        <p:spPr>
          <a:xfrm>
            <a:off x="6871459" y="6206837"/>
            <a:ext cx="8382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B2</a:t>
            </a:r>
            <a:endParaRPr lang="en-US" b="1" dirty="0"/>
          </a:p>
        </p:txBody>
      </p:sp>
      <p:sp>
        <p:nvSpPr>
          <p:cNvPr id="11" name="Hình chữ nhật 10"/>
          <p:cNvSpPr/>
          <p:nvPr/>
        </p:nvSpPr>
        <p:spPr>
          <a:xfrm>
            <a:off x="1587572" y="1388616"/>
            <a:ext cx="86118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nl-NL" sz="2400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Bước </a:t>
            </a:r>
            <a:r>
              <a:rPr lang="vi-VN" sz="2400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</a:t>
            </a: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Tạo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bộ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phận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thể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hiện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đặc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điểm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riêng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hoàn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thiện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mô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ngôi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nhà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14" name="image368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7375" y="3200400"/>
            <a:ext cx="1676399" cy="251460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524" y="3236768"/>
            <a:ext cx="1568077" cy="247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659" y="3015094"/>
            <a:ext cx="1520140" cy="2843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862" y="3015094"/>
            <a:ext cx="1460206" cy="292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val 11"/>
          <p:cNvSpPr/>
          <p:nvPr/>
        </p:nvSpPr>
        <p:spPr>
          <a:xfrm>
            <a:off x="9084455" y="6248402"/>
            <a:ext cx="8382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B3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5324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548465" y="424190"/>
            <a:ext cx="71521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cơ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image37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0388" y="2354123"/>
            <a:ext cx="2758282" cy="1750918"/>
          </a:xfrm>
          <a:prstGeom prst="rect">
            <a:avLst/>
          </a:prstGeom>
        </p:spPr>
      </p:pic>
      <p:sp>
        <p:nvSpPr>
          <p:cNvPr id="2" name="Hình chữ nhật 1"/>
          <p:cNvSpPr/>
          <p:nvPr/>
        </p:nvSpPr>
        <p:spPr>
          <a:xfrm>
            <a:off x="1548465" y="1002223"/>
            <a:ext cx="3102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vi-VN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060689" y="2428737"/>
            <a:ext cx="2783412" cy="1738305"/>
            <a:chOff x="4905" y="382"/>
            <a:chExt cx="2745" cy="103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5" y="381"/>
              <a:ext cx="2460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" y="786"/>
              <a:ext cx="243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" y="1266"/>
              <a:ext cx="274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905" y="381"/>
              <a:ext cx="2730" cy="1020"/>
            </a:xfrm>
            <a:prstGeom prst="rect">
              <a:avLst/>
            </a:prstGeom>
            <a:solidFill>
              <a:srgbClr val="D8C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pic>
        <p:nvPicPr>
          <p:cNvPr id="14" name="image381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58200" y="2427056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7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676401" y="457200"/>
            <a:ext cx="67711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cơ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1852426" y="980421"/>
            <a:ext cx="23952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age38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68493" y="2469573"/>
            <a:ext cx="2939004" cy="1905000"/>
          </a:xfrm>
          <a:prstGeom prst="rect">
            <a:avLst/>
          </a:prstGeom>
        </p:spPr>
      </p:pic>
      <p:pic>
        <p:nvPicPr>
          <p:cNvPr id="10" name="image383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86400" y="2667002"/>
            <a:ext cx="2514600" cy="1676399"/>
          </a:xfrm>
          <a:prstGeom prst="rect">
            <a:avLst/>
          </a:prstGeom>
        </p:spPr>
      </p:pic>
      <p:pic>
        <p:nvPicPr>
          <p:cNvPr id="11" name="image384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31382" y="2500747"/>
            <a:ext cx="1447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7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889918" y="762001"/>
            <a:ext cx="2651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896846" y="2258261"/>
            <a:ext cx="1786663" cy="1638299"/>
            <a:chOff x="1695" y="148"/>
            <a:chExt cx="1830" cy="177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5" y="148"/>
              <a:ext cx="1830" cy="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1695" y="148"/>
              <a:ext cx="1815" cy="1755"/>
            </a:xfrm>
            <a:prstGeom prst="rect">
              <a:avLst/>
            </a:prstGeom>
            <a:solidFill>
              <a:srgbClr val="D897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pic>
        <p:nvPicPr>
          <p:cNvPr id="11" name="image386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67200" y="2272145"/>
            <a:ext cx="1644090" cy="1624414"/>
          </a:xfrm>
          <a:prstGeom prst="rect">
            <a:avLst/>
          </a:prstGeom>
        </p:spPr>
      </p:pic>
      <p:pic>
        <p:nvPicPr>
          <p:cNvPr id="12" name="image387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53200" y="2350433"/>
            <a:ext cx="2057400" cy="1532242"/>
          </a:xfrm>
          <a:prstGeom prst="rect">
            <a:avLst/>
          </a:prstGeom>
        </p:spPr>
      </p:pic>
      <p:pic>
        <p:nvPicPr>
          <p:cNvPr id="13" name="image388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13668" y="2371215"/>
            <a:ext cx="173355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389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75164" y="762000"/>
            <a:ext cx="2015836" cy="2819400"/>
          </a:xfrm>
          <a:prstGeom prst="rect">
            <a:avLst/>
          </a:prstGeom>
        </p:spPr>
      </p:pic>
      <p:pic>
        <p:nvPicPr>
          <p:cNvPr id="15" name="image390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10200" y="762000"/>
            <a:ext cx="1143000" cy="2819400"/>
          </a:xfrm>
          <a:prstGeom prst="rect">
            <a:avLst/>
          </a:prstGeom>
        </p:spPr>
      </p:pic>
      <p:pic>
        <p:nvPicPr>
          <p:cNvPr id="16" name="image391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24354" y="727364"/>
            <a:ext cx="1472047" cy="2701636"/>
          </a:xfrm>
          <a:prstGeom prst="rect">
            <a:avLst/>
          </a:prstGeom>
        </p:spPr>
      </p:pic>
      <p:pic>
        <p:nvPicPr>
          <p:cNvPr id="17" name="image392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51564" y="3962401"/>
            <a:ext cx="1558636" cy="2572831"/>
          </a:xfrm>
          <a:prstGeom prst="rect">
            <a:avLst/>
          </a:prstGeom>
        </p:spPr>
      </p:pic>
      <p:pic>
        <p:nvPicPr>
          <p:cNvPr id="18" name="image393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30287" y="3962400"/>
            <a:ext cx="1475513" cy="257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6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752601" y="304800"/>
            <a:ext cx="53233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age397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7400" y="1371600"/>
            <a:ext cx="8229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6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398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80130" y="2209800"/>
            <a:ext cx="5919573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6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399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71800" y="1676400"/>
            <a:ext cx="6324600" cy="399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1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687010" y="1734289"/>
            <a:ext cx="53233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687010" y="2562864"/>
            <a:ext cx="875239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Các em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trang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mô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theo ý </a:t>
            </a:r>
            <a:r>
              <a:rPr lang="vi-VN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78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524001" y="2013129"/>
            <a:ext cx="52471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VI. 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hia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2057400" y="2828837"/>
            <a:ext cx="8077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86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76600" y="228601"/>
            <a:ext cx="5943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vi-VN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1" name="Rectangle 1"/>
          <p:cNvSpPr>
            <a:spLocks noChangeArrowheads="1"/>
          </p:cNvSpPr>
          <p:nvPr/>
        </p:nvSpPr>
        <p:spPr bwMode="auto">
          <a:xfrm>
            <a:off x="1905001" y="228600"/>
            <a:ext cx="8716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  <a:endParaRPr lang="en-US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52938" y="1428930"/>
            <a:ext cx="9082881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: Thi </a:t>
            </a:r>
            <a:r>
              <a:rPr lang="vi-VN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ngôi </a:t>
            </a:r>
            <a:r>
              <a:rPr lang="vi-VN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vi-VN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24001" y="2166043"/>
            <a:ext cx="908288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em </a:t>
            </a:r>
            <a:r>
              <a:rPr lang="vi-VN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ngôi </a:t>
            </a:r>
            <a:r>
              <a:rPr lang="vi-VN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vi-VN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theo </a:t>
            </a:r>
            <a:r>
              <a:rPr lang="vi-VN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Đối tượng 1"/>
          <p:cNvGraphicFramePr>
            <a:graphicFrameLocks noChangeAspect="1"/>
          </p:cNvGraphicFramePr>
          <p:nvPr>
            <p:extLst/>
          </p:nvPr>
        </p:nvGraphicFramePr>
        <p:xfrm>
          <a:off x="3505200" y="4038600"/>
          <a:ext cx="58674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ackager Shell Object" showAsIcon="1" r:id="rId3" imgW="2387160" imgH="394920" progId="Package">
                  <p:embed/>
                </p:oleObj>
              </mc:Choice>
              <mc:Fallback>
                <p:oleObj name="Packager Shell Object" showAsIcon="1" r:id="rId3" imgW="2387160" imgH="394920" progId="Package">
                  <p:embed/>
                  <p:pic>
                    <p:nvPicPr>
                      <p:cNvPr id="2" name="Đối tượng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05200" y="4038600"/>
                        <a:ext cx="586740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846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524001" y="2013129"/>
            <a:ext cx="52471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VII.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1752600" y="2696621"/>
            <a:ext cx="830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mô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mô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khu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chung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em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văn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khu dân cư.</a:t>
            </a:r>
          </a:p>
        </p:txBody>
      </p:sp>
    </p:spTree>
    <p:extLst>
      <p:ext uri="{BB962C8B-B14F-4D97-AF65-F5344CB8AC3E}">
        <p14:creationId xmlns:p14="http://schemas.microsoft.com/office/powerpoint/2010/main" val="322073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38300" y="1714500"/>
            <a:ext cx="8915400" cy="11430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Tuyên dương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872740"/>
            <a:ext cx="4191000" cy="361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13" name="Picture 4" descr="EJ14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16" name="WordArt 44"/>
          <p:cNvSpPr>
            <a:spLocks noChangeArrowheads="1" noChangeShapeType="1" noTextEdit="1"/>
          </p:cNvSpPr>
          <p:nvPr/>
        </p:nvSpPr>
        <p:spPr bwMode="auto">
          <a:xfrm>
            <a:off x="3048004" y="1143002"/>
            <a:ext cx="28575" cy="1539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0">
                <a:ln w="9525" cap="rnd">
                  <a:solidFill>
                    <a:srgbClr val="FFFFFF"/>
                  </a:solidFill>
                  <a:prstDash val="sysDot"/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Aristote"/>
              </a:rPr>
              <a:t>i</a:t>
            </a:r>
          </a:p>
        </p:txBody>
      </p:sp>
      <p:sp>
        <p:nvSpPr>
          <p:cNvPr id="28717" name="WordArt 45"/>
          <p:cNvSpPr>
            <a:spLocks noChangeArrowheads="1" noChangeShapeType="1" noTextEdit="1"/>
          </p:cNvSpPr>
          <p:nvPr/>
        </p:nvSpPr>
        <p:spPr bwMode="auto">
          <a:xfrm>
            <a:off x="2971800" y="1143001"/>
            <a:ext cx="19050" cy="952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i="1" kern="1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Commercial Script"/>
              </a:rPr>
              <a:t>i</a:t>
            </a:r>
          </a:p>
        </p:txBody>
      </p:sp>
      <p:sp>
        <p:nvSpPr>
          <p:cNvPr id="28718" name="Rectangle 46"/>
          <p:cNvSpPr>
            <a:spLocks noChangeArrowheads="1"/>
          </p:cNvSpPr>
          <p:nvPr/>
        </p:nvSpPr>
        <p:spPr bwMode="auto">
          <a:xfrm>
            <a:off x="2421030" y="2064605"/>
            <a:ext cx="71801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Tiết học </a:t>
            </a:r>
            <a:r>
              <a:rPr lang="en-US" sz="4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đến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đây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kết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thúc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!</a:t>
            </a:r>
          </a:p>
        </p:txBody>
      </p:sp>
      <p:sp>
        <p:nvSpPr>
          <p:cNvPr id="28720" name="Rectangle 48"/>
          <p:cNvSpPr>
            <a:spLocks noChangeArrowheads="1"/>
          </p:cNvSpPr>
          <p:nvPr/>
        </p:nvSpPr>
        <p:spPr bwMode="auto">
          <a:xfrm>
            <a:off x="2863261" y="2895601"/>
            <a:ext cx="6155916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Kính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chúc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Quý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vi-VN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hầy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cô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và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các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vui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khoẻ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907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287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28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16" grpId="0" animBg="1"/>
      <p:bldP spid="28717" grpId="0" animBg="1"/>
      <p:bldP spid="28718" grpId="0"/>
      <p:bldP spid="287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76600" y="228601"/>
            <a:ext cx="5943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28930"/>
            <a:ext cx="6553200" cy="51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1"/>
          <p:cNvSpPr>
            <a:spLocks noChangeArrowheads="1"/>
          </p:cNvSpPr>
          <p:nvPr/>
        </p:nvSpPr>
        <p:spPr bwMode="auto">
          <a:xfrm>
            <a:off x="1905001" y="228600"/>
            <a:ext cx="8716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en-US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41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76600" y="228601"/>
            <a:ext cx="5943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vi-VN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52938" y="1428929"/>
            <a:ext cx="908288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Bài: 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 HÌNH NHÀ CAO TẦNG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600200" y="2286000"/>
            <a:ext cx="8957960" cy="3924300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prstClr val="black"/>
                </a:solidFill>
                <a:prstDash val="lgDashDot"/>
              </a:ln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3502" y="2286000"/>
            <a:ext cx="2069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u="sng" dirty="0">
                <a:solidFill>
                  <a:srgbClr val="7030A0"/>
                </a:solidFill>
                <a:latin typeface="Times New Roman"/>
              </a:rPr>
              <a:t>MỤC TIÊU:</a:t>
            </a:r>
            <a:endParaRPr lang="en-US" sz="2800" b="1" i="1" u="sng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48498" y="2909322"/>
            <a:ext cx="88873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đa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khi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nhau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ngôi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mô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trang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mô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ngôi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vi-VN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45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5811982"/>
            <a:ext cx="9144000" cy="10460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+mj-lt"/>
              </a:rPr>
              <a:t>Em thấy cây có những bộ phận gì?</a:t>
            </a:r>
            <a:endParaRPr lang="en-US" sz="3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51709" y="5811982"/>
            <a:ext cx="9144000" cy="10460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+mj-lt"/>
              </a:rPr>
              <a:t>Em sẽ vẽ cây nào trong sân trường?</a:t>
            </a:r>
            <a:endParaRPr lang="en-US" sz="36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51709" y="5811982"/>
            <a:ext cx="9144000" cy="10460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+mj-lt"/>
              </a:rPr>
              <a:t>Thân cây to hay nhỏ, cao hay thấp?</a:t>
            </a:r>
            <a:endParaRPr lang="en-US" sz="36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5181600"/>
            <a:ext cx="9144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97756"/>
            <a:ext cx="3200400" cy="391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43001"/>
            <a:ext cx="3276600" cy="382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8925"/>
            <a:ext cx="4419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23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665370" y="1600200"/>
            <a:ext cx="8850231" cy="4114800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prstClr val="black"/>
                </a:solidFill>
                <a:prstDash val="lgDashDot"/>
              </a:ln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30374" y="1600200"/>
            <a:ext cx="1575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u="sng" dirty="0">
                <a:solidFill>
                  <a:srgbClr val="7030A0"/>
                </a:solidFill>
                <a:latin typeface="Times New Roman"/>
              </a:rPr>
              <a:t>Tóm tắt:</a:t>
            </a:r>
            <a:endParaRPr lang="en-US" sz="2800" b="1" i="1" u="sng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5371" y="2819401"/>
            <a:ext cx="86978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235524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534610" y="533400"/>
            <a:ext cx="55519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năng: </a:t>
            </a:r>
            <a:endParaRPr lang="en-US" sz="1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34609" y="1143000"/>
            <a:ext cx="68842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nl-NL" sz="2800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Bước 1</a:t>
            </a:r>
            <a:r>
              <a:rPr lang="nl-NL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/>
              <a:t>.</a:t>
            </a:r>
            <a:endParaRPr lang="vi-VN" sz="2800" dirty="0"/>
          </a:p>
        </p:txBody>
      </p:sp>
      <p:pic>
        <p:nvPicPr>
          <p:cNvPr id="10" name="image368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7400" y="2362200"/>
            <a:ext cx="4495800" cy="38862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514600"/>
            <a:ext cx="2514601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89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762001"/>
            <a:ext cx="807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81200"/>
            <a:ext cx="2514600" cy="451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81201"/>
            <a:ext cx="2362201" cy="450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22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3773" y="914401"/>
            <a:ext cx="85356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nl-NL" sz="2400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Bước </a:t>
            </a:r>
            <a:r>
              <a:rPr lang="vi-VN" sz="2400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</a:t>
            </a: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Tạo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bộ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phận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thể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hiện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đặc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điểm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riêng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hoàn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thiện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mô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ngôi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nhà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44" y="1981202"/>
            <a:ext cx="2289356" cy="434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81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552</Words>
  <Application>Microsoft Office PowerPoint</Application>
  <PresentationFormat>Widescreen</PresentationFormat>
  <Paragraphs>65</Paragraphs>
  <Slides>22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.VnAristote</vt:lpstr>
      <vt:lpstr>.VnCommercial Script</vt:lpstr>
      <vt:lpstr>.VnTime</vt:lpstr>
      <vt:lpstr>Arial</vt:lpstr>
      <vt:lpstr>Calibri</vt:lpstr>
      <vt:lpstr>Calibri Light</vt:lpstr>
      <vt:lpstr>等线</vt:lpstr>
      <vt:lpstr>Times New Roman</vt:lpstr>
      <vt:lpstr>方正少儿简体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MHC</dc:creator>
  <cp:lastModifiedBy>MHC</cp:lastModifiedBy>
  <cp:revision>1</cp:revision>
  <dcterms:created xsi:type="dcterms:W3CDTF">2025-04-10T02:55:36Z</dcterms:created>
  <dcterms:modified xsi:type="dcterms:W3CDTF">2025-04-10T02:56:00Z</dcterms:modified>
</cp:coreProperties>
</file>