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2" r:id="rId2"/>
    <p:sldMasterId id="2147483684" r:id="rId3"/>
  </p:sldMasterIdLst>
  <p:sldIdLst>
    <p:sldId id="281" r:id="rId4"/>
    <p:sldId id="259" r:id="rId5"/>
    <p:sldId id="266" r:id="rId6"/>
    <p:sldId id="257" r:id="rId7"/>
    <p:sldId id="274" r:id="rId8"/>
    <p:sldId id="267" r:id="rId9"/>
    <p:sldId id="285" r:id="rId10"/>
    <p:sldId id="302" r:id="rId11"/>
    <p:sldId id="301" r:id="rId12"/>
    <p:sldId id="299" r:id="rId13"/>
    <p:sldId id="300" r:id="rId14"/>
    <p:sldId id="297" r:id="rId15"/>
    <p:sldId id="298" r:id="rId16"/>
    <p:sldId id="296" r:id="rId17"/>
    <p:sldId id="295" r:id="rId18"/>
    <p:sldId id="263" r:id="rId19"/>
    <p:sldId id="277" r:id="rId20"/>
    <p:sldId id="279" r:id="rId21"/>
    <p:sldId id="280" r:id="rId22"/>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Calibri Light" panose="020F0302020204030204" pitchFamily="34" charset="0"/>
      <p:regular r:id="rId27"/>
      <p:italic r:id="rId28"/>
    </p:embeddedFont>
    <p:embeddedFont>
      <p:font typeface="UTM Avo" panose="02040603050506020204" pitchFamily="18" charset="0"/>
      <p:regular r:id="rId29"/>
      <p:bold r:id="rId30"/>
      <p:italic r:id="rId31"/>
      <p:boldItalic r:id="rId32"/>
    </p:embeddedFont>
  </p:embeddedFontLst>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704"/>
  </p:normalViewPr>
  <p:slideViewPr>
    <p:cSldViewPr snapToGrid="0">
      <p:cViewPr varScale="1">
        <p:scale>
          <a:sx n="56" d="100"/>
          <a:sy n="56" d="100"/>
        </p:scale>
        <p:origin x="96" y="10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4.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2.fntdata"/><Relationship Id="rId32" Type="http://schemas.openxmlformats.org/officeDocument/2006/relationships/font" Target="fonts/font10.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9.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 Id="rId8"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CB359-C368-FAAB-58D5-0D02FBB3D6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032F6F-935E-C66B-8985-FCC117989D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EBAB38-F9B1-12E8-4194-CD76A9D9AD36}"/>
              </a:ext>
            </a:extLst>
          </p:cNvPr>
          <p:cNvSpPr>
            <a:spLocks noGrp="1"/>
          </p:cNvSpPr>
          <p:nvPr>
            <p:ph type="dt" sz="half" idx="10"/>
          </p:nvPr>
        </p:nvSpPr>
        <p:spPr/>
        <p:txBody>
          <a:bodyPr/>
          <a:lstStyle/>
          <a:p>
            <a:fld id="{9B35F583-0148-4553-964E-C48E0D09F0A7}" type="datetimeFigureOut">
              <a:rPr lang="en-US" smtClean="0"/>
              <a:t>2/23/2024</a:t>
            </a:fld>
            <a:endParaRPr lang="en-US"/>
          </a:p>
        </p:txBody>
      </p:sp>
      <p:sp>
        <p:nvSpPr>
          <p:cNvPr id="5" name="Footer Placeholder 4">
            <a:extLst>
              <a:ext uri="{FF2B5EF4-FFF2-40B4-BE49-F238E27FC236}">
                <a16:creationId xmlns:a16="http://schemas.microsoft.com/office/drawing/2014/main" id="{7510F5B9-0BBA-6237-AA41-7C8A68FB5B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73F7DC-A0D2-2B59-3108-A6C6969B3DF2}"/>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36897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B10C0-86E6-71B8-02C1-6ADF112455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9FDAF7-A048-683D-CCCC-A63BA5B51F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8BC5C8-39F6-6DD7-9FBA-7C02F011CA7E}"/>
              </a:ext>
            </a:extLst>
          </p:cNvPr>
          <p:cNvSpPr>
            <a:spLocks noGrp="1"/>
          </p:cNvSpPr>
          <p:nvPr>
            <p:ph type="dt" sz="half" idx="10"/>
          </p:nvPr>
        </p:nvSpPr>
        <p:spPr/>
        <p:txBody>
          <a:bodyPr/>
          <a:lstStyle/>
          <a:p>
            <a:fld id="{9B35F583-0148-4553-964E-C48E0D09F0A7}" type="datetimeFigureOut">
              <a:rPr lang="en-US" smtClean="0"/>
              <a:t>2/23/2024</a:t>
            </a:fld>
            <a:endParaRPr lang="en-US"/>
          </a:p>
        </p:txBody>
      </p:sp>
      <p:sp>
        <p:nvSpPr>
          <p:cNvPr id="5" name="Footer Placeholder 4">
            <a:extLst>
              <a:ext uri="{FF2B5EF4-FFF2-40B4-BE49-F238E27FC236}">
                <a16:creationId xmlns:a16="http://schemas.microsoft.com/office/drawing/2014/main" id="{BEADA172-8CFC-0C43-AABF-1121A5E1CD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5E851D-8129-DE77-B672-9040F1A251D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47286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0A3BDA-1EAA-353D-F8DE-1FA3FAC253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114AA8-3789-CBC3-5C55-CAEDF3B88E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9B3290-4B06-5823-1D14-C03BE4FA6A47}"/>
              </a:ext>
            </a:extLst>
          </p:cNvPr>
          <p:cNvSpPr>
            <a:spLocks noGrp="1"/>
          </p:cNvSpPr>
          <p:nvPr>
            <p:ph type="dt" sz="half" idx="10"/>
          </p:nvPr>
        </p:nvSpPr>
        <p:spPr/>
        <p:txBody>
          <a:bodyPr/>
          <a:lstStyle/>
          <a:p>
            <a:fld id="{9B35F583-0148-4553-964E-C48E0D09F0A7}" type="datetimeFigureOut">
              <a:rPr lang="en-US" smtClean="0"/>
              <a:t>2/23/2024</a:t>
            </a:fld>
            <a:endParaRPr lang="en-US"/>
          </a:p>
        </p:txBody>
      </p:sp>
      <p:sp>
        <p:nvSpPr>
          <p:cNvPr id="5" name="Footer Placeholder 4">
            <a:extLst>
              <a:ext uri="{FF2B5EF4-FFF2-40B4-BE49-F238E27FC236}">
                <a16:creationId xmlns:a16="http://schemas.microsoft.com/office/drawing/2014/main" id="{647E6A11-9C61-AEB0-DA00-C59F4DD3A1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C08BEB-E646-E98F-031B-DAA706C808D8}"/>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4824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04949BE-1264-40E4-BDA5-77919F8C2881}"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932537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22738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4949BE-1264-40E4-BDA5-77919F8C2881}"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612349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4949BE-1264-40E4-BDA5-77919F8C2881}" type="datetimeFigureOut">
              <a:rPr lang="en-US" smtClean="0"/>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190463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4949BE-1264-40E4-BDA5-77919F8C2881}" type="datetimeFigureOut">
              <a:rPr lang="en-US" smtClean="0"/>
              <a:t>2/23/2024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449840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4949BE-1264-40E4-BDA5-77919F8C2881}" type="datetimeFigureOut">
              <a:rPr lang="en-US" smtClean="0"/>
              <a:t>2/23/2024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94144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949BE-1264-40E4-BDA5-77919F8C2881}" type="datetimeFigureOut">
              <a:rPr lang="en-US" smtClean="0"/>
              <a:t>2/23/2024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928281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18808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DD68C-4EF3-3E93-F0E4-7A1EAF30AE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CA9882-3F56-BADC-45F5-A1FA9E284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E2AE65-1C31-E61D-C80A-17679EA4FBF9}"/>
              </a:ext>
            </a:extLst>
          </p:cNvPr>
          <p:cNvSpPr>
            <a:spLocks noGrp="1"/>
          </p:cNvSpPr>
          <p:nvPr>
            <p:ph type="dt" sz="half" idx="10"/>
          </p:nvPr>
        </p:nvSpPr>
        <p:spPr/>
        <p:txBody>
          <a:bodyPr/>
          <a:lstStyle/>
          <a:p>
            <a:fld id="{9B35F583-0148-4553-964E-C48E0D09F0A7}" type="datetimeFigureOut">
              <a:rPr lang="en-US" smtClean="0"/>
              <a:t>2/23/2024</a:t>
            </a:fld>
            <a:endParaRPr lang="en-US"/>
          </a:p>
        </p:txBody>
      </p:sp>
      <p:sp>
        <p:nvSpPr>
          <p:cNvPr id="5" name="Footer Placeholder 4">
            <a:extLst>
              <a:ext uri="{FF2B5EF4-FFF2-40B4-BE49-F238E27FC236}">
                <a16:creationId xmlns:a16="http://schemas.microsoft.com/office/drawing/2014/main" id="{CB217C64-8BD3-3E2A-43D6-03E9842166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9A8E1E-00B5-FF84-1631-BE2FDBC6853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50294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912015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49523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06454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163EA-5E16-0164-3BF7-EC6193188E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76C1A5-D051-8CD0-E385-04A1BB9C46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5E8B92-5EBB-861C-F641-232B78583BCE}"/>
              </a:ext>
            </a:extLst>
          </p:cNvPr>
          <p:cNvSpPr>
            <a:spLocks noGrp="1"/>
          </p:cNvSpPr>
          <p:nvPr>
            <p:ph type="dt" sz="half" idx="10"/>
          </p:nvPr>
        </p:nvSpPr>
        <p:spPr/>
        <p:txBody>
          <a:bodyPr/>
          <a:lstStyle/>
          <a:p>
            <a:fld id="{27CDEAE1-69FA-42CF-B65D-944C8BD08CC2}" type="datetimeFigureOut">
              <a:rPr lang="en-US" smtClean="0"/>
              <a:t>2/23/2024</a:t>
            </a:fld>
            <a:endParaRPr lang="en-US"/>
          </a:p>
        </p:txBody>
      </p:sp>
      <p:sp>
        <p:nvSpPr>
          <p:cNvPr id="5" name="Footer Placeholder 4">
            <a:extLst>
              <a:ext uri="{FF2B5EF4-FFF2-40B4-BE49-F238E27FC236}">
                <a16:creationId xmlns:a16="http://schemas.microsoft.com/office/drawing/2014/main" id="{07DE1FA5-F0E9-920C-9617-20FF0411F8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35CBFB-D74C-A513-032C-49C669C55A90}"/>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760353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F5FB1-B7B6-E690-03F9-2334931133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A55743-94AF-F71F-6977-BA5AC7FF25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935840-7275-07FB-4ECD-6A47C5E26F44}"/>
              </a:ext>
            </a:extLst>
          </p:cNvPr>
          <p:cNvSpPr>
            <a:spLocks noGrp="1"/>
          </p:cNvSpPr>
          <p:nvPr>
            <p:ph type="dt" sz="half" idx="10"/>
          </p:nvPr>
        </p:nvSpPr>
        <p:spPr/>
        <p:txBody>
          <a:bodyPr/>
          <a:lstStyle/>
          <a:p>
            <a:fld id="{27CDEAE1-69FA-42CF-B65D-944C8BD08CC2}" type="datetimeFigureOut">
              <a:rPr lang="en-US" smtClean="0"/>
              <a:t>2/23/2024</a:t>
            </a:fld>
            <a:endParaRPr lang="en-US"/>
          </a:p>
        </p:txBody>
      </p:sp>
      <p:sp>
        <p:nvSpPr>
          <p:cNvPr id="5" name="Footer Placeholder 4">
            <a:extLst>
              <a:ext uri="{FF2B5EF4-FFF2-40B4-BE49-F238E27FC236}">
                <a16:creationId xmlns:a16="http://schemas.microsoft.com/office/drawing/2014/main" id="{90F6FB95-8616-2719-0EF2-AD6DA12AD8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D52DA1-4EAA-5B92-2E1E-54F03167DAD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2113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35860-AEC1-F21E-9439-AC5E985F83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516979-79D4-4C8A-C601-95DC67AF07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0C1366-F510-43D2-F98E-965A52513E53}"/>
              </a:ext>
            </a:extLst>
          </p:cNvPr>
          <p:cNvSpPr>
            <a:spLocks noGrp="1"/>
          </p:cNvSpPr>
          <p:nvPr>
            <p:ph type="dt" sz="half" idx="10"/>
          </p:nvPr>
        </p:nvSpPr>
        <p:spPr/>
        <p:txBody>
          <a:bodyPr/>
          <a:lstStyle/>
          <a:p>
            <a:fld id="{27CDEAE1-69FA-42CF-B65D-944C8BD08CC2}" type="datetimeFigureOut">
              <a:rPr lang="en-US" smtClean="0"/>
              <a:t>2/23/2024</a:t>
            </a:fld>
            <a:endParaRPr lang="en-US"/>
          </a:p>
        </p:txBody>
      </p:sp>
      <p:sp>
        <p:nvSpPr>
          <p:cNvPr id="5" name="Footer Placeholder 4">
            <a:extLst>
              <a:ext uri="{FF2B5EF4-FFF2-40B4-BE49-F238E27FC236}">
                <a16:creationId xmlns:a16="http://schemas.microsoft.com/office/drawing/2014/main" id="{028A0301-AFD1-A01E-9432-7C0E9BEA62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AA5184-EEF7-EE92-A5D4-839DE873B3CE}"/>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93208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B18EF-B2D9-B1BE-C161-D13DE68974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CEA824-C61F-1EF0-F51E-18319AA1BC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94C721-113D-8B59-E65F-84AE609CA1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02189D-BD29-274B-72ED-B84764A073FE}"/>
              </a:ext>
            </a:extLst>
          </p:cNvPr>
          <p:cNvSpPr>
            <a:spLocks noGrp="1"/>
          </p:cNvSpPr>
          <p:nvPr>
            <p:ph type="dt" sz="half" idx="10"/>
          </p:nvPr>
        </p:nvSpPr>
        <p:spPr/>
        <p:txBody>
          <a:bodyPr/>
          <a:lstStyle/>
          <a:p>
            <a:fld id="{27CDEAE1-69FA-42CF-B65D-944C8BD08CC2}" type="datetimeFigureOut">
              <a:rPr lang="en-US" smtClean="0"/>
              <a:t>2/23/2024</a:t>
            </a:fld>
            <a:endParaRPr lang="en-US"/>
          </a:p>
        </p:txBody>
      </p:sp>
      <p:sp>
        <p:nvSpPr>
          <p:cNvPr id="6" name="Footer Placeholder 5">
            <a:extLst>
              <a:ext uri="{FF2B5EF4-FFF2-40B4-BE49-F238E27FC236}">
                <a16:creationId xmlns:a16="http://schemas.microsoft.com/office/drawing/2014/main" id="{CFECB693-E414-2C0A-CAA5-15C4CB3F70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7725BF-2EEF-84C6-2BB1-729C28E20F2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01013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96D48-1528-BF8A-2F89-D761D88DBF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3901AC-E4A8-58D0-A52E-5CADBFB11D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DA3EE9-7C77-EEFC-CE78-00E89BAE88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B90C92-E471-B5F7-6BEC-2CE3E14082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400897-423C-07E1-A10A-7C59F23AA4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D8E054-52BB-9483-E1EB-D05C5880E859}"/>
              </a:ext>
            </a:extLst>
          </p:cNvPr>
          <p:cNvSpPr>
            <a:spLocks noGrp="1"/>
          </p:cNvSpPr>
          <p:nvPr>
            <p:ph type="dt" sz="half" idx="10"/>
          </p:nvPr>
        </p:nvSpPr>
        <p:spPr/>
        <p:txBody>
          <a:bodyPr/>
          <a:lstStyle/>
          <a:p>
            <a:fld id="{27CDEAE1-69FA-42CF-B65D-944C8BD08CC2}" type="datetimeFigureOut">
              <a:rPr lang="en-US" smtClean="0"/>
              <a:t>2/23/2024</a:t>
            </a:fld>
            <a:endParaRPr lang="en-US"/>
          </a:p>
        </p:txBody>
      </p:sp>
      <p:sp>
        <p:nvSpPr>
          <p:cNvPr id="8" name="Footer Placeholder 7">
            <a:extLst>
              <a:ext uri="{FF2B5EF4-FFF2-40B4-BE49-F238E27FC236}">
                <a16:creationId xmlns:a16="http://schemas.microsoft.com/office/drawing/2014/main" id="{39EC79F0-876F-DCD2-6992-E25F90C2DA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89AE4E-2FE4-95BC-1725-EACD29A4E573}"/>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824932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3D625-FC08-D663-FF18-8710C7E8A0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14C6F2-7565-5AD1-9625-7F784BA6240B}"/>
              </a:ext>
            </a:extLst>
          </p:cNvPr>
          <p:cNvSpPr>
            <a:spLocks noGrp="1"/>
          </p:cNvSpPr>
          <p:nvPr>
            <p:ph type="dt" sz="half" idx="10"/>
          </p:nvPr>
        </p:nvSpPr>
        <p:spPr/>
        <p:txBody>
          <a:bodyPr/>
          <a:lstStyle/>
          <a:p>
            <a:fld id="{27CDEAE1-69FA-42CF-B65D-944C8BD08CC2}" type="datetimeFigureOut">
              <a:rPr lang="en-US" smtClean="0"/>
              <a:t>2/23/2024</a:t>
            </a:fld>
            <a:endParaRPr lang="en-US"/>
          </a:p>
        </p:txBody>
      </p:sp>
      <p:sp>
        <p:nvSpPr>
          <p:cNvPr id="4" name="Footer Placeholder 3">
            <a:extLst>
              <a:ext uri="{FF2B5EF4-FFF2-40B4-BE49-F238E27FC236}">
                <a16:creationId xmlns:a16="http://schemas.microsoft.com/office/drawing/2014/main" id="{418EB37D-3164-F74D-30C0-A3CF9C906B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D8DA1A-C6DA-15F4-F28F-12A6846DE7B6}"/>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749755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0373B0-FE23-81C5-1342-81A7DE13F603}"/>
              </a:ext>
            </a:extLst>
          </p:cNvPr>
          <p:cNvSpPr>
            <a:spLocks noGrp="1"/>
          </p:cNvSpPr>
          <p:nvPr>
            <p:ph type="dt" sz="half" idx="10"/>
          </p:nvPr>
        </p:nvSpPr>
        <p:spPr/>
        <p:txBody>
          <a:bodyPr/>
          <a:lstStyle/>
          <a:p>
            <a:fld id="{27CDEAE1-69FA-42CF-B65D-944C8BD08CC2}" type="datetimeFigureOut">
              <a:rPr lang="en-US" smtClean="0"/>
              <a:t>2/23/2024</a:t>
            </a:fld>
            <a:endParaRPr lang="en-US"/>
          </a:p>
        </p:txBody>
      </p:sp>
      <p:sp>
        <p:nvSpPr>
          <p:cNvPr id="3" name="Footer Placeholder 2">
            <a:extLst>
              <a:ext uri="{FF2B5EF4-FFF2-40B4-BE49-F238E27FC236}">
                <a16:creationId xmlns:a16="http://schemas.microsoft.com/office/drawing/2014/main" id="{71A0B33B-6F6D-08CE-F79B-EDC97DD9C0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02294D-94A1-C185-CA85-2DE03FE4CCC7}"/>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4046522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7DA0A-999E-F79D-3D7B-BC0F80AB91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93E550-A2B2-1FD4-FC5E-0155D7D380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7FD8D4-E3E9-3387-ECDD-20703B5339EC}"/>
              </a:ext>
            </a:extLst>
          </p:cNvPr>
          <p:cNvSpPr>
            <a:spLocks noGrp="1"/>
          </p:cNvSpPr>
          <p:nvPr>
            <p:ph type="dt" sz="half" idx="10"/>
          </p:nvPr>
        </p:nvSpPr>
        <p:spPr/>
        <p:txBody>
          <a:bodyPr/>
          <a:lstStyle/>
          <a:p>
            <a:fld id="{9B35F583-0148-4553-964E-C48E0D09F0A7}" type="datetimeFigureOut">
              <a:rPr lang="en-US" smtClean="0"/>
              <a:t>2/23/2024</a:t>
            </a:fld>
            <a:endParaRPr lang="en-US"/>
          </a:p>
        </p:txBody>
      </p:sp>
      <p:sp>
        <p:nvSpPr>
          <p:cNvPr id="5" name="Footer Placeholder 4">
            <a:extLst>
              <a:ext uri="{FF2B5EF4-FFF2-40B4-BE49-F238E27FC236}">
                <a16:creationId xmlns:a16="http://schemas.microsoft.com/office/drawing/2014/main" id="{F5FE3999-2E2F-4649-76D3-B231DD6528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73A913-02D6-7024-9DDD-B530DE88D33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51456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85DBE-06F2-A90E-2773-94F8464192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090A59-53B7-5DAD-4D2D-46531514AE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C06CDE-6ADF-3AE3-6DFD-D9A0EC8BB5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6B2EB0-C857-5536-3D6F-AEB2489AF9A7}"/>
              </a:ext>
            </a:extLst>
          </p:cNvPr>
          <p:cNvSpPr>
            <a:spLocks noGrp="1"/>
          </p:cNvSpPr>
          <p:nvPr>
            <p:ph type="dt" sz="half" idx="10"/>
          </p:nvPr>
        </p:nvSpPr>
        <p:spPr/>
        <p:txBody>
          <a:bodyPr/>
          <a:lstStyle/>
          <a:p>
            <a:fld id="{27CDEAE1-69FA-42CF-B65D-944C8BD08CC2}" type="datetimeFigureOut">
              <a:rPr lang="en-US" smtClean="0"/>
              <a:t>2/23/2024</a:t>
            </a:fld>
            <a:endParaRPr lang="en-US"/>
          </a:p>
        </p:txBody>
      </p:sp>
      <p:sp>
        <p:nvSpPr>
          <p:cNvPr id="6" name="Footer Placeholder 5">
            <a:extLst>
              <a:ext uri="{FF2B5EF4-FFF2-40B4-BE49-F238E27FC236}">
                <a16:creationId xmlns:a16="http://schemas.microsoft.com/office/drawing/2014/main" id="{63D6DA25-59E1-8576-4DDB-60DD5B5CB1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9E5CBE-DCE2-C05B-F325-632066928EA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20311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5A1A3-C002-BE74-93F5-FDB4A1AC85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077B58-B74F-002B-32B6-14E76C63AD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11DC5D-FF3E-4100-4F80-E4D1073F84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EA2486-3500-0000-44B3-599E88FABF10}"/>
              </a:ext>
            </a:extLst>
          </p:cNvPr>
          <p:cNvSpPr>
            <a:spLocks noGrp="1"/>
          </p:cNvSpPr>
          <p:nvPr>
            <p:ph type="dt" sz="half" idx="10"/>
          </p:nvPr>
        </p:nvSpPr>
        <p:spPr/>
        <p:txBody>
          <a:bodyPr/>
          <a:lstStyle/>
          <a:p>
            <a:fld id="{27CDEAE1-69FA-42CF-B65D-944C8BD08CC2}" type="datetimeFigureOut">
              <a:rPr lang="en-US" smtClean="0"/>
              <a:t>2/23/2024</a:t>
            </a:fld>
            <a:endParaRPr lang="en-US"/>
          </a:p>
        </p:txBody>
      </p:sp>
      <p:sp>
        <p:nvSpPr>
          <p:cNvPr id="6" name="Footer Placeholder 5">
            <a:extLst>
              <a:ext uri="{FF2B5EF4-FFF2-40B4-BE49-F238E27FC236}">
                <a16:creationId xmlns:a16="http://schemas.microsoft.com/office/drawing/2014/main" id="{595029E0-8C18-D056-9955-D030C24E87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A773AE-FB84-2633-7C9E-CF58AF68EAD8}"/>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79435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393D7-77AB-6883-3786-975512956D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748A89-586A-D3F5-2955-B2C04E3398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D291DF-C5C3-9C6D-FABE-2704A8FE99BF}"/>
              </a:ext>
            </a:extLst>
          </p:cNvPr>
          <p:cNvSpPr>
            <a:spLocks noGrp="1"/>
          </p:cNvSpPr>
          <p:nvPr>
            <p:ph type="dt" sz="half" idx="10"/>
          </p:nvPr>
        </p:nvSpPr>
        <p:spPr/>
        <p:txBody>
          <a:bodyPr/>
          <a:lstStyle/>
          <a:p>
            <a:fld id="{27CDEAE1-69FA-42CF-B65D-944C8BD08CC2}" type="datetimeFigureOut">
              <a:rPr lang="en-US" smtClean="0"/>
              <a:t>2/23/2024</a:t>
            </a:fld>
            <a:endParaRPr lang="en-US"/>
          </a:p>
        </p:txBody>
      </p:sp>
      <p:sp>
        <p:nvSpPr>
          <p:cNvPr id="5" name="Footer Placeholder 4">
            <a:extLst>
              <a:ext uri="{FF2B5EF4-FFF2-40B4-BE49-F238E27FC236}">
                <a16:creationId xmlns:a16="http://schemas.microsoft.com/office/drawing/2014/main" id="{A4A8887F-0F21-1832-AFB6-2C135249C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075050-4C27-476B-843C-DD44B93ADC8F}"/>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56647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EFA051-CA26-FA49-A07B-5EA4E5FC91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B17C35-63EA-6A66-24CE-146DFB5856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B6019F-AA6A-078D-9D2E-AB27C7AACBA0}"/>
              </a:ext>
            </a:extLst>
          </p:cNvPr>
          <p:cNvSpPr>
            <a:spLocks noGrp="1"/>
          </p:cNvSpPr>
          <p:nvPr>
            <p:ph type="dt" sz="half" idx="10"/>
          </p:nvPr>
        </p:nvSpPr>
        <p:spPr/>
        <p:txBody>
          <a:bodyPr/>
          <a:lstStyle/>
          <a:p>
            <a:fld id="{27CDEAE1-69FA-42CF-B65D-944C8BD08CC2}" type="datetimeFigureOut">
              <a:rPr lang="en-US" smtClean="0"/>
              <a:t>2/23/2024</a:t>
            </a:fld>
            <a:endParaRPr lang="en-US"/>
          </a:p>
        </p:txBody>
      </p:sp>
      <p:sp>
        <p:nvSpPr>
          <p:cNvPr id="5" name="Footer Placeholder 4">
            <a:extLst>
              <a:ext uri="{FF2B5EF4-FFF2-40B4-BE49-F238E27FC236}">
                <a16:creationId xmlns:a16="http://schemas.microsoft.com/office/drawing/2014/main" id="{C438E183-218B-EC4C-402E-8CFDF480A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13DF49-864D-94D6-0F01-4C5F95F2896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78581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A10D7-43E2-27E6-B52B-80214C7A82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3B1AF0-1660-95CB-8909-C7079FB0B4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2CF109-C42D-ABD0-92C8-8E04F6898B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43B5F6-C21A-532C-A7A0-20FFA9B88BCF}"/>
              </a:ext>
            </a:extLst>
          </p:cNvPr>
          <p:cNvSpPr>
            <a:spLocks noGrp="1"/>
          </p:cNvSpPr>
          <p:nvPr>
            <p:ph type="dt" sz="half" idx="10"/>
          </p:nvPr>
        </p:nvSpPr>
        <p:spPr/>
        <p:txBody>
          <a:bodyPr/>
          <a:lstStyle/>
          <a:p>
            <a:fld id="{9B35F583-0148-4553-964E-C48E0D09F0A7}" type="datetimeFigureOut">
              <a:rPr lang="en-US" smtClean="0"/>
              <a:t>2/23/2024</a:t>
            </a:fld>
            <a:endParaRPr lang="en-US"/>
          </a:p>
        </p:txBody>
      </p:sp>
      <p:sp>
        <p:nvSpPr>
          <p:cNvPr id="6" name="Footer Placeholder 5">
            <a:extLst>
              <a:ext uri="{FF2B5EF4-FFF2-40B4-BE49-F238E27FC236}">
                <a16:creationId xmlns:a16="http://schemas.microsoft.com/office/drawing/2014/main" id="{36C4B400-062F-F623-23E7-2F390EBF36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3765A9-6170-524F-1675-81BB3793209B}"/>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260706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7FFF5-B0CD-4F13-AC32-B2D3C699DE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D59DCE-D1E5-36F7-3C1C-28022F721B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AE6A7-B025-35F2-355E-7BB5EAA869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54B650-45FF-38E4-C8D8-C877757FA3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899E66-9168-3AF3-51A1-AC9160720B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53256E-39DB-9C33-4E7F-391F27F04C47}"/>
              </a:ext>
            </a:extLst>
          </p:cNvPr>
          <p:cNvSpPr>
            <a:spLocks noGrp="1"/>
          </p:cNvSpPr>
          <p:nvPr>
            <p:ph type="dt" sz="half" idx="10"/>
          </p:nvPr>
        </p:nvSpPr>
        <p:spPr/>
        <p:txBody>
          <a:bodyPr/>
          <a:lstStyle/>
          <a:p>
            <a:fld id="{9B35F583-0148-4553-964E-C48E0D09F0A7}" type="datetimeFigureOut">
              <a:rPr lang="en-US" smtClean="0"/>
              <a:t>2/23/2024</a:t>
            </a:fld>
            <a:endParaRPr lang="en-US"/>
          </a:p>
        </p:txBody>
      </p:sp>
      <p:sp>
        <p:nvSpPr>
          <p:cNvPr id="8" name="Footer Placeholder 7">
            <a:extLst>
              <a:ext uri="{FF2B5EF4-FFF2-40B4-BE49-F238E27FC236}">
                <a16:creationId xmlns:a16="http://schemas.microsoft.com/office/drawing/2014/main" id="{62B8C339-1E2E-D100-3748-06F1DA82AF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6C3A0B-C84F-EB4D-66BA-36B5DCDD7917}"/>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77613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26ED7-C03A-95E1-BC49-5FD53FCD97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8AF172-E041-99AC-255A-8B5AB21FC198}"/>
              </a:ext>
            </a:extLst>
          </p:cNvPr>
          <p:cNvSpPr>
            <a:spLocks noGrp="1"/>
          </p:cNvSpPr>
          <p:nvPr>
            <p:ph type="dt" sz="half" idx="10"/>
          </p:nvPr>
        </p:nvSpPr>
        <p:spPr/>
        <p:txBody>
          <a:bodyPr/>
          <a:lstStyle/>
          <a:p>
            <a:fld id="{9B35F583-0148-4553-964E-C48E0D09F0A7}" type="datetimeFigureOut">
              <a:rPr lang="en-US" smtClean="0"/>
              <a:t>2/23/2024</a:t>
            </a:fld>
            <a:endParaRPr lang="en-US"/>
          </a:p>
        </p:txBody>
      </p:sp>
      <p:sp>
        <p:nvSpPr>
          <p:cNvPr id="4" name="Footer Placeholder 3">
            <a:extLst>
              <a:ext uri="{FF2B5EF4-FFF2-40B4-BE49-F238E27FC236}">
                <a16:creationId xmlns:a16="http://schemas.microsoft.com/office/drawing/2014/main" id="{2AC00131-E27D-75AB-A7EA-C5355539F7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567D31-2DC5-DB2A-29BF-E0835B1015D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237201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801730-6A3E-18EC-47DD-A614769CD06C}"/>
              </a:ext>
            </a:extLst>
          </p:cNvPr>
          <p:cNvSpPr>
            <a:spLocks noGrp="1"/>
          </p:cNvSpPr>
          <p:nvPr>
            <p:ph type="dt" sz="half" idx="10"/>
          </p:nvPr>
        </p:nvSpPr>
        <p:spPr/>
        <p:txBody>
          <a:bodyPr/>
          <a:lstStyle/>
          <a:p>
            <a:fld id="{9B35F583-0148-4553-964E-C48E0D09F0A7}" type="datetimeFigureOut">
              <a:rPr lang="en-US" smtClean="0"/>
              <a:t>2/23/2024</a:t>
            </a:fld>
            <a:endParaRPr lang="en-US"/>
          </a:p>
        </p:txBody>
      </p:sp>
      <p:sp>
        <p:nvSpPr>
          <p:cNvPr id="3" name="Footer Placeholder 2">
            <a:extLst>
              <a:ext uri="{FF2B5EF4-FFF2-40B4-BE49-F238E27FC236}">
                <a16:creationId xmlns:a16="http://schemas.microsoft.com/office/drawing/2014/main" id="{F14E3FDD-3A6C-B024-AEC6-BED99AB03C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FCE5AC-7F66-41A2-B146-4000CBB93B8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468019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C3546-C49D-9798-0C37-F80C193528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DCA46A-6FFF-8B45-A293-C794CFBD62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469AA1-2D1A-3054-CDD6-567969990E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22BBB5-2CDF-8FC1-981F-4A0C5518ABC3}"/>
              </a:ext>
            </a:extLst>
          </p:cNvPr>
          <p:cNvSpPr>
            <a:spLocks noGrp="1"/>
          </p:cNvSpPr>
          <p:nvPr>
            <p:ph type="dt" sz="half" idx="10"/>
          </p:nvPr>
        </p:nvSpPr>
        <p:spPr/>
        <p:txBody>
          <a:bodyPr/>
          <a:lstStyle/>
          <a:p>
            <a:fld id="{9B35F583-0148-4553-964E-C48E0D09F0A7}" type="datetimeFigureOut">
              <a:rPr lang="en-US" smtClean="0"/>
              <a:t>2/23/2024</a:t>
            </a:fld>
            <a:endParaRPr lang="en-US"/>
          </a:p>
        </p:txBody>
      </p:sp>
      <p:sp>
        <p:nvSpPr>
          <p:cNvPr id="6" name="Footer Placeholder 5">
            <a:extLst>
              <a:ext uri="{FF2B5EF4-FFF2-40B4-BE49-F238E27FC236}">
                <a16:creationId xmlns:a16="http://schemas.microsoft.com/office/drawing/2014/main" id="{D1DFD70F-5533-0BBF-9AEF-91CAC5B0FE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28F2FB-2DEE-F0A1-465D-C673D1397229}"/>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23220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939B4-E217-B28D-30FF-2C0AB0D759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43FFDC-E88F-1F0C-ECF0-7AA21FFA71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BE10CB-D284-A341-F846-78EED0D97B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D62789-07EF-DBB0-122A-BEA8179E60B0}"/>
              </a:ext>
            </a:extLst>
          </p:cNvPr>
          <p:cNvSpPr>
            <a:spLocks noGrp="1"/>
          </p:cNvSpPr>
          <p:nvPr>
            <p:ph type="dt" sz="half" idx="10"/>
          </p:nvPr>
        </p:nvSpPr>
        <p:spPr/>
        <p:txBody>
          <a:bodyPr/>
          <a:lstStyle/>
          <a:p>
            <a:fld id="{9B35F583-0148-4553-964E-C48E0D09F0A7}" type="datetimeFigureOut">
              <a:rPr lang="en-US" smtClean="0"/>
              <a:t>2/23/2024</a:t>
            </a:fld>
            <a:endParaRPr lang="en-US"/>
          </a:p>
        </p:txBody>
      </p:sp>
      <p:sp>
        <p:nvSpPr>
          <p:cNvPr id="6" name="Footer Placeholder 5">
            <a:extLst>
              <a:ext uri="{FF2B5EF4-FFF2-40B4-BE49-F238E27FC236}">
                <a16:creationId xmlns:a16="http://schemas.microsoft.com/office/drawing/2014/main" id="{375C2917-4D78-E2C5-B240-2C83A2A028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4E6FDF-BCDB-7F7A-F813-4FDA4DCAD79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777117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CE697A-28CD-EDD6-6415-D3C701EC59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0A0CBA-D392-B3C6-11C8-2B7A43CDAA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2FCAAC-A88B-1C44-0137-1A638B2A3B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35F583-0148-4553-964E-C48E0D09F0A7}" type="datetimeFigureOut">
              <a:rPr lang="en-US" smtClean="0"/>
              <a:t>2/23/2024</a:t>
            </a:fld>
            <a:endParaRPr lang="en-US"/>
          </a:p>
        </p:txBody>
      </p:sp>
      <p:sp>
        <p:nvSpPr>
          <p:cNvPr id="5" name="Footer Placeholder 4">
            <a:extLst>
              <a:ext uri="{FF2B5EF4-FFF2-40B4-BE49-F238E27FC236}">
                <a16:creationId xmlns:a16="http://schemas.microsoft.com/office/drawing/2014/main" id="{C98EEFD4-4D1A-FAD6-8C8F-648DA608DE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BC7197-0211-521E-ABF8-E35EA0FC83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E96640-AC40-4FB1-869D-32BD2614E6D2}" type="slidenum">
              <a:rPr lang="en-US" smtClean="0"/>
              <a:t>‹#›</a:t>
            </a:fld>
            <a:endParaRPr lang="en-US"/>
          </a:p>
        </p:txBody>
      </p:sp>
    </p:spTree>
    <p:extLst>
      <p:ext uri="{BB962C8B-B14F-4D97-AF65-F5344CB8AC3E}">
        <p14:creationId xmlns:p14="http://schemas.microsoft.com/office/powerpoint/2010/main" val="101289674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949BE-1264-40E4-BDA5-77919F8C2881}" type="datetimeFigureOut">
              <a:rPr lang="en-US" smtClean="0"/>
              <a:t>2/23/2024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676ABB-7A76-4521-92C4-E4A5C9A8EA59}" type="slidenum">
              <a:rPr lang="en-US" smtClean="0"/>
              <a:t>‹#›</a:t>
            </a:fld>
            <a:endParaRPr lang="en-US"/>
          </a:p>
        </p:txBody>
      </p:sp>
    </p:spTree>
    <p:extLst>
      <p:ext uri="{BB962C8B-B14F-4D97-AF65-F5344CB8AC3E}">
        <p14:creationId xmlns:p14="http://schemas.microsoft.com/office/powerpoint/2010/main" val="41326095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9Slide.vn - 2019">
            <a:extLst>
              <a:ext uri="{FF2B5EF4-FFF2-40B4-BE49-F238E27FC236}">
                <a16:creationId xmlns:a16="http://schemas.microsoft.com/office/drawing/2014/main" id="{CCB7BBCD-1B94-0ABF-54FA-C41F30EA8391}"/>
              </a:ext>
            </a:extLst>
          </p:cNvPr>
          <p:cNvSpPr txBox="1"/>
          <p:nvPr userDrawn="1"/>
        </p:nvSpPr>
        <p:spPr>
          <a:xfrm>
            <a:off x="0" y="-27349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AD2C8457-2C65-AECF-4226-BAA6D30A47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05DB20-E44C-5BFC-4FA7-C96AFFC982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A4B673-F1CA-CC81-D3CF-2EA41B43D8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DEAE1-69FA-42CF-B65D-944C8BD08CC2}" type="datetimeFigureOut">
              <a:rPr lang="en-US" smtClean="0"/>
              <a:t>2/23/2024</a:t>
            </a:fld>
            <a:endParaRPr lang="en-US"/>
          </a:p>
        </p:txBody>
      </p:sp>
      <p:sp>
        <p:nvSpPr>
          <p:cNvPr id="5" name="Footer Placeholder 4">
            <a:extLst>
              <a:ext uri="{FF2B5EF4-FFF2-40B4-BE49-F238E27FC236}">
                <a16:creationId xmlns:a16="http://schemas.microsoft.com/office/drawing/2014/main" id="{7925DDE0-5353-BD71-71EC-BEA2574C66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E4915A-B8CD-FCF9-59A0-649E8CB848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FCAD0A-DAF0-46D1-BC9F-C74D80005738}" type="slidenum">
              <a:rPr lang="en-US" smtClean="0"/>
              <a:t>‹#›</a:t>
            </a:fld>
            <a:endParaRPr lang="en-US"/>
          </a:p>
        </p:txBody>
      </p:sp>
    </p:spTree>
    <p:extLst>
      <p:ext uri="{BB962C8B-B14F-4D97-AF65-F5344CB8AC3E}">
        <p14:creationId xmlns:p14="http://schemas.microsoft.com/office/powerpoint/2010/main" val="7218100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hoc10.vn/doc-sach/tieng-viet-4-tap-2/1/388/124/" TargetMode="External"/><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hyperlink" Target="https://www.facebook.com/groups/hoc10donghanhcunggiaovientieuhoc" TargetMode="External"/><Relationship Id="rId2" Type="http://schemas.openxmlformats.org/officeDocument/2006/relationships/image" Target="../media/image16.jpg"/><Relationship Id="rId1" Type="http://schemas.openxmlformats.org/officeDocument/2006/relationships/slideLayout" Target="../slideLayouts/slideLayout23.xml"/><Relationship Id="rId6" Type="http://schemas.openxmlformats.org/officeDocument/2006/relationships/image" Target="../media/image18.png"/><Relationship Id="rId5" Type="http://schemas.microsoft.com/office/2007/relationships/hdphoto" Target="../media/hdphoto1.wdp"/><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hyperlink" Target="https://hoc10.vn/doc-sach/tieng-viet-4-tap-2/1/388/124/"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hoc10.vn/doc-sach/tieng-viet-4-tap-2/1/388/124/" TargetMode="External"/><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54;p1">
            <a:extLst>
              <a:ext uri="{FF2B5EF4-FFF2-40B4-BE49-F238E27FC236}">
                <a16:creationId xmlns:a16="http://schemas.microsoft.com/office/drawing/2014/main" id="{C8F29496-1A23-93BD-8B98-920D11615CB0}"/>
              </a:ext>
            </a:extLst>
          </p:cNvPr>
          <p:cNvSpPr txBox="1">
            <a:spLocks/>
          </p:cNvSpPr>
          <p:nvPr/>
        </p:nvSpPr>
        <p:spPr>
          <a:xfrm>
            <a:off x="1640958" y="2047174"/>
            <a:ext cx="8910084" cy="2484252"/>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en-US" sz="5400" b="1" i="0" u="none" strike="noStrike" kern="0" cap="none" spc="0" normalizeH="0" baseline="0" noProof="0" dirty="0" err="1">
                <a:ln>
                  <a:noFill/>
                </a:ln>
                <a:solidFill>
                  <a:srgbClr val="002060"/>
                </a:solidFill>
                <a:effectLst/>
                <a:uLnTx/>
                <a:uFillTx/>
                <a:latin typeface="UTM Avo" panose="02040603050506020204" pitchFamily="18"/>
                <a:sym typeface="Calibri"/>
              </a:rPr>
              <a:t>Tuần</a:t>
            </a:r>
            <a:r>
              <a:rPr kumimoji="0" lang="en-US" sz="5400" b="1" i="0" u="none" strike="noStrike" kern="0" cap="none" spc="0" normalizeH="0" baseline="0" noProof="0" dirty="0">
                <a:ln>
                  <a:noFill/>
                </a:ln>
                <a:solidFill>
                  <a:srgbClr val="002060"/>
                </a:solidFill>
                <a:effectLst/>
                <a:uLnTx/>
                <a:uFillTx/>
                <a:latin typeface="UTM Avo" panose="02040603050506020204" pitchFamily="18"/>
                <a:sym typeface="Calibri"/>
              </a:rPr>
              <a:t> 35</a:t>
            </a:r>
          </a:p>
          <a:p>
            <a:pPr marL="0" marR="0" lvl="0" indent="0" algn="ctr" defTabSz="914377" rtl="0" eaLnBrk="1" fontAlgn="auto" latinLnBrk="0" hangingPunct="1">
              <a:lnSpc>
                <a:spcPct val="150000"/>
              </a:lnSpc>
              <a:spcBef>
                <a:spcPts val="0"/>
              </a:spcBef>
              <a:spcAft>
                <a:spcPts val="0"/>
              </a:spcAft>
              <a:buClr>
                <a:srgbClr val="000000"/>
              </a:buClr>
              <a:buSzPts val="4400"/>
              <a:buFont typeface="Calibri"/>
              <a:buNone/>
              <a:tabLst/>
              <a:defRPr/>
            </a:pPr>
            <a:r>
              <a:rPr kumimoji="0" lang="vi-VN" sz="5400" b="1" i="0" u="none" strike="noStrike" kern="0" cap="none" spc="0" normalizeH="0" baseline="0" noProof="0" dirty="0">
                <a:ln>
                  <a:noFill/>
                </a:ln>
                <a:solidFill>
                  <a:srgbClr val="FF0000"/>
                </a:solidFill>
                <a:effectLst/>
                <a:uLnTx/>
                <a:uFillTx/>
                <a:latin typeface="UTM Avo" panose="02040603050506020204" pitchFamily="18"/>
                <a:cs typeface="Arial" panose="020B0604020202020204" pitchFamily="34" charset="0"/>
                <a:sym typeface="Calibri"/>
              </a:rPr>
              <a:t>Ôn tập cuối năm học</a:t>
            </a:r>
          </a:p>
          <a:p>
            <a:pPr marL="0" marR="0" lvl="0" indent="0" algn="ctr" defTabSz="914377" rtl="0" eaLnBrk="1" fontAlgn="auto" latinLnBrk="0" hangingPunct="1">
              <a:lnSpc>
                <a:spcPct val="150000"/>
              </a:lnSpc>
              <a:spcBef>
                <a:spcPts val="0"/>
              </a:spcBef>
              <a:spcAft>
                <a:spcPts val="0"/>
              </a:spcAft>
              <a:buClr>
                <a:srgbClr val="000000"/>
              </a:buClr>
              <a:buSzPts val="4400"/>
              <a:buFont typeface="Calibri"/>
              <a:buNone/>
              <a:tabLst/>
              <a:defRPr/>
            </a:pPr>
            <a:r>
              <a:rPr lang="vi-VN" sz="5400" b="1" kern="0" dirty="0">
                <a:solidFill>
                  <a:srgbClr val="FF0000"/>
                </a:solidFill>
                <a:latin typeface="UTM Avo" panose="02040603050506020204" pitchFamily="18"/>
                <a:cs typeface="Arial" panose="020B0604020202020204" pitchFamily="34" charset="0"/>
              </a:rPr>
              <a:t>(Tiết 5)</a:t>
            </a:r>
            <a:endParaRPr kumimoji="0" lang="en-US" sz="5400" b="1" i="0" u="none" strike="noStrike" kern="0" cap="none" spc="0" normalizeH="0" baseline="0" noProof="0" dirty="0">
              <a:ln>
                <a:noFill/>
              </a:ln>
              <a:solidFill>
                <a:srgbClr val="FF0000"/>
              </a:solidFill>
              <a:effectLst/>
              <a:uLnTx/>
              <a:uFillTx/>
              <a:latin typeface="UTM Avo" panose="02040603050506020204" pitchFamily="18"/>
              <a:cs typeface="Arial" panose="020B0604020202020204" pitchFamily="34" charset="0"/>
              <a:sym typeface="Calibri"/>
            </a:endParaRPr>
          </a:p>
        </p:txBody>
      </p:sp>
      <p:sp>
        <p:nvSpPr>
          <p:cNvPr id="6" name="TextBox 5">
            <a:extLst>
              <a:ext uri="{FF2B5EF4-FFF2-40B4-BE49-F238E27FC236}">
                <a16:creationId xmlns:a16="http://schemas.microsoft.com/office/drawing/2014/main" id="{32F50952-C3AA-0DA7-501F-3C8841BFFE53}"/>
              </a:ext>
            </a:extLst>
          </p:cNvPr>
          <p:cNvSpPr txBox="1"/>
          <p:nvPr/>
        </p:nvSpPr>
        <p:spPr>
          <a:xfrm>
            <a:off x="8910084" y="141514"/>
            <a:ext cx="328191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TIẾNG VIỆT 4</a:t>
            </a:r>
          </a:p>
        </p:txBody>
      </p:sp>
      <p:sp>
        <p:nvSpPr>
          <p:cNvPr id="7" name="TextBox 6">
            <a:extLst>
              <a:ext uri="{FF2B5EF4-FFF2-40B4-BE49-F238E27FC236}">
                <a16:creationId xmlns:a16="http://schemas.microsoft.com/office/drawing/2014/main" id="{DECAFAE6-6A63-972C-89E4-39C8906555F1}"/>
              </a:ext>
            </a:extLst>
          </p:cNvPr>
          <p:cNvSpPr txBox="1"/>
          <p:nvPr/>
        </p:nvSpPr>
        <p:spPr>
          <a:xfrm>
            <a:off x="10277475" y="771178"/>
            <a:ext cx="1673225" cy="52322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Tập</a:t>
            </a: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 2</a:t>
            </a:r>
          </a:p>
        </p:txBody>
      </p:sp>
    </p:spTree>
    <p:extLst>
      <p:ext uri="{BB962C8B-B14F-4D97-AF65-F5344CB8AC3E}">
        <p14:creationId xmlns:p14="http://schemas.microsoft.com/office/powerpoint/2010/main" val="2059942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288;p8">
            <a:extLst>
              <a:ext uri="{FF2B5EF4-FFF2-40B4-BE49-F238E27FC236}">
                <a16:creationId xmlns:a16="http://schemas.microsoft.com/office/drawing/2014/main" id="{191EBBFE-0146-734F-715C-9CE1ED1EFD21}"/>
              </a:ext>
            </a:extLst>
          </p:cNvPr>
          <p:cNvSpPr txBox="1"/>
          <p:nvPr/>
        </p:nvSpPr>
        <p:spPr>
          <a:xfrm>
            <a:off x="964532" y="1688696"/>
            <a:ext cx="10262936" cy="461637"/>
          </a:xfrm>
          <a:prstGeom prst="rect">
            <a:avLst/>
          </a:prstGeom>
          <a:noFill/>
          <a:ln>
            <a:noFill/>
          </a:ln>
        </p:spPr>
        <p:txBody>
          <a:bodyPr spcFirstLastPara="1" wrap="square" lIns="91437" tIns="45706" rIns="91437" bIns="45706" anchor="t" anchorCtr="0">
            <a:spAutoFit/>
          </a:bodyPr>
          <a:lstStyle/>
          <a:p>
            <a:pPr algn="ctr"/>
            <a:r>
              <a:rPr lang="vi-VN" sz="2400" b="1" dirty="0">
                <a:solidFill>
                  <a:srgbClr val="205867"/>
                </a:solidFill>
                <a:latin typeface="UTM Avo" panose="02040603050506020204" pitchFamily="18"/>
              </a:rPr>
              <a:t>Bài tập 2. Bổ sung trạng </a:t>
            </a:r>
            <a:r>
              <a:rPr lang="vi-VN" sz="2400" b="1">
                <a:solidFill>
                  <a:srgbClr val="205867"/>
                </a:solidFill>
                <a:latin typeface="UTM Avo" panose="02040603050506020204" pitchFamily="18"/>
              </a:rPr>
              <a:t>ngữ thích hợp</a:t>
            </a:r>
            <a:r>
              <a:rPr lang="en-US" sz="2400" b="1">
                <a:solidFill>
                  <a:srgbClr val="205867"/>
                </a:solidFill>
                <a:latin typeface="UTM Avo" panose="02040603050506020204" pitchFamily="18"/>
              </a:rPr>
              <a:t> vào chỗ trống</a:t>
            </a:r>
            <a:endParaRPr sz="2400" dirty="0">
              <a:solidFill>
                <a:srgbClr val="205867"/>
              </a:solidFill>
              <a:latin typeface="UTM Avo" panose="02040603050506020204" pitchFamily="18"/>
            </a:endParaRPr>
          </a:p>
        </p:txBody>
      </p:sp>
      <p:sp>
        <p:nvSpPr>
          <p:cNvPr id="3" name="Google Shape;289;p8">
            <a:extLst>
              <a:ext uri="{FF2B5EF4-FFF2-40B4-BE49-F238E27FC236}">
                <a16:creationId xmlns:a16="http://schemas.microsoft.com/office/drawing/2014/main" id="{811FD5AD-5AC0-B735-ECE3-1759CDD48171}"/>
              </a:ext>
            </a:extLst>
          </p:cNvPr>
          <p:cNvSpPr/>
          <p:nvPr/>
        </p:nvSpPr>
        <p:spPr>
          <a:xfrm>
            <a:off x="812112" y="2298536"/>
            <a:ext cx="10567776" cy="4153064"/>
          </a:xfrm>
          <a:prstGeom prst="wedgeRoundRectCallout">
            <a:avLst>
              <a:gd name="adj1" fmla="val -20833"/>
              <a:gd name="adj2" fmla="val 49088"/>
              <a:gd name="adj3" fmla="val 16667"/>
            </a:avLst>
          </a:prstGeom>
          <a:solidFill>
            <a:schemeClr val="lt1"/>
          </a:solidFill>
          <a:ln w="9525" cap="flat" cmpd="sng">
            <a:solidFill>
              <a:srgbClr val="FBD4B4"/>
            </a:solidFill>
            <a:prstDash val="solid"/>
            <a:round/>
            <a:headEnd type="none" w="sm" len="sm"/>
            <a:tailEnd type="none" w="sm" len="sm"/>
          </a:ln>
        </p:spPr>
        <p:txBody>
          <a:bodyPr spcFirstLastPara="1" wrap="square" lIns="240031" tIns="45706" rIns="240031" bIns="45706" anchor="ctr" anchorCtr="0">
            <a:noAutofit/>
          </a:bodyPr>
          <a:lstStyle/>
          <a:p>
            <a:pPr algn="just">
              <a:lnSpc>
                <a:spcPct val="150000"/>
              </a:lnSpc>
            </a:pPr>
            <a:r>
              <a:rPr lang="vi-VN" sz="2400" dirty="0">
                <a:solidFill>
                  <a:srgbClr val="000000"/>
                </a:solidFill>
                <a:latin typeface="UTM Avo" panose="02040603050506020204" pitchFamily="18"/>
              </a:rPr>
              <a:t>a, Vì sao chuột thường gặm các vật cứng?</a:t>
            </a:r>
            <a:endParaRPr lang="en-US" sz="1400" dirty="0">
              <a:solidFill>
                <a:srgbClr val="000000"/>
              </a:solidFill>
              <a:latin typeface="UTM Avo" panose="02040603050506020204" pitchFamily="18"/>
            </a:endParaRPr>
          </a:p>
          <a:p>
            <a:pPr algn="just">
              <a:lnSpc>
                <a:spcPct val="150000"/>
              </a:lnSpc>
            </a:pPr>
            <a:r>
              <a:rPr lang="vi-VN" sz="2400" dirty="0">
                <a:solidFill>
                  <a:srgbClr val="000000"/>
                </a:solidFill>
                <a:latin typeface="UTM Avo" panose="02040603050506020204" pitchFamily="18"/>
              </a:rPr>
              <a:t>Không giống với răng người và răng nhiều loài vật khác, răng của loài chuột mỗi ngày mọc một dài ra, cho đến khi chuột chết mới thôi. Nếu răng cứ mọc dài mãi như vậy, dĩ nhiên là rất vướng víu. (…) chuột phải gặm các vật cứng.</a:t>
            </a:r>
            <a:endParaRPr lang="en-US" sz="1400" dirty="0">
              <a:solidFill>
                <a:srgbClr val="000000"/>
              </a:solidFill>
              <a:latin typeface="UTM Avo" panose="02040603050506020204" pitchFamily="18"/>
            </a:endParaRPr>
          </a:p>
          <a:p>
            <a:pPr algn="r">
              <a:lnSpc>
                <a:spcPct val="150000"/>
              </a:lnSpc>
            </a:pPr>
            <a:r>
              <a:rPr lang="vi-VN" sz="2400" dirty="0">
                <a:solidFill>
                  <a:srgbClr val="000000"/>
                </a:solidFill>
                <a:latin typeface="UTM Avo" panose="02040603050506020204" pitchFamily="18"/>
              </a:rPr>
              <a:t>Theo Phạm Văn Bình</a:t>
            </a:r>
            <a:endParaRPr lang="en-US" sz="1400" dirty="0">
              <a:solidFill>
                <a:srgbClr val="000000"/>
              </a:solidFill>
              <a:latin typeface="UTM Avo" panose="02040603050506020204" pitchFamily="18"/>
            </a:endParaRPr>
          </a:p>
          <a:p>
            <a:pPr algn="just">
              <a:lnSpc>
                <a:spcPct val="150000"/>
              </a:lnSpc>
            </a:pPr>
            <a:r>
              <a:rPr lang="vi-VN" sz="2400" b="1" dirty="0">
                <a:solidFill>
                  <a:srgbClr val="FF0000"/>
                </a:solidFill>
                <a:latin typeface="UTM Avo" panose="02040603050506020204" pitchFamily="18"/>
              </a:rPr>
              <a:t>(Trạng ngữ: </a:t>
            </a:r>
            <a:r>
              <a:rPr lang="vi-VN" sz="2400" b="1" i="1" dirty="0">
                <a:solidFill>
                  <a:srgbClr val="FF0000"/>
                </a:solidFill>
                <a:latin typeface="UTM Avo" panose="02040603050506020204" pitchFamily="18"/>
              </a:rPr>
              <a:t>Để khỏi vướng víu, Để mài cho răng mòn đi</a:t>
            </a:r>
            <a:r>
              <a:rPr lang="vi-VN" sz="2400" b="1" dirty="0">
                <a:solidFill>
                  <a:srgbClr val="FF0000"/>
                </a:solidFill>
                <a:latin typeface="UTM Avo" panose="02040603050506020204" pitchFamily="18"/>
              </a:rPr>
              <a:t>)</a:t>
            </a:r>
            <a:endParaRPr lang="en-US" sz="1400" dirty="0">
              <a:solidFill>
                <a:srgbClr val="000000"/>
              </a:solidFill>
              <a:latin typeface="UTM Avo" panose="02040603050506020204" pitchFamily="18"/>
            </a:endParaRPr>
          </a:p>
        </p:txBody>
      </p:sp>
    </p:spTree>
    <p:extLst>
      <p:ext uri="{BB962C8B-B14F-4D97-AF65-F5344CB8AC3E}">
        <p14:creationId xmlns:p14="http://schemas.microsoft.com/office/powerpoint/2010/main" val="3582539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289;p8">
            <a:extLst>
              <a:ext uri="{FF2B5EF4-FFF2-40B4-BE49-F238E27FC236}">
                <a16:creationId xmlns:a16="http://schemas.microsoft.com/office/drawing/2014/main" id="{B3262AA7-A07C-C277-1286-C46A5513A583}"/>
              </a:ext>
            </a:extLst>
          </p:cNvPr>
          <p:cNvSpPr/>
          <p:nvPr/>
        </p:nvSpPr>
        <p:spPr>
          <a:xfrm>
            <a:off x="812112" y="2298536"/>
            <a:ext cx="10567776" cy="3416464"/>
          </a:xfrm>
          <a:prstGeom prst="wedgeRoundRectCallout">
            <a:avLst>
              <a:gd name="adj1" fmla="val -20833"/>
              <a:gd name="adj2" fmla="val 49088"/>
              <a:gd name="adj3" fmla="val 16667"/>
            </a:avLst>
          </a:prstGeom>
          <a:solidFill>
            <a:schemeClr val="lt1"/>
          </a:solidFill>
          <a:ln w="9525" cap="flat" cmpd="sng">
            <a:solidFill>
              <a:srgbClr val="FBD4B4"/>
            </a:solidFill>
            <a:prstDash val="solid"/>
            <a:round/>
            <a:headEnd type="none" w="sm" len="sm"/>
            <a:tailEnd type="none" w="sm" len="sm"/>
          </a:ln>
        </p:spPr>
        <p:txBody>
          <a:bodyPr spcFirstLastPara="1" wrap="square" lIns="240031" tIns="45706" rIns="240031" bIns="45706" anchor="ctr" anchorCtr="0">
            <a:noAutofit/>
          </a:bodyPr>
          <a:lstStyle/>
          <a:p>
            <a:pPr algn="just">
              <a:lnSpc>
                <a:spcPct val="150000"/>
              </a:lnSpc>
            </a:pPr>
            <a:r>
              <a:rPr lang="vi-VN" sz="2400" dirty="0">
                <a:solidFill>
                  <a:schemeClr val="bg1"/>
                </a:solidFill>
                <a:latin typeface="UTM Avo" panose="02040603050506020204" pitchFamily="18"/>
              </a:rPr>
              <a:t>a, Vì sao chuột thường gặm các vật cứng?</a:t>
            </a:r>
            <a:endParaRPr lang="en-US" sz="2400" dirty="0">
              <a:solidFill>
                <a:schemeClr val="bg1"/>
              </a:solidFill>
              <a:latin typeface="UTM Avo" panose="02040603050506020204" pitchFamily="18"/>
            </a:endParaRPr>
          </a:p>
          <a:p>
            <a:pPr algn="just">
              <a:lnSpc>
                <a:spcPct val="150000"/>
              </a:lnSpc>
            </a:pPr>
            <a:r>
              <a:rPr lang="vi-VN" sz="2400" dirty="0">
                <a:solidFill>
                  <a:schemeClr val="bg1"/>
                </a:solidFill>
                <a:latin typeface="UTM Avo" panose="02040603050506020204" pitchFamily="18"/>
              </a:rPr>
              <a:t>Không giống với răng người và răng nhiều loài vật khác, răng của loài chuột mỗi ngày mọc một dài ra, cho đến khi chuột chết mới thôi. Nếu răng cứ mọc dài mãi như vậy, dĩ nhiên là rất vướng víu. </a:t>
            </a:r>
            <a:r>
              <a:rPr lang="vi-VN" sz="2400" dirty="0">
                <a:solidFill>
                  <a:srgbClr val="FF0000"/>
                </a:solidFill>
                <a:latin typeface="UTM Avo" panose="02040603050506020204" pitchFamily="18"/>
              </a:rPr>
              <a:t>Để mài răng cho mòn đi</a:t>
            </a:r>
            <a:r>
              <a:rPr lang="vi-VN" sz="2400" dirty="0">
                <a:solidFill>
                  <a:schemeClr val="bg1"/>
                </a:solidFill>
                <a:latin typeface="UTM Avo" panose="02040603050506020204" pitchFamily="18"/>
              </a:rPr>
              <a:t>, chuột phải gặm các vật cứng</a:t>
            </a:r>
            <a:endParaRPr lang="en-US" sz="2400" dirty="0">
              <a:solidFill>
                <a:schemeClr val="bg1"/>
              </a:solidFill>
              <a:latin typeface="UTM Avo" panose="02040603050506020204" pitchFamily="18"/>
            </a:endParaRPr>
          </a:p>
        </p:txBody>
      </p:sp>
      <p:sp>
        <p:nvSpPr>
          <p:cNvPr id="4" name="Google Shape;288;p8">
            <a:extLst>
              <a:ext uri="{FF2B5EF4-FFF2-40B4-BE49-F238E27FC236}">
                <a16:creationId xmlns:a16="http://schemas.microsoft.com/office/drawing/2014/main" id="{02E28DF0-E81F-90EE-9E46-0A1B8C687BF1}"/>
              </a:ext>
            </a:extLst>
          </p:cNvPr>
          <p:cNvSpPr txBox="1"/>
          <p:nvPr/>
        </p:nvSpPr>
        <p:spPr>
          <a:xfrm>
            <a:off x="964532" y="1688696"/>
            <a:ext cx="10262936" cy="461637"/>
          </a:xfrm>
          <a:prstGeom prst="rect">
            <a:avLst/>
          </a:prstGeom>
          <a:noFill/>
          <a:ln>
            <a:noFill/>
          </a:ln>
        </p:spPr>
        <p:txBody>
          <a:bodyPr spcFirstLastPara="1" wrap="square" lIns="91437" tIns="45706" rIns="91437" bIns="45706" anchor="t" anchorCtr="0">
            <a:spAutoFit/>
          </a:bodyPr>
          <a:lstStyle/>
          <a:p>
            <a:pPr algn="ctr"/>
            <a:r>
              <a:rPr lang="vi-VN" sz="2400" b="1" dirty="0">
                <a:solidFill>
                  <a:srgbClr val="205867"/>
                </a:solidFill>
                <a:latin typeface="UTM Avo" panose="02040603050506020204" pitchFamily="18"/>
              </a:rPr>
              <a:t>Bài tập 2. Bổ sung trạng </a:t>
            </a:r>
            <a:r>
              <a:rPr lang="vi-VN" sz="2400" b="1">
                <a:solidFill>
                  <a:srgbClr val="205867"/>
                </a:solidFill>
                <a:latin typeface="UTM Avo" panose="02040603050506020204" pitchFamily="18"/>
              </a:rPr>
              <a:t>ngữ thích hợp</a:t>
            </a:r>
            <a:r>
              <a:rPr lang="en-US" sz="2400" b="1">
                <a:solidFill>
                  <a:srgbClr val="205867"/>
                </a:solidFill>
                <a:latin typeface="UTM Avo" panose="02040603050506020204" pitchFamily="18"/>
              </a:rPr>
              <a:t> vào chỗ trống</a:t>
            </a:r>
            <a:endParaRPr sz="2400" dirty="0">
              <a:solidFill>
                <a:srgbClr val="205867"/>
              </a:solidFill>
              <a:latin typeface="UTM Avo" panose="02040603050506020204" pitchFamily="18"/>
            </a:endParaRPr>
          </a:p>
        </p:txBody>
      </p:sp>
    </p:spTree>
    <p:extLst>
      <p:ext uri="{BB962C8B-B14F-4D97-AF65-F5344CB8AC3E}">
        <p14:creationId xmlns:p14="http://schemas.microsoft.com/office/powerpoint/2010/main" val="3235386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289;p8">
            <a:extLst>
              <a:ext uri="{FF2B5EF4-FFF2-40B4-BE49-F238E27FC236}">
                <a16:creationId xmlns:a16="http://schemas.microsoft.com/office/drawing/2014/main" id="{85DF620A-0338-10C2-69AE-4CEBCF8884E2}"/>
              </a:ext>
            </a:extLst>
          </p:cNvPr>
          <p:cNvSpPr/>
          <p:nvPr/>
        </p:nvSpPr>
        <p:spPr>
          <a:xfrm>
            <a:off x="653706" y="2323936"/>
            <a:ext cx="10884588" cy="4051464"/>
          </a:xfrm>
          <a:prstGeom prst="wedgeRoundRectCallout">
            <a:avLst>
              <a:gd name="adj1" fmla="val -20833"/>
              <a:gd name="adj2" fmla="val 49088"/>
              <a:gd name="adj3" fmla="val 16667"/>
            </a:avLst>
          </a:prstGeom>
          <a:solidFill>
            <a:schemeClr val="lt1"/>
          </a:solidFill>
          <a:ln w="9525" cap="flat" cmpd="sng">
            <a:solidFill>
              <a:srgbClr val="FBD4B4"/>
            </a:solidFill>
            <a:prstDash val="solid"/>
            <a:round/>
            <a:headEnd type="none" w="sm" len="sm"/>
            <a:tailEnd type="none" w="sm" len="sm"/>
          </a:ln>
        </p:spPr>
        <p:txBody>
          <a:bodyPr spcFirstLastPara="1" wrap="square" lIns="240031" tIns="45706" rIns="240031" bIns="45706" anchor="ctr" anchorCtr="0">
            <a:noAutofit/>
          </a:bodyPr>
          <a:lstStyle/>
          <a:p>
            <a:pPr algn="just">
              <a:lnSpc>
                <a:spcPct val="150000"/>
              </a:lnSpc>
            </a:pPr>
            <a:r>
              <a:rPr lang="vi-VN" sz="2400" dirty="0">
                <a:solidFill>
                  <a:srgbClr val="000000"/>
                </a:solidFill>
                <a:latin typeface="UTM Avo" panose="02040603050506020204" pitchFamily="18"/>
              </a:rPr>
              <a:t>b, Vì sao lợn thường lấy mõm dũi đất lên?</a:t>
            </a:r>
            <a:endParaRPr lang="en-US" sz="2400" dirty="0">
              <a:solidFill>
                <a:srgbClr val="000000"/>
              </a:solidFill>
              <a:latin typeface="UTM Avo" panose="02040603050506020204" pitchFamily="18"/>
            </a:endParaRPr>
          </a:p>
          <a:p>
            <a:pPr algn="just">
              <a:lnSpc>
                <a:spcPct val="150000"/>
              </a:lnSpc>
            </a:pPr>
            <a:r>
              <a:rPr lang="vi-VN" sz="2400" dirty="0">
                <a:solidFill>
                  <a:srgbClr val="000000"/>
                </a:solidFill>
                <a:latin typeface="UTM Avo" panose="02040603050506020204" pitchFamily="18"/>
              </a:rPr>
              <a:t>Các giống lợn nuôi hiện nay đều có nguồn gốc từ lợn rừng. Mõm lợn rừng rất dài. Xương mũi của chúng rất cứng. (…) chúng thường dùng cái mũi và cái mồm đặc biệt đó dũi đất. Thói quen dũi đất của lợn nhà bắt nguồn từ cách tìm kiếm thức ăn của lợn rừng.</a:t>
            </a:r>
            <a:endParaRPr lang="en-US" sz="2400" dirty="0">
              <a:solidFill>
                <a:srgbClr val="000000"/>
              </a:solidFill>
              <a:latin typeface="UTM Avo" panose="02040603050506020204" pitchFamily="18"/>
            </a:endParaRPr>
          </a:p>
          <a:p>
            <a:pPr algn="r">
              <a:lnSpc>
                <a:spcPct val="150000"/>
              </a:lnSpc>
            </a:pPr>
            <a:r>
              <a:rPr lang="vi-VN" sz="2400" dirty="0">
                <a:solidFill>
                  <a:srgbClr val="000000"/>
                </a:solidFill>
                <a:latin typeface="UTM Avo" panose="02040603050506020204" pitchFamily="18"/>
              </a:rPr>
              <a:t>Theo Phạm Văn Bình</a:t>
            </a:r>
            <a:endParaRPr lang="en-US" sz="2400" dirty="0">
              <a:solidFill>
                <a:srgbClr val="000000"/>
              </a:solidFill>
              <a:latin typeface="UTM Avo" panose="02040603050506020204" pitchFamily="18"/>
            </a:endParaRPr>
          </a:p>
          <a:p>
            <a:pPr algn="just">
              <a:lnSpc>
                <a:spcPct val="150000"/>
              </a:lnSpc>
            </a:pPr>
            <a:r>
              <a:rPr lang="vi-VN" sz="2400" b="1" i="1" dirty="0">
                <a:solidFill>
                  <a:srgbClr val="FF0000"/>
                </a:solidFill>
                <a:latin typeface="UTM Avo" panose="02040603050506020204" pitchFamily="18"/>
              </a:rPr>
              <a:t>(Trạng ngữ: Để tìm kiếm thức ăn, Để mài cho xương mòn đi)</a:t>
            </a:r>
            <a:endParaRPr lang="en-US" sz="2400" dirty="0">
              <a:solidFill>
                <a:srgbClr val="000000"/>
              </a:solidFill>
              <a:latin typeface="UTM Avo" panose="02040603050506020204" pitchFamily="18"/>
            </a:endParaRPr>
          </a:p>
        </p:txBody>
      </p:sp>
      <p:sp>
        <p:nvSpPr>
          <p:cNvPr id="2" name="Google Shape;288;p8">
            <a:extLst>
              <a:ext uri="{FF2B5EF4-FFF2-40B4-BE49-F238E27FC236}">
                <a16:creationId xmlns:a16="http://schemas.microsoft.com/office/drawing/2014/main" id="{5632C438-FB20-608C-27E0-0CDFC012F3A9}"/>
              </a:ext>
            </a:extLst>
          </p:cNvPr>
          <p:cNvSpPr txBox="1"/>
          <p:nvPr/>
        </p:nvSpPr>
        <p:spPr>
          <a:xfrm>
            <a:off x="964532" y="1688696"/>
            <a:ext cx="10262936" cy="461637"/>
          </a:xfrm>
          <a:prstGeom prst="rect">
            <a:avLst/>
          </a:prstGeom>
          <a:noFill/>
          <a:ln>
            <a:noFill/>
          </a:ln>
        </p:spPr>
        <p:txBody>
          <a:bodyPr spcFirstLastPara="1" wrap="square" lIns="91437" tIns="45706" rIns="91437" bIns="45706" anchor="t" anchorCtr="0">
            <a:spAutoFit/>
          </a:bodyPr>
          <a:lstStyle/>
          <a:p>
            <a:pPr algn="ctr"/>
            <a:r>
              <a:rPr lang="vi-VN" sz="2400" b="1" dirty="0">
                <a:solidFill>
                  <a:srgbClr val="205867"/>
                </a:solidFill>
                <a:latin typeface="UTM Avo" panose="02040603050506020204" pitchFamily="18"/>
              </a:rPr>
              <a:t>Bài tập 2. Bổ sung trạng </a:t>
            </a:r>
            <a:r>
              <a:rPr lang="vi-VN" sz="2400" b="1">
                <a:solidFill>
                  <a:srgbClr val="205867"/>
                </a:solidFill>
                <a:latin typeface="UTM Avo" panose="02040603050506020204" pitchFamily="18"/>
              </a:rPr>
              <a:t>ngữ thích hợp</a:t>
            </a:r>
            <a:r>
              <a:rPr lang="en-US" sz="2400" b="1">
                <a:solidFill>
                  <a:srgbClr val="205867"/>
                </a:solidFill>
                <a:latin typeface="UTM Avo" panose="02040603050506020204" pitchFamily="18"/>
              </a:rPr>
              <a:t> vào chỗ trống</a:t>
            </a:r>
            <a:endParaRPr sz="2400" dirty="0">
              <a:solidFill>
                <a:srgbClr val="205867"/>
              </a:solidFill>
              <a:latin typeface="UTM Avo" panose="02040603050506020204" pitchFamily="18"/>
            </a:endParaRPr>
          </a:p>
        </p:txBody>
      </p:sp>
    </p:spTree>
    <p:extLst>
      <p:ext uri="{BB962C8B-B14F-4D97-AF65-F5344CB8AC3E}">
        <p14:creationId xmlns:p14="http://schemas.microsoft.com/office/powerpoint/2010/main" val="3025289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289;p8">
            <a:extLst>
              <a:ext uri="{FF2B5EF4-FFF2-40B4-BE49-F238E27FC236}">
                <a16:creationId xmlns:a16="http://schemas.microsoft.com/office/drawing/2014/main" id="{AE1BA525-0DA5-FBE7-83B2-E71B302A3B33}"/>
              </a:ext>
            </a:extLst>
          </p:cNvPr>
          <p:cNvSpPr/>
          <p:nvPr/>
        </p:nvSpPr>
        <p:spPr>
          <a:xfrm>
            <a:off x="653706" y="2323936"/>
            <a:ext cx="10884588" cy="4051464"/>
          </a:xfrm>
          <a:prstGeom prst="wedgeRoundRectCallout">
            <a:avLst>
              <a:gd name="adj1" fmla="val -20833"/>
              <a:gd name="adj2" fmla="val 49088"/>
              <a:gd name="adj3" fmla="val 16667"/>
            </a:avLst>
          </a:prstGeom>
          <a:solidFill>
            <a:schemeClr val="lt1"/>
          </a:solidFill>
          <a:ln w="9525" cap="flat" cmpd="sng">
            <a:solidFill>
              <a:srgbClr val="FBD4B4"/>
            </a:solidFill>
            <a:prstDash val="solid"/>
            <a:round/>
            <a:headEnd type="none" w="sm" len="sm"/>
            <a:tailEnd type="none" w="sm" len="sm"/>
          </a:ln>
        </p:spPr>
        <p:txBody>
          <a:bodyPr spcFirstLastPara="1" wrap="square" lIns="240031" tIns="45706" rIns="240031" bIns="45706" anchor="ctr" anchorCtr="0">
            <a:noAutofit/>
          </a:bodyPr>
          <a:lstStyle/>
          <a:p>
            <a:pPr algn="just">
              <a:lnSpc>
                <a:spcPct val="150000"/>
              </a:lnSpc>
            </a:pPr>
            <a:r>
              <a:rPr lang="vi-VN" sz="2400" dirty="0">
                <a:solidFill>
                  <a:srgbClr val="000000"/>
                </a:solidFill>
                <a:latin typeface="UTM Avo" panose="02040603050506020204" pitchFamily="18"/>
              </a:rPr>
              <a:t>b, Vì sao lợn thường lấy mõm dũi đất lên?</a:t>
            </a:r>
            <a:endParaRPr lang="en-US" sz="2400" dirty="0">
              <a:solidFill>
                <a:srgbClr val="000000"/>
              </a:solidFill>
              <a:latin typeface="UTM Avo" panose="02040603050506020204" pitchFamily="18"/>
            </a:endParaRPr>
          </a:p>
          <a:p>
            <a:pPr algn="just">
              <a:lnSpc>
                <a:spcPct val="150000"/>
              </a:lnSpc>
            </a:pPr>
            <a:r>
              <a:rPr lang="vi-VN" sz="2400" dirty="0">
                <a:solidFill>
                  <a:srgbClr val="000000"/>
                </a:solidFill>
                <a:latin typeface="UTM Avo" panose="02040603050506020204" pitchFamily="18"/>
              </a:rPr>
              <a:t>Các giống lợn nuôi hiện nay đều có nguồn gốc từ lợn rừng. Mõm lợn rừng rất dài. Xương mũi của chúng rất cứng. </a:t>
            </a:r>
            <a:r>
              <a:rPr lang="vi-VN" sz="2400" dirty="0">
                <a:solidFill>
                  <a:srgbClr val="FF0000"/>
                </a:solidFill>
                <a:latin typeface="UTM Avo" panose="02040603050506020204" pitchFamily="18"/>
              </a:rPr>
              <a:t>Để tìm kiếm thức ăn</a:t>
            </a:r>
            <a:r>
              <a:rPr lang="vi-VN" sz="2400" dirty="0">
                <a:solidFill>
                  <a:srgbClr val="000000"/>
                </a:solidFill>
                <a:latin typeface="UTM Avo" panose="02040603050506020204" pitchFamily="18"/>
              </a:rPr>
              <a:t>, chúng thường dùng cái mũi và cái mồm đặc biệt đó dũi đất. Thói quen dũi đất của lợn nhà bắt nguồn từ cách tìm kiếm thức ăn của lợn rừng.</a:t>
            </a:r>
            <a:endParaRPr lang="en-US" sz="2400" dirty="0">
              <a:solidFill>
                <a:srgbClr val="000000"/>
              </a:solidFill>
              <a:latin typeface="UTM Avo" panose="02040603050506020204" pitchFamily="18"/>
            </a:endParaRPr>
          </a:p>
        </p:txBody>
      </p:sp>
      <p:sp>
        <p:nvSpPr>
          <p:cNvPr id="2" name="Google Shape;288;p8">
            <a:extLst>
              <a:ext uri="{FF2B5EF4-FFF2-40B4-BE49-F238E27FC236}">
                <a16:creationId xmlns:a16="http://schemas.microsoft.com/office/drawing/2014/main" id="{6D3ED75B-C017-EF88-74EA-7F8B7D9054D8}"/>
              </a:ext>
            </a:extLst>
          </p:cNvPr>
          <p:cNvSpPr txBox="1"/>
          <p:nvPr/>
        </p:nvSpPr>
        <p:spPr>
          <a:xfrm>
            <a:off x="964532" y="1688696"/>
            <a:ext cx="10262936" cy="461637"/>
          </a:xfrm>
          <a:prstGeom prst="rect">
            <a:avLst/>
          </a:prstGeom>
          <a:noFill/>
          <a:ln>
            <a:noFill/>
          </a:ln>
        </p:spPr>
        <p:txBody>
          <a:bodyPr spcFirstLastPara="1" wrap="square" lIns="91437" tIns="45706" rIns="91437" bIns="45706" anchor="t" anchorCtr="0">
            <a:spAutoFit/>
          </a:bodyPr>
          <a:lstStyle/>
          <a:p>
            <a:pPr algn="ctr"/>
            <a:r>
              <a:rPr lang="vi-VN" sz="2400" b="1" dirty="0">
                <a:solidFill>
                  <a:srgbClr val="205867"/>
                </a:solidFill>
                <a:latin typeface="UTM Avo" panose="02040603050506020204" pitchFamily="18"/>
              </a:rPr>
              <a:t>Bài tập 2. Bổ sung trạng </a:t>
            </a:r>
            <a:r>
              <a:rPr lang="vi-VN" sz="2400" b="1">
                <a:solidFill>
                  <a:srgbClr val="205867"/>
                </a:solidFill>
                <a:latin typeface="UTM Avo" panose="02040603050506020204" pitchFamily="18"/>
              </a:rPr>
              <a:t>ngữ thích hợp</a:t>
            </a:r>
            <a:r>
              <a:rPr lang="en-US" sz="2400" b="1">
                <a:solidFill>
                  <a:srgbClr val="205867"/>
                </a:solidFill>
                <a:latin typeface="UTM Avo" panose="02040603050506020204" pitchFamily="18"/>
              </a:rPr>
              <a:t> vào chỗ trống</a:t>
            </a:r>
            <a:endParaRPr sz="2400" dirty="0">
              <a:solidFill>
                <a:srgbClr val="205867"/>
              </a:solidFill>
              <a:latin typeface="UTM Avo" panose="02040603050506020204" pitchFamily="18"/>
            </a:endParaRPr>
          </a:p>
        </p:txBody>
      </p:sp>
    </p:spTree>
    <p:extLst>
      <p:ext uri="{BB962C8B-B14F-4D97-AF65-F5344CB8AC3E}">
        <p14:creationId xmlns:p14="http://schemas.microsoft.com/office/powerpoint/2010/main" val="1248405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Google Shape;316;p12">
            <a:extLst>
              <a:ext uri="{FF2B5EF4-FFF2-40B4-BE49-F238E27FC236}">
                <a16:creationId xmlns:a16="http://schemas.microsoft.com/office/drawing/2014/main" id="{6695BF8A-F50A-D01A-2B5E-98B5206BB270}"/>
              </a:ext>
            </a:extLst>
          </p:cNvPr>
          <p:cNvSpPr txBox="1"/>
          <p:nvPr/>
        </p:nvSpPr>
        <p:spPr>
          <a:xfrm>
            <a:off x="964532" y="1714096"/>
            <a:ext cx="10262936" cy="461637"/>
          </a:xfrm>
          <a:prstGeom prst="rect">
            <a:avLst/>
          </a:prstGeom>
          <a:noFill/>
          <a:ln>
            <a:noFill/>
          </a:ln>
        </p:spPr>
        <p:txBody>
          <a:bodyPr spcFirstLastPara="1" wrap="square" lIns="91437" tIns="45706" rIns="91437" bIns="45706" anchor="t" anchorCtr="0">
            <a:spAutoFit/>
          </a:bodyPr>
          <a:lstStyle/>
          <a:p>
            <a:pPr algn="ctr"/>
            <a:r>
              <a:rPr lang="vi-VN" sz="2400" b="1" dirty="0">
                <a:solidFill>
                  <a:srgbClr val="205867"/>
                </a:solidFill>
                <a:latin typeface="UTM Avo" panose="02040603050506020204" pitchFamily="18"/>
              </a:rPr>
              <a:t>Bài tập 3. Tìm từ ngữ thích hợp với ô trống</a:t>
            </a:r>
            <a:endParaRPr sz="2400" dirty="0">
              <a:solidFill>
                <a:srgbClr val="205867"/>
              </a:solidFill>
              <a:latin typeface="UTM Avo" panose="02040603050506020204" pitchFamily="18"/>
            </a:endParaRPr>
          </a:p>
        </p:txBody>
      </p:sp>
      <p:sp>
        <p:nvSpPr>
          <p:cNvPr id="10" name="Google Shape;317;p12">
            <a:extLst>
              <a:ext uri="{FF2B5EF4-FFF2-40B4-BE49-F238E27FC236}">
                <a16:creationId xmlns:a16="http://schemas.microsoft.com/office/drawing/2014/main" id="{09553BD6-B2ED-C587-2B5B-6B712D3DDEB4}"/>
              </a:ext>
            </a:extLst>
          </p:cNvPr>
          <p:cNvSpPr/>
          <p:nvPr/>
        </p:nvSpPr>
        <p:spPr>
          <a:xfrm>
            <a:off x="672756" y="2374616"/>
            <a:ext cx="10846488" cy="3912109"/>
          </a:xfrm>
          <a:prstGeom prst="wedgeRoundRectCallout">
            <a:avLst>
              <a:gd name="adj1" fmla="val -20472"/>
              <a:gd name="adj2" fmla="val 48171"/>
              <a:gd name="adj3" fmla="val 16667"/>
            </a:avLst>
          </a:prstGeom>
          <a:solidFill>
            <a:schemeClr val="lt1"/>
          </a:solidFill>
          <a:ln w="9525" cap="flat" cmpd="sng">
            <a:solidFill>
              <a:srgbClr val="FBD4B4"/>
            </a:solidFill>
            <a:prstDash val="solid"/>
            <a:round/>
            <a:headEnd type="none" w="sm" len="sm"/>
            <a:tailEnd type="none" w="sm" len="sm"/>
          </a:ln>
        </p:spPr>
        <p:txBody>
          <a:bodyPr spcFirstLastPara="1" wrap="square" lIns="240031" tIns="45706" rIns="240031" bIns="45706" anchor="ctr" anchorCtr="0">
            <a:noAutofit/>
          </a:bodyPr>
          <a:lstStyle/>
          <a:p>
            <a:pPr algn="just">
              <a:lnSpc>
                <a:spcPct val="150000"/>
              </a:lnSpc>
            </a:pPr>
            <a:r>
              <a:rPr lang="vi-VN" sz="2400" dirty="0">
                <a:solidFill>
                  <a:schemeClr val="bg1"/>
                </a:solidFill>
                <a:latin typeface="UTM Avo" panose="02040603050506020204" pitchFamily="18"/>
              </a:rPr>
              <a:t>a, Bằng ..., bạn Tuấn đã đạt được những kết quả học tập xuất sắc.</a:t>
            </a:r>
            <a:endParaRPr sz="2400" dirty="0">
              <a:solidFill>
                <a:schemeClr val="bg1"/>
              </a:solidFill>
              <a:latin typeface="UTM Avo" panose="02040603050506020204" pitchFamily="18"/>
            </a:endParaRPr>
          </a:p>
          <a:p>
            <a:pPr algn="just">
              <a:lnSpc>
                <a:spcPct val="150000"/>
              </a:lnSpc>
            </a:pPr>
            <a:r>
              <a:rPr lang="vi-VN" sz="2400" dirty="0">
                <a:solidFill>
                  <a:schemeClr val="bg1"/>
                </a:solidFill>
                <a:latin typeface="UTM Avo" panose="02040603050506020204" pitchFamily="18"/>
              </a:rPr>
              <a:t>b, Với ..., bạn Đức luôn hoàn thành tốt nhiệm vụ chi đội trưởng.</a:t>
            </a:r>
            <a:endParaRPr sz="2400" dirty="0">
              <a:solidFill>
                <a:schemeClr val="bg1"/>
              </a:solidFill>
              <a:latin typeface="UTM Avo" panose="02040603050506020204" pitchFamily="18"/>
            </a:endParaRPr>
          </a:p>
          <a:p>
            <a:pPr algn="just">
              <a:lnSpc>
                <a:spcPct val="150000"/>
              </a:lnSpc>
            </a:pPr>
            <a:r>
              <a:rPr lang="vi-VN" sz="2400" dirty="0">
                <a:solidFill>
                  <a:schemeClr val="bg1"/>
                </a:solidFill>
                <a:latin typeface="UTM Avo" panose="02040603050506020204" pitchFamily="18"/>
              </a:rPr>
              <a:t>c, .... một giọng ca mượt mà và tình cảm, bạn Lan đã chinh phục được tất cả khán giả.</a:t>
            </a:r>
            <a:endParaRPr sz="2400" dirty="0">
              <a:solidFill>
                <a:schemeClr val="bg1"/>
              </a:solidFill>
              <a:latin typeface="UTM Avo" panose="02040603050506020204" pitchFamily="18"/>
            </a:endParaRPr>
          </a:p>
          <a:p>
            <a:pPr algn="just">
              <a:lnSpc>
                <a:spcPct val="150000"/>
              </a:lnSpc>
            </a:pPr>
            <a:r>
              <a:rPr lang="vi-VN" sz="2400" dirty="0">
                <a:solidFill>
                  <a:schemeClr val="bg1"/>
                </a:solidFill>
                <a:latin typeface="UTM Avo" panose="02040603050506020204" pitchFamily="18"/>
              </a:rPr>
              <a:t>d, .... óc quan sát tinh tế và đôi bàn tay khéo léo, người nghệ sĩ dân gian đã sáng tạo nên những bức tranh làng Hồ nổi tiếng.</a:t>
            </a:r>
            <a:endParaRPr sz="2400" dirty="0">
              <a:solidFill>
                <a:schemeClr val="bg1"/>
              </a:solidFill>
              <a:latin typeface="UTM Avo" panose="02040603050506020204" pitchFamily="18"/>
            </a:endParaRPr>
          </a:p>
        </p:txBody>
      </p:sp>
    </p:spTree>
    <p:extLst>
      <p:ext uri="{BB962C8B-B14F-4D97-AF65-F5344CB8AC3E}">
        <p14:creationId xmlns:p14="http://schemas.microsoft.com/office/powerpoint/2010/main" val="702375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316;p12">
            <a:extLst>
              <a:ext uri="{FF2B5EF4-FFF2-40B4-BE49-F238E27FC236}">
                <a16:creationId xmlns:a16="http://schemas.microsoft.com/office/drawing/2014/main" id="{7CE397DB-AA59-50E2-765F-A0EB102B125C}"/>
              </a:ext>
            </a:extLst>
          </p:cNvPr>
          <p:cNvSpPr txBox="1"/>
          <p:nvPr/>
        </p:nvSpPr>
        <p:spPr>
          <a:xfrm>
            <a:off x="964532" y="1714096"/>
            <a:ext cx="10262936" cy="461637"/>
          </a:xfrm>
          <a:prstGeom prst="rect">
            <a:avLst/>
          </a:prstGeom>
          <a:noFill/>
          <a:ln>
            <a:noFill/>
          </a:ln>
        </p:spPr>
        <p:txBody>
          <a:bodyPr spcFirstLastPara="1" wrap="square" lIns="91437" tIns="45706" rIns="91437" bIns="45706" anchor="t" anchorCtr="0">
            <a:spAutoFit/>
          </a:bodyPr>
          <a:lstStyle/>
          <a:p>
            <a:pPr algn="ctr"/>
            <a:r>
              <a:rPr lang="vi-VN" sz="2400" b="1" dirty="0">
                <a:solidFill>
                  <a:srgbClr val="205867"/>
                </a:solidFill>
                <a:latin typeface="UTM Avo" panose="02040603050506020204" pitchFamily="18"/>
              </a:rPr>
              <a:t>Bài tập 3. Tìm từ ngữ thích hợp với ô trống</a:t>
            </a:r>
            <a:endParaRPr sz="2400" dirty="0">
              <a:solidFill>
                <a:srgbClr val="205867"/>
              </a:solidFill>
              <a:latin typeface="UTM Avo" panose="02040603050506020204" pitchFamily="18"/>
            </a:endParaRPr>
          </a:p>
        </p:txBody>
      </p:sp>
      <p:sp>
        <p:nvSpPr>
          <p:cNvPr id="3" name="Google Shape;317;p12">
            <a:extLst>
              <a:ext uri="{FF2B5EF4-FFF2-40B4-BE49-F238E27FC236}">
                <a16:creationId xmlns:a16="http://schemas.microsoft.com/office/drawing/2014/main" id="{22410677-D905-1737-C3D0-416429A076FD}"/>
              </a:ext>
            </a:extLst>
          </p:cNvPr>
          <p:cNvSpPr/>
          <p:nvPr/>
        </p:nvSpPr>
        <p:spPr>
          <a:xfrm>
            <a:off x="101428" y="2374616"/>
            <a:ext cx="11989144" cy="4115084"/>
          </a:xfrm>
          <a:prstGeom prst="wedgeRoundRectCallout">
            <a:avLst>
              <a:gd name="adj1" fmla="val -20472"/>
              <a:gd name="adj2" fmla="val 48171"/>
              <a:gd name="adj3" fmla="val 16667"/>
            </a:avLst>
          </a:prstGeom>
          <a:solidFill>
            <a:schemeClr val="lt1"/>
          </a:solidFill>
          <a:ln w="9525" cap="flat" cmpd="sng">
            <a:solidFill>
              <a:srgbClr val="FBD4B4"/>
            </a:solidFill>
            <a:prstDash val="solid"/>
            <a:round/>
            <a:headEnd type="none" w="sm" len="sm"/>
            <a:tailEnd type="none" w="sm" len="sm"/>
          </a:ln>
        </p:spPr>
        <p:txBody>
          <a:bodyPr spcFirstLastPara="1" wrap="square" lIns="240031" tIns="45706" rIns="240031" bIns="45706" anchor="ctr" anchorCtr="0">
            <a:noAutofit/>
          </a:bodyPr>
          <a:lstStyle/>
          <a:p>
            <a:pPr algn="just">
              <a:lnSpc>
                <a:spcPct val="150000"/>
              </a:lnSpc>
            </a:pPr>
            <a:r>
              <a:rPr lang="vi-VN" sz="2400" dirty="0">
                <a:solidFill>
                  <a:srgbClr val="000000"/>
                </a:solidFill>
                <a:latin typeface="UTM Avo" panose="02040603050506020204" pitchFamily="18"/>
              </a:rPr>
              <a:t>a, Bằng </a:t>
            </a:r>
            <a:r>
              <a:rPr lang="vi-VN" sz="2400" b="1" i="1" dirty="0">
                <a:solidFill>
                  <a:srgbClr val="FF0000"/>
                </a:solidFill>
                <a:latin typeface="UTM Avo" panose="02040603050506020204" pitchFamily="18"/>
              </a:rPr>
              <a:t>sự nỗ lực</a:t>
            </a:r>
            <a:r>
              <a:rPr lang="vi-VN" sz="2400" dirty="0">
                <a:solidFill>
                  <a:srgbClr val="000000"/>
                </a:solidFill>
                <a:latin typeface="UTM Avo" panose="02040603050506020204" pitchFamily="18"/>
              </a:rPr>
              <a:t>, bạn Tuấn đã đạt được những kết quả học tập xuất sắc.</a:t>
            </a:r>
            <a:endParaRPr lang="en-US" sz="2400" dirty="0">
              <a:solidFill>
                <a:srgbClr val="000000"/>
              </a:solidFill>
              <a:latin typeface="UTM Avo" panose="02040603050506020204" pitchFamily="18"/>
            </a:endParaRPr>
          </a:p>
          <a:p>
            <a:pPr algn="just">
              <a:lnSpc>
                <a:spcPct val="150000"/>
              </a:lnSpc>
            </a:pPr>
            <a:r>
              <a:rPr lang="vi-VN" sz="2400" dirty="0">
                <a:solidFill>
                  <a:srgbClr val="000000"/>
                </a:solidFill>
                <a:latin typeface="UTM Avo" panose="02040603050506020204" pitchFamily="18"/>
              </a:rPr>
              <a:t>b, Với </a:t>
            </a:r>
            <a:r>
              <a:rPr lang="vi-VN" sz="2400" b="1" i="1" dirty="0">
                <a:solidFill>
                  <a:srgbClr val="FF0000"/>
                </a:solidFill>
                <a:latin typeface="UTM Avo" panose="02040603050506020204" pitchFamily="18"/>
              </a:rPr>
              <a:t>trách nhiệm của mình</a:t>
            </a:r>
            <a:r>
              <a:rPr lang="vi-VN" sz="2400" dirty="0">
                <a:solidFill>
                  <a:srgbClr val="000000"/>
                </a:solidFill>
                <a:latin typeface="UTM Avo" panose="02040603050506020204" pitchFamily="18"/>
              </a:rPr>
              <a:t>, bạn Đức luôn hoàn thành tốt nhiệm vụ chi đội trưởng.</a:t>
            </a:r>
            <a:endParaRPr lang="en-US" sz="2400" dirty="0">
              <a:solidFill>
                <a:srgbClr val="000000"/>
              </a:solidFill>
              <a:latin typeface="UTM Avo" panose="02040603050506020204" pitchFamily="18"/>
            </a:endParaRPr>
          </a:p>
          <a:p>
            <a:pPr algn="just">
              <a:lnSpc>
                <a:spcPct val="150000"/>
              </a:lnSpc>
            </a:pPr>
            <a:r>
              <a:rPr lang="vi-VN" sz="2400" dirty="0">
                <a:solidFill>
                  <a:srgbClr val="000000"/>
                </a:solidFill>
                <a:latin typeface="UTM Avo" panose="02040603050506020204" pitchFamily="18"/>
              </a:rPr>
              <a:t>c, </a:t>
            </a:r>
            <a:r>
              <a:rPr lang="vi-VN" sz="2400" b="1" i="1" dirty="0">
                <a:solidFill>
                  <a:srgbClr val="FF0000"/>
                </a:solidFill>
                <a:latin typeface="UTM Avo" panose="02040603050506020204" pitchFamily="18"/>
              </a:rPr>
              <a:t>Với</a:t>
            </a:r>
            <a:r>
              <a:rPr lang="vi-VN" sz="2400" dirty="0">
                <a:solidFill>
                  <a:srgbClr val="000000"/>
                </a:solidFill>
                <a:latin typeface="UTM Avo" panose="02040603050506020204" pitchFamily="18"/>
              </a:rPr>
              <a:t> một giọng ca mượt mà và tình cảm, bạn Lan đã chinh phục được tất cả khán giả.</a:t>
            </a:r>
            <a:endParaRPr lang="en-US" sz="2400" dirty="0">
              <a:solidFill>
                <a:srgbClr val="000000"/>
              </a:solidFill>
              <a:latin typeface="UTM Avo" panose="02040603050506020204" pitchFamily="18"/>
            </a:endParaRPr>
          </a:p>
          <a:p>
            <a:pPr algn="just">
              <a:lnSpc>
                <a:spcPct val="150000"/>
              </a:lnSpc>
            </a:pPr>
            <a:r>
              <a:rPr lang="vi-VN" sz="2400" dirty="0">
                <a:solidFill>
                  <a:srgbClr val="000000"/>
                </a:solidFill>
                <a:latin typeface="UTM Avo" panose="02040603050506020204" pitchFamily="18"/>
              </a:rPr>
              <a:t>d, </a:t>
            </a:r>
            <a:r>
              <a:rPr lang="vi-VN" sz="2400" b="1" i="1" dirty="0">
                <a:solidFill>
                  <a:srgbClr val="FF0000"/>
                </a:solidFill>
                <a:latin typeface="UTM Avo" panose="02040603050506020204" pitchFamily="18"/>
              </a:rPr>
              <a:t>Bằng</a:t>
            </a:r>
            <a:r>
              <a:rPr lang="vi-VN" sz="2400" dirty="0">
                <a:solidFill>
                  <a:srgbClr val="000000"/>
                </a:solidFill>
                <a:latin typeface="UTM Avo" panose="02040603050506020204" pitchFamily="18"/>
              </a:rPr>
              <a:t> óc quan sát tinh tế và đôi bàn tay khéo léo, người nghệ sĩ dân gian đã sáng tạo nên những bức tranh làng Hồ nổi tiếng.</a:t>
            </a:r>
            <a:endParaRPr lang="en-US" sz="2400" dirty="0">
              <a:solidFill>
                <a:srgbClr val="000000"/>
              </a:solidFill>
              <a:latin typeface="UTM Avo" panose="02040603050506020204" pitchFamily="18"/>
            </a:endParaRPr>
          </a:p>
        </p:txBody>
      </p:sp>
    </p:spTree>
    <p:extLst>
      <p:ext uri="{BB962C8B-B14F-4D97-AF65-F5344CB8AC3E}">
        <p14:creationId xmlns:p14="http://schemas.microsoft.com/office/powerpoint/2010/main" val="4067986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ADC2D694-0963-BBCA-EBCE-14D87093E543}"/>
              </a:ext>
            </a:extLst>
          </p:cNvPr>
          <p:cNvPicPr>
            <a:picLocks noChangeAspect="1"/>
          </p:cNvPicPr>
          <p:nvPr/>
        </p:nvPicPr>
        <p:blipFill>
          <a:blip r:embed="rId4"/>
          <a:stretch>
            <a:fillRect/>
          </a:stretch>
        </p:blipFill>
        <p:spPr>
          <a:xfrm>
            <a:off x="9080119" y="691352"/>
            <a:ext cx="3111881" cy="1721648"/>
          </a:xfrm>
          <a:prstGeom prst="rect">
            <a:avLst/>
          </a:prstGeom>
        </p:spPr>
      </p:pic>
    </p:spTree>
    <p:extLst>
      <p:ext uri="{BB962C8B-B14F-4D97-AF65-F5344CB8AC3E}">
        <p14:creationId xmlns:p14="http://schemas.microsoft.com/office/powerpoint/2010/main" val="940220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328;p14">
            <a:extLst>
              <a:ext uri="{FF2B5EF4-FFF2-40B4-BE49-F238E27FC236}">
                <a16:creationId xmlns:a16="http://schemas.microsoft.com/office/drawing/2014/main" id="{430F451D-70E5-490C-0DA5-11832919A817}"/>
              </a:ext>
            </a:extLst>
          </p:cNvPr>
          <p:cNvSpPr/>
          <p:nvPr/>
        </p:nvSpPr>
        <p:spPr>
          <a:xfrm>
            <a:off x="-503349" y="4555332"/>
            <a:ext cx="13024094" cy="2753507"/>
          </a:xfrm>
          <a:custGeom>
            <a:avLst/>
            <a:gdLst/>
            <a:ahLst/>
            <a:cxnLst/>
            <a:rect l="l" t="t" r="r" b="b"/>
            <a:pathLst>
              <a:path w="19533597" h="4129724" extrusionOk="0">
                <a:moveTo>
                  <a:pt x="0" y="0"/>
                </a:moveTo>
                <a:lnTo>
                  <a:pt x="19533596" y="0"/>
                </a:lnTo>
                <a:lnTo>
                  <a:pt x="19533596" y="4129725"/>
                </a:lnTo>
                <a:lnTo>
                  <a:pt x="0" y="4129725"/>
                </a:lnTo>
                <a:lnTo>
                  <a:pt x="0" y="0"/>
                </a:lnTo>
                <a:close/>
              </a:path>
            </a:pathLst>
          </a:custGeom>
          <a:blipFill rotWithShape="1">
            <a:blip r:embed="rId3">
              <a:alphaModFix/>
            </a:blip>
            <a:stretch>
              <a:fillRect/>
            </a:stretch>
          </a:blipFill>
          <a:ln>
            <a:noFill/>
          </a:ln>
        </p:spPr>
        <p:txBody>
          <a:bodyPr spcFirstLastPara="1" wrap="square" lIns="91437" tIns="45706" rIns="91437" bIns="45706" anchor="t" anchorCtr="0">
            <a:noAutofit/>
          </a:bodyPr>
          <a:lstStyle/>
          <a:p>
            <a:endParaRPr sz="2400">
              <a:solidFill>
                <a:schemeClr val="bg1"/>
              </a:solidFill>
              <a:latin typeface="UTM Avo" panose="02040603050506020204" pitchFamily="18"/>
              <a:ea typeface="Calibri"/>
              <a:cs typeface="Calibri"/>
              <a:sym typeface="Calibri"/>
            </a:endParaRPr>
          </a:p>
        </p:txBody>
      </p:sp>
      <p:sp>
        <p:nvSpPr>
          <p:cNvPr id="3" name="Google Shape;329;p14">
            <a:extLst>
              <a:ext uri="{FF2B5EF4-FFF2-40B4-BE49-F238E27FC236}">
                <a16:creationId xmlns:a16="http://schemas.microsoft.com/office/drawing/2014/main" id="{B05505AA-50FD-B182-DD3E-7F0E6CA94235}"/>
              </a:ext>
            </a:extLst>
          </p:cNvPr>
          <p:cNvSpPr/>
          <p:nvPr/>
        </p:nvSpPr>
        <p:spPr>
          <a:xfrm>
            <a:off x="188500" y="3744994"/>
            <a:ext cx="1979319" cy="4374186"/>
          </a:xfrm>
          <a:custGeom>
            <a:avLst/>
            <a:gdLst/>
            <a:ahLst/>
            <a:cxnLst/>
            <a:rect l="l" t="t" r="r" b="b"/>
            <a:pathLst>
              <a:path w="2968592" h="6560425" extrusionOk="0">
                <a:moveTo>
                  <a:pt x="0" y="0"/>
                </a:moveTo>
                <a:lnTo>
                  <a:pt x="2968593" y="0"/>
                </a:lnTo>
                <a:lnTo>
                  <a:pt x="2968593" y="6560425"/>
                </a:lnTo>
                <a:lnTo>
                  <a:pt x="0" y="6560425"/>
                </a:lnTo>
                <a:lnTo>
                  <a:pt x="0" y="0"/>
                </a:lnTo>
                <a:close/>
              </a:path>
            </a:pathLst>
          </a:custGeom>
          <a:blipFill rotWithShape="1">
            <a:blip r:embed="rId4">
              <a:alphaModFix/>
            </a:blip>
            <a:stretch>
              <a:fillRect/>
            </a:stretch>
          </a:blipFill>
          <a:ln>
            <a:noFill/>
          </a:ln>
        </p:spPr>
        <p:txBody>
          <a:bodyPr spcFirstLastPara="1" wrap="square" lIns="91437" tIns="45706" rIns="91437" bIns="45706" anchor="t" anchorCtr="0">
            <a:noAutofit/>
          </a:bodyPr>
          <a:lstStyle/>
          <a:p>
            <a:endParaRPr sz="2400">
              <a:solidFill>
                <a:schemeClr val="bg1"/>
              </a:solidFill>
              <a:latin typeface="UTM Avo" panose="02040603050506020204" pitchFamily="18"/>
              <a:ea typeface="Calibri"/>
              <a:cs typeface="Calibri"/>
              <a:sym typeface="Calibri"/>
            </a:endParaRPr>
          </a:p>
        </p:txBody>
      </p:sp>
      <p:sp>
        <p:nvSpPr>
          <p:cNvPr id="5" name="Google Shape;331;p14">
            <a:extLst>
              <a:ext uri="{FF2B5EF4-FFF2-40B4-BE49-F238E27FC236}">
                <a16:creationId xmlns:a16="http://schemas.microsoft.com/office/drawing/2014/main" id="{8CE68FD6-C4FC-5B2C-1BE3-6C55283D85B2}"/>
              </a:ext>
            </a:extLst>
          </p:cNvPr>
          <p:cNvSpPr/>
          <p:nvPr/>
        </p:nvSpPr>
        <p:spPr>
          <a:xfrm>
            <a:off x="3277703" y="1422401"/>
            <a:ext cx="5636594" cy="1828800"/>
          </a:xfrm>
          <a:prstGeom prst="cloud">
            <a:avLst/>
          </a:prstGeom>
          <a:solidFill>
            <a:schemeClr val="lt1"/>
          </a:solidFill>
          <a:ln w="9525" cap="flat" cmpd="sng">
            <a:solidFill>
              <a:schemeClr val="accent2"/>
            </a:solidFill>
            <a:prstDash val="solid"/>
            <a:round/>
            <a:headEnd type="none" w="sm" len="sm"/>
            <a:tailEnd type="none" w="sm" len="sm"/>
          </a:ln>
        </p:spPr>
        <p:txBody>
          <a:bodyPr spcFirstLastPara="1" wrap="square" lIns="91437" tIns="45706" rIns="91437" bIns="45706" anchor="ctr" anchorCtr="0">
            <a:noAutofit/>
          </a:bodyPr>
          <a:lstStyle/>
          <a:p>
            <a:pPr algn="ctr">
              <a:lnSpc>
                <a:spcPct val="150000"/>
              </a:lnSpc>
            </a:pPr>
            <a:r>
              <a:rPr lang="vi-VN" sz="2400" dirty="0">
                <a:solidFill>
                  <a:schemeClr val="bg1"/>
                </a:solidFill>
                <a:latin typeface="UTM Avo" panose="02040603050506020204" pitchFamily="18"/>
              </a:rPr>
              <a:t>Ôn lại kiến thức đã học</a:t>
            </a:r>
            <a:endParaRPr sz="2400" dirty="0">
              <a:solidFill>
                <a:schemeClr val="bg1"/>
              </a:solidFill>
              <a:latin typeface="UTM Avo" panose="02040603050506020204" pitchFamily="18"/>
            </a:endParaRPr>
          </a:p>
        </p:txBody>
      </p:sp>
      <p:sp>
        <p:nvSpPr>
          <p:cNvPr id="6" name="Google Shape;332;p14">
            <a:extLst>
              <a:ext uri="{FF2B5EF4-FFF2-40B4-BE49-F238E27FC236}">
                <a16:creationId xmlns:a16="http://schemas.microsoft.com/office/drawing/2014/main" id="{AF4FAB71-BF02-FC45-5021-983A82C5A75A}"/>
              </a:ext>
            </a:extLst>
          </p:cNvPr>
          <p:cNvSpPr/>
          <p:nvPr/>
        </p:nvSpPr>
        <p:spPr>
          <a:xfrm>
            <a:off x="2873457" y="3377866"/>
            <a:ext cx="6445085" cy="2354931"/>
          </a:xfrm>
          <a:prstGeom prst="cloud">
            <a:avLst/>
          </a:prstGeom>
          <a:solidFill>
            <a:schemeClr val="lt1"/>
          </a:solidFill>
          <a:ln w="9525" cap="flat" cmpd="sng">
            <a:solidFill>
              <a:schemeClr val="accent2"/>
            </a:solidFill>
            <a:prstDash val="solid"/>
            <a:round/>
            <a:headEnd type="none" w="sm" len="sm"/>
            <a:tailEnd type="none" w="sm" len="sm"/>
          </a:ln>
        </p:spPr>
        <p:txBody>
          <a:bodyPr spcFirstLastPara="1" wrap="square" lIns="91437" tIns="45706" rIns="91437" bIns="45706" anchor="ctr" anchorCtr="0">
            <a:noAutofit/>
          </a:bodyPr>
          <a:lstStyle/>
          <a:p>
            <a:pPr algn="ctr">
              <a:lnSpc>
                <a:spcPct val="150000"/>
              </a:lnSpc>
            </a:pPr>
            <a:r>
              <a:rPr lang="vi-VN" sz="2400" dirty="0">
                <a:solidFill>
                  <a:schemeClr val="bg1"/>
                </a:solidFill>
                <a:latin typeface="UTM Avo" panose="02040603050506020204" pitchFamily="18"/>
              </a:rPr>
              <a:t>Chuẩn bị cho tiết học sau: </a:t>
            </a:r>
            <a:endParaRPr sz="2400" dirty="0">
              <a:solidFill>
                <a:schemeClr val="bg1"/>
              </a:solidFill>
              <a:latin typeface="UTM Avo" panose="02040603050506020204" pitchFamily="18"/>
            </a:endParaRPr>
          </a:p>
          <a:p>
            <a:pPr algn="ctr">
              <a:lnSpc>
                <a:spcPct val="150000"/>
              </a:lnSpc>
            </a:pPr>
            <a:r>
              <a:rPr lang="vi-VN" sz="2400" i="1" dirty="0">
                <a:solidFill>
                  <a:schemeClr val="bg1"/>
                </a:solidFill>
                <a:latin typeface="UTM Avo" panose="02040603050506020204" pitchFamily="18"/>
              </a:rPr>
              <a:t>Ôn tập cuối học kì II (Tiết 6)</a:t>
            </a:r>
            <a:endParaRPr sz="2400" i="1" dirty="0">
              <a:solidFill>
                <a:schemeClr val="bg1"/>
              </a:solidFill>
              <a:latin typeface="UTM Avo" panose="02040603050506020204" pitchFamily="18"/>
            </a:endParaRPr>
          </a:p>
        </p:txBody>
      </p:sp>
    </p:spTree>
    <p:extLst>
      <p:ext uri="{BB962C8B-B14F-4D97-AF65-F5344CB8AC3E}">
        <p14:creationId xmlns:p14="http://schemas.microsoft.com/office/powerpoint/2010/main" val="98339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4541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CB027CB-33A2-DB8E-FDCD-11D3E26EE0D0}"/>
              </a:ext>
            </a:extLst>
          </p:cNvPr>
          <p:cNvSpPr/>
          <p:nvPr/>
        </p:nvSpPr>
        <p:spPr>
          <a:xfrm>
            <a:off x="4775418" y="3585180"/>
            <a:ext cx="2944537" cy="2958470"/>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3EB4BD1-2902-EC4A-0F38-79BCCA9B2602}"/>
              </a:ext>
            </a:extLst>
          </p:cNvPr>
          <p:cNvSpPr txBox="1"/>
          <p:nvPr/>
        </p:nvSpPr>
        <p:spPr>
          <a:xfrm>
            <a:off x="454403" y="574846"/>
            <a:ext cx="11367083" cy="141199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Để</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kết</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nối</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cộng</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đồng</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giáo</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viên</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và</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nhận</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thêm</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nhiều</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tài</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liệu</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giảng</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dạy</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mời</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quý</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thầy</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cô</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tham</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gia</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Group Facebook</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theo</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đường</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link:  </a:t>
            </a:r>
          </a:p>
        </p:txBody>
      </p:sp>
      <p:sp>
        <p:nvSpPr>
          <p:cNvPr id="11" name="Rectangle: Rounded Corners 10">
            <a:extLst>
              <a:ext uri="{FF2B5EF4-FFF2-40B4-BE49-F238E27FC236}">
                <a16:creationId xmlns:a16="http://schemas.microsoft.com/office/drawing/2014/main" id="{277F7C17-E574-9332-676F-7B4FC88CD262}"/>
              </a:ext>
            </a:extLst>
          </p:cNvPr>
          <p:cNvSpPr/>
          <p:nvPr/>
        </p:nvSpPr>
        <p:spPr>
          <a:xfrm>
            <a:off x="2441908" y="2000034"/>
            <a:ext cx="7407478" cy="461665"/>
          </a:xfrm>
          <a:prstGeom prst="roundRect">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hlinkClick r:id="rId3"/>
            <a:extLst>
              <a:ext uri="{FF2B5EF4-FFF2-40B4-BE49-F238E27FC236}">
                <a16:creationId xmlns:a16="http://schemas.microsoft.com/office/drawing/2014/main" id="{EEDCC7DA-65BA-6B5F-4904-487E49566583}"/>
              </a:ext>
            </a:extLst>
          </p:cNvPr>
          <p:cNvSpPr txBox="1"/>
          <p:nvPr/>
        </p:nvSpPr>
        <p:spPr>
          <a:xfrm>
            <a:off x="2644617" y="2000034"/>
            <a:ext cx="712225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Hoc10 – Đồng hành cùng giáo viên tiểu học</a:t>
            </a:r>
          </a:p>
        </p:txBody>
      </p:sp>
      <p:sp>
        <p:nvSpPr>
          <p:cNvPr id="15" name="TextBox 14">
            <a:extLst>
              <a:ext uri="{FF2B5EF4-FFF2-40B4-BE49-F238E27FC236}">
                <a16:creationId xmlns:a16="http://schemas.microsoft.com/office/drawing/2014/main" id="{27B892AE-66B0-F635-0B83-4AD3E5525730}"/>
              </a:ext>
            </a:extLst>
          </p:cNvPr>
          <p:cNvSpPr txBox="1"/>
          <p:nvPr/>
        </p:nvSpPr>
        <p:spPr>
          <a:xfrm>
            <a:off x="4011326" y="2381351"/>
            <a:ext cx="4321723" cy="48866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Hoặc truy cập qua QR code</a:t>
            </a:r>
          </a:p>
        </p:txBody>
      </p:sp>
      <p:pic>
        <p:nvPicPr>
          <p:cNvPr id="1026" name="Picture 2" descr="Ngón Trỏ, ngón tay, Máy tính Biểu tượng Tay - tay png tải về - Miễn phí  trong suốt Tay png Tải về.">
            <a:extLst>
              <a:ext uri="{FF2B5EF4-FFF2-40B4-BE49-F238E27FC236}">
                <a16:creationId xmlns:a16="http://schemas.microsoft.com/office/drawing/2014/main" id="{7E39AE3B-04ED-AC20-C486-F5B9A97F621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6200000">
            <a:off x="5679086" y="2851979"/>
            <a:ext cx="1053311" cy="7490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832875A-4427-A797-26A3-6FCDC20AC8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05420" y="3722149"/>
            <a:ext cx="2684532" cy="2684532"/>
          </a:xfrm>
          <a:prstGeom prst="roundRect">
            <a:avLst>
              <a:gd name="adj" fmla="val 12957"/>
            </a:avLst>
          </a:prstGeom>
        </p:spPr>
      </p:pic>
    </p:spTree>
    <p:extLst>
      <p:ext uri="{BB962C8B-B14F-4D97-AF65-F5344CB8AC3E}">
        <p14:creationId xmlns:p14="http://schemas.microsoft.com/office/powerpoint/2010/main" val="2475335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1000" fill="hold"/>
                                        <p:tgtEl>
                                          <p:spTgt spid="10"/>
                                        </p:tgtEl>
                                        <p:attrNameLst>
                                          <p:attrName>style.color</p:attrName>
                                        </p:attrNameLst>
                                      </p:cBhvr>
                                      <p:by>
                                        <p:hsl h="7200000" s="0" l="0"/>
                                      </p:by>
                                    </p:animClr>
                                    <p:animClr clrSpc="hsl" dir="cw">
                                      <p:cBhvr>
                                        <p:cTn id="7" dur="1000" fill="hold"/>
                                        <p:tgtEl>
                                          <p:spTgt spid="10"/>
                                        </p:tgtEl>
                                        <p:attrNameLst>
                                          <p:attrName>fillcolor</p:attrName>
                                        </p:attrNameLst>
                                      </p:cBhvr>
                                      <p:by>
                                        <p:hsl h="7200000" s="0" l="0"/>
                                      </p:by>
                                    </p:animClr>
                                    <p:animClr clrSpc="hsl" dir="cw">
                                      <p:cBhvr>
                                        <p:cTn id="8" dur="1000" fill="hold"/>
                                        <p:tgtEl>
                                          <p:spTgt spid="10"/>
                                        </p:tgtEl>
                                        <p:attrNameLst>
                                          <p:attrName>stroke.color</p:attrName>
                                        </p:attrNameLst>
                                      </p:cBhvr>
                                      <p:by>
                                        <p:hsl h="7200000" s="0" l="0"/>
                                      </p:by>
                                    </p:animClr>
                                    <p:set>
                                      <p:cBhvr>
                                        <p:cTn id="9" dur="1000" fill="hold"/>
                                        <p:tgtEl>
                                          <p:spTgt spid="10"/>
                                        </p:tgtEl>
                                        <p:attrNameLst>
                                          <p:attrName>fill.type</p:attrName>
                                        </p:attrNameLst>
                                      </p:cBhvr>
                                      <p:to>
                                        <p:strVal val="solid"/>
                                      </p:to>
                                    </p:set>
                                  </p:childTnLst>
                                </p:cTn>
                              </p:par>
                              <p:par>
                                <p:cTn id="10" presetID="1" presetClass="emph" presetSubtype="2" repeatCount="indefinite" fill="hold" nodeType="withEffect">
                                  <p:stCondLst>
                                    <p:cond delay="0"/>
                                  </p:stCondLst>
                                  <p:childTnLst>
                                    <p:animClr clrSpc="rgb" dir="cw">
                                      <p:cBhvr>
                                        <p:cTn id="11" dur="1000" fill="hold"/>
                                        <p:tgtEl>
                                          <p:spTgt spid="11"/>
                                        </p:tgtEl>
                                        <p:attrNameLst>
                                          <p:attrName>fillcolor</p:attrName>
                                        </p:attrNameLst>
                                      </p:cBhvr>
                                      <p:to>
                                        <a:srgbClr val="C5E0B3"/>
                                      </p:to>
                                    </p:animClr>
                                    <p:set>
                                      <p:cBhvr>
                                        <p:cTn id="12" dur="1000" fill="hold"/>
                                        <p:tgtEl>
                                          <p:spTgt spid="11"/>
                                        </p:tgtEl>
                                        <p:attrNameLst>
                                          <p:attrName>fill.type</p:attrName>
                                        </p:attrNameLst>
                                      </p:cBhvr>
                                      <p:to>
                                        <p:strVal val="solid"/>
                                      </p:to>
                                    </p:set>
                                    <p:set>
                                      <p:cBhvr>
                                        <p:cTn id="13" dur="1000" fill="hold"/>
                                        <p:tgtEl>
                                          <p:spTgt spid="11"/>
                                        </p:tgtEl>
                                        <p:attrNameLst>
                                          <p:attrName>fill.on</p:attrName>
                                        </p:attrNameLst>
                                      </p:cBhvr>
                                      <p:to>
                                        <p:strVal val="true"/>
                                      </p:to>
                                    </p:set>
                                  </p:childTnLst>
                                </p:cTn>
                              </p:par>
                              <p:par>
                                <p:cTn id="14" presetID="21" presetClass="emph" presetSubtype="0" repeatCount="indefinite" fill="hold" grpId="0" nodeType="withEffect">
                                  <p:stCondLst>
                                    <p:cond delay="0"/>
                                  </p:stCondLst>
                                  <p:childTnLst>
                                    <p:animClr clrSpc="hsl" dir="cw">
                                      <p:cBhvr override="childStyle">
                                        <p:cTn id="15" dur="1000" fill="hold"/>
                                        <p:tgtEl>
                                          <p:spTgt spid="6"/>
                                        </p:tgtEl>
                                        <p:attrNameLst>
                                          <p:attrName>style.color</p:attrName>
                                        </p:attrNameLst>
                                      </p:cBhvr>
                                      <p:by>
                                        <p:hsl h="7200000" s="0" l="0"/>
                                      </p:by>
                                    </p:animClr>
                                    <p:animClr clrSpc="hsl" dir="cw">
                                      <p:cBhvr>
                                        <p:cTn id="16" dur="1000" fill="hold"/>
                                        <p:tgtEl>
                                          <p:spTgt spid="6"/>
                                        </p:tgtEl>
                                        <p:attrNameLst>
                                          <p:attrName>fillcolor</p:attrName>
                                        </p:attrNameLst>
                                      </p:cBhvr>
                                      <p:by>
                                        <p:hsl h="7200000" s="0" l="0"/>
                                      </p:by>
                                    </p:animClr>
                                    <p:animClr clrSpc="hsl" dir="cw">
                                      <p:cBhvr>
                                        <p:cTn id="17" dur="1000" fill="hold"/>
                                        <p:tgtEl>
                                          <p:spTgt spid="6"/>
                                        </p:tgtEl>
                                        <p:attrNameLst>
                                          <p:attrName>stroke.color</p:attrName>
                                        </p:attrNameLst>
                                      </p:cBhvr>
                                      <p:by>
                                        <p:hsl h="7200000" s="0" l="0"/>
                                      </p:by>
                                    </p:animClr>
                                    <p:set>
                                      <p:cBhvr>
                                        <p:cTn id="18" dur="10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922B9963-47AA-E4D3-0E27-23CDFAB7B912}"/>
              </a:ext>
            </a:extLst>
          </p:cNvPr>
          <p:cNvPicPr>
            <a:picLocks noChangeAspect="1"/>
          </p:cNvPicPr>
          <p:nvPr/>
        </p:nvPicPr>
        <p:blipFill>
          <a:blip r:embed="rId4"/>
          <a:stretch>
            <a:fillRect/>
          </a:stretch>
        </p:blipFill>
        <p:spPr>
          <a:xfrm>
            <a:off x="9080119" y="691352"/>
            <a:ext cx="3111881" cy="1721648"/>
          </a:xfrm>
          <a:prstGeom prst="rect">
            <a:avLst/>
          </a:prstGeom>
        </p:spPr>
      </p:pic>
    </p:spTree>
    <p:extLst>
      <p:ext uri="{BB962C8B-B14F-4D97-AF65-F5344CB8AC3E}">
        <p14:creationId xmlns:p14="http://schemas.microsoft.com/office/powerpoint/2010/main" val="1820456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242;p1">
            <a:extLst>
              <a:ext uri="{FF2B5EF4-FFF2-40B4-BE49-F238E27FC236}">
                <a16:creationId xmlns:a16="http://schemas.microsoft.com/office/drawing/2014/main" id="{CC7E406C-AA3B-47AC-A5E9-A11961630AEC}"/>
              </a:ext>
            </a:extLst>
          </p:cNvPr>
          <p:cNvSpPr txBox="1">
            <a:spLocks/>
          </p:cNvSpPr>
          <p:nvPr/>
        </p:nvSpPr>
        <p:spPr>
          <a:xfrm>
            <a:off x="1523403" y="5517896"/>
            <a:ext cx="9145191" cy="623462"/>
          </a:xfrm>
          <a:prstGeom prst="rect">
            <a:avLst/>
          </a:prstGeom>
          <a:noFill/>
          <a:ln>
            <a:noFill/>
          </a:ln>
        </p:spPr>
        <p:txBody>
          <a:bodyPr spcFirstLastPara="1" wrap="square" lIns="91437" tIns="45706" rIns="91437" bIns="45706"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vi-VN" sz="3200" b="1" dirty="0">
                <a:solidFill>
                  <a:schemeClr val="bg1"/>
                </a:solidFill>
                <a:latin typeface="UTM Avo" panose="02040603050506020204" pitchFamily="18"/>
              </a:rPr>
              <a:t>Đáp án: </a:t>
            </a:r>
            <a:r>
              <a:rPr lang="vi-VN" sz="3200" dirty="0">
                <a:solidFill>
                  <a:schemeClr val="bg1"/>
                </a:solidFill>
                <a:latin typeface="UTM Avo" panose="02040603050506020204" pitchFamily="18"/>
              </a:rPr>
              <a:t>Con gà ác</a:t>
            </a:r>
          </a:p>
        </p:txBody>
      </p:sp>
      <p:pic>
        <p:nvPicPr>
          <p:cNvPr id="6" name="Picture 5">
            <a:extLst>
              <a:ext uri="{FF2B5EF4-FFF2-40B4-BE49-F238E27FC236}">
                <a16:creationId xmlns:a16="http://schemas.microsoft.com/office/drawing/2014/main" id="{D043032E-B0C8-CC09-9E18-8FC1A640C4D1}"/>
              </a:ext>
            </a:extLst>
          </p:cNvPr>
          <p:cNvPicPr>
            <a:picLocks noChangeAspect="1"/>
          </p:cNvPicPr>
          <p:nvPr/>
        </p:nvPicPr>
        <p:blipFill rotWithShape="1">
          <a:blip r:embed="rId3">
            <a:extLst>
              <a:ext uri="{28A0092B-C50C-407E-A947-70E740481C1C}">
                <a14:useLocalDpi xmlns:a14="http://schemas.microsoft.com/office/drawing/2010/main" val="0"/>
              </a:ext>
            </a:extLst>
          </a:blip>
          <a:srcRect t="3873" b="3645"/>
          <a:stretch/>
        </p:blipFill>
        <p:spPr>
          <a:xfrm>
            <a:off x="2209799" y="1879600"/>
            <a:ext cx="7772400" cy="3276600"/>
          </a:xfrm>
          <a:prstGeom prst="rect">
            <a:avLst/>
          </a:prstGeom>
        </p:spPr>
      </p:pic>
    </p:spTree>
    <p:extLst>
      <p:ext uri="{BB962C8B-B14F-4D97-AF65-F5344CB8AC3E}">
        <p14:creationId xmlns:p14="http://schemas.microsoft.com/office/powerpoint/2010/main" val="4196135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Tiếng việt (1)">
            <a:extLst>
              <a:ext uri="{FF2B5EF4-FFF2-40B4-BE49-F238E27FC236}">
                <a16:creationId xmlns:a16="http://schemas.microsoft.com/office/drawing/2014/main" id="{2561DA70-C5C3-4B1C-BCF1-5AE58EB49A6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6413"/>
          </a:xfrm>
          <a:prstGeom prst="rect">
            <a:avLst/>
          </a:prstGeom>
        </p:spPr>
      </p:pic>
      <p:pic>
        <p:nvPicPr>
          <p:cNvPr id="2" name="Picture 1">
            <a:hlinkClick r:id="rId3"/>
            <a:extLst>
              <a:ext uri="{FF2B5EF4-FFF2-40B4-BE49-F238E27FC236}">
                <a16:creationId xmlns:a16="http://schemas.microsoft.com/office/drawing/2014/main" id="{1D1C4A12-0EE1-AD9D-F24F-63D6D6CF6073}"/>
              </a:ext>
            </a:extLst>
          </p:cNvPr>
          <p:cNvPicPr>
            <a:picLocks noChangeAspect="1"/>
          </p:cNvPicPr>
          <p:nvPr/>
        </p:nvPicPr>
        <p:blipFill>
          <a:blip r:embed="rId4"/>
          <a:stretch>
            <a:fillRect/>
          </a:stretch>
        </p:blipFill>
        <p:spPr>
          <a:xfrm>
            <a:off x="9080119" y="691352"/>
            <a:ext cx="3111881" cy="1721648"/>
          </a:xfrm>
          <a:prstGeom prst="rect">
            <a:avLst/>
          </a:prstGeom>
        </p:spPr>
      </p:pic>
    </p:spTree>
    <p:extLst>
      <p:ext uri="{BB962C8B-B14F-4D97-AF65-F5344CB8AC3E}">
        <p14:creationId xmlns:p14="http://schemas.microsoft.com/office/powerpoint/2010/main" val="1621639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248;p3">
            <a:extLst>
              <a:ext uri="{FF2B5EF4-FFF2-40B4-BE49-F238E27FC236}">
                <a16:creationId xmlns:a16="http://schemas.microsoft.com/office/drawing/2014/main" id="{B30E2866-D441-DA28-C530-09F52D0AED33}"/>
              </a:ext>
            </a:extLst>
          </p:cNvPr>
          <p:cNvSpPr/>
          <p:nvPr/>
        </p:nvSpPr>
        <p:spPr>
          <a:xfrm>
            <a:off x="-503349" y="4270451"/>
            <a:ext cx="13024094" cy="2753507"/>
          </a:xfrm>
          <a:custGeom>
            <a:avLst/>
            <a:gdLst/>
            <a:ahLst/>
            <a:cxnLst/>
            <a:rect l="l" t="t" r="r" b="b"/>
            <a:pathLst>
              <a:path w="19533597" h="4129724" extrusionOk="0">
                <a:moveTo>
                  <a:pt x="0" y="0"/>
                </a:moveTo>
                <a:lnTo>
                  <a:pt x="19533596" y="0"/>
                </a:lnTo>
                <a:lnTo>
                  <a:pt x="19533596" y="4129724"/>
                </a:lnTo>
                <a:lnTo>
                  <a:pt x="0" y="4129724"/>
                </a:lnTo>
                <a:lnTo>
                  <a:pt x="0" y="0"/>
                </a:lnTo>
                <a:close/>
              </a:path>
            </a:pathLst>
          </a:custGeom>
          <a:blipFill rotWithShape="1">
            <a:blip r:embed="rId3">
              <a:alphaModFix/>
            </a:blip>
            <a:stretch>
              <a:fillRect/>
            </a:stretch>
          </a:blipFill>
          <a:ln>
            <a:noFill/>
          </a:ln>
        </p:spPr>
        <p:txBody>
          <a:bodyPr spcFirstLastPara="1" wrap="square" lIns="91437" tIns="45706" rIns="91437" bIns="45706" anchor="t" anchorCtr="0">
            <a:noAutofit/>
          </a:bodyPr>
          <a:lstStyle/>
          <a:p>
            <a:endParaRPr sz="1100">
              <a:solidFill>
                <a:schemeClr val="bg1"/>
              </a:solidFill>
              <a:latin typeface="UTM Avo" panose="02040603050506020204" pitchFamily="18"/>
              <a:ea typeface="Calibri"/>
              <a:cs typeface="Calibri"/>
              <a:sym typeface="Calibri"/>
            </a:endParaRPr>
          </a:p>
        </p:txBody>
      </p:sp>
      <p:grpSp>
        <p:nvGrpSpPr>
          <p:cNvPr id="3" name="Google Shape;249;p3">
            <a:extLst>
              <a:ext uri="{FF2B5EF4-FFF2-40B4-BE49-F238E27FC236}">
                <a16:creationId xmlns:a16="http://schemas.microsoft.com/office/drawing/2014/main" id="{7BA02A57-E8FE-0DF4-201B-1462EF3B2E29}"/>
              </a:ext>
            </a:extLst>
          </p:cNvPr>
          <p:cNvGrpSpPr/>
          <p:nvPr/>
        </p:nvGrpSpPr>
        <p:grpSpPr>
          <a:xfrm>
            <a:off x="2081516" y="1757619"/>
            <a:ext cx="8028968" cy="3342761"/>
            <a:chOff x="3274317" y="1033233"/>
            <a:chExt cx="12041884" cy="5013489"/>
          </a:xfrm>
        </p:grpSpPr>
        <p:sp>
          <p:nvSpPr>
            <p:cNvPr id="4" name="Google Shape;250;p3">
              <a:extLst>
                <a:ext uri="{FF2B5EF4-FFF2-40B4-BE49-F238E27FC236}">
                  <a16:creationId xmlns:a16="http://schemas.microsoft.com/office/drawing/2014/main" id="{15FD06C4-872C-A99E-17BD-F1BD9E586CB3}"/>
                </a:ext>
              </a:extLst>
            </p:cNvPr>
            <p:cNvSpPr/>
            <p:nvPr/>
          </p:nvSpPr>
          <p:spPr>
            <a:xfrm>
              <a:off x="3274317" y="1033233"/>
              <a:ext cx="12041884" cy="5013489"/>
            </a:xfrm>
            <a:custGeom>
              <a:avLst/>
              <a:gdLst/>
              <a:ahLst/>
              <a:cxnLst/>
              <a:rect l="l" t="t" r="r" b="b"/>
              <a:pathLst>
                <a:path w="12745560" h="7334008" extrusionOk="0">
                  <a:moveTo>
                    <a:pt x="0" y="0"/>
                  </a:moveTo>
                  <a:lnTo>
                    <a:pt x="12745560" y="0"/>
                  </a:lnTo>
                  <a:lnTo>
                    <a:pt x="12745560" y="7334008"/>
                  </a:lnTo>
                  <a:lnTo>
                    <a:pt x="0" y="7334008"/>
                  </a:lnTo>
                  <a:lnTo>
                    <a:pt x="0" y="0"/>
                  </a:lnTo>
                  <a:close/>
                </a:path>
              </a:pathLst>
            </a:custGeom>
            <a:blipFill rotWithShape="1">
              <a:blip r:embed="rId4">
                <a:alphaModFix/>
              </a:blip>
              <a:stretch>
                <a:fillRect/>
              </a:stretch>
            </a:blipFill>
            <a:ln>
              <a:noFill/>
            </a:ln>
          </p:spPr>
          <p:txBody>
            <a:bodyPr spcFirstLastPara="1" wrap="square" lIns="91437" tIns="45706" rIns="91437" bIns="45706" anchor="t" anchorCtr="0">
              <a:noAutofit/>
            </a:bodyPr>
            <a:lstStyle/>
            <a:p>
              <a:endParaRPr sz="1100">
                <a:solidFill>
                  <a:schemeClr val="bg1"/>
                </a:solidFill>
                <a:latin typeface="UTM Avo" panose="02040603050506020204" pitchFamily="18"/>
                <a:ea typeface="Calibri"/>
                <a:cs typeface="Calibri"/>
                <a:sym typeface="Calibri"/>
              </a:endParaRPr>
            </a:p>
          </p:txBody>
        </p:sp>
        <p:sp>
          <p:nvSpPr>
            <p:cNvPr id="5" name="Google Shape;251;p3">
              <a:extLst>
                <a:ext uri="{FF2B5EF4-FFF2-40B4-BE49-F238E27FC236}">
                  <a16:creationId xmlns:a16="http://schemas.microsoft.com/office/drawing/2014/main" id="{15763245-8D07-711D-0463-41FABD68B087}"/>
                </a:ext>
              </a:extLst>
            </p:cNvPr>
            <p:cNvSpPr txBox="1"/>
            <p:nvPr/>
          </p:nvSpPr>
          <p:spPr>
            <a:xfrm>
              <a:off x="3467099" y="1948816"/>
              <a:ext cx="11353800" cy="2908067"/>
            </a:xfrm>
            <a:prstGeom prst="rect">
              <a:avLst/>
            </a:prstGeom>
            <a:noFill/>
            <a:ln>
              <a:noFill/>
            </a:ln>
          </p:spPr>
          <p:txBody>
            <a:bodyPr spcFirstLastPara="1" wrap="square" lIns="91437" tIns="45706" rIns="91437" bIns="45706" anchor="t" anchorCtr="0">
              <a:spAutoFit/>
            </a:bodyPr>
            <a:lstStyle/>
            <a:p>
              <a:pPr algn="ctr">
                <a:lnSpc>
                  <a:spcPct val="150000"/>
                </a:lnSpc>
              </a:pPr>
              <a:r>
                <a:rPr lang="vi-VN" sz="4000" b="1" dirty="0">
                  <a:solidFill>
                    <a:schemeClr val="bg1"/>
                  </a:solidFill>
                  <a:latin typeface="UTM Avo" panose="02040603050506020204" pitchFamily="18"/>
                </a:rPr>
                <a:t>1. Đánh giá kĩ năng đọc thành tiếng, học thuộc lòng</a:t>
              </a:r>
              <a:endParaRPr sz="4000" dirty="0">
                <a:solidFill>
                  <a:schemeClr val="bg1"/>
                </a:solidFill>
                <a:latin typeface="UTM Avo" panose="02040603050506020204" pitchFamily="18"/>
              </a:endParaRPr>
            </a:p>
          </p:txBody>
        </p:sp>
      </p:grpSp>
    </p:spTree>
    <p:extLst>
      <p:ext uri="{BB962C8B-B14F-4D97-AF65-F5344CB8AC3E}">
        <p14:creationId xmlns:p14="http://schemas.microsoft.com/office/powerpoint/2010/main" val="3252343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Google Shape;256;p4">
            <a:extLst>
              <a:ext uri="{FF2B5EF4-FFF2-40B4-BE49-F238E27FC236}">
                <a16:creationId xmlns:a16="http://schemas.microsoft.com/office/drawing/2014/main" id="{C84BF2CE-7794-40BB-26E1-E7543C4EAE82}"/>
              </a:ext>
            </a:extLst>
          </p:cNvPr>
          <p:cNvSpPr txBox="1"/>
          <p:nvPr/>
        </p:nvSpPr>
        <p:spPr>
          <a:xfrm>
            <a:off x="621792" y="1969392"/>
            <a:ext cx="10974230" cy="600164"/>
          </a:xfrm>
          <a:prstGeom prst="rect">
            <a:avLst/>
          </a:prstGeom>
          <a:noFill/>
          <a:ln>
            <a:noFill/>
          </a:ln>
        </p:spPr>
        <p:txBody>
          <a:bodyPr spcFirstLastPara="1" wrap="square" lIns="0" tIns="0" rIns="0" bIns="0" anchor="t" anchorCtr="0">
            <a:spAutoFit/>
          </a:bodyPr>
          <a:lstStyle/>
          <a:p>
            <a:pPr algn="just">
              <a:lnSpc>
                <a:spcPct val="150000"/>
              </a:lnSpc>
            </a:pPr>
            <a:r>
              <a:rPr lang="vi-VN" sz="2600" b="1" dirty="0">
                <a:solidFill>
                  <a:schemeClr val="bg1"/>
                </a:solidFill>
                <a:latin typeface="UTM Avo" panose="02040603050506020204" pitchFamily="18"/>
              </a:rPr>
              <a:t>Em hãy đọc thành tiếng các bài đọc sau</a:t>
            </a:r>
            <a:endParaRPr sz="2600" b="1" dirty="0">
              <a:solidFill>
                <a:schemeClr val="bg1"/>
              </a:solidFill>
              <a:latin typeface="UTM Avo" panose="02040603050506020204" pitchFamily="18"/>
            </a:endParaRPr>
          </a:p>
        </p:txBody>
      </p:sp>
      <p:sp>
        <p:nvSpPr>
          <p:cNvPr id="11" name="Google Shape;257;p4">
            <a:extLst>
              <a:ext uri="{FF2B5EF4-FFF2-40B4-BE49-F238E27FC236}">
                <a16:creationId xmlns:a16="http://schemas.microsoft.com/office/drawing/2014/main" id="{652776B5-131B-08F3-59CC-D7EFF33B5D5D}"/>
              </a:ext>
            </a:extLst>
          </p:cNvPr>
          <p:cNvSpPr/>
          <p:nvPr/>
        </p:nvSpPr>
        <p:spPr>
          <a:xfrm>
            <a:off x="621792" y="3021800"/>
            <a:ext cx="3853229" cy="953981"/>
          </a:xfrm>
          <a:prstGeom prst="wedgeRectCallout">
            <a:avLst>
              <a:gd name="adj1" fmla="val -20833"/>
              <a:gd name="adj2" fmla="val 62500"/>
            </a:avLst>
          </a:prstGeom>
          <a:solidFill>
            <a:schemeClr val="lt1"/>
          </a:solidFill>
          <a:ln w="25400" cap="flat" cmpd="sng">
            <a:solidFill>
              <a:schemeClr val="accent2"/>
            </a:solidFill>
            <a:prstDash val="solid"/>
            <a:round/>
            <a:headEnd type="none" w="sm" len="sm"/>
            <a:tailEnd type="none" w="sm" len="sm"/>
          </a:ln>
        </p:spPr>
        <p:txBody>
          <a:bodyPr spcFirstLastPara="1" wrap="square" lIns="91437" tIns="45706" rIns="91437" bIns="45706" anchor="ctr" anchorCtr="0">
            <a:noAutofit/>
          </a:bodyPr>
          <a:lstStyle/>
          <a:p>
            <a:pPr algn="ctr"/>
            <a:r>
              <a:rPr lang="vi-VN" sz="2600" i="1" dirty="0">
                <a:solidFill>
                  <a:schemeClr val="bg1"/>
                </a:solidFill>
                <a:latin typeface="UTM Avo" panose="02040603050506020204" pitchFamily="18"/>
              </a:rPr>
              <a:t>Ngọn đuốc trong đêm</a:t>
            </a:r>
            <a:endParaRPr sz="2600" i="1" dirty="0">
              <a:solidFill>
                <a:schemeClr val="bg1"/>
              </a:solidFill>
              <a:latin typeface="UTM Avo" panose="02040603050506020204" pitchFamily="18"/>
            </a:endParaRPr>
          </a:p>
        </p:txBody>
      </p:sp>
      <p:sp>
        <p:nvSpPr>
          <p:cNvPr id="12" name="Google Shape;258;p4">
            <a:extLst>
              <a:ext uri="{FF2B5EF4-FFF2-40B4-BE49-F238E27FC236}">
                <a16:creationId xmlns:a16="http://schemas.microsoft.com/office/drawing/2014/main" id="{3EA8514E-2852-4DE1-523F-9104567CBE39}"/>
              </a:ext>
            </a:extLst>
          </p:cNvPr>
          <p:cNvSpPr/>
          <p:nvPr/>
        </p:nvSpPr>
        <p:spPr>
          <a:xfrm>
            <a:off x="4911959" y="3023428"/>
            <a:ext cx="2276133" cy="953981"/>
          </a:xfrm>
          <a:prstGeom prst="wedgeRectCallout">
            <a:avLst>
              <a:gd name="adj1" fmla="val -20833"/>
              <a:gd name="adj2" fmla="val 62500"/>
            </a:avLst>
          </a:prstGeom>
          <a:solidFill>
            <a:schemeClr val="lt1"/>
          </a:solidFill>
          <a:ln w="25400" cap="flat" cmpd="sng">
            <a:solidFill>
              <a:schemeClr val="accent2"/>
            </a:solidFill>
            <a:prstDash val="solid"/>
            <a:round/>
            <a:headEnd type="none" w="sm" len="sm"/>
            <a:tailEnd type="none" w="sm" len="sm"/>
          </a:ln>
        </p:spPr>
        <p:txBody>
          <a:bodyPr spcFirstLastPara="1" wrap="square" lIns="91437" tIns="45706" rIns="91437" bIns="45706" anchor="ctr" anchorCtr="0">
            <a:noAutofit/>
          </a:bodyPr>
          <a:lstStyle/>
          <a:p>
            <a:pPr algn="ctr"/>
            <a:r>
              <a:rPr lang="vi-VN" sz="2600" i="1">
                <a:solidFill>
                  <a:schemeClr val="bg1"/>
                </a:solidFill>
                <a:latin typeface="UTM Avo" panose="02040603050506020204" pitchFamily="18"/>
              </a:rPr>
              <a:t>Bức mật thư</a:t>
            </a:r>
            <a:endParaRPr sz="2600" i="1">
              <a:solidFill>
                <a:schemeClr val="bg1"/>
              </a:solidFill>
              <a:latin typeface="UTM Avo" panose="02040603050506020204" pitchFamily="18"/>
            </a:endParaRPr>
          </a:p>
        </p:txBody>
      </p:sp>
      <p:sp>
        <p:nvSpPr>
          <p:cNvPr id="13" name="Google Shape;259;p4">
            <a:extLst>
              <a:ext uri="{FF2B5EF4-FFF2-40B4-BE49-F238E27FC236}">
                <a16:creationId xmlns:a16="http://schemas.microsoft.com/office/drawing/2014/main" id="{B3BAEF77-3A14-91DB-20FA-42A620BD5B0C}"/>
              </a:ext>
            </a:extLst>
          </p:cNvPr>
          <p:cNvSpPr/>
          <p:nvPr/>
        </p:nvSpPr>
        <p:spPr>
          <a:xfrm>
            <a:off x="7625030" y="3010047"/>
            <a:ext cx="3961325" cy="953981"/>
          </a:xfrm>
          <a:prstGeom prst="wedgeRectCallout">
            <a:avLst>
              <a:gd name="adj1" fmla="val -20833"/>
              <a:gd name="adj2" fmla="val 62500"/>
            </a:avLst>
          </a:prstGeom>
          <a:solidFill>
            <a:schemeClr val="lt1"/>
          </a:solidFill>
          <a:ln w="25400" cap="flat" cmpd="sng">
            <a:solidFill>
              <a:schemeClr val="accent2"/>
            </a:solidFill>
            <a:prstDash val="solid"/>
            <a:round/>
            <a:headEnd type="none" w="sm" len="sm"/>
            <a:tailEnd type="none" w="sm" len="sm"/>
          </a:ln>
        </p:spPr>
        <p:txBody>
          <a:bodyPr spcFirstLastPara="1" wrap="square" lIns="91437" tIns="45706" rIns="91437" bIns="45706" anchor="ctr" anchorCtr="0">
            <a:noAutofit/>
          </a:bodyPr>
          <a:lstStyle/>
          <a:p>
            <a:pPr algn="ctr"/>
            <a:r>
              <a:rPr lang="vi-VN" sz="2600" i="1" dirty="0">
                <a:solidFill>
                  <a:schemeClr val="bg1"/>
                </a:solidFill>
                <a:latin typeface="UTM Avo" panose="02040603050506020204" pitchFamily="18"/>
              </a:rPr>
              <a:t>Sáng tạo về cuộc sống</a:t>
            </a:r>
            <a:endParaRPr sz="2600" i="1" dirty="0">
              <a:solidFill>
                <a:schemeClr val="bg1"/>
              </a:solidFill>
              <a:latin typeface="UTM Avo" panose="02040603050506020204" pitchFamily="18"/>
            </a:endParaRPr>
          </a:p>
        </p:txBody>
      </p:sp>
      <p:pic>
        <p:nvPicPr>
          <p:cNvPr id="14" name="Google Shape;260;p4">
            <a:extLst>
              <a:ext uri="{FF2B5EF4-FFF2-40B4-BE49-F238E27FC236}">
                <a16:creationId xmlns:a16="http://schemas.microsoft.com/office/drawing/2014/main" id="{D3570B76-8BFE-DA20-228A-FC38688AD11D}"/>
              </a:ext>
            </a:extLst>
          </p:cNvPr>
          <p:cNvPicPr preferRelativeResize="0"/>
          <p:nvPr/>
        </p:nvPicPr>
        <p:blipFill rotWithShape="1">
          <a:blip r:embed="rId3">
            <a:alphaModFix/>
          </a:blip>
          <a:srcRect/>
          <a:stretch/>
        </p:blipFill>
        <p:spPr>
          <a:xfrm>
            <a:off x="1853186" y="4545666"/>
            <a:ext cx="8485628" cy="2312334"/>
          </a:xfrm>
          <a:prstGeom prst="rect">
            <a:avLst/>
          </a:prstGeom>
          <a:noFill/>
          <a:ln>
            <a:noFill/>
          </a:ln>
        </p:spPr>
      </p:pic>
    </p:spTree>
    <p:extLst>
      <p:ext uri="{BB962C8B-B14F-4D97-AF65-F5344CB8AC3E}">
        <p14:creationId xmlns:p14="http://schemas.microsoft.com/office/powerpoint/2010/main" val="531376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248;p3">
            <a:extLst>
              <a:ext uri="{FF2B5EF4-FFF2-40B4-BE49-F238E27FC236}">
                <a16:creationId xmlns:a16="http://schemas.microsoft.com/office/drawing/2014/main" id="{B30E2866-D441-DA28-C530-09F52D0AED33}"/>
              </a:ext>
            </a:extLst>
          </p:cNvPr>
          <p:cNvSpPr/>
          <p:nvPr/>
        </p:nvSpPr>
        <p:spPr>
          <a:xfrm>
            <a:off x="-503349" y="4270451"/>
            <a:ext cx="13024094" cy="2753507"/>
          </a:xfrm>
          <a:custGeom>
            <a:avLst/>
            <a:gdLst/>
            <a:ahLst/>
            <a:cxnLst/>
            <a:rect l="l" t="t" r="r" b="b"/>
            <a:pathLst>
              <a:path w="19533597" h="4129724" extrusionOk="0">
                <a:moveTo>
                  <a:pt x="0" y="0"/>
                </a:moveTo>
                <a:lnTo>
                  <a:pt x="19533596" y="0"/>
                </a:lnTo>
                <a:lnTo>
                  <a:pt x="19533596" y="4129724"/>
                </a:lnTo>
                <a:lnTo>
                  <a:pt x="0" y="4129724"/>
                </a:lnTo>
                <a:lnTo>
                  <a:pt x="0" y="0"/>
                </a:lnTo>
                <a:close/>
              </a:path>
            </a:pathLst>
          </a:custGeom>
          <a:blipFill rotWithShape="1">
            <a:blip r:embed="rId3">
              <a:alphaModFix/>
            </a:blip>
            <a:stretch>
              <a:fillRect/>
            </a:stretch>
          </a:blipFill>
          <a:ln>
            <a:noFill/>
          </a:ln>
        </p:spPr>
        <p:txBody>
          <a:bodyPr spcFirstLastPara="1" wrap="square" lIns="91437" tIns="45706" rIns="91437" bIns="45706" anchor="t" anchorCtr="0">
            <a:noAutofit/>
          </a:bodyPr>
          <a:lstStyle/>
          <a:p>
            <a:endParaRPr sz="1100">
              <a:solidFill>
                <a:schemeClr val="bg1"/>
              </a:solidFill>
              <a:latin typeface="UTM Avo" panose="02040603050506020204" pitchFamily="18"/>
              <a:ea typeface="Calibri"/>
              <a:cs typeface="Calibri"/>
              <a:sym typeface="Calibri"/>
            </a:endParaRPr>
          </a:p>
        </p:txBody>
      </p:sp>
      <p:grpSp>
        <p:nvGrpSpPr>
          <p:cNvPr id="3" name="Google Shape;249;p3">
            <a:extLst>
              <a:ext uri="{FF2B5EF4-FFF2-40B4-BE49-F238E27FC236}">
                <a16:creationId xmlns:a16="http://schemas.microsoft.com/office/drawing/2014/main" id="{7BA02A57-E8FE-0DF4-201B-1462EF3B2E29}"/>
              </a:ext>
            </a:extLst>
          </p:cNvPr>
          <p:cNvGrpSpPr/>
          <p:nvPr/>
        </p:nvGrpSpPr>
        <p:grpSpPr>
          <a:xfrm>
            <a:off x="2081516" y="1635191"/>
            <a:ext cx="8028968" cy="3342761"/>
            <a:chOff x="3274317" y="1033233"/>
            <a:chExt cx="12041884" cy="5013489"/>
          </a:xfrm>
        </p:grpSpPr>
        <p:sp>
          <p:nvSpPr>
            <p:cNvPr id="4" name="Google Shape;250;p3">
              <a:extLst>
                <a:ext uri="{FF2B5EF4-FFF2-40B4-BE49-F238E27FC236}">
                  <a16:creationId xmlns:a16="http://schemas.microsoft.com/office/drawing/2014/main" id="{15FD06C4-872C-A99E-17BD-F1BD9E586CB3}"/>
                </a:ext>
              </a:extLst>
            </p:cNvPr>
            <p:cNvSpPr/>
            <p:nvPr/>
          </p:nvSpPr>
          <p:spPr>
            <a:xfrm>
              <a:off x="3274317" y="1033233"/>
              <a:ext cx="12041884" cy="5013489"/>
            </a:xfrm>
            <a:custGeom>
              <a:avLst/>
              <a:gdLst/>
              <a:ahLst/>
              <a:cxnLst/>
              <a:rect l="l" t="t" r="r" b="b"/>
              <a:pathLst>
                <a:path w="12745560" h="7334008" extrusionOk="0">
                  <a:moveTo>
                    <a:pt x="0" y="0"/>
                  </a:moveTo>
                  <a:lnTo>
                    <a:pt x="12745560" y="0"/>
                  </a:lnTo>
                  <a:lnTo>
                    <a:pt x="12745560" y="7334008"/>
                  </a:lnTo>
                  <a:lnTo>
                    <a:pt x="0" y="7334008"/>
                  </a:lnTo>
                  <a:lnTo>
                    <a:pt x="0" y="0"/>
                  </a:lnTo>
                  <a:close/>
                </a:path>
              </a:pathLst>
            </a:custGeom>
            <a:blipFill rotWithShape="1">
              <a:blip r:embed="rId4">
                <a:alphaModFix/>
              </a:blip>
              <a:stretch>
                <a:fillRect/>
              </a:stretch>
            </a:blipFill>
            <a:ln>
              <a:noFill/>
            </a:ln>
          </p:spPr>
          <p:txBody>
            <a:bodyPr spcFirstLastPara="1" wrap="square" lIns="91437" tIns="45706" rIns="91437" bIns="45706" anchor="t" anchorCtr="0">
              <a:noAutofit/>
            </a:bodyPr>
            <a:lstStyle/>
            <a:p>
              <a:endParaRPr sz="1100">
                <a:solidFill>
                  <a:schemeClr val="bg1"/>
                </a:solidFill>
                <a:latin typeface="UTM Avo" panose="02040603050506020204" pitchFamily="18"/>
                <a:ea typeface="Calibri"/>
                <a:cs typeface="Calibri"/>
                <a:sym typeface="Calibri"/>
              </a:endParaRPr>
            </a:p>
          </p:txBody>
        </p:sp>
        <p:sp>
          <p:nvSpPr>
            <p:cNvPr id="5" name="Google Shape;251;p3">
              <a:extLst>
                <a:ext uri="{FF2B5EF4-FFF2-40B4-BE49-F238E27FC236}">
                  <a16:creationId xmlns:a16="http://schemas.microsoft.com/office/drawing/2014/main" id="{15763245-8D07-711D-0463-41FABD68B087}"/>
                </a:ext>
              </a:extLst>
            </p:cNvPr>
            <p:cNvSpPr txBox="1"/>
            <p:nvPr/>
          </p:nvSpPr>
          <p:spPr>
            <a:xfrm>
              <a:off x="3536189" y="2788833"/>
              <a:ext cx="11353801" cy="1246290"/>
            </a:xfrm>
            <a:prstGeom prst="rect">
              <a:avLst/>
            </a:prstGeom>
            <a:noFill/>
            <a:ln>
              <a:noFill/>
            </a:ln>
          </p:spPr>
          <p:txBody>
            <a:bodyPr spcFirstLastPara="1" wrap="square" lIns="91437" tIns="45706" rIns="91437" bIns="45706" anchor="t" anchorCtr="0">
              <a:spAutoFit/>
            </a:bodyPr>
            <a:lstStyle/>
            <a:p>
              <a:pPr algn="ctr"/>
              <a:r>
                <a:rPr lang="vi-VN" sz="4800" b="1" dirty="0">
                  <a:solidFill>
                    <a:schemeClr val="bg1"/>
                  </a:solidFill>
                  <a:latin typeface="UTM Avo" panose="02040603050506020204" pitchFamily="18"/>
                </a:rPr>
                <a:t>2. Luyện từ và câu</a:t>
              </a:r>
              <a:endParaRPr lang="vi-VN" sz="4800" dirty="0">
                <a:solidFill>
                  <a:schemeClr val="bg1"/>
                </a:solidFill>
                <a:latin typeface="UTM Avo" panose="02040603050506020204" pitchFamily="18"/>
              </a:endParaRPr>
            </a:p>
          </p:txBody>
        </p:sp>
      </p:grpSp>
    </p:spTree>
    <p:extLst>
      <p:ext uri="{BB962C8B-B14F-4D97-AF65-F5344CB8AC3E}">
        <p14:creationId xmlns:p14="http://schemas.microsoft.com/office/powerpoint/2010/main" val="71337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274;p6">
            <a:extLst>
              <a:ext uri="{FF2B5EF4-FFF2-40B4-BE49-F238E27FC236}">
                <a16:creationId xmlns:a16="http://schemas.microsoft.com/office/drawing/2014/main" id="{F144BBAC-F1B9-B9F3-6954-D94DE6342143}"/>
              </a:ext>
            </a:extLst>
          </p:cNvPr>
          <p:cNvSpPr txBox="1"/>
          <p:nvPr/>
        </p:nvSpPr>
        <p:spPr>
          <a:xfrm>
            <a:off x="43750" y="1866029"/>
            <a:ext cx="12104499" cy="461637"/>
          </a:xfrm>
          <a:prstGeom prst="rect">
            <a:avLst/>
          </a:prstGeom>
          <a:noFill/>
          <a:ln>
            <a:noFill/>
          </a:ln>
        </p:spPr>
        <p:txBody>
          <a:bodyPr spcFirstLastPara="1" wrap="square" lIns="91437" tIns="45706" rIns="91437" bIns="45706" anchor="t" anchorCtr="0">
            <a:spAutoFit/>
          </a:bodyPr>
          <a:lstStyle/>
          <a:p>
            <a:pPr algn="ctr"/>
            <a:r>
              <a:rPr lang="vi-VN" sz="2400" b="1" dirty="0">
                <a:solidFill>
                  <a:srgbClr val="205867"/>
                </a:solidFill>
                <a:latin typeface="UTM Avo" panose="02040603050506020204" pitchFamily="18"/>
              </a:rPr>
              <a:t>Bài tập 1. Tìm từ thích hợp trong ngoặc đơn để hoàn thành các câu sau:</a:t>
            </a:r>
            <a:endParaRPr sz="2400" dirty="0">
              <a:solidFill>
                <a:srgbClr val="205867"/>
              </a:solidFill>
              <a:latin typeface="UTM Avo" panose="02040603050506020204" pitchFamily="18"/>
            </a:endParaRPr>
          </a:p>
        </p:txBody>
      </p:sp>
      <p:sp>
        <p:nvSpPr>
          <p:cNvPr id="3" name="Google Shape;275;p6">
            <a:extLst>
              <a:ext uri="{FF2B5EF4-FFF2-40B4-BE49-F238E27FC236}">
                <a16:creationId xmlns:a16="http://schemas.microsoft.com/office/drawing/2014/main" id="{DD4A91FC-620E-1C11-5B06-75B0D47932EC}"/>
              </a:ext>
            </a:extLst>
          </p:cNvPr>
          <p:cNvSpPr/>
          <p:nvPr/>
        </p:nvSpPr>
        <p:spPr>
          <a:xfrm>
            <a:off x="1149610" y="2595276"/>
            <a:ext cx="9805677" cy="2753507"/>
          </a:xfrm>
          <a:prstGeom prst="wedgeRoundRectCallout">
            <a:avLst>
              <a:gd name="adj1" fmla="val -21082"/>
              <a:gd name="adj2" fmla="val 46873"/>
              <a:gd name="adj3" fmla="val 16667"/>
            </a:avLst>
          </a:prstGeom>
          <a:solidFill>
            <a:schemeClr val="lt1"/>
          </a:solidFill>
          <a:ln w="9525" cap="flat" cmpd="sng">
            <a:solidFill>
              <a:srgbClr val="FBD4B4"/>
            </a:solidFill>
            <a:prstDash val="solid"/>
            <a:round/>
            <a:headEnd type="none" w="sm" len="sm"/>
            <a:tailEnd type="none" w="sm" len="sm"/>
          </a:ln>
        </p:spPr>
        <p:txBody>
          <a:bodyPr spcFirstLastPara="1" wrap="square" lIns="240031" tIns="45706" rIns="240031" bIns="45706" anchor="ctr" anchorCtr="0">
            <a:noAutofit/>
          </a:bodyPr>
          <a:lstStyle/>
          <a:p>
            <a:pPr algn="just">
              <a:lnSpc>
                <a:spcPct val="150000"/>
              </a:lnSpc>
            </a:pPr>
            <a:r>
              <a:rPr lang="vi-VN" sz="2400" dirty="0">
                <a:solidFill>
                  <a:schemeClr val="bg1"/>
                </a:solidFill>
                <a:latin typeface="UTM Avo" panose="02040603050506020204" pitchFamily="18"/>
              </a:rPr>
              <a:t>a, </a:t>
            </a:r>
            <a:r>
              <a:rPr lang="vi-VN" sz="2400" b="1" i="1" dirty="0">
                <a:solidFill>
                  <a:srgbClr val="FF0000"/>
                </a:solidFill>
                <a:latin typeface="UTM Avo" panose="02040603050506020204" pitchFamily="18"/>
              </a:rPr>
              <a:t>(Vì, nhờ, tại)</a:t>
            </a:r>
            <a:r>
              <a:rPr lang="vi-VN" sz="2400" dirty="0">
                <a:solidFill>
                  <a:srgbClr val="FF0000"/>
                </a:solidFill>
                <a:latin typeface="UTM Avo" panose="02040603050506020204" pitchFamily="18"/>
              </a:rPr>
              <a:t> </a:t>
            </a:r>
            <a:r>
              <a:rPr lang="vi-VN" sz="2400" dirty="0">
                <a:solidFill>
                  <a:schemeClr val="bg1"/>
                </a:solidFill>
                <a:latin typeface="UTM Avo" panose="02040603050506020204" pitchFamily="18"/>
              </a:rPr>
              <a:t>rét, rặng xoan năm nay chậm nảy lộc.</a:t>
            </a:r>
            <a:endParaRPr sz="2400" dirty="0">
              <a:solidFill>
                <a:schemeClr val="bg1"/>
              </a:solidFill>
              <a:latin typeface="UTM Avo" panose="02040603050506020204" pitchFamily="18"/>
            </a:endParaRPr>
          </a:p>
          <a:p>
            <a:pPr algn="just">
              <a:lnSpc>
                <a:spcPct val="150000"/>
              </a:lnSpc>
            </a:pPr>
            <a:r>
              <a:rPr lang="vi-VN" sz="2400" dirty="0">
                <a:solidFill>
                  <a:schemeClr val="bg1"/>
                </a:solidFill>
                <a:latin typeface="UTM Avo" panose="02040603050506020204" pitchFamily="18"/>
              </a:rPr>
              <a:t>b, </a:t>
            </a:r>
            <a:r>
              <a:rPr lang="vi-VN" sz="2400" b="1" i="1" dirty="0">
                <a:solidFill>
                  <a:srgbClr val="FF0000"/>
                </a:solidFill>
                <a:latin typeface="UTM Avo" panose="02040603050506020204" pitchFamily="18"/>
              </a:rPr>
              <a:t>(Vì, nhờ, tại) </a:t>
            </a:r>
            <a:r>
              <a:rPr lang="vi-VN" sz="2400" dirty="0">
                <a:solidFill>
                  <a:schemeClr val="bg1"/>
                </a:solidFill>
                <a:latin typeface="UTM Avo" panose="02040603050506020204" pitchFamily="18"/>
              </a:rPr>
              <a:t>nắng ấm, vườn đào nở hoa tưng bừng.</a:t>
            </a:r>
            <a:endParaRPr sz="2400" dirty="0">
              <a:solidFill>
                <a:schemeClr val="bg1"/>
              </a:solidFill>
              <a:latin typeface="UTM Avo" panose="02040603050506020204" pitchFamily="18"/>
            </a:endParaRPr>
          </a:p>
          <a:p>
            <a:pPr algn="just">
              <a:lnSpc>
                <a:spcPct val="150000"/>
              </a:lnSpc>
            </a:pPr>
            <a:r>
              <a:rPr lang="vi-VN" sz="2400" dirty="0">
                <a:solidFill>
                  <a:schemeClr val="bg1"/>
                </a:solidFill>
                <a:latin typeface="UTM Avo" panose="02040603050506020204" pitchFamily="18"/>
              </a:rPr>
              <a:t>c, </a:t>
            </a:r>
            <a:r>
              <a:rPr lang="vi-VN" sz="2400" b="1" i="1" dirty="0">
                <a:solidFill>
                  <a:srgbClr val="FF0000"/>
                </a:solidFill>
                <a:latin typeface="UTM Avo" panose="02040603050506020204" pitchFamily="18"/>
              </a:rPr>
              <a:t>(Vì, nhờ, tại) </a:t>
            </a:r>
            <a:r>
              <a:rPr lang="vi-VN" sz="2400" dirty="0">
                <a:solidFill>
                  <a:schemeClr val="bg1"/>
                </a:solidFill>
                <a:latin typeface="UTM Avo" panose="02040603050506020204" pitchFamily="18"/>
              </a:rPr>
              <a:t>không có răng, loài chim không nhai mà chỉ nuốt thức ăn.</a:t>
            </a:r>
            <a:endParaRPr sz="2400" dirty="0">
              <a:solidFill>
                <a:schemeClr val="bg1"/>
              </a:solidFill>
              <a:latin typeface="UTM Avo" panose="02040603050506020204" pitchFamily="18"/>
            </a:endParaRPr>
          </a:p>
        </p:txBody>
      </p:sp>
    </p:spTree>
    <p:extLst>
      <p:ext uri="{BB962C8B-B14F-4D97-AF65-F5344CB8AC3E}">
        <p14:creationId xmlns:p14="http://schemas.microsoft.com/office/powerpoint/2010/main" val="129107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282;p7">
            <a:extLst>
              <a:ext uri="{FF2B5EF4-FFF2-40B4-BE49-F238E27FC236}">
                <a16:creationId xmlns:a16="http://schemas.microsoft.com/office/drawing/2014/main" id="{604F1394-E9E6-EA44-A535-3E5C49DE79BE}"/>
              </a:ext>
            </a:extLst>
          </p:cNvPr>
          <p:cNvSpPr/>
          <p:nvPr/>
        </p:nvSpPr>
        <p:spPr>
          <a:xfrm>
            <a:off x="717605" y="2641383"/>
            <a:ext cx="10756787" cy="2413218"/>
          </a:xfrm>
          <a:prstGeom prst="wedgeRoundRectCallout">
            <a:avLst>
              <a:gd name="adj1" fmla="val -20719"/>
              <a:gd name="adj2" fmla="val 49094"/>
              <a:gd name="adj3" fmla="val 16667"/>
            </a:avLst>
          </a:prstGeom>
          <a:solidFill>
            <a:schemeClr val="lt1"/>
          </a:solidFill>
          <a:ln w="9525" cap="flat" cmpd="sng">
            <a:solidFill>
              <a:srgbClr val="FBD4B4"/>
            </a:solidFill>
            <a:prstDash val="solid"/>
            <a:round/>
            <a:headEnd type="none" w="sm" len="sm"/>
            <a:tailEnd type="none" w="sm" len="sm"/>
          </a:ln>
        </p:spPr>
        <p:txBody>
          <a:bodyPr spcFirstLastPara="1" wrap="square" lIns="240031" tIns="45706" rIns="240031" bIns="45706" anchor="ctr" anchorCtr="0">
            <a:noAutofit/>
          </a:bodyPr>
          <a:lstStyle/>
          <a:p>
            <a:pPr algn="just">
              <a:lnSpc>
                <a:spcPct val="150000"/>
              </a:lnSpc>
            </a:pPr>
            <a:r>
              <a:rPr lang="vi-VN" sz="2400" dirty="0">
                <a:solidFill>
                  <a:srgbClr val="000000"/>
                </a:solidFill>
                <a:latin typeface="UTM Avo" panose="02040603050506020204" pitchFamily="18"/>
              </a:rPr>
              <a:t>a, </a:t>
            </a:r>
            <a:r>
              <a:rPr lang="vi-VN" sz="2400" b="1" i="1" dirty="0">
                <a:solidFill>
                  <a:srgbClr val="FF0000"/>
                </a:solidFill>
                <a:latin typeface="UTM Avo" panose="02040603050506020204" pitchFamily="18"/>
              </a:rPr>
              <a:t>Vì/Tại </a:t>
            </a:r>
            <a:r>
              <a:rPr lang="vi-VN" sz="2400" dirty="0">
                <a:solidFill>
                  <a:srgbClr val="000000"/>
                </a:solidFill>
                <a:latin typeface="UTM Avo" panose="02040603050506020204" pitchFamily="18"/>
              </a:rPr>
              <a:t>rét, rặng xoan năm nay chậm nảy lộc.</a:t>
            </a:r>
            <a:endParaRPr lang="en-US" sz="2400" dirty="0">
              <a:solidFill>
                <a:srgbClr val="000000"/>
              </a:solidFill>
              <a:latin typeface="UTM Avo" panose="02040603050506020204" pitchFamily="18"/>
            </a:endParaRPr>
          </a:p>
          <a:p>
            <a:pPr algn="just">
              <a:lnSpc>
                <a:spcPct val="150000"/>
              </a:lnSpc>
            </a:pPr>
            <a:r>
              <a:rPr lang="vi-VN" sz="2400" dirty="0">
                <a:solidFill>
                  <a:srgbClr val="000000"/>
                </a:solidFill>
                <a:latin typeface="UTM Avo" panose="02040603050506020204" pitchFamily="18"/>
              </a:rPr>
              <a:t>b, </a:t>
            </a:r>
            <a:r>
              <a:rPr lang="vi-VN" sz="2400" b="1" i="1" dirty="0">
                <a:solidFill>
                  <a:srgbClr val="FF0000"/>
                </a:solidFill>
                <a:latin typeface="UTM Avo" panose="02040603050506020204" pitchFamily="18"/>
              </a:rPr>
              <a:t>Nhờ/Vì </a:t>
            </a:r>
            <a:r>
              <a:rPr lang="vi-VN" sz="2400" dirty="0">
                <a:solidFill>
                  <a:srgbClr val="000000"/>
                </a:solidFill>
                <a:latin typeface="UTM Avo" panose="02040603050506020204" pitchFamily="18"/>
              </a:rPr>
              <a:t>nắng ấm, vườn đào nở hoa tưng bừng.</a:t>
            </a:r>
            <a:endParaRPr lang="en-US" sz="2400" dirty="0">
              <a:solidFill>
                <a:srgbClr val="000000"/>
              </a:solidFill>
              <a:latin typeface="UTM Avo" panose="02040603050506020204" pitchFamily="18"/>
            </a:endParaRPr>
          </a:p>
          <a:p>
            <a:pPr algn="just">
              <a:lnSpc>
                <a:spcPct val="150000"/>
              </a:lnSpc>
            </a:pPr>
            <a:r>
              <a:rPr lang="vi-VN" sz="2400" dirty="0">
                <a:solidFill>
                  <a:srgbClr val="000000"/>
                </a:solidFill>
                <a:latin typeface="UTM Avo" panose="02040603050506020204" pitchFamily="18"/>
              </a:rPr>
              <a:t>c, </a:t>
            </a:r>
            <a:r>
              <a:rPr lang="vi-VN" sz="2400" b="1" i="1" dirty="0">
                <a:solidFill>
                  <a:srgbClr val="FF0000"/>
                </a:solidFill>
                <a:latin typeface="UTM Avo" panose="02040603050506020204" pitchFamily="18"/>
              </a:rPr>
              <a:t>Tại/Vì </a:t>
            </a:r>
            <a:r>
              <a:rPr lang="vi-VN" sz="2400" dirty="0">
                <a:solidFill>
                  <a:srgbClr val="000000"/>
                </a:solidFill>
                <a:latin typeface="UTM Avo" panose="02040603050506020204" pitchFamily="18"/>
              </a:rPr>
              <a:t>không có răng, loài chim không nhai mà chỉ nuốt thức ăn.</a:t>
            </a:r>
            <a:endParaRPr lang="en-US" sz="2400" dirty="0">
              <a:solidFill>
                <a:srgbClr val="000000"/>
              </a:solidFill>
              <a:latin typeface="UTM Avo" panose="02040603050506020204" pitchFamily="18"/>
            </a:endParaRPr>
          </a:p>
        </p:txBody>
      </p:sp>
      <p:sp>
        <p:nvSpPr>
          <p:cNvPr id="4" name="Google Shape;274;p6">
            <a:extLst>
              <a:ext uri="{FF2B5EF4-FFF2-40B4-BE49-F238E27FC236}">
                <a16:creationId xmlns:a16="http://schemas.microsoft.com/office/drawing/2014/main" id="{BD41F4FF-E7E5-EEE3-FC18-50E7DFC40E57}"/>
              </a:ext>
            </a:extLst>
          </p:cNvPr>
          <p:cNvSpPr txBox="1"/>
          <p:nvPr/>
        </p:nvSpPr>
        <p:spPr>
          <a:xfrm>
            <a:off x="43750" y="1866029"/>
            <a:ext cx="12104499" cy="461637"/>
          </a:xfrm>
          <a:prstGeom prst="rect">
            <a:avLst/>
          </a:prstGeom>
          <a:noFill/>
          <a:ln>
            <a:noFill/>
          </a:ln>
        </p:spPr>
        <p:txBody>
          <a:bodyPr spcFirstLastPara="1" wrap="square" lIns="91437" tIns="45706" rIns="91437" bIns="45706" anchor="t" anchorCtr="0">
            <a:spAutoFit/>
          </a:bodyPr>
          <a:lstStyle/>
          <a:p>
            <a:pPr algn="ctr"/>
            <a:r>
              <a:rPr lang="vi-VN" sz="2400" b="1" dirty="0">
                <a:solidFill>
                  <a:srgbClr val="205867"/>
                </a:solidFill>
                <a:latin typeface="UTM Avo" panose="02040603050506020204" pitchFamily="18"/>
              </a:rPr>
              <a:t>Bài tập 1. Tìm từ thích hợp trong ngoặc đơn để hoàn thành các câu sau:</a:t>
            </a:r>
            <a:endParaRPr sz="2400" dirty="0">
              <a:solidFill>
                <a:srgbClr val="205867"/>
              </a:solidFill>
              <a:latin typeface="UTM Avo" panose="02040603050506020204" pitchFamily="18"/>
            </a:endParaRPr>
          </a:p>
        </p:txBody>
      </p:sp>
    </p:spTree>
    <p:extLst>
      <p:ext uri="{BB962C8B-B14F-4D97-AF65-F5344CB8AC3E}">
        <p14:creationId xmlns:p14="http://schemas.microsoft.com/office/powerpoint/2010/main" val="2150052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6ED58AA-6044-4063-A2D9-5C566FADBD0E}" vid="{6929B544-CFDD-4290-A91C-DFD0546A7D38}"/>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586</TotalTime>
  <Words>862</Words>
  <Application>Microsoft Office PowerPoint</Application>
  <PresentationFormat>Widescreen</PresentationFormat>
  <Paragraphs>54</Paragraphs>
  <Slides>19</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19</vt:i4>
      </vt:variant>
    </vt:vector>
  </HeadingPairs>
  <TitlesOfParts>
    <vt:vector size="26" baseType="lpstr">
      <vt:lpstr>UTM Avo</vt:lpstr>
      <vt:lpstr>Calibri</vt:lpstr>
      <vt:lpstr>Arial</vt:lpstr>
      <vt:lpstr>Calibri Light</vt:lpstr>
      <vt:lpstr>Office Theme</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OnePercent</dc:creator>
  <cp:lastModifiedBy>OnePercent</cp:lastModifiedBy>
  <cp:revision>60</cp:revision>
  <dcterms:created xsi:type="dcterms:W3CDTF">2023-10-19T01:39:18Z</dcterms:created>
  <dcterms:modified xsi:type="dcterms:W3CDTF">2024-02-23T03:27:01Z</dcterms:modified>
</cp:coreProperties>
</file>