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Lst>
  <p:notesMasterIdLst>
    <p:notesMasterId r:id="rId34"/>
  </p:notesMasterIdLst>
  <p:sldIdLst>
    <p:sldId id="256" r:id="rId4"/>
    <p:sldId id="260" r:id="rId5"/>
    <p:sldId id="261" r:id="rId6"/>
    <p:sldId id="263" r:id="rId7"/>
    <p:sldId id="264" r:id="rId8"/>
    <p:sldId id="293" r:id="rId9"/>
    <p:sldId id="294" r:id="rId10"/>
    <p:sldId id="295" r:id="rId11"/>
    <p:sldId id="296" r:id="rId12"/>
    <p:sldId id="292" r:id="rId13"/>
    <p:sldId id="265" r:id="rId14"/>
    <p:sldId id="280" r:id="rId15"/>
    <p:sldId id="281" r:id="rId16"/>
    <p:sldId id="282" r:id="rId17"/>
    <p:sldId id="283" r:id="rId18"/>
    <p:sldId id="284" r:id="rId19"/>
    <p:sldId id="285" r:id="rId20"/>
    <p:sldId id="286" r:id="rId21"/>
    <p:sldId id="287" r:id="rId22"/>
    <p:sldId id="289" r:id="rId23"/>
    <p:sldId id="290" r:id="rId24"/>
    <p:sldId id="291" r:id="rId25"/>
    <p:sldId id="288" r:id="rId26"/>
    <p:sldId id="266" r:id="rId27"/>
    <p:sldId id="267" r:id="rId28"/>
    <p:sldId id="268" r:id="rId29"/>
    <p:sldId id="275" r:id="rId30"/>
    <p:sldId id="276" r:id="rId31"/>
    <p:sldId id="278" r:id="rId32"/>
    <p:sldId id="279"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Dzl0zg1wnN98VYnZXEtwQG81E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C571"/>
    <a:srgbClr val="FF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B1CDC2-3170-4E23-89C1-B729A916F9E9}" v="150" dt="2024-02-20T12:25:54.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0" d="100"/>
          <a:sy n="70" d="100"/>
        </p:scale>
        <p:origin x="96"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customschemas.google.com/relationships/presentationmetadata" Target="meta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49512 Phạm Ngọc Anh" userId="cefd2df1-5fa3-4dec-87c8-c5040616a0c8" providerId="ADAL" clId="{BAB42B65-9124-41E3-BE4F-A2771373442E}"/>
    <pc:docChg chg="undo custSel modSld">
      <pc:chgData name="a49512 Phạm Ngọc Anh" userId="cefd2df1-5fa3-4dec-87c8-c5040616a0c8" providerId="ADAL" clId="{BAB42B65-9124-41E3-BE4F-A2771373442E}" dt="2024-02-19T15:36:50.517" v="256" actId="20577"/>
      <pc:docMkLst>
        <pc:docMk/>
      </pc:docMkLst>
      <pc:sldChg chg="modSp mod modNotes">
        <pc:chgData name="a49512 Phạm Ngọc Anh" userId="cefd2df1-5fa3-4dec-87c8-c5040616a0c8" providerId="ADAL" clId="{BAB42B65-9124-41E3-BE4F-A2771373442E}" dt="2024-02-19T15:36:50.517" v="256" actId="20577"/>
        <pc:sldMkLst>
          <pc:docMk/>
          <pc:sldMk cId="0" sldId="256"/>
        </pc:sldMkLst>
        <pc:spChg chg="mod">
          <ac:chgData name="a49512 Phạm Ngọc Anh" userId="cefd2df1-5fa3-4dec-87c8-c5040616a0c8" providerId="ADAL" clId="{BAB42B65-9124-41E3-BE4F-A2771373442E}" dt="2023-12-29T15:25:30.851" v="254" actId="20577"/>
          <ac:spMkLst>
            <pc:docMk/>
            <pc:sldMk cId="0" sldId="256"/>
            <ac:spMk id="235" creationId="{00000000-0000-0000-0000-000000000000}"/>
          </ac:spMkLst>
        </pc:spChg>
        <pc:spChg chg="mod">
          <ac:chgData name="a49512 Phạm Ngọc Anh" userId="cefd2df1-5fa3-4dec-87c8-c5040616a0c8" providerId="ADAL" clId="{BAB42B65-9124-41E3-BE4F-A2771373442E}" dt="2024-02-19T15:36:50.517" v="256" actId="20577"/>
          <ac:spMkLst>
            <pc:docMk/>
            <pc:sldMk cId="0" sldId="256"/>
            <ac:spMk id="236" creationId="{00000000-0000-0000-0000-000000000000}"/>
          </ac:spMkLst>
        </pc:spChg>
      </pc:sldChg>
      <pc:sldChg chg="addSp delSp modSp mod setBg">
        <pc:chgData name="a49512 Phạm Ngọc Anh" userId="cefd2df1-5fa3-4dec-87c8-c5040616a0c8" providerId="ADAL" clId="{BAB42B65-9124-41E3-BE4F-A2771373442E}" dt="2023-12-26T02:31:23.422" v="107" actId="1076"/>
        <pc:sldMkLst>
          <pc:docMk/>
          <pc:sldMk cId="0" sldId="257"/>
        </pc:sldMkLst>
        <pc:picChg chg="add mod">
          <ac:chgData name="a49512 Phạm Ngọc Anh" userId="cefd2df1-5fa3-4dec-87c8-c5040616a0c8" providerId="ADAL" clId="{BAB42B65-9124-41E3-BE4F-A2771373442E}" dt="2023-12-26T02:31:23.422" v="107" actId="1076"/>
          <ac:picMkLst>
            <pc:docMk/>
            <pc:sldMk cId="0" sldId="257"/>
            <ac:picMk id="2" creationId="{FD785F84-919B-8B97-D8BA-B88F3891E4AE}"/>
          </ac:picMkLst>
        </pc:picChg>
        <pc:picChg chg="del mod">
          <ac:chgData name="a49512 Phạm Ngọc Anh" userId="cefd2df1-5fa3-4dec-87c8-c5040616a0c8" providerId="ADAL" clId="{BAB42B65-9124-41E3-BE4F-A2771373442E}" dt="2023-12-26T02:22:31.747" v="9" actId="478"/>
          <ac:picMkLst>
            <pc:docMk/>
            <pc:sldMk cId="0" sldId="257"/>
            <ac:picMk id="241" creationId="{00000000-0000-0000-0000-000000000000}"/>
          </ac:picMkLst>
        </pc:picChg>
      </pc:sldChg>
      <pc:sldChg chg="delSp modSp mod setBg">
        <pc:chgData name="a49512 Phạm Ngọc Anh" userId="cefd2df1-5fa3-4dec-87c8-c5040616a0c8" providerId="ADAL" clId="{BAB42B65-9124-41E3-BE4F-A2771373442E}" dt="2023-12-26T02:24:09.414" v="17"/>
        <pc:sldMkLst>
          <pc:docMk/>
          <pc:sldMk cId="0" sldId="258"/>
        </pc:sldMkLst>
        <pc:picChg chg="del mod">
          <ac:chgData name="a49512 Phạm Ngọc Anh" userId="cefd2df1-5fa3-4dec-87c8-c5040616a0c8" providerId="ADAL" clId="{BAB42B65-9124-41E3-BE4F-A2771373442E}" dt="2023-12-26T02:24:04.029" v="14" actId="478"/>
          <ac:picMkLst>
            <pc:docMk/>
            <pc:sldMk cId="0" sldId="258"/>
            <ac:picMk id="246" creationId="{00000000-0000-0000-0000-000000000000}"/>
          </ac:picMkLst>
        </pc:picChg>
      </pc:sldChg>
      <pc:sldChg chg="delSp modSp mod setBg">
        <pc:chgData name="a49512 Phạm Ngọc Anh" userId="cefd2df1-5fa3-4dec-87c8-c5040616a0c8" providerId="ADAL" clId="{BAB42B65-9124-41E3-BE4F-A2771373442E}" dt="2023-12-26T02:24:30.346" v="22"/>
        <pc:sldMkLst>
          <pc:docMk/>
          <pc:sldMk cId="0" sldId="259"/>
        </pc:sldMkLst>
        <pc:picChg chg="del mod">
          <ac:chgData name="a49512 Phạm Ngọc Anh" userId="cefd2df1-5fa3-4dec-87c8-c5040616a0c8" providerId="ADAL" clId="{BAB42B65-9124-41E3-BE4F-A2771373442E}" dt="2023-12-26T02:24:25.291" v="19" actId="478"/>
          <ac:picMkLst>
            <pc:docMk/>
            <pc:sldMk cId="0" sldId="259"/>
            <ac:picMk id="251" creationId="{00000000-0000-0000-0000-000000000000}"/>
          </ac:picMkLst>
        </pc:picChg>
      </pc:sldChg>
      <pc:sldChg chg="addSp delSp modSp mod setBg">
        <pc:chgData name="a49512 Phạm Ngọc Anh" userId="cefd2df1-5fa3-4dec-87c8-c5040616a0c8" providerId="ADAL" clId="{BAB42B65-9124-41E3-BE4F-A2771373442E}" dt="2023-12-26T02:31:41.561" v="108"/>
        <pc:sldMkLst>
          <pc:docMk/>
          <pc:sldMk cId="0" sldId="260"/>
        </pc:sldMkLst>
        <pc:picChg chg="add mod">
          <ac:chgData name="a49512 Phạm Ngọc Anh" userId="cefd2df1-5fa3-4dec-87c8-c5040616a0c8" providerId="ADAL" clId="{BAB42B65-9124-41E3-BE4F-A2771373442E}" dt="2023-12-26T02:31:41.561" v="108"/>
          <ac:picMkLst>
            <pc:docMk/>
            <pc:sldMk cId="0" sldId="260"/>
            <ac:picMk id="2" creationId="{73A54AFB-6534-DFEB-C7EF-27CED7963DB4}"/>
          </ac:picMkLst>
        </pc:picChg>
        <pc:picChg chg="del mod">
          <ac:chgData name="a49512 Phạm Ngọc Anh" userId="cefd2df1-5fa3-4dec-87c8-c5040616a0c8" providerId="ADAL" clId="{BAB42B65-9124-41E3-BE4F-A2771373442E}" dt="2023-12-26T02:24:36.884" v="24" actId="478"/>
          <ac:picMkLst>
            <pc:docMk/>
            <pc:sldMk cId="0" sldId="260"/>
            <ac:picMk id="256" creationId="{00000000-0000-0000-0000-000000000000}"/>
          </ac:picMkLst>
        </pc:picChg>
      </pc:sldChg>
      <pc:sldChg chg="delSp mod setBg">
        <pc:chgData name="a49512 Phạm Ngọc Anh" userId="cefd2df1-5fa3-4dec-87c8-c5040616a0c8" providerId="ADAL" clId="{BAB42B65-9124-41E3-BE4F-A2771373442E}" dt="2023-12-26T02:24:58.088" v="32"/>
        <pc:sldMkLst>
          <pc:docMk/>
          <pc:sldMk cId="0" sldId="261"/>
        </pc:sldMkLst>
        <pc:picChg chg="del">
          <ac:chgData name="a49512 Phạm Ngọc Anh" userId="cefd2df1-5fa3-4dec-87c8-c5040616a0c8" providerId="ADAL" clId="{BAB42B65-9124-41E3-BE4F-A2771373442E}" dt="2023-12-26T02:24:46.351" v="29" actId="478"/>
          <ac:picMkLst>
            <pc:docMk/>
            <pc:sldMk cId="0" sldId="261"/>
            <ac:picMk id="261" creationId="{00000000-0000-0000-0000-000000000000}"/>
          </ac:picMkLst>
        </pc:picChg>
      </pc:sldChg>
      <pc:sldChg chg="delSp modSp mod setBg">
        <pc:chgData name="a49512 Phạm Ngọc Anh" userId="cefd2df1-5fa3-4dec-87c8-c5040616a0c8" providerId="ADAL" clId="{BAB42B65-9124-41E3-BE4F-A2771373442E}" dt="2023-12-26T02:27:01.640" v="53"/>
        <pc:sldMkLst>
          <pc:docMk/>
          <pc:sldMk cId="0" sldId="262"/>
        </pc:sldMkLst>
        <pc:picChg chg="del mod">
          <ac:chgData name="a49512 Phạm Ngọc Anh" userId="cefd2df1-5fa3-4dec-87c8-c5040616a0c8" providerId="ADAL" clId="{BAB42B65-9124-41E3-BE4F-A2771373442E}" dt="2023-12-26T02:25:31.610" v="35" actId="478"/>
          <ac:picMkLst>
            <pc:docMk/>
            <pc:sldMk cId="0" sldId="262"/>
            <ac:picMk id="266" creationId="{00000000-0000-0000-0000-000000000000}"/>
          </ac:picMkLst>
        </pc:picChg>
      </pc:sldChg>
      <pc:sldChg chg="addSp delSp modSp mod setBg">
        <pc:chgData name="a49512 Phạm Ngọc Anh" userId="cefd2df1-5fa3-4dec-87c8-c5040616a0c8" providerId="ADAL" clId="{BAB42B65-9124-41E3-BE4F-A2771373442E}" dt="2023-12-26T02:31:45.076" v="109"/>
        <pc:sldMkLst>
          <pc:docMk/>
          <pc:sldMk cId="0" sldId="263"/>
        </pc:sldMkLst>
        <pc:picChg chg="add mod">
          <ac:chgData name="a49512 Phạm Ngọc Anh" userId="cefd2df1-5fa3-4dec-87c8-c5040616a0c8" providerId="ADAL" clId="{BAB42B65-9124-41E3-BE4F-A2771373442E}" dt="2023-12-26T02:31:45.076" v="109"/>
          <ac:picMkLst>
            <pc:docMk/>
            <pc:sldMk cId="0" sldId="263"/>
            <ac:picMk id="2" creationId="{772D489A-2CCE-3466-4C1D-57DF18F662AE}"/>
          </ac:picMkLst>
        </pc:picChg>
        <pc:picChg chg="del">
          <ac:chgData name="a49512 Phạm Ngọc Anh" userId="cefd2df1-5fa3-4dec-87c8-c5040616a0c8" providerId="ADAL" clId="{BAB42B65-9124-41E3-BE4F-A2771373442E}" dt="2023-12-26T02:25:37.400" v="36" actId="478"/>
          <ac:picMkLst>
            <pc:docMk/>
            <pc:sldMk cId="0" sldId="263"/>
            <ac:picMk id="271" creationId="{00000000-0000-0000-0000-000000000000}"/>
          </ac:picMkLst>
        </pc:picChg>
      </pc:sldChg>
      <pc:sldChg chg="delSp mod setBg">
        <pc:chgData name="a49512 Phạm Ngọc Anh" userId="cefd2df1-5fa3-4dec-87c8-c5040616a0c8" providerId="ADAL" clId="{BAB42B65-9124-41E3-BE4F-A2771373442E}" dt="2023-12-26T02:27:12.892" v="59"/>
        <pc:sldMkLst>
          <pc:docMk/>
          <pc:sldMk cId="0" sldId="264"/>
        </pc:sldMkLst>
        <pc:picChg chg="del">
          <ac:chgData name="a49512 Phạm Ngọc Anh" userId="cefd2df1-5fa3-4dec-87c8-c5040616a0c8" providerId="ADAL" clId="{BAB42B65-9124-41E3-BE4F-A2771373442E}" dt="2023-12-26T02:25:42.437" v="37" actId="478"/>
          <ac:picMkLst>
            <pc:docMk/>
            <pc:sldMk cId="0" sldId="264"/>
            <ac:picMk id="276" creationId="{00000000-0000-0000-0000-000000000000}"/>
          </ac:picMkLst>
        </pc:picChg>
      </pc:sldChg>
      <pc:sldChg chg="delSp mod setBg">
        <pc:chgData name="a49512 Phạm Ngọc Anh" userId="cefd2df1-5fa3-4dec-87c8-c5040616a0c8" providerId="ADAL" clId="{BAB42B65-9124-41E3-BE4F-A2771373442E}" dt="2023-12-26T02:27:20.184" v="62"/>
        <pc:sldMkLst>
          <pc:docMk/>
          <pc:sldMk cId="0" sldId="265"/>
        </pc:sldMkLst>
        <pc:picChg chg="del">
          <ac:chgData name="a49512 Phạm Ngọc Anh" userId="cefd2df1-5fa3-4dec-87c8-c5040616a0c8" providerId="ADAL" clId="{BAB42B65-9124-41E3-BE4F-A2771373442E}" dt="2023-12-26T02:25:47.337" v="38" actId="478"/>
          <ac:picMkLst>
            <pc:docMk/>
            <pc:sldMk cId="0" sldId="265"/>
            <ac:picMk id="281" creationId="{00000000-0000-0000-0000-000000000000}"/>
          </ac:picMkLst>
        </pc:picChg>
      </pc:sldChg>
      <pc:sldChg chg="addSp delSp modSp mod setBg">
        <pc:chgData name="a49512 Phạm Ngọc Anh" userId="cefd2df1-5fa3-4dec-87c8-c5040616a0c8" providerId="ADAL" clId="{BAB42B65-9124-41E3-BE4F-A2771373442E}" dt="2023-12-26T02:31:48.233" v="110"/>
        <pc:sldMkLst>
          <pc:docMk/>
          <pc:sldMk cId="0" sldId="266"/>
        </pc:sldMkLst>
        <pc:picChg chg="add mod">
          <ac:chgData name="a49512 Phạm Ngọc Anh" userId="cefd2df1-5fa3-4dec-87c8-c5040616a0c8" providerId="ADAL" clId="{BAB42B65-9124-41E3-BE4F-A2771373442E}" dt="2023-12-26T02:31:48.233" v="110"/>
          <ac:picMkLst>
            <pc:docMk/>
            <pc:sldMk cId="0" sldId="266"/>
            <ac:picMk id="2" creationId="{42910508-A1B1-CB0D-8449-76315D0561FC}"/>
          </ac:picMkLst>
        </pc:picChg>
        <pc:picChg chg="del">
          <ac:chgData name="a49512 Phạm Ngọc Anh" userId="cefd2df1-5fa3-4dec-87c8-c5040616a0c8" providerId="ADAL" clId="{BAB42B65-9124-41E3-BE4F-A2771373442E}" dt="2023-12-26T02:25:53.221" v="39" actId="478"/>
          <ac:picMkLst>
            <pc:docMk/>
            <pc:sldMk cId="0" sldId="266"/>
            <ac:picMk id="286" creationId="{00000000-0000-0000-0000-000000000000}"/>
          </ac:picMkLst>
        </pc:picChg>
      </pc:sldChg>
      <pc:sldChg chg="delSp mod setBg">
        <pc:chgData name="a49512 Phạm Ngọc Anh" userId="cefd2df1-5fa3-4dec-87c8-c5040616a0c8" providerId="ADAL" clId="{BAB42B65-9124-41E3-BE4F-A2771373442E}" dt="2023-12-26T02:27:34.370" v="68"/>
        <pc:sldMkLst>
          <pc:docMk/>
          <pc:sldMk cId="0" sldId="267"/>
        </pc:sldMkLst>
        <pc:picChg chg="del">
          <ac:chgData name="a49512 Phạm Ngọc Anh" userId="cefd2df1-5fa3-4dec-87c8-c5040616a0c8" providerId="ADAL" clId="{BAB42B65-9124-41E3-BE4F-A2771373442E}" dt="2023-12-26T02:25:58.166" v="40" actId="478"/>
          <ac:picMkLst>
            <pc:docMk/>
            <pc:sldMk cId="0" sldId="267"/>
            <ac:picMk id="291" creationId="{00000000-0000-0000-0000-000000000000}"/>
          </ac:picMkLst>
        </pc:picChg>
      </pc:sldChg>
      <pc:sldChg chg="delSp mod setBg">
        <pc:chgData name="a49512 Phạm Ngọc Anh" userId="cefd2df1-5fa3-4dec-87c8-c5040616a0c8" providerId="ADAL" clId="{BAB42B65-9124-41E3-BE4F-A2771373442E}" dt="2023-12-26T02:27:40.813" v="71"/>
        <pc:sldMkLst>
          <pc:docMk/>
          <pc:sldMk cId="0" sldId="268"/>
        </pc:sldMkLst>
        <pc:picChg chg="del">
          <ac:chgData name="a49512 Phạm Ngọc Anh" userId="cefd2df1-5fa3-4dec-87c8-c5040616a0c8" providerId="ADAL" clId="{BAB42B65-9124-41E3-BE4F-A2771373442E}" dt="2023-12-26T02:26:03.277" v="41" actId="478"/>
          <ac:picMkLst>
            <pc:docMk/>
            <pc:sldMk cId="0" sldId="268"/>
            <ac:picMk id="296" creationId="{00000000-0000-0000-0000-000000000000}"/>
          </ac:picMkLst>
        </pc:picChg>
      </pc:sldChg>
      <pc:sldChg chg="addSp delSp modSp mod setBg">
        <pc:chgData name="a49512 Phạm Ngọc Anh" userId="cefd2df1-5fa3-4dec-87c8-c5040616a0c8" providerId="ADAL" clId="{BAB42B65-9124-41E3-BE4F-A2771373442E}" dt="2023-12-26T02:31:49.588" v="111"/>
        <pc:sldMkLst>
          <pc:docMk/>
          <pc:sldMk cId="0" sldId="269"/>
        </pc:sldMkLst>
        <pc:picChg chg="add mod">
          <ac:chgData name="a49512 Phạm Ngọc Anh" userId="cefd2df1-5fa3-4dec-87c8-c5040616a0c8" providerId="ADAL" clId="{BAB42B65-9124-41E3-BE4F-A2771373442E}" dt="2023-12-26T02:31:49.588" v="111"/>
          <ac:picMkLst>
            <pc:docMk/>
            <pc:sldMk cId="0" sldId="269"/>
            <ac:picMk id="2" creationId="{4B7F9D87-49DF-FAB9-35B3-E7EF5C1FAF96}"/>
          </ac:picMkLst>
        </pc:picChg>
        <pc:picChg chg="del">
          <ac:chgData name="a49512 Phạm Ngọc Anh" userId="cefd2df1-5fa3-4dec-87c8-c5040616a0c8" providerId="ADAL" clId="{BAB42B65-9124-41E3-BE4F-A2771373442E}" dt="2023-12-26T02:26:07.874" v="42" actId="478"/>
          <ac:picMkLst>
            <pc:docMk/>
            <pc:sldMk cId="0" sldId="269"/>
            <ac:picMk id="301" creationId="{00000000-0000-0000-0000-000000000000}"/>
          </ac:picMkLst>
        </pc:picChg>
      </pc:sldChg>
      <pc:sldChg chg="delSp mod setBg">
        <pc:chgData name="a49512 Phạm Ngọc Anh" userId="cefd2df1-5fa3-4dec-87c8-c5040616a0c8" providerId="ADAL" clId="{BAB42B65-9124-41E3-BE4F-A2771373442E}" dt="2023-12-26T02:28:03.560" v="77"/>
        <pc:sldMkLst>
          <pc:docMk/>
          <pc:sldMk cId="0" sldId="270"/>
        </pc:sldMkLst>
        <pc:picChg chg="del">
          <ac:chgData name="a49512 Phạm Ngọc Anh" userId="cefd2df1-5fa3-4dec-87c8-c5040616a0c8" providerId="ADAL" clId="{BAB42B65-9124-41E3-BE4F-A2771373442E}" dt="2023-12-26T02:26:11.933" v="43" actId="478"/>
          <ac:picMkLst>
            <pc:docMk/>
            <pc:sldMk cId="0" sldId="270"/>
            <ac:picMk id="306" creationId="{00000000-0000-0000-0000-000000000000}"/>
          </ac:picMkLst>
        </pc:picChg>
      </pc:sldChg>
      <pc:sldChg chg="delSp mod setBg">
        <pc:chgData name="a49512 Phạm Ngọc Anh" userId="cefd2df1-5fa3-4dec-87c8-c5040616a0c8" providerId="ADAL" clId="{BAB42B65-9124-41E3-BE4F-A2771373442E}" dt="2023-12-26T02:28:09.285" v="80"/>
        <pc:sldMkLst>
          <pc:docMk/>
          <pc:sldMk cId="0" sldId="271"/>
        </pc:sldMkLst>
        <pc:picChg chg="del">
          <ac:chgData name="a49512 Phạm Ngọc Anh" userId="cefd2df1-5fa3-4dec-87c8-c5040616a0c8" providerId="ADAL" clId="{BAB42B65-9124-41E3-BE4F-A2771373442E}" dt="2023-12-26T02:26:16.014" v="44" actId="478"/>
          <ac:picMkLst>
            <pc:docMk/>
            <pc:sldMk cId="0" sldId="271"/>
            <ac:picMk id="311" creationId="{00000000-0000-0000-0000-000000000000}"/>
          </ac:picMkLst>
        </pc:picChg>
      </pc:sldChg>
      <pc:sldChg chg="addSp delSp modSp mod setBg">
        <pc:chgData name="a49512 Phạm Ngọc Anh" userId="cefd2df1-5fa3-4dec-87c8-c5040616a0c8" providerId="ADAL" clId="{BAB42B65-9124-41E3-BE4F-A2771373442E}" dt="2023-12-26T02:31:51.731" v="112"/>
        <pc:sldMkLst>
          <pc:docMk/>
          <pc:sldMk cId="0" sldId="272"/>
        </pc:sldMkLst>
        <pc:picChg chg="add mod">
          <ac:chgData name="a49512 Phạm Ngọc Anh" userId="cefd2df1-5fa3-4dec-87c8-c5040616a0c8" providerId="ADAL" clId="{BAB42B65-9124-41E3-BE4F-A2771373442E}" dt="2023-12-26T02:31:51.731" v="112"/>
          <ac:picMkLst>
            <pc:docMk/>
            <pc:sldMk cId="0" sldId="272"/>
            <ac:picMk id="2" creationId="{EF1C20AB-6247-7D5F-2663-2523A9AAF8AC}"/>
          </ac:picMkLst>
        </pc:picChg>
        <pc:picChg chg="del">
          <ac:chgData name="a49512 Phạm Ngọc Anh" userId="cefd2df1-5fa3-4dec-87c8-c5040616a0c8" providerId="ADAL" clId="{BAB42B65-9124-41E3-BE4F-A2771373442E}" dt="2023-12-26T02:26:20.480" v="45" actId="478"/>
          <ac:picMkLst>
            <pc:docMk/>
            <pc:sldMk cId="0" sldId="272"/>
            <ac:picMk id="316" creationId="{00000000-0000-0000-0000-000000000000}"/>
          </ac:picMkLst>
        </pc:picChg>
      </pc:sldChg>
      <pc:sldChg chg="delSp mod setBg">
        <pc:chgData name="a49512 Phạm Ngọc Anh" userId="cefd2df1-5fa3-4dec-87c8-c5040616a0c8" providerId="ADAL" clId="{BAB42B65-9124-41E3-BE4F-A2771373442E}" dt="2023-12-26T02:28:24.420" v="86"/>
        <pc:sldMkLst>
          <pc:docMk/>
          <pc:sldMk cId="0" sldId="273"/>
        </pc:sldMkLst>
        <pc:picChg chg="del">
          <ac:chgData name="a49512 Phạm Ngọc Anh" userId="cefd2df1-5fa3-4dec-87c8-c5040616a0c8" providerId="ADAL" clId="{BAB42B65-9124-41E3-BE4F-A2771373442E}" dt="2023-12-26T02:26:24.660" v="46" actId="478"/>
          <ac:picMkLst>
            <pc:docMk/>
            <pc:sldMk cId="0" sldId="273"/>
            <ac:picMk id="321" creationId="{00000000-0000-0000-0000-000000000000}"/>
          </ac:picMkLst>
        </pc:picChg>
      </pc:sldChg>
      <pc:sldChg chg="delSp mod setBg">
        <pc:chgData name="a49512 Phạm Ngọc Anh" userId="cefd2df1-5fa3-4dec-87c8-c5040616a0c8" providerId="ADAL" clId="{BAB42B65-9124-41E3-BE4F-A2771373442E}" dt="2023-12-26T02:28:31.600" v="89"/>
        <pc:sldMkLst>
          <pc:docMk/>
          <pc:sldMk cId="0" sldId="274"/>
        </pc:sldMkLst>
        <pc:picChg chg="del">
          <ac:chgData name="a49512 Phạm Ngọc Anh" userId="cefd2df1-5fa3-4dec-87c8-c5040616a0c8" providerId="ADAL" clId="{BAB42B65-9124-41E3-BE4F-A2771373442E}" dt="2023-12-26T02:26:28.860" v="47" actId="478"/>
          <ac:picMkLst>
            <pc:docMk/>
            <pc:sldMk cId="0" sldId="274"/>
            <ac:picMk id="326" creationId="{00000000-0000-0000-0000-000000000000}"/>
          </ac:picMkLst>
        </pc:picChg>
      </pc:sldChg>
      <pc:sldChg chg="addSp delSp modSp mod setBg">
        <pc:chgData name="a49512 Phạm Ngọc Anh" userId="cefd2df1-5fa3-4dec-87c8-c5040616a0c8" providerId="ADAL" clId="{BAB42B65-9124-41E3-BE4F-A2771373442E}" dt="2023-12-26T02:31:54.011" v="113"/>
        <pc:sldMkLst>
          <pc:docMk/>
          <pc:sldMk cId="0" sldId="275"/>
        </pc:sldMkLst>
        <pc:picChg chg="add mod">
          <ac:chgData name="a49512 Phạm Ngọc Anh" userId="cefd2df1-5fa3-4dec-87c8-c5040616a0c8" providerId="ADAL" clId="{BAB42B65-9124-41E3-BE4F-A2771373442E}" dt="2023-12-26T02:31:54.011" v="113"/>
          <ac:picMkLst>
            <pc:docMk/>
            <pc:sldMk cId="0" sldId="275"/>
            <ac:picMk id="2" creationId="{1C98FC0D-FB32-E540-A35B-403AAA40CBE7}"/>
          </ac:picMkLst>
        </pc:picChg>
        <pc:picChg chg="del">
          <ac:chgData name="a49512 Phạm Ngọc Anh" userId="cefd2df1-5fa3-4dec-87c8-c5040616a0c8" providerId="ADAL" clId="{BAB42B65-9124-41E3-BE4F-A2771373442E}" dt="2023-12-26T02:26:33.840" v="48" actId="478"/>
          <ac:picMkLst>
            <pc:docMk/>
            <pc:sldMk cId="0" sldId="275"/>
            <ac:picMk id="331" creationId="{00000000-0000-0000-0000-000000000000}"/>
          </ac:picMkLst>
        </pc:picChg>
      </pc:sldChg>
      <pc:sldChg chg="delSp mod setBg">
        <pc:chgData name="a49512 Phạm Ngọc Anh" userId="cefd2df1-5fa3-4dec-87c8-c5040616a0c8" providerId="ADAL" clId="{BAB42B65-9124-41E3-BE4F-A2771373442E}" dt="2023-12-26T02:28:46.728" v="95"/>
        <pc:sldMkLst>
          <pc:docMk/>
          <pc:sldMk cId="0" sldId="276"/>
        </pc:sldMkLst>
        <pc:picChg chg="del">
          <ac:chgData name="a49512 Phạm Ngọc Anh" userId="cefd2df1-5fa3-4dec-87c8-c5040616a0c8" providerId="ADAL" clId="{BAB42B65-9124-41E3-BE4F-A2771373442E}" dt="2023-12-26T02:26:38.670" v="49" actId="478"/>
          <ac:picMkLst>
            <pc:docMk/>
            <pc:sldMk cId="0" sldId="276"/>
            <ac:picMk id="336" creationId="{00000000-0000-0000-0000-000000000000}"/>
          </ac:picMkLst>
        </pc:picChg>
      </pc:sldChg>
      <pc:sldChg chg="delSp mod setBg">
        <pc:chgData name="a49512 Phạm Ngọc Anh" userId="cefd2df1-5fa3-4dec-87c8-c5040616a0c8" providerId="ADAL" clId="{BAB42B65-9124-41E3-BE4F-A2771373442E}" dt="2023-12-26T02:28:51.815" v="98"/>
        <pc:sldMkLst>
          <pc:docMk/>
          <pc:sldMk cId="0" sldId="277"/>
        </pc:sldMkLst>
        <pc:picChg chg="del">
          <ac:chgData name="a49512 Phạm Ngọc Anh" userId="cefd2df1-5fa3-4dec-87c8-c5040616a0c8" providerId="ADAL" clId="{BAB42B65-9124-41E3-BE4F-A2771373442E}" dt="2023-12-26T02:26:43.330" v="50" actId="478"/>
          <ac:picMkLst>
            <pc:docMk/>
            <pc:sldMk cId="0" sldId="277"/>
            <ac:picMk id="341" creationId="{00000000-0000-0000-0000-000000000000}"/>
          </ac:picMkLst>
        </pc:picChg>
      </pc:sldChg>
      <pc:sldChg chg="modNotes">
        <pc:chgData name="a49512 Phạm Ngọc Anh" userId="cefd2df1-5fa3-4dec-87c8-c5040616a0c8" providerId="ADAL" clId="{BAB42B65-9124-41E3-BE4F-A2771373442E}" dt="2023-12-26T02:21:22.432" v="0" actId="16037"/>
        <pc:sldMkLst>
          <pc:docMk/>
          <pc:sldMk cId="0" sldId="278"/>
        </pc:sldMkLst>
      </pc:sldChg>
    </pc:docChg>
  </pc:docChgLst>
  <pc:docChgLst>
    <pc:chgData name="a49512 Phạm Ngọc Anh" userId="cefd2df1-5fa3-4dec-87c8-c5040616a0c8" providerId="ADAL" clId="{D1B1CDC2-3170-4E23-89C1-B729A916F9E9}"/>
    <pc:docChg chg="undo custSel addSld delSld modSld">
      <pc:chgData name="a49512 Phạm Ngọc Anh" userId="cefd2df1-5fa3-4dec-87c8-c5040616a0c8" providerId="ADAL" clId="{D1B1CDC2-3170-4E23-89C1-B729A916F9E9}" dt="2024-02-20T12:25:54.243" v="444" actId="114"/>
      <pc:docMkLst>
        <pc:docMk/>
      </pc:docMkLst>
      <pc:sldChg chg="modSp mod">
        <pc:chgData name="a49512 Phạm Ngọc Anh" userId="cefd2df1-5fa3-4dec-87c8-c5040616a0c8" providerId="ADAL" clId="{D1B1CDC2-3170-4E23-89C1-B729A916F9E9}" dt="2024-02-20T12:00:36.189" v="46" actId="1076"/>
        <pc:sldMkLst>
          <pc:docMk/>
          <pc:sldMk cId="0" sldId="256"/>
        </pc:sldMkLst>
        <pc:spChg chg="mod">
          <ac:chgData name="a49512 Phạm Ngọc Anh" userId="cefd2df1-5fa3-4dec-87c8-c5040616a0c8" providerId="ADAL" clId="{D1B1CDC2-3170-4E23-89C1-B729A916F9E9}" dt="2024-02-20T12:00:36.189" v="46" actId="1076"/>
          <ac:spMkLst>
            <pc:docMk/>
            <pc:sldMk cId="0" sldId="256"/>
            <ac:spMk id="236" creationId="{00000000-0000-0000-0000-000000000000}"/>
          </ac:spMkLst>
        </pc:spChg>
      </pc:sldChg>
      <pc:sldChg chg="del">
        <pc:chgData name="a49512 Phạm Ngọc Anh" userId="cefd2df1-5fa3-4dec-87c8-c5040616a0c8" providerId="ADAL" clId="{D1B1CDC2-3170-4E23-89C1-B729A916F9E9}" dt="2024-02-20T12:00:44.437" v="47" actId="47"/>
        <pc:sldMkLst>
          <pc:docMk/>
          <pc:sldMk cId="0" sldId="257"/>
        </pc:sldMkLst>
      </pc:sldChg>
      <pc:sldChg chg="del">
        <pc:chgData name="a49512 Phạm Ngọc Anh" userId="cefd2df1-5fa3-4dec-87c8-c5040616a0c8" providerId="ADAL" clId="{D1B1CDC2-3170-4E23-89C1-B729A916F9E9}" dt="2024-02-20T12:00:44.437" v="47" actId="47"/>
        <pc:sldMkLst>
          <pc:docMk/>
          <pc:sldMk cId="0" sldId="258"/>
        </pc:sldMkLst>
      </pc:sldChg>
      <pc:sldChg chg="del">
        <pc:chgData name="a49512 Phạm Ngọc Anh" userId="cefd2df1-5fa3-4dec-87c8-c5040616a0c8" providerId="ADAL" clId="{D1B1CDC2-3170-4E23-89C1-B729A916F9E9}" dt="2024-02-20T12:00:44.437" v="47" actId="47"/>
        <pc:sldMkLst>
          <pc:docMk/>
          <pc:sldMk cId="0" sldId="259"/>
        </pc:sldMkLst>
      </pc:sldChg>
      <pc:sldChg chg="modSp">
        <pc:chgData name="a49512 Phạm Ngọc Anh" userId="cefd2df1-5fa3-4dec-87c8-c5040616a0c8" providerId="ADAL" clId="{D1B1CDC2-3170-4E23-89C1-B729A916F9E9}" dt="2024-02-20T12:00:48.036" v="48"/>
        <pc:sldMkLst>
          <pc:docMk/>
          <pc:sldMk cId="0" sldId="260"/>
        </pc:sldMkLst>
        <pc:picChg chg="mod">
          <ac:chgData name="a49512 Phạm Ngọc Anh" userId="cefd2df1-5fa3-4dec-87c8-c5040616a0c8" providerId="ADAL" clId="{D1B1CDC2-3170-4E23-89C1-B729A916F9E9}" dt="2024-02-20T12:00:48.036" v="48"/>
          <ac:picMkLst>
            <pc:docMk/>
            <pc:sldMk cId="0" sldId="260"/>
            <ac:picMk id="2" creationId="{73A54AFB-6534-DFEB-C7EF-27CED7963DB4}"/>
          </ac:picMkLst>
        </pc:picChg>
      </pc:sldChg>
      <pc:sldChg chg="addSp modSp mod modAnim">
        <pc:chgData name="a49512 Phạm Ngọc Anh" userId="cefd2df1-5fa3-4dec-87c8-c5040616a0c8" providerId="ADAL" clId="{D1B1CDC2-3170-4E23-89C1-B729A916F9E9}" dt="2024-02-20T12:02:26.035" v="60" actId="122"/>
        <pc:sldMkLst>
          <pc:docMk/>
          <pc:sldMk cId="0" sldId="261"/>
        </pc:sldMkLst>
        <pc:spChg chg="add mod">
          <ac:chgData name="a49512 Phạm Ngọc Anh" userId="cefd2df1-5fa3-4dec-87c8-c5040616a0c8" providerId="ADAL" clId="{D1B1CDC2-3170-4E23-89C1-B729A916F9E9}" dt="2024-02-20T12:02:26.035" v="60" actId="122"/>
          <ac:spMkLst>
            <pc:docMk/>
            <pc:sldMk cId="0" sldId="261"/>
            <ac:spMk id="2" creationId="{1B78A730-F6FF-39E0-7F59-68AAE1D31048}"/>
          </ac:spMkLst>
        </pc:spChg>
        <pc:picChg chg="add mod">
          <ac:chgData name="a49512 Phạm Ngọc Anh" userId="cefd2df1-5fa3-4dec-87c8-c5040616a0c8" providerId="ADAL" clId="{D1B1CDC2-3170-4E23-89C1-B729A916F9E9}" dt="2024-02-20T12:02:16.578" v="56" actId="1076"/>
          <ac:picMkLst>
            <pc:docMk/>
            <pc:sldMk cId="0" sldId="261"/>
            <ac:picMk id="3" creationId="{FE3B31CA-42EB-8153-F811-309775F7521A}"/>
          </ac:picMkLst>
        </pc:picChg>
        <pc:picChg chg="add mod">
          <ac:chgData name="a49512 Phạm Ngọc Anh" userId="cefd2df1-5fa3-4dec-87c8-c5040616a0c8" providerId="ADAL" clId="{D1B1CDC2-3170-4E23-89C1-B729A916F9E9}" dt="2024-02-20T12:02:13.880" v="55" actId="1076"/>
          <ac:picMkLst>
            <pc:docMk/>
            <pc:sldMk cId="0" sldId="261"/>
            <ac:picMk id="4" creationId="{73290DFF-9B42-8488-09D5-01A7A61744D4}"/>
          </ac:picMkLst>
        </pc:picChg>
      </pc:sldChg>
      <pc:sldChg chg="del">
        <pc:chgData name="a49512 Phạm Ngọc Anh" userId="cefd2df1-5fa3-4dec-87c8-c5040616a0c8" providerId="ADAL" clId="{D1B1CDC2-3170-4E23-89C1-B729A916F9E9}" dt="2024-02-20T12:01:57.160" v="50" actId="47"/>
        <pc:sldMkLst>
          <pc:docMk/>
          <pc:sldMk cId="0" sldId="262"/>
        </pc:sldMkLst>
      </pc:sldChg>
      <pc:sldChg chg="modSp">
        <pc:chgData name="a49512 Phạm Ngọc Anh" userId="cefd2df1-5fa3-4dec-87c8-c5040616a0c8" providerId="ADAL" clId="{D1B1CDC2-3170-4E23-89C1-B729A916F9E9}" dt="2024-02-20T12:02:38.185" v="61"/>
        <pc:sldMkLst>
          <pc:docMk/>
          <pc:sldMk cId="0" sldId="263"/>
        </pc:sldMkLst>
        <pc:picChg chg="mod">
          <ac:chgData name="a49512 Phạm Ngọc Anh" userId="cefd2df1-5fa3-4dec-87c8-c5040616a0c8" providerId="ADAL" clId="{D1B1CDC2-3170-4E23-89C1-B729A916F9E9}" dt="2024-02-20T12:02:38.185" v="61"/>
          <ac:picMkLst>
            <pc:docMk/>
            <pc:sldMk cId="0" sldId="263"/>
            <ac:picMk id="2" creationId="{772D489A-2CCE-3466-4C1D-57DF18F662AE}"/>
          </ac:picMkLst>
        </pc:picChg>
      </pc:sldChg>
      <pc:sldChg chg="addSp modSp mod modAnim">
        <pc:chgData name="a49512 Phạm Ngọc Anh" userId="cefd2df1-5fa3-4dec-87c8-c5040616a0c8" providerId="ADAL" clId="{D1B1CDC2-3170-4E23-89C1-B729A916F9E9}" dt="2024-02-20T12:04:00.429" v="86" actId="1076"/>
        <pc:sldMkLst>
          <pc:docMk/>
          <pc:sldMk cId="0" sldId="264"/>
        </pc:sldMkLst>
        <pc:spChg chg="add mod">
          <ac:chgData name="a49512 Phạm Ngọc Anh" userId="cefd2df1-5fa3-4dec-87c8-c5040616a0c8" providerId="ADAL" clId="{D1B1CDC2-3170-4E23-89C1-B729A916F9E9}" dt="2024-02-20T12:03:58.383" v="84" actId="1076"/>
          <ac:spMkLst>
            <pc:docMk/>
            <pc:sldMk cId="0" sldId="264"/>
            <ac:spMk id="2" creationId="{A721ADA2-6E82-7C70-5F43-DC755D0B24AC}"/>
          </ac:spMkLst>
        </pc:spChg>
        <pc:spChg chg="add mod">
          <ac:chgData name="a49512 Phạm Ngọc Anh" userId="cefd2df1-5fa3-4dec-87c8-c5040616a0c8" providerId="ADAL" clId="{D1B1CDC2-3170-4E23-89C1-B729A916F9E9}" dt="2024-02-20T12:04:00.429" v="86" actId="1076"/>
          <ac:spMkLst>
            <pc:docMk/>
            <pc:sldMk cId="0" sldId="264"/>
            <ac:spMk id="3" creationId="{DF173578-5A90-D031-4757-0A32A52715C9}"/>
          </ac:spMkLst>
        </pc:spChg>
        <pc:spChg chg="add mod">
          <ac:chgData name="a49512 Phạm Ngọc Anh" userId="cefd2df1-5fa3-4dec-87c8-c5040616a0c8" providerId="ADAL" clId="{D1B1CDC2-3170-4E23-89C1-B729A916F9E9}" dt="2024-02-20T12:03:59.722" v="85" actId="1076"/>
          <ac:spMkLst>
            <pc:docMk/>
            <pc:sldMk cId="0" sldId="264"/>
            <ac:spMk id="4" creationId="{A367ED4B-997E-C043-105F-CC54532F1653}"/>
          </ac:spMkLst>
        </pc:spChg>
        <pc:spChg chg="add mod">
          <ac:chgData name="a49512 Phạm Ngọc Anh" userId="cefd2df1-5fa3-4dec-87c8-c5040616a0c8" providerId="ADAL" clId="{D1B1CDC2-3170-4E23-89C1-B729A916F9E9}" dt="2024-02-20T12:03:44.194" v="71" actId="1076"/>
          <ac:spMkLst>
            <pc:docMk/>
            <pc:sldMk cId="0" sldId="264"/>
            <ac:spMk id="5" creationId="{DD7298EC-9799-8D10-D118-64099540EEB6}"/>
          </ac:spMkLst>
        </pc:spChg>
        <pc:spChg chg="add mod">
          <ac:chgData name="a49512 Phạm Ngọc Anh" userId="cefd2df1-5fa3-4dec-87c8-c5040616a0c8" providerId="ADAL" clId="{D1B1CDC2-3170-4E23-89C1-B729A916F9E9}" dt="2024-02-20T12:03:57.493" v="83" actId="1076"/>
          <ac:spMkLst>
            <pc:docMk/>
            <pc:sldMk cId="0" sldId="264"/>
            <ac:spMk id="6" creationId="{8830C158-ACB7-562F-0EA8-55CD688E2FE3}"/>
          </ac:spMkLst>
        </pc:spChg>
        <pc:spChg chg="add mod">
          <ac:chgData name="a49512 Phạm Ngọc Anh" userId="cefd2df1-5fa3-4dec-87c8-c5040616a0c8" providerId="ADAL" clId="{D1B1CDC2-3170-4E23-89C1-B729A916F9E9}" dt="2024-02-20T12:03:53.368" v="80" actId="1076"/>
          <ac:spMkLst>
            <pc:docMk/>
            <pc:sldMk cId="0" sldId="264"/>
            <ac:spMk id="7" creationId="{3EF868A5-33EA-B06E-2EBB-A11CD3D61358}"/>
          </ac:spMkLst>
        </pc:spChg>
        <pc:spChg chg="add mod">
          <ac:chgData name="a49512 Phạm Ngọc Anh" userId="cefd2df1-5fa3-4dec-87c8-c5040616a0c8" providerId="ADAL" clId="{D1B1CDC2-3170-4E23-89C1-B729A916F9E9}" dt="2024-02-20T12:03:52.513" v="79" actId="1076"/>
          <ac:spMkLst>
            <pc:docMk/>
            <pc:sldMk cId="0" sldId="264"/>
            <ac:spMk id="8" creationId="{8EC7B46C-25FA-C81E-7D7B-0F4E2809F40D}"/>
          </ac:spMkLst>
        </pc:spChg>
        <pc:spChg chg="add mod">
          <ac:chgData name="a49512 Phạm Ngọc Anh" userId="cefd2df1-5fa3-4dec-87c8-c5040616a0c8" providerId="ADAL" clId="{D1B1CDC2-3170-4E23-89C1-B729A916F9E9}" dt="2024-02-20T12:03:45.506" v="73" actId="1076"/>
          <ac:spMkLst>
            <pc:docMk/>
            <pc:sldMk cId="0" sldId="264"/>
            <ac:spMk id="9" creationId="{BB6C8D16-6705-329D-7801-28FA29E8FCD5}"/>
          </ac:spMkLst>
        </pc:spChg>
        <pc:spChg chg="add mod">
          <ac:chgData name="a49512 Phạm Ngọc Anh" userId="cefd2df1-5fa3-4dec-87c8-c5040616a0c8" providerId="ADAL" clId="{D1B1CDC2-3170-4E23-89C1-B729A916F9E9}" dt="2024-02-20T12:03:43.012" v="70" actId="1076"/>
          <ac:spMkLst>
            <pc:docMk/>
            <pc:sldMk cId="0" sldId="264"/>
            <ac:spMk id="10" creationId="{1216CC9E-C09C-28E2-90C8-090FA97DE50C}"/>
          </ac:spMkLst>
        </pc:spChg>
      </pc:sldChg>
      <pc:sldChg chg="addSp modSp mod modAnim">
        <pc:chgData name="a49512 Phạm Ngọc Anh" userId="cefd2df1-5fa3-4dec-87c8-c5040616a0c8" providerId="ADAL" clId="{D1B1CDC2-3170-4E23-89C1-B729A916F9E9}" dt="2024-02-20T12:25:54.243" v="444" actId="114"/>
        <pc:sldMkLst>
          <pc:docMk/>
          <pc:sldMk cId="0" sldId="265"/>
        </pc:sldMkLst>
        <pc:spChg chg="add mod">
          <ac:chgData name="a49512 Phạm Ngọc Anh" userId="cefd2df1-5fa3-4dec-87c8-c5040616a0c8" providerId="ADAL" clId="{D1B1CDC2-3170-4E23-89C1-B729A916F9E9}" dt="2024-02-20T12:04:17.209" v="95" actId="207"/>
          <ac:spMkLst>
            <pc:docMk/>
            <pc:sldMk cId="0" sldId="265"/>
            <ac:spMk id="2" creationId="{3C7B0311-2137-766B-0CC0-CD76613F31AA}"/>
          </ac:spMkLst>
        </pc:spChg>
        <pc:spChg chg="add mod">
          <ac:chgData name="a49512 Phạm Ngọc Anh" userId="cefd2df1-5fa3-4dec-87c8-c5040616a0c8" providerId="ADAL" clId="{D1B1CDC2-3170-4E23-89C1-B729A916F9E9}" dt="2024-02-20T12:04:36.780" v="102" actId="1076"/>
          <ac:spMkLst>
            <pc:docMk/>
            <pc:sldMk cId="0" sldId="265"/>
            <ac:spMk id="3" creationId="{85252D70-6C1E-6E9F-E89A-806E5DBDE511}"/>
          </ac:spMkLst>
        </pc:spChg>
        <pc:spChg chg="add mod">
          <ac:chgData name="a49512 Phạm Ngọc Anh" userId="cefd2df1-5fa3-4dec-87c8-c5040616a0c8" providerId="ADAL" clId="{D1B1CDC2-3170-4E23-89C1-B729A916F9E9}" dt="2024-02-20T12:25:54.243" v="444" actId="114"/>
          <ac:spMkLst>
            <pc:docMk/>
            <pc:sldMk cId="0" sldId="265"/>
            <ac:spMk id="4" creationId="{0F001194-2CEA-CE06-A0E3-FC2929252427}"/>
          </ac:spMkLst>
        </pc:spChg>
        <pc:picChg chg="add mod">
          <ac:chgData name="a49512 Phạm Ngọc Anh" userId="cefd2df1-5fa3-4dec-87c8-c5040616a0c8" providerId="ADAL" clId="{D1B1CDC2-3170-4E23-89C1-B729A916F9E9}" dt="2024-02-20T12:04:30.656" v="99" actId="1076"/>
          <ac:picMkLst>
            <pc:docMk/>
            <pc:sldMk cId="0" sldId="265"/>
            <ac:picMk id="5" creationId="{6DCE5BA7-025E-52C8-B84B-29DE3AE8A2CD}"/>
          </ac:picMkLst>
        </pc:picChg>
      </pc:sldChg>
      <pc:sldChg chg="modSp">
        <pc:chgData name="a49512 Phạm Ngọc Anh" userId="cefd2df1-5fa3-4dec-87c8-c5040616a0c8" providerId="ADAL" clId="{D1B1CDC2-3170-4E23-89C1-B729A916F9E9}" dt="2024-02-20T12:22:59.589" v="392"/>
        <pc:sldMkLst>
          <pc:docMk/>
          <pc:sldMk cId="0" sldId="266"/>
        </pc:sldMkLst>
        <pc:picChg chg="mod">
          <ac:chgData name="a49512 Phạm Ngọc Anh" userId="cefd2df1-5fa3-4dec-87c8-c5040616a0c8" providerId="ADAL" clId="{D1B1CDC2-3170-4E23-89C1-B729A916F9E9}" dt="2024-02-20T12:22:59.589" v="392"/>
          <ac:picMkLst>
            <pc:docMk/>
            <pc:sldMk cId="0" sldId="266"/>
            <ac:picMk id="2" creationId="{42910508-A1B1-CB0D-8449-76315D0561FC}"/>
          </ac:picMkLst>
        </pc:picChg>
      </pc:sldChg>
      <pc:sldChg chg="addSp delSp modSp mod modAnim">
        <pc:chgData name="a49512 Phạm Ngọc Anh" userId="cefd2df1-5fa3-4dec-87c8-c5040616a0c8" providerId="ADAL" clId="{D1B1CDC2-3170-4E23-89C1-B729A916F9E9}" dt="2024-02-20T12:23:57.236" v="408"/>
        <pc:sldMkLst>
          <pc:docMk/>
          <pc:sldMk cId="0" sldId="267"/>
        </pc:sldMkLst>
        <pc:spChg chg="mod topLvl">
          <ac:chgData name="a49512 Phạm Ngọc Anh" userId="cefd2df1-5fa3-4dec-87c8-c5040616a0c8" providerId="ADAL" clId="{D1B1CDC2-3170-4E23-89C1-B729A916F9E9}" dt="2024-02-20T12:23:47.506" v="404" actId="165"/>
          <ac:spMkLst>
            <pc:docMk/>
            <pc:sldMk cId="0" sldId="267"/>
            <ac:spMk id="3" creationId="{4DD6D00F-B4C4-B1B3-26AE-1BA0C3E37BD4}"/>
          </ac:spMkLst>
        </pc:spChg>
        <pc:spChg chg="mod topLvl">
          <ac:chgData name="a49512 Phạm Ngọc Anh" userId="cefd2df1-5fa3-4dec-87c8-c5040616a0c8" providerId="ADAL" clId="{D1B1CDC2-3170-4E23-89C1-B729A916F9E9}" dt="2024-02-20T12:23:47.506" v="404" actId="165"/>
          <ac:spMkLst>
            <pc:docMk/>
            <pc:sldMk cId="0" sldId="267"/>
            <ac:spMk id="4" creationId="{01B214BC-B0F6-B3C6-DAE5-D15EA35231B0}"/>
          </ac:spMkLst>
        </pc:spChg>
        <pc:grpChg chg="add del mod">
          <ac:chgData name="a49512 Phạm Ngọc Anh" userId="cefd2df1-5fa3-4dec-87c8-c5040616a0c8" providerId="ADAL" clId="{D1B1CDC2-3170-4E23-89C1-B729A916F9E9}" dt="2024-02-20T12:23:47.506" v="404" actId="165"/>
          <ac:grpSpMkLst>
            <pc:docMk/>
            <pc:sldMk cId="0" sldId="267"/>
            <ac:grpSpMk id="2" creationId="{C869FA03-536F-275E-4135-76390010FCCD}"/>
          </ac:grpSpMkLst>
        </pc:grpChg>
        <pc:picChg chg="add mod">
          <ac:chgData name="a49512 Phạm Ngọc Anh" userId="cefd2df1-5fa3-4dec-87c8-c5040616a0c8" providerId="ADAL" clId="{D1B1CDC2-3170-4E23-89C1-B729A916F9E9}" dt="2024-02-20T12:23:34.647" v="402" actId="1076"/>
          <ac:picMkLst>
            <pc:docMk/>
            <pc:sldMk cId="0" sldId="267"/>
            <ac:picMk id="5" creationId="{7CD6BDD1-404E-DAD6-1BAE-F8AE1BE4FD30}"/>
          </ac:picMkLst>
        </pc:picChg>
      </pc:sldChg>
      <pc:sldChg chg="addSp modSp mod modAnim">
        <pc:chgData name="a49512 Phạm Ngọc Anh" userId="cefd2df1-5fa3-4dec-87c8-c5040616a0c8" providerId="ADAL" clId="{D1B1CDC2-3170-4E23-89C1-B729A916F9E9}" dt="2024-02-20T12:24:26.932" v="419" actId="1076"/>
        <pc:sldMkLst>
          <pc:docMk/>
          <pc:sldMk cId="0" sldId="268"/>
        </pc:sldMkLst>
        <pc:spChg chg="add mod">
          <ac:chgData name="a49512 Phạm Ngọc Anh" userId="cefd2df1-5fa3-4dec-87c8-c5040616a0c8" providerId="ADAL" clId="{D1B1CDC2-3170-4E23-89C1-B729A916F9E9}" dt="2024-02-20T12:24:10.520" v="412" actId="207"/>
          <ac:spMkLst>
            <pc:docMk/>
            <pc:sldMk cId="0" sldId="268"/>
            <ac:spMk id="2" creationId="{3732114A-CF2E-842E-BFFF-AC7C263EEB57}"/>
          </ac:spMkLst>
        </pc:spChg>
        <pc:spChg chg="add mod">
          <ac:chgData name="a49512 Phạm Ngọc Anh" userId="cefd2df1-5fa3-4dec-87c8-c5040616a0c8" providerId="ADAL" clId="{D1B1CDC2-3170-4E23-89C1-B729A916F9E9}" dt="2024-02-20T12:24:10.520" v="412" actId="207"/>
          <ac:spMkLst>
            <pc:docMk/>
            <pc:sldMk cId="0" sldId="268"/>
            <ac:spMk id="3" creationId="{6250B936-DFA0-B07A-B152-3D93556057CC}"/>
          </ac:spMkLst>
        </pc:spChg>
        <pc:spChg chg="add mod">
          <ac:chgData name="a49512 Phạm Ngọc Anh" userId="cefd2df1-5fa3-4dec-87c8-c5040616a0c8" providerId="ADAL" clId="{D1B1CDC2-3170-4E23-89C1-B729A916F9E9}" dt="2024-02-20T12:24:10.520" v="412" actId="207"/>
          <ac:spMkLst>
            <pc:docMk/>
            <pc:sldMk cId="0" sldId="268"/>
            <ac:spMk id="4" creationId="{CD862624-52C4-6605-4889-FDC9348FB71D}"/>
          </ac:spMkLst>
        </pc:spChg>
        <pc:spChg chg="add mod">
          <ac:chgData name="a49512 Phạm Ngọc Anh" userId="cefd2df1-5fa3-4dec-87c8-c5040616a0c8" providerId="ADAL" clId="{D1B1CDC2-3170-4E23-89C1-B729A916F9E9}" dt="2024-02-20T12:24:23.687" v="417" actId="1076"/>
          <ac:spMkLst>
            <pc:docMk/>
            <pc:sldMk cId="0" sldId="268"/>
            <ac:spMk id="5" creationId="{9B658FF1-4364-BA4D-D366-23107F907E0F}"/>
          </ac:spMkLst>
        </pc:spChg>
        <pc:spChg chg="add mod">
          <ac:chgData name="a49512 Phạm Ngọc Anh" userId="cefd2df1-5fa3-4dec-87c8-c5040616a0c8" providerId="ADAL" clId="{D1B1CDC2-3170-4E23-89C1-B729A916F9E9}" dt="2024-02-20T12:24:26.932" v="419" actId="1076"/>
          <ac:spMkLst>
            <pc:docMk/>
            <pc:sldMk cId="0" sldId="268"/>
            <ac:spMk id="6" creationId="{60BE0194-A011-E4C5-1B0E-037B57A12B6B}"/>
          </ac:spMkLst>
        </pc:spChg>
      </pc:sldChg>
      <pc:sldChg chg="del">
        <pc:chgData name="a49512 Phạm Ngọc Anh" userId="cefd2df1-5fa3-4dec-87c8-c5040616a0c8" providerId="ADAL" clId="{D1B1CDC2-3170-4E23-89C1-B729A916F9E9}" dt="2024-02-20T12:24:34.436" v="420" actId="47"/>
        <pc:sldMkLst>
          <pc:docMk/>
          <pc:sldMk cId="0" sldId="269"/>
        </pc:sldMkLst>
      </pc:sldChg>
      <pc:sldChg chg="del">
        <pc:chgData name="a49512 Phạm Ngọc Anh" userId="cefd2df1-5fa3-4dec-87c8-c5040616a0c8" providerId="ADAL" clId="{D1B1CDC2-3170-4E23-89C1-B729A916F9E9}" dt="2024-02-20T12:24:34.436" v="420" actId="47"/>
        <pc:sldMkLst>
          <pc:docMk/>
          <pc:sldMk cId="0" sldId="270"/>
        </pc:sldMkLst>
      </pc:sldChg>
      <pc:sldChg chg="del">
        <pc:chgData name="a49512 Phạm Ngọc Anh" userId="cefd2df1-5fa3-4dec-87c8-c5040616a0c8" providerId="ADAL" clId="{D1B1CDC2-3170-4E23-89C1-B729A916F9E9}" dt="2024-02-20T12:24:34.436" v="420" actId="47"/>
        <pc:sldMkLst>
          <pc:docMk/>
          <pc:sldMk cId="0" sldId="271"/>
        </pc:sldMkLst>
      </pc:sldChg>
      <pc:sldChg chg="del">
        <pc:chgData name="a49512 Phạm Ngọc Anh" userId="cefd2df1-5fa3-4dec-87c8-c5040616a0c8" providerId="ADAL" clId="{D1B1CDC2-3170-4E23-89C1-B729A916F9E9}" dt="2024-02-20T12:24:34.436" v="420" actId="47"/>
        <pc:sldMkLst>
          <pc:docMk/>
          <pc:sldMk cId="0" sldId="272"/>
        </pc:sldMkLst>
      </pc:sldChg>
      <pc:sldChg chg="del">
        <pc:chgData name="a49512 Phạm Ngọc Anh" userId="cefd2df1-5fa3-4dec-87c8-c5040616a0c8" providerId="ADAL" clId="{D1B1CDC2-3170-4E23-89C1-B729A916F9E9}" dt="2024-02-20T12:24:34.436" v="420" actId="47"/>
        <pc:sldMkLst>
          <pc:docMk/>
          <pc:sldMk cId="0" sldId="273"/>
        </pc:sldMkLst>
      </pc:sldChg>
      <pc:sldChg chg="del">
        <pc:chgData name="a49512 Phạm Ngọc Anh" userId="cefd2df1-5fa3-4dec-87c8-c5040616a0c8" providerId="ADAL" clId="{D1B1CDC2-3170-4E23-89C1-B729A916F9E9}" dt="2024-02-20T12:24:34.436" v="420" actId="47"/>
        <pc:sldMkLst>
          <pc:docMk/>
          <pc:sldMk cId="0" sldId="274"/>
        </pc:sldMkLst>
      </pc:sldChg>
      <pc:sldChg chg="modSp">
        <pc:chgData name="a49512 Phạm Ngọc Anh" userId="cefd2df1-5fa3-4dec-87c8-c5040616a0c8" providerId="ADAL" clId="{D1B1CDC2-3170-4E23-89C1-B729A916F9E9}" dt="2024-02-20T12:24:45.377" v="422"/>
        <pc:sldMkLst>
          <pc:docMk/>
          <pc:sldMk cId="0" sldId="275"/>
        </pc:sldMkLst>
        <pc:picChg chg="mod">
          <ac:chgData name="a49512 Phạm Ngọc Anh" userId="cefd2df1-5fa3-4dec-87c8-c5040616a0c8" providerId="ADAL" clId="{D1B1CDC2-3170-4E23-89C1-B729A916F9E9}" dt="2024-02-20T12:24:45.377" v="422"/>
          <ac:picMkLst>
            <pc:docMk/>
            <pc:sldMk cId="0" sldId="275"/>
            <ac:picMk id="2" creationId="{1C98FC0D-FB32-E540-A35B-403AAA40CBE7}"/>
          </ac:picMkLst>
        </pc:picChg>
      </pc:sldChg>
      <pc:sldChg chg="addSp delSp modSp mod addAnim delAnim modAnim">
        <pc:chgData name="a49512 Phạm Ngọc Anh" userId="cefd2df1-5fa3-4dec-87c8-c5040616a0c8" providerId="ADAL" clId="{D1B1CDC2-3170-4E23-89C1-B729A916F9E9}" dt="2024-02-20T12:25:29.686" v="443"/>
        <pc:sldMkLst>
          <pc:docMk/>
          <pc:sldMk cId="0" sldId="276"/>
        </pc:sldMkLst>
        <pc:spChg chg="add del mod">
          <ac:chgData name="a49512 Phạm Ngọc Anh" userId="cefd2df1-5fa3-4dec-87c8-c5040616a0c8" providerId="ADAL" clId="{D1B1CDC2-3170-4E23-89C1-B729A916F9E9}" dt="2024-02-20T12:25:09.993" v="434" actId="478"/>
          <ac:spMkLst>
            <pc:docMk/>
            <pc:sldMk cId="0" sldId="276"/>
            <ac:spMk id="2" creationId="{30423CDA-FB56-BA0F-C35D-E50AE1E52F6A}"/>
          </ac:spMkLst>
        </pc:spChg>
        <pc:spChg chg="add del mod">
          <ac:chgData name="a49512 Phạm Ngọc Anh" userId="cefd2df1-5fa3-4dec-87c8-c5040616a0c8" providerId="ADAL" clId="{D1B1CDC2-3170-4E23-89C1-B729A916F9E9}" dt="2024-02-20T12:25:10.668" v="435" actId="478"/>
          <ac:spMkLst>
            <pc:docMk/>
            <pc:sldMk cId="0" sldId="276"/>
            <ac:spMk id="3" creationId="{927FAB0B-05D7-8CBC-9187-9715DF4FC8EA}"/>
          </ac:spMkLst>
        </pc:spChg>
        <pc:spChg chg="add del mod">
          <ac:chgData name="a49512 Phạm Ngọc Anh" userId="cefd2df1-5fa3-4dec-87c8-c5040616a0c8" providerId="ADAL" clId="{D1B1CDC2-3170-4E23-89C1-B729A916F9E9}" dt="2024-02-20T12:24:59.784" v="426" actId="478"/>
          <ac:spMkLst>
            <pc:docMk/>
            <pc:sldMk cId="0" sldId="276"/>
            <ac:spMk id="4" creationId="{D8E7A830-D654-1C42-1906-28276333F8A4}"/>
          </ac:spMkLst>
        </pc:spChg>
        <pc:spChg chg="add mod">
          <ac:chgData name="a49512 Phạm Ngọc Anh" userId="cefd2df1-5fa3-4dec-87c8-c5040616a0c8" providerId="ADAL" clId="{D1B1CDC2-3170-4E23-89C1-B729A916F9E9}" dt="2024-02-20T12:24:57.251" v="425" actId="255"/>
          <ac:spMkLst>
            <pc:docMk/>
            <pc:sldMk cId="0" sldId="276"/>
            <ac:spMk id="5" creationId="{E0BEA082-B212-07D4-5188-949301ED158F}"/>
          </ac:spMkLst>
        </pc:spChg>
        <pc:spChg chg="add mod">
          <ac:chgData name="a49512 Phạm Ngọc Anh" userId="cefd2df1-5fa3-4dec-87c8-c5040616a0c8" providerId="ADAL" clId="{D1B1CDC2-3170-4E23-89C1-B729A916F9E9}" dt="2024-02-20T12:24:57.251" v="425" actId="255"/>
          <ac:spMkLst>
            <pc:docMk/>
            <pc:sldMk cId="0" sldId="276"/>
            <ac:spMk id="6" creationId="{48221E68-DFF8-5889-F0F4-5ADDF1209A9E}"/>
          </ac:spMkLst>
        </pc:spChg>
        <pc:spChg chg="add mod">
          <ac:chgData name="a49512 Phạm Ngọc Anh" userId="cefd2df1-5fa3-4dec-87c8-c5040616a0c8" providerId="ADAL" clId="{D1B1CDC2-3170-4E23-89C1-B729A916F9E9}" dt="2024-02-20T12:25:11.651" v="436" actId="1076"/>
          <ac:spMkLst>
            <pc:docMk/>
            <pc:sldMk cId="0" sldId="276"/>
            <ac:spMk id="7" creationId="{2F050590-AB51-8DD9-1D7C-5D5D0587B1F7}"/>
          </ac:spMkLst>
        </pc:spChg>
        <pc:spChg chg="add del mod">
          <ac:chgData name="a49512 Phạm Ngọc Anh" userId="cefd2df1-5fa3-4dec-87c8-c5040616a0c8" providerId="ADAL" clId="{D1B1CDC2-3170-4E23-89C1-B729A916F9E9}" dt="2024-02-20T12:25:15.881" v="438" actId="478"/>
          <ac:spMkLst>
            <pc:docMk/>
            <pc:sldMk cId="0" sldId="276"/>
            <ac:spMk id="8" creationId="{15C54F0F-BCE5-5D6F-2844-E5829ED136E2}"/>
          </ac:spMkLst>
        </pc:spChg>
        <pc:spChg chg="add mod">
          <ac:chgData name="a49512 Phạm Ngọc Anh" userId="cefd2df1-5fa3-4dec-87c8-c5040616a0c8" providerId="ADAL" clId="{D1B1CDC2-3170-4E23-89C1-B729A916F9E9}" dt="2024-02-20T12:25:21.458" v="440" actId="1076"/>
          <ac:spMkLst>
            <pc:docMk/>
            <pc:sldMk cId="0" sldId="276"/>
            <ac:spMk id="9" creationId="{39682153-54E7-DFA0-2DA9-44661128D1E8}"/>
          </ac:spMkLst>
        </pc:spChg>
        <pc:spChg chg="add mod">
          <ac:chgData name="a49512 Phạm Ngọc Anh" userId="cefd2df1-5fa3-4dec-87c8-c5040616a0c8" providerId="ADAL" clId="{D1B1CDC2-3170-4E23-89C1-B729A916F9E9}" dt="2024-02-20T12:25:20.489" v="439" actId="1076"/>
          <ac:spMkLst>
            <pc:docMk/>
            <pc:sldMk cId="0" sldId="276"/>
            <ac:spMk id="11" creationId="{5E30EC69-F28E-B256-FDB2-3B4AA03C3A85}"/>
          </ac:spMkLst>
        </pc:spChg>
        <pc:picChg chg="add del mod">
          <ac:chgData name="a49512 Phạm Ngọc Anh" userId="cefd2df1-5fa3-4dec-87c8-c5040616a0c8" providerId="ADAL" clId="{D1B1CDC2-3170-4E23-89C1-B729A916F9E9}" dt="2024-02-20T12:25:08.642" v="433" actId="1076"/>
          <ac:picMkLst>
            <pc:docMk/>
            <pc:sldMk cId="0" sldId="276"/>
            <ac:picMk id="10" creationId="{66EB7A0F-F237-CCDC-0BA0-E5126F66076E}"/>
          </ac:picMkLst>
        </pc:picChg>
      </pc:sldChg>
      <pc:sldChg chg="del">
        <pc:chgData name="a49512 Phạm Ngọc Anh" userId="cefd2df1-5fa3-4dec-87c8-c5040616a0c8" providerId="ADAL" clId="{D1B1CDC2-3170-4E23-89C1-B729A916F9E9}" dt="2024-02-20T12:24:36.029" v="421" actId="47"/>
        <pc:sldMkLst>
          <pc:docMk/>
          <pc:sldMk cId="0" sldId="277"/>
        </pc:sldMkLst>
      </pc:sldChg>
      <pc:sldChg chg="addSp delSp modSp add mod modAnim">
        <pc:chgData name="a49512 Phạm Ngọc Anh" userId="cefd2df1-5fa3-4dec-87c8-c5040616a0c8" providerId="ADAL" clId="{D1B1CDC2-3170-4E23-89C1-B729A916F9E9}" dt="2024-02-20T12:05:58.656" v="124"/>
        <pc:sldMkLst>
          <pc:docMk/>
          <pc:sldMk cId="2244879698" sldId="280"/>
        </pc:sldMkLst>
        <pc:spChg chg="add mod">
          <ac:chgData name="a49512 Phạm Ngọc Anh" userId="cefd2df1-5fa3-4dec-87c8-c5040616a0c8" providerId="ADAL" clId="{D1B1CDC2-3170-4E23-89C1-B729A916F9E9}" dt="2024-02-20T12:05:28.766" v="114" actId="1076"/>
          <ac:spMkLst>
            <pc:docMk/>
            <pc:sldMk cId="2244879698" sldId="280"/>
            <ac:spMk id="2" creationId="{F0BB5452-79EE-C084-98EE-76225C54E93F}"/>
          </ac:spMkLst>
        </pc:spChg>
        <pc:spChg chg="add del mod">
          <ac:chgData name="a49512 Phạm Ngọc Anh" userId="cefd2df1-5fa3-4dec-87c8-c5040616a0c8" providerId="ADAL" clId="{D1B1CDC2-3170-4E23-89C1-B729A916F9E9}" dt="2024-02-20T12:05:27.595" v="113" actId="478"/>
          <ac:spMkLst>
            <pc:docMk/>
            <pc:sldMk cId="2244879698" sldId="280"/>
            <ac:spMk id="3" creationId="{7D0CA618-3C9F-D0BC-8982-5768050D6630}"/>
          </ac:spMkLst>
        </pc:spChg>
        <pc:spChg chg="add mod">
          <ac:chgData name="a49512 Phạm Ngọc Anh" userId="cefd2df1-5fa3-4dec-87c8-c5040616a0c8" providerId="ADAL" clId="{D1B1CDC2-3170-4E23-89C1-B729A916F9E9}" dt="2024-02-20T12:05:11.870" v="107" actId="207"/>
          <ac:spMkLst>
            <pc:docMk/>
            <pc:sldMk cId="2244879698" sldId="280"/>
            <ac:spMk id="4" creationId="{8A5BD5E8-E0A7-3839-6950-F39D648D5A9E}"/>
          </ac:spMkLst>
        </pc:spChg>
        <pc:spChg chg="add mod">
          <ac:chgData name="a49512 Phạm Ngọc Anh" userId="cefd2df1-5fa3-4dec-87c8-c5040616a0c8" providerId="ADAL" clId="{D1B1CDC2-3170-4E23-89C1-B729A916F9E9}" dt="2024-02-20T12:05:11.870" v="107" actId="207"/>
          <ac:spMkLst>
            <pc:docMk/>
            <pc:sldMk cId="2244879698" sldId="280"/>
            <ac:spMk id="5" creationId="{1F825513-CC40-2046-535C-FFE51DB72FF0}"/>
          </ac:spMkLst>
        </pc:spChg>
        <pc:spChg chg="add mod">
          <ac:chgData name="a49512 Phạm Ngọc Anh" userId="cefd2df1-5fa3-4dec-87c8-c5040616a0c8" providerId="ADAL" clId="{D1B1CDC2-3170-4E23-89C1-B729A916F9E9}" dt="2024-02-20T12:05:11.870" v="107" actId="207"/>
          <ac:spMkLst>
            <pc:docMk/>
            <pc:sldMk cId="2244879698" sldId="280"/>
            <ac:spMk id="6" creationId="{3FFA7057-8964-44ED-F4CB-C93C8FDD7C4B}"/>
          </ac:spMkLst>
        </pc:spChg>
        <pc:spChg chg="add mod">
          <ac:chgData name="a49512 Phạm Ngọc Anh" userId="cefd2df1-5fa3-4dec-87c8-c5040616a0c8" providerId="ADAL" clId="{D1B1CDC2-3170-4E23-89C1-B729A916F9E9}" dt="2024-02-20T12:05:40.702" v="121" actId="1076"/>
          <ac:spMkLst>
            <pc:docMk/>
            <pc:sldMk cId="2244879698" sldId="280"/>
            <ac:spMk id="7" creationId="{8A9DE344-625C-34F4-37B0-16B6E9027C17}"/>
          </ac:spMkLst>
        </pc:spChg>
        <pc:spChg chg="add mod">
          <ac:chgData name="a49512 Phạm Ngọc Anh" userId="cefd2df1-5fa3-4dec-87c8-c5040616a0c8" providerId="ADAL" clId="{D1B1CDC2-3170-4E23-89C1-B729A916F9E9}" dt="2024-02-20T12:05:22.525" v="110" actId="1076"/>
          <ac:spMkLst>
            <pc:docMk/>
            <pc:sldMk cId="2244879698" sldId="280"/>
            <ac:spMk id="8" creationId="{D17443FD-FC87-CABF-C481-0E69C24FB2D4}"/>
          </ac:spMkLst>
        </pc:spChg>
        <pc:spChg chg="add mod">
          <ac:chgData name="a49512 Phạm Ngọc Anh" userId="cefd2df1-5fa3-4dec-87c8-c5040616a0c8" providerId="ADAL" clId="{D1B1CDC2-3170-4E23-89C1-B729A916F9E9}" dt="2024-02-20T12:05:22.525" v="110" actId="1076"/>
          <ac:spMkLst>
            <pc:docMk/>
            <pc:sldMk cId="2244879698" sldId="280"/>
            <ac:spMk id="9" creationId="{ABAB03C1-5E46-67BD-7DB1-70C71F9209A2}"/>
          </ac:spMkLst>
        </pc:spChg>
        <pc:spChg chg="add mod">
          <ac:chgData name="a49512 Phạm Ngọc Anh" userId="cefd2df1-5fa3-4dec-87c8-c5040616a0c8" providerId="ADAL" clId="{D1B1CDC2-3170-4E23-89C1-B729A916F9E9}" dt="2024-02-20T12:05:22.525" v="110" actId="1076"/>
          <ac:spMkLst>
            <pc:docMk/>
            <pc:sldMk cId="2244879698" sldId="280"/>
            <ac:spMk id="10" creationId="{53158A9E-37FD-A35D-89F7-9B2AB23B9FE7}"/>
          </ac:spMkLst>
        </pc:spChg>
        <pc:picChg chg="add mod">
          <ac:chgData name="a49512 Phạm Ngọc Anh" userId="cefd2df1-5fa3-4dec-87c8-c5040616a0c8" providerId="ADAL" clId="{D1B1CDC2-3170-4E23-89C1-B729A916F9E9}" dt="2024-02-20T12:05:40.702" v="121" actId="1076"/>
          <ac:picMkLst>
            <pc:docMk/>
            <pc:sldMk cId="2244879698" sldId="280"/>
            <ac:picMk id="11" creationId="{D8EF3EB0-6A8A-78B6-1696-BFC36A87521A}"/>
          </ac:picMkLst>
        </pc:picChg>
      </pc:sldChg>
      <pc:sldChg chg="addSp modSp add mod modAnim">
        <pc:chgData name="a49512 Phạm Ngọc Anh" userId="cefd2df1-5fa3-4dec-87c8-c5040616a0c8" providerId="ADAL" clId="{D1B1CDC2-3170-4E23-89C1-B729A916F9E9}" dt="2024-02-20T12:07:22.376" v="149"/>
        <pc:sldMkLst>
          <pc:docMk/>
          <pc:sldMk cId="1609332984" sldId="281"/>
        </pc:sldMkLst>
        <pc:spChg chg="add mod">
          <ac:chgData name="a49512 Phạm Ngọc Anh" userId="cefd2df1-5fa3-4dec-87c8-c5040616a0c8" providerId="ADAL" clId="{D1B1CDC2-3170-4E23-89C1-B729A916F9E9}" dt="2024-02-20T12:07:12.033" v="146" actId="1076"/>
          <ac:spMkLst>
            <pc:docMk/>
            <pc:sldMk cId="1609332984" sldId="281"/>
            <ac:spMk id="2" creationId="{B2344753-85F8-24A3-51EF-BB03F0335E42}"/>
          </ac:spMkLst>
        </pc:spChg>
        <pc:spChg chg="add mod">
          <ac:chgData name="a49512 Phạm Ngọc Anh" userId="cefd2df1-5fa3-4dec-87c8-c5040616a0c8" providerId="ADAL" clId="{D1B1CDC2-3170-4E23-89C1-B729A916F9E9}" dt="2024-02-20T12:07:12.898" v="147" actId="1076"/>
          <ac:spMkLst>
            <pc:docMk/>
            <pc:sldMk cId="1609332984" sldId="281"/>
            <ac:spMk id="3" creationId="{FF6D959B-56B4-EF5A-C648-28AA5B6083D5}"/>
          </ac:spMkLst>
        </pc:spChg>
        <pc:spChg chg="add mod">
          <ac:chgData name="a49512 Phạm Ngọc Anh" userId="cefd2df1-5fa3-4dec-87c8-c5040616a0c8" providerId="ADAL" clId="{D1B1CDC2-3170-4E23-89C1-B729A916F9E9}" dt="2024-02-20T12:06:58.539" v="135" actId="1076"/>
          <ac:spMkLst>
            <pc:docMk/>
            <pc:sldMk cId="1609332984" sldId="281"/>
            <ac:spMk id="4" creationId="{577A9C4A-1CAB-2129-E76D-FF657AE53D80}"/>
          </ac:spMkLst>
        </pc:spChg>
        <pc:spChg chg="add mod">
          <ac:chgData name="a49512 Phạm Ngọc Anh" userId="cefd2df1-5fa3-4dec-87c8-c5040616a0c8" providerId="ADAL" clId="{D1B1CDC2-3170-4E23-89C1-B729A916F9E9}" dt="2024-02-20T12:06:55.187" v="133" actId="1076"/>
          <ac:spMkLst>
            <pc:docMk/>
            <pc:sldMk cId="1609332984" sldId="281"/>
            <ac:spMk id="5" creationId="{90058CA8-DA8A-F706-595B-F802DA011BE4}"/>
          </ac:spMkLst>
        </pc:spChg>
        <pc:spChg chg="add mod">
          <ac:chgData name="a49512 Phạm Ngọc Anh" userId="cefd2df1-5fa3-4dec-87c8-c5040616a0c8" providerId="ADAL" clId="{D1B1CDC2-3170-4E23-89C1-B729A916F9E9}" dt="2024-02-20T12:06:56.546" v="134" actId="1076"/>
          <ac:spMkLst>
            <pc:docMk/>
            <pc:sldMk cId="1609332984" sldId="281"/>
            <ac:spMk id="6" creationId="{63A128DA-9720-26AA-5B71-F96A67BE97BA}"/>
          </ac:spMkLst>
        </pc:spChg>
      </pc:sldChg>
      <pc:sldChg chg="addSp delSp modSp add mod modAnim">
        <pc:chgData name="a49512 Phạm Ngọc Anh" userId="cefd2df1-5fa3-4dec-87c8-c5040616a0c8" providerId="ADAL" clId="{D1B1CDC2-3170-4E23-89C1-B729A916F9E9}" dt="2024-02-20T12:10:10.611" v="188"/>
        <pc:sldMkLst>
          <pc:docMk/>
          <pc:sldMk cId="456388769" sldId="282"/>
        </pc:sldMkLst>
        <pc:spChg chg="add del mod">
          <ac:chgData name="a49512 Phạm Ngọc Anh" userId="cefd2df1-5fa3-4dec-87c8-c5040616a0c8" providerId="ADAL" clId="{D1B1CDC2-3170-4E23-89C1-B729A916F9E9}" dt="2024-02-20T12:07:52.504" v="156" actId="478"/>
          <ac:spMkLst>
            <pc:docMk/>
            <pc:sldMk cId="456388769" sldId="282"/>
            <ac:spMk id="2" creationId="{ABB46AFA-1BC7-2D3F-47D3-BAB99BFB8DC8}"/>
          </ac:spMkLst>
        </pc:spChg>
        <pc:spChg chg="add del mod">
          <ac:chgData name="a49512 Phạm Ngọc Anh" userId="cefd2df1-5fa3-4dec-87c8-c5040616a0c8" providerId="ADAL" clId="{D1B1CDC2-3170-4E23-89C1-B729A916F9E9}" dt="2024-02-20T12:07:56.047" v="159" actId="478"/>
          <ac:spMkLst>
            <pc:docMk/>
            <pc:sldMk cId="456388769" sldId="282"/>
            <ac:spMk id="3" creationId="{0DCF3240-B26B-9A5A-0093-2D22111627B0}"/>
          </ac:spMkLst>
        </pc:spChg>
        <pc:spChg chg="add del mod">
          <ac:chgData name="a49512 Phạm Ngọc Anh" userId="cefd2df1-5fa3-4dec-87c8-c5040616a0c8" providerId="ADAL" clId="{D1B1CDC2-3170-4E23-89C1-B729A916F9E9}" dt="2024-02-20T12:07:50.877" v="155" actId="478"/>
          <ac:spMkLst>
            <pc:docMk/>
            <pc:sldMk cId="456388769" sldId="282"/>
            <ac:spMk id="4" creationId="{6DB80642-8D16-F740-7E60-41C880189812}"/>
          </ac:spMkLst>
        </pc:spChg>
        <pc:spChg chg="add del mod">
          <ac:chgData name="a49512 Phạm Ngọc Anh" userId="cefd2df1-5fa3-4dec-87c8-c5040616a0c8" providerId="ADAL" clId="{D1B1CDC2-3170-4E23-89C1-B729A916F9E9}" dt="2024-02-20T12:07:49.961" v="154" actId="478"/>
          <ac:spMkLst>
            <pc:docMk/>
            <pc:sldMk cId="456388769" sldId="282"/>
            <ac:spMk id="5" creationId="{8AD32080-7053-AD70-F2DF-1B0A37265C6D}"/>
          </ac:spMkLst>
        </pc:spChg>
        <pc:spChg chg="add mod">
          <ac:chgData name="a49512 Phạm Ngọc Anh" userId="cefd2df1-5fa3-4dec-87c8-c5040616a0c8" providerId="ADAL" clId="{D1B1CDC2-3170-4E23-89C1-B729A916F9E9}" dt="2024-02-20T12:09:26.554" v="182" actId="1076"/>
          <ac:spMkLst>
            <pc:docMk/>
            <pc:sldMk cId="456388769" sldId="282"/>
            <ac:spMk id="6" creationId="{040B61A7-4CDE-98E9-A011-2343A1272A3A}"/>
          </ac:spMkLst>
        </pc:spChg>
        <pc:spChg chg="add mod">
          <ac:chgData name="a49512 Phạm Ngọc Anh" userId="cefd2df1-5fa3-4dec-87c8-c5040616a0c8" providerId="ADAL" clId="{D1B1CDC2-3170-4E23-89C1-B729A916F9E9}" dt="2024-02-20T12:09:24.226" v="181" actId="14100"/>
          <ac:spMkLst>
            <pc:docMk/>
            <pc:sldMk cId="456388769" sldId="282"/>
            <ac:spMk id="7" creationId="{E22235E7-EEDE-06B0-5EC6-1B7D4ECEBEC9}"/>
          </ac:spMkLst>
        </pc:spChg>
        <pc:spChg chg="add mod">
          <ac:chgData name="a49512 Phạm Ngọc Anh" userId="cefd2df1-5fa3-4dec-87c8-c5040616a0c8" providerId="ADAL" clId="{D1B1CDC2-3170-4E23-89C1-B729A916F9E9}" dt="2024-02-20T12:09:15.497" v="177" actId="1076"/>
          <ac:spMkLst>
            <pc:docMk/>
            <pc:sldMk cId="456388769" sldId="282"/>
            <ac:spMk id="8" creationId="{ADF26211-FE65-772E-ED11-325FEB844C67}"/>
          </ac:spMkLst>
        </pc:spChg>
        <pc:spChg chg="add mod">
          <ac:chgData name="a49512 Phạm Ngọc Anh" userId="cefd2df1-5fa3-4dec-87c8-c5040616a0c8" providerId="ADAL" clId="{D1B1CDC2-3170-4E23-89C1-B729A916F9E9}" dt="2024-02-20T12:09:15.497" v="177" actId="1076"/>
          <ac:spMkLst>
            <pc:docMk/>
            <pc:sldMk cId="456388769" sldId="282"/>
            <ac:spMk id="9" creationId="{956A20B3-A4A4-E5C2-DCB9-5A154DDA401B}"/>
          </ac:spMkLst>
        </pc:spChg>
        <pc:spChg chg="add mod">
          <ac:chgData name="a49512 Phạm Ngọc Anh" userId="cefd2df1-5fa3-4dec-87c8-c5040616a0c8" providerId="ADAL" clId="{D1B1CDC2-3170-4E23-89C1-B729A916F9E9}" dt="2024-02-20T12:09:15.497" v="177" actId="1076"/>
          <ac:spMkLst>
            <pc:docMk/>
            <pc:sldMk cId="456388769" sldId="282"/>
            <ac:spMk id="10" creationId="{AEBDE34C-CC5E-B3E7-65B9-67057150E180}"/>
          </ac:spMkLst>
        </pc:spChg>
        <pc:spChg chg="add mod">
          <ac:chgData name="a49512 Phạm Ngọc Anh" userId="cefd2df1-5fa3-4dec-87c8-c5040616a0c8" providerId="ADAL" clId="{D1B1CDC2-3170-4E23-89C1-B729A916F9E9}" dt="2024-02-20T12:09:15.497" v="177" actId="1076"/>
          <ac:spMkLst>
            <pc:docMk/>
            <pc:sldMk cId="456388769" sldId="282"/>
            <ac:spMk id="11" creationId="{059A7EFC-2063-7C69-F67B-0C4D24BFDE8C}"/>
          </ac:spMkLst>
        </pc:spChg>
        <pc:spChg chg="add mod">
          <ac:chgData name="a49512 Phạm Ngọc Anh" userId="cefd2df1-5fa3-4dec-87c8-c5040616a0c8" providerId="ADAL" clId="{D1B1CDC2-3170-4E23-89C1-B729A916F9E9}" dt="2024-02-20T12:09:15.497" v="177" actId="1076"/>
          <ac:spMkLst>
            <pc:docMk/>
            <pc:sldMk cId="456388769" sldId="282"/>
            <ac:spMk id="12" creationId="{CAD1146B-5997-157D-74F3-5EBEF86B7EFF}"/>
          </ac:spMkLst>
        </pc:spChg>
        <pc:spChg chg="add mod">
          <ac:chgData name="a49512 Phạm Ngọc Anh" userId="cefd2df1-5fa3-4dec-87c8-c5040616a0c8" providerId="ADAL" clId="{D1B1CDC2-3170-4E23-89C1-B729A916F9E9}" dt="2024-02-20T12:09:15.497" v="177" actId="1076"/>
          <ac:spMkLst>
            <pc:docMk/>
            <pc:sldMk cId="456388769" sldId="282"/>
            <ac:spMk id="13" creationId="{B4990983-C38E-F39C-C812-D661D78DFAAF}"/>
          </ac:spMkLst>
        </pc:spChg>
        <pc:spChg chg="add mod">
          <ac:chgData name="a49512 Phạm Ngọc Anh" userId="cefd2df1-5fa3-4dec-87c8-c5040616a0c8" providerId="ADAL" clId="{D1B1CDC2-3170-4E23-89C1-B729A916F9E9}" dt="2024-02-20T12:09:15.497" v="177" actId="1076"/>
          <ac:spMkLst>
            <pc:docMk/>
            <pc:sldMk cId="456388769" sldId="282"/>
            <ac:spMk id="14" creationId="{0FEA46F0-80CC-E11A-2598-1D377FBE07E7}"/>
          </ac:spMkLst>
        </pc:spChg>
        <pc:grpChg chg="add mod">
          <ac:chgData name="a49512 Phạm Ngọc Anh" userId="cefd2df1-5fa3-4dec-87c8-c5040616a0c8" providerId="ADAL" clId="{D1B1CDC2-3170-4E23-89C1-B729A916F9E9}" dt="2024-02-20T12:09:15.497" v="177" actId="1076"/>
          <ac:grpSpMkLst>
            <pc:docMk/>
            <pc:sldMk cId="456388769" sldId="282"/>
            <ac:grpSpMk id="15" creationId="{580DC254-00C3-BDBB-9253-11A10579DDBE}"/>
          </ac:grpSpMkLst>
        </pc:grpChg>
        <pc:grpChg chg="add mod">
          <ac:chgData name="a49512 Phạm Ngọc Anh" userId="cefd2df1-5fa3-4dec-87c8-c5040616a0c8" providerId="ADAL" clId="{D1B1CDC2-3170-4E23-89C1-B729A916F9E9}" dt="2024-02-20T12:09:15.497" v="177" actId="1076"/>
          <ac:grpSpMkLst>
            <pc:docMk/>
            <pc:sldMk cId="456388769" sldId="282"/>
            <ac:grpSpMk id="18" creationId="{75AECEF5-66C7-A1E5-7D54-76BABC2AAE16}"/>
          </ac:grpSpMkLst>
        </pc:grpChg>
        <pc:cxnChg chg="mod">
          <ac:chgData name="a49512 Phạm Ngọc Anh" userId="cefd2df1-5fa3-4dec-87c8-c5040616a0c8" providerId="ADAL" clId="{D1B1CDC2-3170-4E23-89C1-B729A916F9E9}" dt="2024-02-20T12:07:37.157" v="150"/>
          <ac:cxnSpMkLst>
            <pc:docMk/>
            <pc:sldMk cId="456388769" sldId="282"/>
            <ac:cxnSpMk id="16" creationId="{6B25632F-81D1-80FC-DD9A-E71C6F83A9E1}"/>
          </ac:cxnSpMkLst>
        </pc:cxnChg>
        <pc:cxnChg chg="mod">
          <ac:chgData name="a49512 Phạm Ngọc Anh" userId="cefd2df1-5fa3-4dec-87c8-c5040616a0c8" providerId="ADAL" clId="{D1B1CDC2-3170-4E23-89C1-B729A916F9E9}" dt="2024-02-20T12:07:37.157" v="150"/>
          <ac:cxnSpMkLst>
            <pc:docMk/>
            <pc:sldMk cId="456388769" sldId="282"/>
            <ac:cxnSpMk id="17" creationId="{AC69DB44-A1A3-2BF8-D956-79361FE70A7B}"/>
          </ac:cxnSpMkLst>
        </pc:cxnChg>
        <pc:cxnChg chg="mod">
          <ac:chgData name="a49512 Phạm Ngọc Anh" userId="cefd2df1-5fa3-4dec-87c8-c5040616a0c8" providerId="ADAL" clId="{D1B1CDC2-3170-4E23-89C1-B729A916F9E9}" dt="2024-02-20T12:07:37.157" v="150"/>
          <ac:cxnSpMkLst>
            <pc:docMk/>
            <pc:sldMk cId="456388769" sldId="282"/>
            <ac:cxnSpMk id="19" creationId="{0E918B43-4CA9-1307-3917-317842A68088}"/>
          </ac:cxnSpMkLst>
        </pc:cxnChg>
        <pc:cxnChg chg="mod">
          <ac:chgData name="a49512 Phạm Ngọc Anh" userId="cefd2df1-5fa3-4dec-87c8-c5040616a0c8" providerId="ADAL" clId="{D1B1CDC2-3170-4E23-89C1-B729A916F9E9}" dt="2024-02-20T12:07:37.157" v="150"/>
          <ac:cxnSpMkLst>
            <pc:docMk/>
            <pc:sldMk cId="456388769" sldId="282"/>
            <ac:cxnSpMk id="20" creationId="{015BF99E-A57F-CF4E-0BA3-86E653D66025}"/>
          </ac:cxnSpMkLst>
        </pc:cxnChg>
        <pc:cxnChg chg="add mod">
          <ac:chgData name="a49512 Phạm Ngọc Anh" userId="cefd2df1-5fa3-4dec-87c8-c5040616a0c8" providerId="ADAL" clId="{D1B1CDC2-3170-4E23-89C1-B729A916F9E9}" dt="2024-02-20T12:09:15.497" v="177" actId="1076"/>
          <ac:cxnSpMkLst>
            <pc:docMk/>
            <pc:sldMk cId="456388769" sldId="282"/>
            <ac:cxnSpMk id="21" creationId="{7E858952-7402-A8FC-D819-A0BE6B166D84}"/>
          </ac:cxnSpMkLst>
        </pc:cxnChg>
        <pc:cxnChg chg="add mod">
          <ac:chgData name="a49512 Phạm Ngọc Anh" userId="cefd2df1-5fa3-4dec-87c8-c5040616a0c8" providerId="ADAL" clId="{D1B1CDC2-3170-4E23-89C1-B729A916F9E9}" dt="2024-02-20T12:09:15.497" v="177" actId="1076"/>
          <ac:cxnSpMkLst>
            <pc:docMk/>
            <pc:sldMk cId="456388769" sldId="282"/>
            <ac:cxnSpMk id="22" creationId="{050847FC-F9FF-388A-EBB1-9C1AC5616469}"/>
          </ac:cxnSpMkLst>
        </pc:cxnChg>
        <pc:cxnChg chg="add mod">
          <ac:chgData name="a49512 Phạm Ngọc Anh" userId="cefd2df1-5fa3-4dec-87c8-c5040616a0c8" providerId="ADAL" clId="{D1B1CDC2-3170-4E23-89C1-B729A916F9E9}" dt="2024-02-20T12:09:15.497" v="177" actId="1076"/>
          <ac:cxnSpMkLst>
            <pc:docMk/>
            <pc:sldMk cId="456388769" sldId="282"/>
            <ac:cxnSpMk id="23" creationId="{3877463E-FEFC-C341-710F-BAFF4326C36D}"/>
          </ac:cxnSpMkLst>
        </pc:cxnChg>
        <pc:cxnChg chg="add mod">
          <ac:chgData name="a49512 Phạm Ngọc Anh" userId="cefd2df1-5fa3-4dec-87c8-c5040616a0c8" providerId="ADAL" clId="{D1B1CDC2-3170-4E23-89C1-B729A916F9E9}" dt="2024-02-20T12:09:15.497" v="177" actId="1076"/>
          <ac:cxnSpMkLst>
            <pc:docMk/>
            <pc:sldMk cId="456388769" sldId="282"/>
            <ac:cxnSpMk id="24" creationId="{EE745DBB-E7FC-2D9B-E8D8-A55A41CB881E}"/>
          </ac:cxnSpMkLst>
        </pc:cxnChg>
      </pc:sldChg>
      <pc:sldChg chg="addSp modSp add mod modAnim">
        <pc:chgData name="a49512 Phạm Ngọc Anh" userId="cefd2df1-5fa3-4dec-87c8-c5040616a0c8" providerId="ADAL" clId="{D1B1CDC2-3170-4E23-89C1-B729A916F9E9}" dt="2024-02-20T12:10:58.614" v="200" actId="1076"/>
        <pc:sldMkLst>
          <pc:docMk/>
          <pc:sldMk cId="3691818841" sldId="283"/>
        </pc:sldMkLst>
        <pc:spChg chg="add mod">
          <ac:chgData name="a49512 Phạm Ngọc Anh" userId="cefd2df1-5fa3-4dec-87c8-c5040616a0c8" providerId="ADAL" clId="{D1B1CDC2-3170-4E23-89C1-B729A916F9E9}" dt="2024-02-20T12:10:37.302" v="192" actId="207"/>
          <ac:spMkLst>
            <pc:docMk/>
            <pc:sldMk cId="3691818841" sldId="283"/>
            <ac:spMk id="2" creationId="{BFA1A6A4-181D-F8EF-9026-E4D6F0B4EB97}"/>
          </ac:spMkLst>
        </pc:spChg>
        <pc:spChg chg="add mod">
          <ac:chgData name="a49512 Phạm Ngọc Anh" userId="cefd2df1-5fa3-4dec-87c8-c5040616a0c8" providerId="ADAL" clId="{D1B1CDC2-3170-4E23-89C1-B729A916F9E9}" dt="2024-02-20T12:10:37.302" v="192" actId="207"/>
          <ac:spMkLst>
            <pc:docMk/>
            <pc:sldMk cId="3691818841" sldId="283"/>
            <ac:spMk id="3" creationId="{5927D10D-FE2A-9DB1-AE64-D79BA0265394}"/>
          </ac:spMkLst>
        </pc:spChg>
        <pc:spChg chg="add mod">
          <ac:chgData name="a49512 Phạm Ngọc Anh" userId="cefd2df1-5fa3-4dec-87c8-c5040616a0c8" providerId="ADAL" clId="{D1B1CDC2-3170-4E23-89C1-B729A916F9E9}" dt="2024-02-20T12:10:37.302" v="192" actId="207"/>
          <ac:spMkLst>
            <pc:docMk/>
            <pc:sldMk cId="3691818841" sldId="283"/>
            <ac:spMk id="4" creationId="{0362E633-241F-0EF0-EE14-9C3BF1BC33DB}"/>
          </ac:spMkLst>
        </pc:spChg>
        <pc:spChg chg="add mod">
          <ac:chgData name="a49512 Phạm Ngọc Anh" userId="cefd2df1-5fa3-4dec-87c8-c5040616a0c8" providerId="ADAL" clId="{D1B1CDC2-3170-4E23-89C1-B729A916F9E9}" dt="2024-02-20T12:10:37.302" v="192" actId="207"/>
          <ac:spMkLst>
            <pc:docMk/>
            <pc:sldMk cId="3691818841" sldId="283"/>
            <ac:spMk id="5" creationId="{9890DEB9-FAC7-B430-CE3E-AC8D9693863B}"/>
          </ac:spMkLst>
        </pc:spChg>
        <pc:spChg chg="add mod">
          <ac:chgData name="a49512 Phạm Ngọc Anh" userId="cefd2df1-5fa3-4dec-87c8-c5040616a0c8" providerId="ADAL" clId="{D1B1CDC2-3170-4E23-89C1-B729A916F9E9}" dt="2024-02-20T12:10:53.620" v="199" actId="1076"/>
          <ac:spMkLst>
            <pc:docMk/>
            <pc:sldMk cId="3691818841" sldId="283"/>
            <ac:spMk id="6" creationId="{6D24639D-4C9F-DC96-863E-9E6896037CF6}"/>
          </ac:spMkLst>
        </pc:spChg>
        <pc:spChg chg="add mod">
          <ac:chgData name="a49512 Phạm Ngọc Anh" userId="cefd2df1-5fa3-4dec-87c8-c5040616a0c8" providerId="ADAL" clId="{D1B1CDC2-3170-4E23-89C1-B729A916F9E9}" dt="2024-02-20T12:10:46.265" v="196" actId="1076"/>
          <ac:spMkLst>
            <pc:docMk/>
            <pc:sldMk cId="3691818841" sldId="283"/>
            <ac:spMk id="7" creationId="{A3FB3BB9-846C-2CFA-2C77-C7D12CA6AD01}"/>
          </ac:spMkLst>
        </pc:spChg>
        <pc:spChg chg="add mod">
          <ac:chgData name="a49512 Phạm Ngọc Anh" userId="cefd2df1-5fa3-4dec-87c8-c5040616a0c8" providerId="ADAL" clId="{D1B1CDC2-3170-4E23-89C1-B729A916F9E9}" dt="2024-02-20T12:10:46.265" v="196" actId="1076"/>
          <ac:spMkLst>
            <pc:docMk/>
            <pc:sldMk cId="3691818841" sldId="283"/>
            <ac:spMk id="9" creationId="{F3D1E932-7864-AFF9-2A8F-2C8D57531FA4}"/>
          </ac:spMkLst>
        </pc:spChg>
        <pc:picChg chg="add mod">
          <ac:chgData name="a49512 Phạm Ngọc Anh" userId="cefd2df1-5fa3-4dec-87c8-c5040616a0c8" providerId="ADAL" clId="{D1B1CDC2-3170-4E23-89C1-B729A916F9E9}" dt="2024-02-20T12:10:58.614" v="200" actId="1076"/>
          <ac:picMkLst>
            <pc:docMk/>
            <pc:sldMk cId="3691818841" sldId="283"/>
            <ac:picMk id="8" creationId="{B413C562-E6BA-C7DB-8B35-C31CBAE9D656}"/>
          </ac:picMkLst>
        </pc:picChg>
      </pc:sldChg>
      <pc:sldChg chg="addSp modSp add mod modAnim">
        <pc:chgData name="a49512 Phạm Ngọc Anh" userId="cefd2df1-5fa3-4dec-87c8-c5040616a0c8" providerId="ADAL" clId="{D1B1CDC2-3170-4E23-89C1-B729A916F9E9}" dt="2024-02-20T12:12:21.236" v="225"/>
        <pc:sldMkLst>
          <pc:docMk/>
          <pc:sldMk cId="2705352109" sldId="284"/>
        </pc:sldMkLst>
        <pc:spChg chg="add mod">
          <ac:chgData name="a49512 Phạm Ngọc Anh" userId="cefd2df1-5fa3-4dec-87c8-c5040616a0c8" providerId="ADAL" clId="{D1B1CDC2-3170-4E23-89C1-B729A916F9E9}" dt="2024-02-20T12:11:25.244" v="207" actId="207"/>
          <ac:spMkLst>
            <pc:docMk/>
            <pc:sldMk cId="2705352109" sldId="284"/>
            <ac:spMk id="2" creationId="{8A7BAA03-53EE-6B53-FDE4-EC0FD6CE234F}"/>
          </ac:spMkLst>
        </pc:spChg>
        <pc:spChg chg="add mod">
          <ac:chgData name="a49512 Phạm Ngọc Anh" userId="cefd2df1-5fa3-4dec-87c8-c5040616a0c8" providerId="ADAL" clId="{D1B1CDC2-3170-4E23-89C1-B729A916F9E9}" dt="2024-02-20T12:11:53.004" v="216" actId="14100"/>
          <ac:spMkLst>
            <pc:docMk/>
            <pc:sldMk cId="2705352109" sldId="284"/>
            <ac:spMk id="3" creationId="{DEF19E88-C482-4192-8F81-E77AE77FDA83}"/>
          </ac:spMkLst>
        </pc:spChg>
        <pc:spChg chg="add mod">
          <ac:chgData name="a49512 Phạm Ngọc Anh" userId="cefd2df1-5fa3-4dec-87c8-c5040616a0c8" providerId="ADAL" clId="{D1B1CDC2-3170-4E23-89C1-B729A916F9E9}" dt="2024-02-20T12:12:13.123" v="223" actId="1076"/>
          <ac:spMkLst>
            <pc:docMk/>
            <pc:sldMk cId="2705352109" sldId="284"/>
            <ac:spMk id="5" creationId="{2871950F-774B-746D-2EA4-878DCA46AAC9}"/>
          </ac:spMkLst>
        </pc:spChg>
        <pc:spChg chg="add mod">
          <ac:chgData name="a49512 Phạm Ngọc Anh" userId="cefd2df1-5fa3-4dec-87c8-c5040616a0c8" providerId="ADAL" clId="{D1B1CDC2-3170-4E23-89C1-B729A916F9E9}" dt="2024-02-20T12:12:10.083" v="221" actId="1076"/>
          <ac:spMkLst>
            <pc:docMk/>
            <pc:sldMk cId="2705352109" sldId="284"/>
            <ac:spMk id="6" creationId="{D838FF44-BB6C-610E-2075-998A6A1D1D47}"/>
          </ac:spMkLst>
        </pc:spChg>
        <pc:picChg chg="add mod">
          <ac:chgData name="a49512 Phạm Ngọc Anh" userId="cefd2df1-5fa3-4dec-87c8-c5040616a0c8" providerId="ADAL" clId="{D1B1CDC2-3170-4E23-89C1-B729A916F9E9}" dt="2024-02-20T12:11:55.042" v="217" actId="1076"/>
          <ac:picMkLst>
            <pc:docMk/>
            <pc:sldMk cId="2705352109" sldId="284"/>
            <ac:picMk id="4" creationId="{2F8C134F-1465-3972-E737-212B6F001DBC}"/>
          </ac:picMkLst>
        </pc:picChg>
      </pc:sldChg>
      <pc:sldChg chg="addSp modSp add mod modAnim">
        <pc:chgData name="a49512 Phạm Ngọc Anh" userId="cefd2df1-5fa3-4dec-87c8-c5040616a0c8" providerId="ADAL" clId="{D1B1CDC2-3170-4E23-89C1-B729A916F9E9}" dt="2024-02-20T12:13:03.055" v="234"/>
        <pc:sldMkLst>
          <pc:docMk/>
          <pc:sldMk cId="4052877627" sldId="285"/>
        </pc:sldMkLst>
        <pc:spChg chg="add mod">
          <ac:chgData name="a49512 Phạm Ngọc Anh" userId="cefd2df1-5fa3-4dec-87c8-c5040616a0c8" providerId="ADAL" clId="{D1B1CDC2-3170-4E23-89C1-B729A916F9E9}" dt="2024-02-20T12:12:34.876" v="228" actId="255"/>
          <ac:spMkLst>
            <pc:docMk/>
            <pc:sldMk cId="4052877627" sldId="285"/>
            <ac:spMk id="2" creationId="{746CB5EB-44E3-01E9-CDD4-6DEA5159D0BF}"/>
          </ac:spMkLst>
        </pc:spChg>
        <pc:spChg chg="add mod">
          <ac:chgData name="a49512 Phạm Ngọc Anh" userId="cefd2df1-5fa3-4dec-87c8-c5040616a0c8" providerId="ADAL" clId="{D1B1CDC2-3170-4E23-89C1-B729A916F9E9}" dt="2024-02-20T12:12:34.876" v="228" actId="255"/>
          <ac:spMkLst>
            <pc:docMk/>
            <pc:sldMk cId="4052877627" sldId="285"/>
            <ac:spMk id="3" creationId="{89C2C1FA-7F4D-FAFC-BF24-4627959A3330}"/>
          </ac:spMkLst>
        </pc:spChg>
        <pc:spChg chg="add mod">
          <ac:chgData name="a49512 Phạm Ngọc Anh" userId="cefd2df1-5fa3-4dec-87c8-c5040616a0c8" providerId="ADAL" clId="{D1B1CDC2-3170-4E23-89C1-B729A916F9E9}" dt="2024-02-20T12:12:56.245" v="233" actId="1076"/>
          <ac:spMkLst>
            <pc:docMk/>
            <pc:sldMk cId="4052877627" sldId="285"/>
            <ac:spMk id="4" creationId="{6574CD5C-631D-5DA7-CCFC-9D8571D9DB91}"/>
          </ac:spMkLst>
        </pc:spChg>
        <pc:spChg chg="add mod">
          <ac:chgData name="a49512 Phạm Ngọc Anh" userId="cefd2df1-5fa3-4dec-87c8-c5040616a0c8" providerId="ADAL" clId="{D1B1CDC2-3170-4E23-89C1-B729A916F9E9}" dt="2024-02-20T12:12:34.876" v="228" actId="255"/>
          <ac:spMkLst>
            <pc:docMk/>
            <pc:sldMk cId="4052877627" sldId="285"/>
            <ac:spMk id="5" creationId="{F8D7757B-9CB6-FA86-A85B-70C0C0C6B897}"/>
          </ac:spMkLst>
        </pc:spChg>
        <pc:spChg chg="add mod">
          <ac:chgData name="a49512 Phạm Ngọc Anh" userId="cefd2df1-5fa3-4dec-87c8-c5040616a0c8" providerId="ADAL" clId="{D1B1CDC2-3170-4E23-89C1-B729A916F9E9}" dt="2024-02-20T12:12:54.705" v="232" actId="1076"/>
          <ac:spMkLst>
            <pc:docMk/>
            <pc:sldMk cId="4052877627" sldId="285"/>
            <ac:spMk id="6" creationId="{ED84B245-D286-8A9E-AC12-D34697B38993}"/>
          </ac:spMkLst>
        </pc:spChg>
        <pc:spChg chg="add mod">
          <ac:chgData name="a49512 Phạm Ngọc Anh" userId="cefd2df1-5fa3-4dec-87c8-c5040616a0c8" providerId="ADAL" clId="{D1B1CDC2-3170-4E23-89C1-B729A916F9E9}" dt="2024-02-20T12:12:49.857" v="230" actId="1076"/>
          <ac:spMkLst>
            <pc:docMk/>
            <pc:sldMk cId="4052877627" sldId="285"/>
            <ac:spMk id="8" creationId="{0A960ADD-0ADB-A673-3344-4B57AF71F354}"/>
          </ac:spMkLst>
        </pc:spChg>
        <pc:picChg chg="add mod">
          <ac:chgData name="a49512 Phạm Ngọc Anh" userId="cefd2df1-5fa3-4dec-87c8-c5040616a0c8" providerId="ADAL" clId="{D1B1CDC2-3170-4E23-89C1-B729A916F9E9}" dt="2024-02-20T12:12:38.754" v="229" actId="1076"/>
          <ac:picMkLst>
            <pc:docMk/>
            <pc:sldMk cId="4052877627" sldId="285"/>
            <ac:picMk id="7" creationId="{65D0B06D-2A7C-0CFD-D4E9-5B9FBB795C7E}"/>
          </ac:picMkLst>
        </pc:picChg>
      </pc:sldChg>
      <pc:sldChg chg="addSp modSp add mod modAnim">
        <pc:chgData name="a49512 Phạm Ngọc Anh" userId="cefd2df1-5fa3-4dec-87c8-c5040616a0c8" providerId="ADAL" clId="{D1B1CDC2-3170-4E23-89C1-B729A916F9E9}" dt="2024-02-20T12:13:58.439" v="252"/>
        <pc:sldMkLst>
          <pc:docMk/>
          <pc:sldMk cId="126543309" sldId="286"/>
        </pc:sldMkLst>
        <pc:spChg chg="add mod">
          <ac:chgData name="a49512 Phạm Ngọc Anh" userId="cefd2df1-5fa3-4dec-87c8-c5040616a0c8" providerId="ADAL" clId="{D1B1CDC2-3170-4E23-89C1-B729A916F9E9}" dt="2024-02-20T12:13:44.304" v="250" actId="1076"/>
          <ac:spMkLst>
            <pc:docMk/>
            <pc:sldMk cId="126543309" sldId="286"/>
            <ac:spMk id="3" creationId="{F488744A-5997-50EF-C42F-FDCA1A5506DD}"/>
          </ac:spMkLst>
        </pc:spChg>
        <pc:spChg chg="add mod">
          <ac:chgData name="a49512 Phạm Ngọc Anh" userId="cefd2df1-5fa3-4dec-87c8-c5040616a0c8" providerId="ADAL" clId="{D1B1CDC2-3170-4E23-89C1-B729A916F9E9}" dt="2024-02-20T12:13:48.066" v="251" actId="1076"/>
          <ac:spMkLst>
            <pc:docMk/>
            <pc:sldMk cId="126543309" sldId="286"/>
            <ac:spMk id="4" creationId="{CA0637FA-1887-2592-A6A9-CD5608E0E75B}"/>
          </ac:spMkLst>
        </pc:spChg>
        <pc:picChg chg="add mod">
          <ac:chgData name="a49512 Phạm Ngọc Anh" userId="cefd2df1-5fa3-4dec-87c8-c5040616a0c8" providerId="ADAL" clId="{D1B1CDC2-3170-4E23-89C1-B729A916F9E9}" dt="2024-02-20T12:13:48.066" v="251" actId="1076"/>
          <ac:picMkLst>
            <pc:docMk/>
            <pc:sldMk cId="126543309" sldId="286"/>
            <ac:picMk id="2" creationId="{9407AA03-C851-251C-45DD-DAE6121876CC}"/>
          </ac:picMkLst>
        </pc:picChg>
      </pc:sldChg>
      <pc:sldChg chg="addSp delSp modSp add mod modAnim">
        <pc:chgData name="a49512 Phạm Ngọc Anh" userId="cefd2df1-5fa3-4dec-87c8-c5040616a0c8" providerId="ADAL" clId="{D1B1CDC2-3170-4E23-89C1-B729A916F9E9}" dt="2024-02-20T12:15:32.331" v="285"/>
        <pc:sldMkLst>
          <pc:docMk/>
          <pc:sldMk cId="1242577678" sldId="287"/>
        </pc:sldMkLst>
        <pc:spChg chg="add del mod">
          <ac:chgData name="a49512 Phạm Ngọc Anh" userId="cefd2df1-5fa3-4dec-87c8-c5040616a0c8" providerId="ADAL" clId="{D1B1CDC2-3170-4E23-89C1-B729A916F9E9}" dt="2024-02-20T12:14:12.745" v="257" actId="478"/>
          <ac:spMkLst>
            <pc:docMk/>
            <pc:sldMk cId="1242577678" sldId="287"/>
            <ac:spMk id="2" creationId="{92DE1F6D-BE5E-0D8F-853E-9E1E6C8F4225}"/>
          </ac:spMkLst>
        </pc:spChg>
        <pc:spChg chg="add mod">
          <ac:chgData name="a49512 Phạm Ngọc Anh" userId="cefd2df1-5fa3-4dec-87c8-c5040616a0c8" providerId="ADAL" clId="{D1B1CDC2-3170-4E23-89C1-B729A916F9E9}" dt="2024-02-20T12:14:18.080" v="259" actId="1076"/>
          <ac:spMkLst>
            <pc:docMk/>
            <pc:sldMk cId="1242577678" sldId="287"/>
            <ac:spMk id="3" creationId="{2292940A-A3D2-D170-814A-82A82FBC47E6}"/>
          </ac:spMkLst>
        </pc:spChg>
        <pc:spChg chg="add del mod">
          <ac:chgData name="a49512 Phạm Ngọc Anh" userId="cefd2df1-5fa3-4dec-87c8-c5040616a0c8" providerId="ADAL" clId="{D1B1CDC2-3170-4E23-89C1-B729A916F9E9}" dt="2024-02-20T12:14:12.100" v="256" actId="478"/>
          <ac:spMkLst>
            <pc:docMk/>
            <pc:sldMk cId="1242577678" sldId="287"/>
            <ac:spMk id="4" creationId="{A59855ED-7281-FCCD-B1B7-497EE927A1C2}"/>
          </ac:spMkLst>
        </pc:spChg>
        <pc:spChg chg="add del mod">
          <ac:chgData name="a49512 Phạm Ngọc Anh" userId="cefd2df1-5fa3-4dec-87c8-c5040616a0c8" providerId="ADAL" clId="{D1B1CDC2-3170-4E23-89C1-B729A916F9E9}" dt="2024-02-20T12:15:22.964" v="280" actId="478"/>
          <ac:spMkLst>
            <pc:docMk/>
            <pc:sldMk cId="1242577678" sldId="287"/>
            <ac:spMk id="5" creationId="{D5EFE404-7F5A-9A00-1221-8F0386BEA2AF}"/>
          </ac:spMkLst>
        </pc:spChg>
        <pc:spChg chg="add del mod">
          <ac:chgData name="a49512 Phạm Ngọc Anh" userId="cefd2df1-5fa3-4dec-87c8-c5040616a0c8" providerId="ADAL" clId="{D1B1CDC2-3170-4E23-89C1-B729A916F9E9}" dt="2024-02-20T12:15:28.463" v="284" actId="478"/>
          <ac:spMkLst>
            <pc:docMk/>
            <pc:sldMk cId="1242577678" sldId="287"/>
            <ac:spMk id="6" creationId="{85198B17-90C0-85F4-D023-0417C97FCB1C}"/>
          </ac:spMkLst>
        </pc:spChg>
        <pc:spChg chg="add mod">
          <ac:chgData name="a49512 Phạm Ngọc Anh" userId="cefd2df1-5fa3-4dec-87c8-c5040616a0c8" providerId="ADAL" clId="{D1B1CDC2-3170-4E23-89C1-B729A916F9E9}" dt="2024-02-20T12:15:17.274" v="278" actId="1076"/>
          <ac:spMkLst>
            <pc:docMk/>
            <pc:sldMk cId="1242577678" sldId="287"/>
            <ac:spMk id="7" creationId="{A2DE5F41-44A1-84CE-3682-E3C7FF8BB3E9}"/>
          </ac:spMkLst>
        </pc:spChg>
        <pc:spChg chg="add mod">
          <ac:chgData name="a49512 Phạm Ngọc Anh" userId="cefd2df1-5fa3-4dec-87c8-c5040616a0c8" providerId="ADAL" clId="{D1B1CDC2-3170-4E23-89C1-B729A916F9E9}" dt="2024-02-20T12:15:13.805" v="277" actId="1076"/>
          <ac:spMkLst>
            <pc:docMk/>
            <pc:sldMk cId="1242577678" sldId="287"/>
            <ac:spMk id="9" creationId="{A30A368D-478F-A9D0-75A4-9188328B650D}"/>
          </ac:spMkLst>
        </pc:spChg>
        <pc:picChg chg="add mod">
          <ac:chgData name="a49512 Phạm Ngọc Anh" userId="cefd2df1-5fa3-4dec-87c8-c5040616a0c8" providerId="ADAL" clId="{D1B1CDC2-3170-4E23-89C1-B729A916F9E9}" dt="2024-02-20T12:15:26.711" v="282" actId="1076"/>
          <ac:picMkLst>
            <pc:docMk/>
            <pc:sldMk cId="1242577678" sldId="287"/>
            <ac:picMk id="8" creationId="{68CC54F7-B73C-97DC-0C4D-20795BB73761}"/>
          </ac:picMkLst>
        </pc:picChg>
      </pc:sldChg>
      <pc:sldChg chg="addSp delSp modSp add mod modAnim">
        <pc:chgData name="a49512 Phạm Ngọc Anh" userId="cefd2df1-5fa3-4dec-87c8-c5040616a0c8" providerId="ADAL" clId="{D1B1CDC2-3170-4E23-89C1-B729A916F9E9}" dt="2024-02-20T12:22:43.866" v="391"/>
        <pc:sldMkLst>
          <pc:docMk/>
          <pc:sldMk cId="1267762948" sldId="288"/>
        </pc:sldMkLst>
        <pc:spChg chg="add mod">
          <ac:chgData name="a49512 Phạm Ngọc Anh" userId="cefd2df1-5fa3-4dec-87c8-c5040616a0c8" providerId="ADAL" clId="{D1B1CDC2-3170-4E23-89C1-B729A916F9E9}" dt="2024-02-20T12:22:00.038" v="380" actId="1076"/>
          <ac:spMkLst>
            <pc:docMk/>
            <pc:sldMk cId="1267762948" sldId="288"/>
            <ac:spMk id="2" creationId="{8DAD843B-932B-5A8B-6FF4-CE40924FF12B}"/>
          </ac:spMkLst>
        </pc:spChg>
        <pc:spChg chg="add mod">
          <ac:chgData name="a49512 Phạm Ngọc Anh" userId="cefd2df1-5fa3-4dec-87c8-c5040616a0c8" providerId="ADAL" clId="{D1B1CDC2-3170-4E23-89C1-B729A916F9E9}" dt="2024-02-20T12:22:02.217" v="381" actId="1076"/>
          <ac:spMkLst>
            <pc:docMk/>
            <pc:sldMk cId="1267762948" sldId="288"/>
            <ac:spMk id="3" creationId="{C4CF5354-1555-51AA-1229-1B867413B16D}"/>
          </ac:spMkLst>
        </pc:spChg>
        <pc:spChg chg="add mod">
          <ac:chgData name="a49512 Phạm Ngọc Anh" userId="cefd2df1-5fa3-4dec-87c8-c5040616a0c8" providerId="ADAL" clId="{D1B1CDC2-3170-4E23-89C1-B729A916F9E9}" dt="2024-02-20T12:22:00.038" v="380" actId="1076"/>
          <ac:spMkLst>
            <pc:docMk/>
            <pc:sldMk cId="1267762948" sldId="288"/>
            <ac:spMk id="4" creationId="{1800303A-F876-8FBB-AEC3-55C20584A2B5}"/>
          </ac:spMkLst>
        </pc:spChg>
        <pc:spChg chg="add del mod">
          <ac:chgData name="a49512 Phạm Ngọc Anh" userId="cefd2df1-5fa3-4dec-87c8-c5040616a0c8" providerId="ADAL" clId="{D1B1CDC2-3170-4E23-89C1-B729A916F9E9}" dt="2024-02-20T12:22:05.820" v="383" actId="478"/>
          <ac:spMkLst>
            <pc:docMk/>
            <pc:sldMk cId="1267762948" sldId="288"/>
            <ac:spMk id="5" creationId="{80E1A4F1-5C72-029C-3B92-7D73DB81779B}"/>
          </ac:spMkLst>
        </pc:spChg>
        <pc:spChg chg="add mod">
          <ac:chgData name="a49512 Phạm Ngọc Anh" userId="cefd2df1-5fa3-4dec-87c8-c5040616a0c8" providerId="ADAL" clId="{D1B1CDC2-3170-4E23-89C1-B729A916F9E9}" dt="2024-02-20T12:22:25.430" v="389" actId="1076"/>
          <ac:spMkLst>
            <pc:docMk/>
            <pc:sldMk cId="1267762948" sldId="288"/>
            <ac:spMk id="6" creationId="{F32316C4-A81D-2F75-E5B9-1D37D9059995}"/>
          </ac:spMkLst>
        </pc:spChg>
        <pc:spChg chg="add mod">
          <ac:chgData name="a49512 Phạm Ngọc Anh" userId="cefd2df1-5fa3-4dec-87c8-c5040616a0c8" providerId="ADAL" clId="{D1B1CDC2-3170-4E23-89C1-B729A916F9E9}" dt="2024-02-20T12:22:14.415" v="386" actId="1076"/>
          <ac:spMkLst>
            <pc:docMk/>
            <pc:sldMk cId="1267762948" sldId="288"/>
            <ac:spMk id="7" creationId="{9448CBDE-4B38-E94D-3374-F36C217BE780}"/>
          </ac:spMkLst>
        </pc:spChg>
        <pc:picChg chg="add mod">
          <ac:chgData name="a49512 Phạm Ngọc Anh" userId="cefd2df1-5fa3-4dec-87c8-c5040616a0c8" providerId="ADAL" clId="{D1B1CDC2-3170-4E23-89C1-B729A916F9E9}" dt="2024-02-20T12:22:04.667" v="382" actId="1076"/>
          <ac:picMkLst>
            <pc:docMk/>
            <pc:sldMk cId="1267762948" sldId="288"/>
            <ac:picMk id="8" creationId="{12D0F407-C781-A01D-2D82-1D5C83A6C751}"/>
          </ac:picMkLst>
        </pc:picChg>
      </pc:sldChg>
      <pc:sldChg chg="addSp modSp add mod modAnim">
        <pc:chgData name="a49512 Phạm Ngọc Anh" userId="cefd2df1-5fa3-4dec-87c8-c5040616a0c8" providerId="ADAL" clId="{D1B1CDC2-3170-4E23-89C1-B729A916F9E9}" dt="2024-02-20T12:16:20.591" v="298"/>
        <pc:sldMkLst>
          <pc:docMk/>
          <pc:sldMk cId="2989572929" sldId="289"/>
        </pc:sldMkLst>
        <pc:spChg chg="add mod">
          <ac:chgData name="a49512 Phạm Ngọc Anh" userId="cefd2df1-5fa3-4dec-87c8-c5040616a0c8" providerId="ADAL" clId="{D1B1CDC2-3170-4E23-89C1-B729A916F9E9}" dt="2024-02-20T12:16:13.665" v="295" actId="1076"/>
          <ac:spMkLst>
            <pc:docMk/>
            <pc:sldMk cId="2989572929" sldId="289"/>
            <ac:spMk id="2" creationId="{BDA2A109-9304-19BA-4DD6-12DC47490F1A}"/>
          </ac:spMkLst>
        </pc:spChg>
        <pc:spChg chg="add mod">
          <ac:chgData name="a49512 Phạm Ngọc Anh" userId="cefd2df1-5fa3-4dec-87c8-c5040616a0c8" providerId="ADAL" clId="{D1B1CDC2-3170-4E23-89C1-B729A916F9E9}" dt="2024-02-20T12:16:00.966" v="290" actId="1076"/>
          <ac:spMkLst>
            <pc:docMk/>
            <pc:sldMk cId="2989572929" sldId="289"/>
            <ac:spMk id="3" creationId="{E4DE9A27-8100-BDEE-459B-6548809114A7}"/>
          </ac:spMkLst>
        </pc:spChg>
        <pc:spChg chg="add mod">
          <ac:chgData name="a49512 Phạm Ngọc Anh" userId="cefd2df1-5fa3-4dec-87c8-c5040616a0c8" providerId="ADAL" clId="{D1B1CDC2-3170-4E23-89C1-B729A916F9E9}" dt="2024-02-20T12:16:14.522" v="296" actId="1076"/>
          <ac:spMkLst>
            <pc:docMk/>
            <pc:sldMk cId="2989572929" sldId="289"/>
            <ac:spMk id="4" creationId="{A60AA355-0166-A430-5A32-02AE0365546F}"/>
          </ac:spMkLst>
        </pc:spChg>
        <pc:spChg chg="add mod">
          <ac:chgData name="a49512 Phạm Ngọc Anh" userId="cefd2df1-5fa3-4dec-87c8-c5040616a0c8" providerId="ADAL" clId="{D1B1CDC2-3170-4E23-89C1-B729A916F9E9}" dt="2024-02-20T12:16:12.810" v="294" actId="1076"/>
          <ac:spMkLst>
            <pc:docMk/>
            <pc:sldMk cId="2989572929" sldId="289"/>
            <ac:spMk id="6" creationId="{9EECDD6A-2E51-BA53-6B4D-93E008BDC511}"/>
          </ac:spMkLst>
        </pc:spChg>
        <pc:spChg chg="add mod">
          <ac:chgData name="a49512 Phạm Ngọc Anh" userId="cefd2df1-5fa3-4dec-87c8-c5040616a0c8" providerId="ADAL" clId="{D1B1CDC2-3170-4E23-89C1-B729A916F9E9}" dt="2024-02-20T12:16:08.324" v="292" actId="1076"/>
          <ac:spMkLst>
            <pc:docMk/>
            <pc:sldMk cId="2989572929" sldId="289"/>
            <ac:spMk id="7" creationId="{02AE3688-C59F-6FB4-64F3-29C440708BAA}"/>
          </ac:spMkLst>
        </pc:spChg>
        <pc:picChg chg="add mod">
          <ac:chgData name="a49512 Phạm Ngọc Anh" userId="cefd2df1-5fa3-4dec-87c8-c5040616a0c8" providerId="ADAL" clId="{D1B1CDC2-3170-4E23-89C1-B729A916F9E9}" dt="2024-02-20T12:16:10.571" v="293" actId="1076"/>
          <ac:picMkLst>
            <pc:docMk/>
            <pc:sldMk cId="2989572929" sldId="289"/>
            <ac:picMk id="5" creationId="{1B4BF86F-4C73-B11E-9D1C-1846F880D1AA}"/>
          </ac:picMkLst>
        </pc:picChg>
      </pc:sldChg>
      <pc:sldChg chg="addSp modSp add mod modAnim">
        <pc:chgData name="a49512 Phạm Ngọc Anh" userId="cefd2df1-5fa3-4dec-87c8-c5040616a0c8" providerId="ADAL" clId="{D1B1CDC2-3170-4E23-89C1-B729A916F9E9}" dt="2024-02-20T12:19:41.113" v="347"/>
        <pc:sldMkLst>
          <pc:docMk/>
          <pc:sldMk cId="1375135738" sldId="290"/>
        </pc:sldMkLst>
        <pc:spChg chg="add mod">
          <ac:chgData name="a49512 Phạm Ngọc Anh" userId="cefd2df1-5fa3-4dec-87c8-c5040616a0c8" providerId="ADAL" clId="{D1B1CDC2-3170-4E23-89C1-B729A916F9E9}" dt="2024-02-20T12:18:26.207" v="329" actId="1076"/>
          <ac:spMkLst>
            <pc:docMk/>
            <pc:sldMk cId="1375135738" sldId="290"/>
            <ac:spMk id="2" creationId="{66169F35-9021-4D7E-96A9-093FEC409129}"/>
          </ac:spMkLst>
        </pc:spChg>
        <pc:spChg chg="add mod">
          <ac:chgData name="a49512 Phạm Ngọc Anh" userId="cefd2df1-5fa3-4dec-87c8-c5040616a0c8" providerId="ADAL" clId="{D1B1CDC2-3170-4E23-89C1-B729A916F9E9}" dt="2024-02-20T12:18:31.451" v="330" actId="1076"/>
          <ac:spMkLst>
            <pc:docMk/>
            <pc:sldMk cId="1375135738" sldId="290"/>
            <ac:spMk id="3" creationId="{BAC4BFEF-6D1D-90D6-468D-A767F8C6A4C1}"/>
          </ac:spMkLst>
        </pc:spChg>
        <pc:spChg chg="add mod">
          <ac:chgData name="a49512 Phạm Ngọc Anh" userId="cefd2df1-5fa3-4dec-87c8-c5040616a0c8" providerId="ADAL" clId="{D1B1CDC2-3170-4E23-89C1-B729A916F9E9}" dt="2024-02-20T12:18:31.451" v="330" actId="1076"/>
          <ac:spMkLst>
            <pc:docMk/>
            <pc:sldMk cId="1375135738" sldId="290"/>
            <ac:spMk id="4" creationId="{7B8EE191-3061-08C3-39F0-4D7F49369211}"/>
          </ac:spMkLst>
        </pc:spChg>
        <pc:spChg chg="add mod">
          <ac:chgData name="a49512 Phạm Ngọc Anh" userId="cefd2df1-5fa3-4dec-87c8-c5040616a0c8" providerId="ADAL" clId="{D1B1CDC2-3170-4E23-89C1-B729A916F9E9}" dt="2024-02-20T12:18:31.451" v="330" actId="1076"/>
          <ac:spMkLst>
            <pc:docMk/>
            <pc:sldMk cId="1375135738" sldId="290"/>
            <ac:spMk id="5" creationId="{6BD10C21-AFBB-E69F-003E-4880D2AEC3D0}"/>
          </ac:spMkLst>
        </pc:spChg>
        <pc:spChg chg="add mod">
          <ac:chgData name="a49512 Phạm Ngọc Anh" userId="cefd2df1-5fa3-4dec-87c8-c5040616a0c8" providerId="ADAL" clId="{D1B1CDC2-3170-4E23-89C1-B729A916F9E9}" dt="2024-02-20T12:18:31.451" v="330" actId="1076"/>
          <ac:spMkLst>
            <pc:docMk/>
            <pc:sldMk cId="1375135738" sldId="290"/>
            <ac:spMk id="6" creationId="{09659664-9F34-F8F5-0520-EAA797186DED}"/>
          </ac:spMkLst>
        </pc:spChg>
        <pc:picChg chg="add mod">
          <ac:chgData name="a49512 Phạm Ngọc Anh" userId="cefd2df1-5fa3-4dec-87c8-c5040616a0c8" providerId="ADAL" clId="{D1B1CDC2-3170-4E23-89C1-B729A916F9E9}" dt="2024-02-20T12:18:31.451" v="330" actId="1076"/>
          <ac:picMkLst>
            <pc:docMk/>
            <pc:sldMk cId="1375135738" sldId="290"/>
            <ac:picMk id="7" creationId="{A7562FB7-79F2-663D-869D-3373449E540A}"/>
          </ac:picMkLst>
        </pc:picChg>
        <pc:picChg chg="add mod">
          <ac:chgData name="a49512 Phạm Ngọc Anh" userId="cefd2df1-5fa3-4dec-87c8-c5040616a0c8" providerId="ADAL" clId="{D1B1CDC2-3170-4E23-89C1-B729A916F9E9}" dt="2024-02-20T12:18:31.451" v="330" actId="1076"/>
          <ac:picMkLst>
            <pc:docMk/>
            <pc:sldMk cId="1375135738" sldId="290"/>
            <ac:picMk id="8" creationId="{712D933D-539A-397B-66EC-1CE6CBF88FD1}"/>
          </ac:picMkLst>
        </pc:picChg>
        <pc:picChg chg="add mod">
          <ac:chgData name="a49512 Phạm Ngọc Anh" userId="cefd2df1-5fa3-4dec-87c8-c5040616a0c8" providerId="ADAL" clId="{D1B1CDC2-3170-4E23-89C1-B729A916F9E9}" dt="2024-02-20T12:18:31.451" v="330" actId="1076"/>
          <ac:picMkLst>
            <pc:docMk/>
            <pc:sldMk cId="1375135738" sldId="290"/>
            <ac:picMk id="9" creationId="{420BB9F4-A130-7369-10F0-16C76F590C6A}"/>
          </ac:picMkLst>
        </pc:picChg>
        <pc:picChg chg="add mod">
          <ac:chgData name="a49512 Phạm Ngọc Anh" userId="cefd2df1-5fa3-4dec-87c8-c5040616a0c8" providerId="ADAL" clId="{D1B1CDC2-3170-4E23-89C1-B729A916F9E9}" dt="2024-02-20T12:18:31.451" v="330" actId="1076"/>
          <ac:picMkLst>
            <pc:docMk/>
            <pc:sldMk cId="1375135738" sldId="290"/>
            <ac:picMk id="10" creationId="{176C0904-75B5-2130-7353-439B6AAE4FE9}"/>
          </ac:picMkLst>
        </pc:picChg>
        <pc:picChg chg="add mod">
          <ac:chgData name="a49512 Phạm Ngọc Anh" userId="cefd2df1-5fa3-4dec-87c8-c5040616a0c8" providerId="ADAL" clId="{D1B1CDC2-3170-4E23-89C1-B729A916F9E9}" dt="2024-02-20T12:18:52.731" v="332" actId="1076"/>
          <ac:picMkLst>
            <pc:docMk/>
            <pc:sldMk cId="1375135738" sldId="290"/>
            <ac:picMk id="11" creationId="{94CD2EBF-9E97-FD8B-7B7E-2C57D1F67F24}"/>
          </ac:picMkLst>
        </pc:picChg>
        <pc:picChg chg="add mod">
          <ac:chgData name="a49512 Phạm Ngọc Anh" userId="cefd2df1-5fa3-4dec-87c8-c5040616a0c8" providerId="ADAL" clId="{D1B1CDC2-3170-4E23-89C1-B729A916F9E9}" dt="2024-02-20T12:19:01.868" v="334" actId="1076"/>
          <ac:picMkLst>
            <pc:docMk/>
            <pc:sldMk cId="1375135738" sldId="290"/>
            <ac:picMk id="12" creationId="{336AF10B-63FE-7C34-DC9A-85E436E6D493}"/>
          </ac:picMkLst>
        </pc:picChg>
        <pc:picChg chg="add mod">
          <ac:chgData name="a49512 Phạm Ngọc Anh" userId="cefd2df1-5fa3-4dec-87c8-c5040616a0c8" providerId="ADAL" clId="{D1B1CDC2-3170-4E23-89C1-B729A916F9E9}" dt="2024-02-20T12:19:04.730" v="335"/>
          <ac:picMkLst>
            <pc:docMk/>
            <pc:sldMk cId="1375135738" sldId="290"/>
            <ac:picMk id="13" creationId="{33E39CBE-D4A8-27B2-EFCB-DA877D5DA5CF}"/>
          </ac:picMkLst>
        </pc:picChg>
        <pc:picChg chg="add mod">
          <ac:chgData name="a49512 Phạm Ngọc Anh" userId="cefd2df1-5fa3-4dec-87c8-c5040616a0c8" providerId="ADAL" clId="{D1B1CDC2-3170-4E23-89C1-B729A916F9E9}" dt="2024-02-20T12:19:05.185" v="336"/>
          <ac:picMkLst>
            <pc:docMk/>
            <pc:sldMk cId="1375135738" sldId="290"/>
            <ac:picMk id="14" creationId="{B3645876-8A97-54DA-2E78-DF306E00E429}"/>
          </ac:picMkLst>
        </pc:picChg>
      </pc:sldChg>
      <pc:sldChg chg="addSp delSp modSp add mod modAnim">
        <pc:chgData name="a49512 Phạm Ngọc Anh" userId="cefd2df1-5fa3-4dec-87c8-c5040616a0c8" providerId="ADAL" clId="{D1B1CDC2-3170-4E23-89C1-B729A916F9E9}" dt="2024-02-20T12:21:34.782" v="373" actId="1076"/>
        <pc:sldMkLst>
          <pc:docMk/>
          <pc:sldMk cId="492025811" sldId="291"/>
        </pc:sldMkLst>
        <pc:spChg chg="add mod">
          <ac:chgData name="a49512 Phạm Ngọc Anh" userId="cefd2df1-5fa3-4dec-87c8-c5040616a0c8" providerId="ADAL" clId="{D1B1CDC2-3170-4E23-89C1-B729A916F9E9}" dt="2024-02-20T12:21:02.210" v="366" actId="1076"/>
          <ac:spMkLst>
            <pc:docMk/>
            <pc:sldMk cId="492025811" sldId="291"/>
            <ac:spMk id="2" creationId="{71C7048B-70AC-B46B-5239-86113351DCAF}"/>
          </ac:spMkLst>
        </pc:spChg>
        <pc:spChg chg="add del mod">
          <ac:chgData name="a49512 Phạm Ngọc Anh" userId="cefd2df1-5fa3-4dec-87c8-c5040616a0c8" providerId="ADAL" clId="{D1B1CDC2-3170-4E23-89C1-B729A916F9E9}" dt="2024-02-20T12:20:57.659" v="364" actId="478"/>
          <ac:spMkLst>
            <pc:docMk/>
            <pc:sldMk cId="492025811" sldId="291"/>
            <ac:spMk id="3" creationId="{5E607608-27FB-5B1F-DD2D-DA273A207D50}"/>
          </ac:spMkLst>
        </pc:spChg>
        <pc:spChg chg="add del mod">
          <ac:chgData name="a49512 Phạm Ngọc Anh" userId="cefd2df1-5fa3-4dec-87c8-c5040616a0c8" providerId="ADAL" clId="{D1B1CDC2-3170-4E23-89C1-B729A916F9E9}" dt="2024-02-20T12:20:56.442" v="363" actId="478"/>
          <ac:spMkLst>
            <pc:docMk/>
            <pc:sldMk cId="492025811" sldId="291"/>
            <ac:spMk id="4" creationId="{EBAC1112-F377-83B4-4D4A-6734A653079F}"/>
          </ac:spMkLst>
        </pc:spChg>
        <pc:spChg chg="add mod">
          <ac:chgData name="a49512 Phạm Ngọc Anh" userId="cefd2df1-5fa3-4dec-87c8-c5040616a0c8" providerId="ADAL" clId="{D1B1CDC2-3170-4E23-89C1-B729A916F9E9}" dt="2024-02-20T12:21:34.782" v="373" actId="1076"/>
          <ac:spMkLst>
            <pc:docMk/>
            <pc:sldMk cId="492025811" sldId="291"/>
            <ac:spMk id="5" creationId="{6C983DAD-AA33-04EF-1D0A-0066563F8EAE}"/>
          </ac:spMkLst>
        </pc:spChg>
        <pc:spChg chg="add mod">
          <ac:chgData name="a49512 Phạm Ngọc Anh" userId="cefd2df1-5fa3-4dec-87c8-c5040616a0c8" providerId="ADAL" clId="{D1B1CDC2-3170-4E23-89C1-B729A916F9E9}" dt="2024-02-20T12:21:29.320" v="371" actId="1076"/>
          <ac:spMkLst>
            <pc:docMk/>
            <pc:sldMk cId="492025811" sldId="291"/>
            <ac:spMk id="7" creationId="{60D94239-0BC1-B267-DDA1-8423FBBA8072}"/>
          </ac:spMkLst>
        </pc:spChg>
        <pc:picChg chg="add mod">
          <ac:chgData name="a49512 Phạm Ngọc Anh" userId="cefd2df1-5fa3-4dec-87c8-c5040616a0c8" providerId="ADAL" clId="{D1B1CDC2-3170-4E23-89C1-B729A916F9E9}" dt="2024-02-20T12:21:31.696" v="372" actId="1076"/>
          <ac:picMkLst>
            <pc:docMk/>
            <pc:sldMk cId="492025811" sldId="291"/>
            <ac:picMk id="6" creationId="{DCD9902F-0DB1-3980-136A-0713A93A0F3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4207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6D82707C-9C16-1F33-F5AA-B5D979B14AC5}"/>
            </a:ext>
          </a:extLst>
        </p:cNvPr>
        <p:cNvGrpSpPr/>
        <p:nvPr/>
      </p:nvGrpSpPr>
      <p:grpSpPr>
        <a:xfrm>
          <a:off x="0" y="0"/>
          <a:ext cx="0" cy="0"/>
          <a:chOff x="0" y="0"/>
          <a:chExt cx="0" cy="0"/>
        </a:xfrm>
      </p:grpSpPr>
      <p:sp>
        <p:nvSpPr>
          <p:cNvPr id="278" name="Google Shape;278;p10:notes">
            <a:extLst>
              <a:ext uri="{FF2B5EF4-FFF2-40B4-BE49-F238E27FC236}">
                <a16:creationId xmlns:a16="http://schemas.microsoft.com/office/drawing/2014/main" id="{18A566FD-969D-79DE-6346-AAC7527853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0:notes">
            <a:extLst>
              <a:ext uri="{FF2B5EF4-FFF2-40B4-BE49-F238E27FC236}">
                <a16:creationId xmlns:a16="http://schemas.microsoft.com/office/drawing/2014/main" id="{0C5BD005-AB59-1BD8-F647-D9E55B50A5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4252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944FF121-95A7-6F3E-FF68-9A90C7426638}"/>
            </a:ext>
          </a:extLst>
        </p:cNvPr>
        <p:cNvGrpSpPr/>
        <p:nvPr/>
      </p:nvGrpSpPr>
      <p:grpSpPr>
        <a:xfrm>
          <a:off x="0" y="0"/>
          <a:ext cx="0" cy="0"/>
          <a:chOff x="0" y="0"/>
          <a:chExt cx="0" cy="0"/>
        </a:xfrm>
      </p:grpSpPr>
      <p:sp>
        <p:nvSpPr>
          <p:cNvPr id="278" name="Google Shape;278;p10:notes">
            <a:extLst>
              <a:ext uri="{FF2B5EF4-FFF2-40B4-BE49-F238E27FC236}">
                <a16:creationId xmlns:a16="http://schemas.microsoft.com/office/drawing/2014/main" id="{B6E898E6-9319-0F2A-9C27-7B43044EE2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0:notes">
            <a:extLst>
              <a:ext uri="{FF2B5EF4-FFF2-40B4-BE49-F238E27FC236}">
                <a16:creationId xmlns:a16="http://schemas.microsoft.com/office/drawing/2014/main" id="{BE5F4AC1-89AC-09A7-426D-1EF7C26FE1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8387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76DF76AA-2F56-618C-B011-2E45842B84D7}"/>
            </a:ext>
          </a:extLst>
        </p:cNvPr>
        <p:cNvGrpSpPr/>
        <p:nvPr/>
      </p:nvGrpSpPr>
      <p:grpSpPr>
        <a:xfrm>
          <a:off x="0" y="0"/>
          <a:ext cx="0" cy="0"/>
          <a:chOff x="0" y="0"/>
          <a:chExt cx="0" cy="0"/>
        </a:xfrm>
      </p:grpSpPr>
      <p:sp>
        <p:nvSpPr>
          <p:cNvPr id="278" name="Google Shape;278;p10:notes">
            <a:extLst>
              <a:ext uri="{FF2B5EF4-FFF2-40B4-BE49-F238E27FC236}">
                <a16:creationId xmlns:a16="http://schemas.microsoft.com/office/drawing/2014/main" id="{458C5C76-72E1-72CC-7EF9-5221207590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0:notes">
            <a:extLst>
              <a:ext uri="{FF2B5EF4-FFF2-40B4-BE49-F238E27FC236}">
                <a16:creationId xmlns:a16="http://schemas.microsoft.com/office/drawing/2014/main" id="{AD3E7AF1-BA9A-0949-5DAA-BC005C2A5B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6042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8096F166-A338-C23A-3005-068E3C8F5426}"/>
            </a:ext>
          </a:extLst>
        </p:cNvPr>
        <p:cNvGrpSpPr/>
        <p:nvPr/>
      </p:nvGrpSpPr>
      <p:grpSpPr>
        <a:xfrm>
          <a:off x="0" y="0"/>
          <a:ext cx="0" cy="0"/>
          <a:chOff x="0" y="0"/>
          <a:chExt cx="0" cy="0"/>
        </a:xfrm>
      </p:grpSpPr>
      <p:sp>
        <p:nvSpPr>
          <p:cNvPr id="278" name="Google Shape;278;p10:notes">
            <a:extLst>
              <a:ext uri="{FF2B5EF4-FFF2-40B4-BE49-F238E27FC236}">
                <a16:creationId xmlns:a16="http://schemas.microsoft.com/office/drawing/2014/main" id="{2308F6C1-8FA3-9375-4A65-B1DDABA9FE9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0:notes">
            <a:extLst>
              <a:ext uri="{FF2B5EF4-FFF2-40B4-BE49-F238E27FC236}">
                <a16:creationId xmlns:a16="http://schemas.microsoft.com/office/drawing/2014/main" id="{F2D0FA26-EBD6-00E2-612D-9D95141AE7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2652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FAC0A819-2EC6-9858-019E-50BD112E9058}"/>
            </a:ext>
          </a:extLst>
        </p:cNvPr>
        <p:cNvGrpSpPr/>
        <p:nvPr/>
      </p:nvGrpSpPr>
      <p:grpSpPr>
        <a:xfrm>
          <a:off x="0" y="0"/>
          <a:ext cx="0" cy="0"/>
          <a:chOff x="0" y="0"/>
          <a:chExt cx="0" cy="0"/>
        </a:xfrm>
      </p:grpSpPr>
      <p:sp>
        <p:nvSpPr>
          <p:cNvPr id="278" name="Google Shape;278;p10:notes">
            <a:extLst>
              <a:ext uri="{FF2B5EF4-FFF2-40B4-BE49-F238E27FC236}">
                <a16:creationId xmlns:a16="http://schemas.microsoft.com/office/drawing/2014/main" id="{5C56238B-44EE-F300-B96D-6C81956A6E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0:notes">
            <a:extLst>
              <a:ext uri="{FF2B5EF4-FFF2-40B4-BE49-F238E27FC236}">
                <a16:creationId xmlns:a16="http://schemas.microsoft.com/office/drawing/2014/main" id="{7695A719-6CC7-F347-2D2C-57D828A877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6693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A89CB354-4E6D-C424-62B2-02CF8967FF72}"/>
            </a:ext>
          </a:extLst>
        </p:cNvPr>
        <p:cNvGrpSpPr/>
        <p:nvPr/>
      </p:nvGrpSpPr>
      <p:grpSpPr>
        <a:xfrm>
          <a:off x="0" y="0"/>
          <a:ext cx="0" cy="0"/>
          <a:chOff x="0" y="0"/>
          <a:chExt cx="0" cy="0"/>
        </a:xfrm>
      </p:grpSpPr>
      <p:sp>
        <p:nvSpPr>
          <p:cNvPr id="278" name="Google Shape;278;p10:notes">
            <a:extLst>
              <a:ext uri="{FF2B5EF4-FFF2-40B4-BE49-F238E27FC236}">
                <a16:creationId xmlns:a16="http://schemas.microsoft.com/office/drawing/2014/main" id="{F7A60287-7EAE-27E9-38DD-D0D34A613F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0:notes">
            <a:extLst>
              <a:ext uri="{FF2B5EF4-FFF2-40B4-BE49-F238E27FC236}">
                <a16:creationId xmlns:a16="http://schemas.microsoft.com/office/drawing/2014/main" id="{ED92AE75-CD73-6440-358B-A4B08E7A33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3752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FCA35E52-42F7-FCA4-80BC-C681CA4A0998}"/>
            </a:ext>
          </a:extLst>
        </p:cNvPr>
        <p:cNvGrpSpPr/>
        <p:nvPr/>
      </p:nvGrpSpPr>
      <p:grpSpPr>
        <a:xfrm>
          <a:off x="0" y="0"/>
          <a:ext cx="0" cy="0"/>
          <a:chOff x="0" y="0"/>
          <a:chExt cx="0" cy="0"/>
        </a:xfrm>
      </p:grpSpPr>
      <p:sp>
        <p:nvSpPr>
          <p:cNvPr id="278" name="Google Shape;278;p10:notes">
            <a:extLst>
              <a:ext uri="{FF2B5EF4-FFF2-40B4-BE49-F238E27FC236}">
                <a16:creationId xmlns:a16="http://schemas.microsoft.com/office/drawing/2014/main" id="{6FBC6726-2563-B968-8D94-E34CF43865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0:notes">
            <a:extLst>
              <a:ext uri="{FF2B5EF4-FFF2-40B4-BE49-F238E27FC236}">
                <a16:creationId xmlns:a16="http://schemas.microsoft.com/office/drawing/2014/main" id="{51682D05-75D1-4DD9-5CBE-9123139A89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9134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A18B061B-8C8C-FB73-FA98-05A61BEB440A}"/>
            </a:ext>
          </a:extLst>
        </p:cNvPr>
        <p:cNvGrpSpPr/>
        <p:nvPr/>
      </p:nvGrpSpPr>
      <p:grpSpPr>
        <a:xfrm>
          <a:off x="0" y="0"/>
          <a:ext cx="0" cy="0"/>
          <a:chOff x="0" y="0"/>
          <a:chExt cx="0" cy="0"/>
        </a:xfrm>
      </p:grpSpPr>
      <p:sp>
        <p:nvSpPr>
          <p:cNvPr id="278" name="Google Shape;278;p10:notes">
            <a:extLst>
              <a:ext uri="{FF2B5EF4-FFF2-40B4-BE49-F238E27FC236}">
                <a16:creationId xmlns:a16="http://schemas.microsoft.com/office/drawing/2014/main" id="{60CBD608-CB57-6BEE-0C71-3FA26CAAA7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0:notes">
            <a:extLst>
              <a:ext uri="{FF2B5EF4-FFF2-40B4-BE49-F238E27FC236}">
                <a16:creationId xmlns:a16="http://schemas.microsoft.com/office/drawing/2014/main" id="{8177699D-0D85-CFFA-771C-125709A399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5042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FC712C14-0D66-FAA4-9705-E50888160F33}"/>
            </a:ext>
          </a:extLst>
        </p:cNvPr>
        <p:cNvGrpSpPr/>
        <p:nvPr/>
      </p:nvGrpSpPr>
      <p:grpSpPr>
        <a:xfrm>
          <a:off x="0" y="0"/>
          <a:ext cx="0" cy="0"/>
          <a:chOff x="0" y="0"/>
          <a:chExt cx="0" cy="0"/>
        </a:xfrm>
      </p:grpSpPr>
      <p:sp>
        <p:nvSpPr>
          <p:cNvPr id="278" name="Google Shape;278;p10:notes">
            <a:extLst>
              <a:ext uri="{FF2B5EF4-FFF2-40B4-BE49-F238E27FC236}">
                <a16:creationId xmlns:a16="http://schemas.microsoft.com/office/drawing/2014/main" id="{9BB6E37A-3F81-595E-878B-AE39DC3ABC0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0:notes">
            <a:extLst>
              <a:ext uri="{FF2B5EF4-FFF2-40B4-BE49-F238E27FC236}">
                <a16:creationId xmlns:a16="http://schemas.microsoft.com/office/drawing/2014/main" id="{8FBBB632-3F5E-165A-15A6-8DE464F33F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9632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7803210F-84D5-846D-03A5-494F7FE3E4FA}"/>
            </a:ext>
          </a:extLst>
        </p:cNvPr>
        <p:cNvGrpSpPr/>
        <p:nvPr/>
      </p:nvGrpSpPr>
      <p:grpSpPr>
        <a:xfrm>
          <a:off x="0" y="0"/>
          <a:ext cx="0" cy="0"/>
          <a:chOff x="0" y="0"/>
          <a:chExt cx="0" cy="0"/>
        </a:xfrm>
      </p:grpSpPr>
      <p:sp>
        <p:nvSpPr>
          <p:cNvPr id="278" name="Google Shape;278;p10:notes">
            <a:extLst>
              <a:ext uri="{FF2B5EF4-FFF2-40B4-BE49-F238E27FC236}">
                <a16:creationId xmlns:a16="http://schemas.microsoft.com/office/drawing/2014/main" id="{A37C41AC-0982-DF57-9B95-91678FEE19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0:notes">
            <a:extLst>
              <a:ext uri="{FF2B5EF4-FFF2-40B4-BE49-F238E27FC236}">
                <a16:creationId xmlns:a16="http://schemas.microsoft.com/office/drawing/2014/main" id="{1E43542C-34B1-4D62-91ED-3427490366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2684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FA2B3462-16B9-6D32-7009-B0F955B36734}"/>
            </a:ext>
          </a:extLst>
        </p:cNvPr>
        <p:cNvGrpSpPr/>
        <p:nvPr/>
      </p:nvGrpSpPr>
      <p:grpSpPr>
        <a:xfrm>
          <a:off x="0" y="0"/>
          <a:ext cx="0" cy="0"/>
          <a:chOff x="0" y="0"/>
          <a:chExt cx="0" cy="0"/>
        </a:xfrm>
      </p:grpSpPr>
      <p:sp>
        <p:nvSpPr>
          <p:cNvPr id="278" name="Google Shape;278;p10:notes">
            <a:extLst>
              <a:ext uri="{FF2B5EF4-FFF2-40B4-BE49-F238E27FC236}">
                <a16:creationId xmlns:a16="http://schemas.microsoft.com/office/drawing/2014/main" id="{2670EDFA-4509-A8C8-D00B-CEA9E828688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0:notes">
            <a:extLst>
              <a:ext uri="{FF2B5EF4-FFF2-40B4-BE49-F238E27FC236}">
                <a16:creationId xmlns:a16="http://schemas.microsoft.com/office/drawing/2014/main" id="{27FBA0FD-AAF9-E6A0-5AE6-F148FB9F3C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1783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96658153-1C14-0BAE-C4A2-11F54F787BF5}"/>
            </a:ext>
          </a:extLst>
        </p:cNvPr>
        <p:cNvGrpSpPr/>
        <p:nvPr/>
      </p:nvGrpSpPr>
      <p:grpSpPr>
        <a:xfrm>
          <a:off x="0" y="0"/>
          <a:ext cx="0" cy="0"/>
          <a:chOff x="0" y="0"/>
          <a:chExt cx="0" cy="0"/>
        </a:xfrm>
      </p:grpSpPr>
      <p:sp>
        <p:nvSpPr>
          <p:cNvPr id="278" name="Google Shape;278;p10:notes">
            <a:extLst>
              <a:ext uri="{FF2B5EF4-FFF2-40B4-BE49-F238E27FC236}">
                <a16:creationId xmlns:a16="http://schemas.microsoft.com/office/drawing/2014/main" id="{D222D842-CBBA-DB9A-9B80-897DC6F810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0:notes">
            <a:extLst>
              <a:ext uri="{FF2B5EF4-FFF2-40B4-BE49-F238E27FC236}">
                <a16:creationId xmlns:a16="http://schemas.microsoft.com/office/drawing/2014/main" id="{AA226070-25B6-D047-67C2-3E02A27678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4352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417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39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7998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7715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93" name="Google Shape;9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9" name="Google Shape;9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05" name="Google Shape;10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1" name="Google Shape;111;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2" name="Google Shape;1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18" name="Google Shape;118;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9" name="Google Shape;119;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20" name="Google Shape;120;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1" name="Google Shape;12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132" name="Google Shape;132;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33" name="Google Shape;13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39"/>
          <p:cNvSpPr>
            <a:spLocks noGrp="1"/>
          </p:cNvSpPr>
          <p:nvPr>
            <p:ph type="pic" idx="2"/>
          </p:nvPr>
        </p:nvSpPr>
        <p:spPr>
          <a:xfrm>
            <a:off x="5183188" y="987425"/>
            <a:ext cx="6172200" cy="4873625"/>
          </a:xfrm>
          <a:prstGeom prst="rect">
            <a:avLst/>
          </a:prstGeom>
          <a:noFill/>
          <a:ln>
            <a:noFill/>
          </a:ln>
        </p:spPr>
      </p:sp>
      <p:sp>
        <p:nvSpPr>
          <p:cNvPr id="139" name="Google Shape;139;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40" name="Google Shape;14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46" name="Google Shape;1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52" name="Google Shape;15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2"/>
        <p:cNvGrpSpPr/>
        <p:nvPr/>
      </p:nvGrpSpPr>
      <p:grpSpPr>
        <a:xfrm>
          <a:off x="0" y="0"/>
          <a:ext cx="0" cy="0"/>
          <a:chOff x="0" y="0"/>
          <a:chExt cx="0" cy="0"/>
        </a:xfrm>
      </p:grpSpPr>
      <p:sp>
        <p:nvSpPr>
          <p:cNvPr id="163" name="Google Shape;163;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5" name="Google Shape;1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8"/>
        <p:cNvGrpSpPr/>
        <p:nvPr/>
      </p:nvGrpSpPr>
      <p:grpSpPr>
        <a:xfrm>
          <a:off x="0" y="0"/>
          <a:ext cx="0" cy="0"/>
          <a:chOff x="0" y="0"/>
          <a:chExt cx="0" cy="0"/>
        </a:xfrm>
      </p:grpSpPr>
      <p:sp>
        <p:nvSpPr>
          <p:cNvPr id="169" name="Google Shape;169;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4"/>
        <p:cNvGrpSpPr/>
        <p:nvPr/>
      </p:nvGrpSpPr>
      <p:grpSpPr>
        <a:xfrm>
          <a:off x="0" y="0"/>
          <a:ext cx="0" cy="0"/>
          <a:chOff x="0" y="0"/>
          <a:chExt cx="0" cy="0"/>
        </a:xfrm>
      </p:grpSpPr>
      <p:sp>
        <p:nvSpPr>
          <p:cNvPr id="175" name="Google Shape;175;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7" name="Google Shape;177;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0"/>
        <p:cNvGrpSpPr/>
        <p:nvPr/>
      </p:nvGrpSpPr>
      <p:grpSpPr>
        <a:xfrm>
          <a:off x="0" y="0"/>
          <a:ext cx="0" cy="0"/>
          <a:chOff x="0" y="0"/>
          <a:chExt cx="0" cy="0"/>
        </a:xfrm>
      </p:grpSpPr>
      <p:sp>
        <p:nvSpPr>
          <p:cNvPr id="181" name="Google Shape;181;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7"/>
        <p:cNvGrpSpPr/>
        <p:nvPr/>
      </p:nvGrpSpPr>
      <p:grpSpPr>
        <a:xfrm>
          <a:off x="0" y="0"/>
          <a:ext cx="0" cy="0"/>
          <a:chOff x="0" y="0"/>
          <a:chExt cx="0" cy="0"/>
        </a:xfrm>
      </p:grpSpPr>
      <p:sp>
        <p:nvSpPr>
          <p:cNvPr id="188" name="Google Shape;188;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0" name="Google Shape;190;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2" name="Google Shape;192;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6"/>
        <p:cNvGrpSpPr/>
        <p:nvPr/>
      </p:nvGrpSpPr>
      <p:grpSpPr>
        <a:xfrm>
          <a:off x="0" y="0"/>
          <a:ext cx="0" cy="0"/>
          <a:chOff x="0" y="0"/>
          <a:chExt cx="0" cy="0"/>
        </a:xfrm>
      </p:grpSpPr>
      <p:sp>
        <p:nvSpPr>
          <p:cNvPr id="197" name="Google Shape;197;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1"/>
        <p:cNvGrpSpPr/>
        <p:nvPr/>
      </p:nvGrpSpPr>
      <p:grpSpPr>
        <a:xfrm>
          <a:off x="0" y="0"/>
          <a:ext cx="0" cy="0"/>
          <a:chOff x="0" y="0"/>
          <a:chExt cx="0" cy="0"/>
        </a:xfrm>
      </p:grpSpPr>
      <p:sp>
        <p:nvSpPr>
          <p:cNvPr id="202" name="Google Shape;20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5"/>
        <p:cNvGrpSpPr/>
        <p:nvPr/>
      </p:nvGrpSpPr>
      <p:grpSpPr>
        <a:xfrm>
          <a:off x="0" y="0"/>
          <a:ext cx="0" cy="0"/>
          <a:chOff x="0" y="0"/>
          <a:chExt cx="0" cy="0"/>
        </a:xfrm>
      </p:grpSpPr>
      <p:sp>
        <p:nvSpPr>
          <p:cNvPr id="206" name="Google Shape;206;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8" name="Google Shape;208;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9" name="Google Shape;20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2"/>
        <p:cNvGrpSpPr/>
        <p:nvPr/>
      </p:nvGrpSpPr>
      <p:grpSpPr>
        <a:xfrm>
          <a:off x="0" y="0"/>
          <a:ext cx="0" cy="0"/>
          <a:chOff x="0" y="0"/>
          <a:chExt cx="0" cy="0"/>
        </a:xfrm>
      </p:grpSpPr>
      <p:sp>
        <p:nvSpPr>
          <p:cNvPr id="213" name="Google Shape;213;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58"/>
          <p:cNvSpPr>
            <a:spLocks noGrp="1"/>
          </p:cNvSpPr>
          <p:nvPr>
            <p:ph type="pic" idx="2"/>
          </p:nvPr>
        </p:nvSpPr>
        <p:spPr>
          <a:xfrm>
            <a:off x="5183188" y="987425"/>
            <a:ext cx="6172200" cy="4873625"/>
          </a:xfrm>
          <a:prstGeom prst="rect">
            <a:avLst/>
          </a:prstGeom>
          <a:noFill/>
          <a:ln>
            <a:noFill/>
          </a:ln>
        </p:spPr>
      </p:sp>
      <p:sp>
        <p:nvSpPr>
          <p:cNvPr id="215" name="Google Shape;215;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6" name="Google Shape;21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9"/>
        <p:cNvGrpSpPr/>
        <p:nvPr/>
      </p:nvGrpSpPr>
      <p:grpSpPr>
        <a:xfrm>
          <a:off x="0" y="0"/>
          <a:ext cx="0" cy="0"/>
          <a:chOff x="0" y="0"/>
          <a:chExt cx="0" cy="0"/>
        </a:xfrm>
      </p:grpSpPr>
      <p:sp>
        <p:nvSpPr>
          <p:cNvPr id="220" name="Google Shape;22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5"/>
        <p:cNvGrpSpPr/>
        <p:nvPr/>
      </p:nvGrpSpPr>
      <p:grpSpPr>
        <a:xfrm>
          <a:off x="0" y="0"/>
          <a:ext cx="0" cy="0"/>
          <a:chOff x="0" y="0"/>
          <a:chExt cx="0" cy="0"/>
        </a:xfrm>
      </p:grpSpPr>
      <p:sp>
        <p:nvSpPr>
          <p:cNvPr id="226" name="Google Shape;226;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8"/>
          <p:cNvSpPr>
            <a:spLocks noGrp="1"/>
          </p:cNvSpPr>
          <p:nvPr>
            <p:ph type="pic" idx="2"/>
          </p:nvPr>
        </p:nvSpPr>
        <p:spPr>
          <a:xfrm>
            <a:off x="5183188" y="987425"/>
            <a:ext cx="6172200" cy="4873625"/>
          </a:xfrm>
          <a:prstGeom prst="rect">
            <a:avLst/>
          </a:prstGeom>
          <a:noFill/>
          <a:ln>
            <a:noFill/>
          </a:ln>
        </p:spPr>
      </p:sp>
      <p:sp>
        <p:nvSpPr>
          <p:cNvPr id="64" name="Google Shape;64;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81" name="Google Shape;8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30"/>
          <p:cNvSpPr txBox="1"/>
          <p:nvPr/>
        </p:nvSpPr>
        <p:spPr>
          <a:xfrm>
            <a:off x="0" y="-27349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CFCFCF"/>
                </a:solidFill>
                <a:latin typeface="Calibri"/>
                <a:ea typeface="Calibri"/>
                <a:cs typeface="Calibri"/>
                <a:sym typeface="Calibri"/>
              </a:rPr>
              <a:t>www.9slide.vn</a:t>
            </a:r>
            <a:endParaRPr/>
          </a:p>
        </p:txBody>
      </p:sp>
      <p:sp>
        <p:nvSpPr>
          <p:cNvPr id="157" name="Google Shape;15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 name="Google Shape;158;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1" name="Google Shape;16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10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1.xml"/><Relationship Id="rId5" Type="http://schemas.openxmlformats.org/officeDocument/2006/relationships/slideLayout" Target="../slideLayouts/slideLayout12.xml"/><Relationship Id="rId10" Type="http://schemas.openxmlformats.org/officeDocument/2006/relationships/image" Target="../media/image35.png"/><Relationship Id="rId4" Type="http://schemas.openxmlformats.org/officeDocument/2006/relationships/audio" Target="../media/media2.mp3"/><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105/"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10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0.xml"/><Relationship Id="rId1" Type="http://schemas.openxmlformats.org/officeDocument/2006/relationships/slideLayout" Target="../slideLayouts/slideLayout2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s://www.facebook.com/groups/hoc10donghanhcunggiaovientieuho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105/"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1"/>
          <p:cNvSpPr txBox="1">
            <a:spLocks noGrp="1"/>
          </p:cNvSpPr>
          <p:nvPr>
            <p:ph type="ctrTitle"/>
          </p:nvPr>
        </p:nvSpPr>
        <p:spPr>
          <a:xfrm>
            <a:off x="9173497" y="0"/>
            <a:ext cx="3018503" cy="1242146"/>
          </a:xfrm>
          <a:prstGeom prst="rect">
            <a:avLst/>
          </a:prstGeom>
          <a:noFill/>
          <a:ln>
            <a:noFill/>
          </a:ln>
        </p:spPr>
        <p:txBody>
          <a:bodyPr spcFirstLastPara="1" wrap="square" lIns="91425" tIns="45700" rIns="91425" bIns="45700" anchor="b" anchorCtr="0">
            <a:normAutofit/>
          </a:bodyPr>
          <a:lstStyle/>
          <a:p>
            <a:pPr marL="0" lvl="0" indent="0" rtl="0">
              <a:lnSpc>
                <a:spcPct val="100000"/>
              </a:lnSpc>
              <a:spcBef>
                <a:spcPts val="0"/>
              </a:spcBef>
              <a:spcAft>
                <a:spcPts val="0"/>
              </a:spcAft>
              <a:buClr>
                <a:schemeClr val="dk1"/>
              </a:buClr>
              <a:buSzPts val="5200"/>
              <a:buFont typeface="Calibri"/>
              <a:buNone/>
            </a:pPr>
            <a:r>
              <a:rPr lang="en-US" sz="3200" dirty="0">
                <a:solidFill>
                  <a:schemeClr val="bg1"/>
                </a:solidFill>
                <a:latin typeface="+mn-lt"/>
                <a:ea typeface="Arial"/>
                <a:cs typeface="Arial"/>
                <a:sym typeface="Arial"/>
              </a:rPr>
              <a:t>TIẾNG VIỆT 4</a:t>
            </a:r>
            <a:br>
              <a:rPr lang="en-US" sz="3200" dirty="0">
                <a:solidFill>
                  <a:schemeClr val="bg1"/>
                </a:solidFill>
                <a:latin typeface="+mn-lt"/>
                <a:ea typeface="Arial"/>
                <a:cs typeface="Arial"/>
                <a:sym typeface="Arial"/>
              </a:rPr>
            </a:br>
            <a:r>
              <a:rPr lang="en-US" sz="3200" dirty="0">
                <a:solidFill>
                  <a:schemeClr val="bg1"/>
                </a:solidFill>
                <a:latin typeface="+mn-lt"/>
                <a:ea typeface="Arial"/>
                <a:cs typeface="Arial"/>
                <a:sym typeface="Arial"/>
              </a:rPr>
              <a:t>          </a:t>
            </a:r>
            <a:r>
              <a:rPr lang="en-US" sz="3200" dirty="0" err="1">
                <a:solidFill>
                  <a:schemeClr val="bg1"/>
                </a:solidFill>
                <a:latin typeface="+mn-lt"/>
                <a:ea typeface="Arial"/>
                <a:cs typeface="Arial"/>
                <a:sym typeface="Arial"/>
              </a:rPr>
              <a:t>Tập</a:t>
            </a:r>
            <a:r>
              <a:rPr lang="en-US" sz="3200" dirty="0">
                <a:solidFill>
                  <a:schemeClr val="bg1"/>
                </a:solidFill>
                <a:latin typeface="+mn-lt"/>
                <a:ea typeface="Arial"/>
                <a:cs typeface="Arial"/>
                <a:sym typeface="Arial"/>
              </a:rPr>
              <a:t> 2</a:t>
            </a:r>
            <a:endParaRPr sz="3200" dirty="0">
              <a:solidFill>
                <a:schemeClr val="bg1"/>
              </a:solidFill>
              <a:latin typeface="+mn-lt"/>
              <a:ea typeface="Arial"/>
              <a:cs typeface="Arial"/>
              <a:sym typeface="Arial"/>
            </a:endParaRPr>
          </a:p>
        </p:txBody>
      </p:sp>
      <p:sp>
        <p:nvSpPr>
          <p:cNvPr id="236" name="Google Shape;236;p1"/>
          <p:cNvSpPr txBox="1">
            <a:spLocks noGrp="1"/>
          </p:cNvSpPr>
          <p:nvPr>
            <p:ph type="subTitle" idx="1"/>
          </p:nvPr>
        </p:nvSpPr>
        <p:spPr>
          <a:xfrm>
            <a:off x="1700981" y="2011834"/>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dk1"/>
              </a:buClr>
              <a:buSzPts val="6000"/>
              <a:buNone/>
            </a:pPr>
            <a:r>
              <a:rPr lang="en-US" sz="6000" b="1" dirty="0" err="1">
                <a:solidFill>
                  <a:srgbClr val="002060"/>
                </a:solidFill>
                <a:latin typeface="+mn-lt"/>
                <a:ea typeface="Arial"/>
                <a:cs typeface="Arial"/>
                <a:sym typeface="Arial"/>
              </a:rPr>
              <a:t>Tuần</a:t>
            </a:r>
            <a:r>
              <a:rPr lang="en-US" sz="6000" b="1" dirty="0">
                <a:solidFill>
                  <a:srgbClr val="002060"/>
                </a:solidFill>
                <a:latin typeface="+mn-lt"/>
                <a:ea typeface="Arial"/>
                <a:cs typeface="Arial"/>
                <a:sym typeface="Arial"/>
              </a:rPr>
              <a:t> 32</a:t>
            </a:r>
          </a:p>
          <a:p>
            <a:pPr marL="0" lvl="0" indent="0" algn="ctr" rtl="0">
              <a:lnSpc>
                <a:spcPct val="125000"/>
              </a:lnSpc>
              <a:spcBef>
                <a:spcPts val="0"/>
              </a:spcBef>
              <a:spcAft>
                <a:spcPts val="0"/>
              </a:spcAft>
              <a:buClr>
                <a:schemeClr val="dk1"/>
              </a:buClr>
              <a:buSzPts val="6000"/>
              <a:buNone/>
            </a:pPr>
            <a:r>
              <a:rPr lang="en-US" sz="6000" b="1" dirty="0" err="1">
                <a:solidFill>
                  <a:srgbClr val="FF0000"/>
                </a:solidFill>
                <a:latin typeface="+mn-lt"/>
                <a:ea typeface="Arial"/>
                <a:cs typeface="Arial"/>
                <a:sym typeface="Arial"/>
              </a:rPr>
              <a:t>Bài</a:t>
            </a:r>
            <a:r>
              <a:rPr lang="en-US" sz="6000" b="1" dirty="0">
                <a:solidFill>
                  <a:srgbClr val="FF0000"/>
                </a:solidFill>
                <a:latin typeface="+mn-lt"/>
                <a:ea typeface="Arial"/>
                <a:cs typeface="Arial"/>
                <a:sym typeface="Arial"/>
              </a:rPr>
              <a:t> </a:t>
            </a:r>
            <a:r>
              <a:rPr lang="en-US" sz="6000" b="1" dirty="0" err="1">
                <a:solidFill>
                  <a:srgbClr val="FF0000"/>
                </a:solidFill>
                <a:latin typeface="+mn-lt"/>
                <a:ea typeface="Arial"/>
                <a:cs typeface="Arial"/>
                <a:sym typeface="Arial"/>
              </a:rPr>
              <a:t>đọc</a:t>
            </a:r>
            <a:r>
              <a:rPr lang="en-US" sz="6000" b="1" dirty="0">
                <a:solidFill>
                  <a:srgbClr val="FF0000"/>
                </a:solidFill>
                <a:latin typeface="+mn-lt"/>
                <a:ea typeface="Arial"/>
                <a:cs typeface="Arial"/>
                <a:sym typeface="Arial"/>
              </a:rPr>
              <a:t> 2: </a:t>
            </a:r>
            <a:r>
              <a:rPr lang="en-US" sz="6000" b="1" dirty="0" err="1">
                <a:solidFill>
                  <a:srgbClr val="FF0000"/>
                </a:solidFill>
                <a:latin typeface="+mn-lt"/>
                <a:ea typeface="Arial"/>
                <a:cs typeface="Arial"/>
                <a:sym typeface="Arial"/>
              </a:rPr>
              <a:t>Sáng</a:t>
            </a:r>
            <a:r>
              <a:rPr lang="en-US" sz="6000" b="1" dirty="0">
                <a:solidFill>
                  <a:srgbClr val="FF0000"/>
                </a:solidFill>
                <a:latin typeface="+mn-lt"/>
                <a:ea typeface="Arial"/>
                <a:cs typeface="Arial"/>
                <a:sym typeface="Arial"/>
              </a:rPr>
              <a:t> </a:t>
            </a:r>
            <a:r>
              <a:rPr lang="en-US" sz="6000" b="1" dirty="0" err="1">
                <a:solidFill>
                  <a:srgbClr val="FF0000"/>
                </a:solidFill>
                <a:latin typeface="+mn-lt"/>
                <a:ea typeface="Arial"/>
                <a:cs typeface="Arial"/>
                <a:sym typeface="Arial"/>
              </a:rPr>
              <a:t>tạo</a:t>
            </a:r>
            <a:r>
              <a:rPr lang="en-US" sz="6000" b="1" dirty="0">
                <a:solidFill>
                  <a:srgbClr val="FF0000"/>
                </a:solidFill>
                <a:latin typeface="+mn-lt"/>
                <a:ea typeface="Arial"/>
                <a:cs typeface="Arial"/>
                <a:sym typeface="Arial"/>
              </a:rPr>
              <a:t> </a:t>
            </a:r>
            <a:r>
              <a:rPr lang="en-US" sz="6000" b="1" dirty="0" err="1">
                <a:solidFill>
                  <a:srgbClr val="FF0000"/>
                </a:solidFill>
                <a:latin typeface="+mn-lt"/>
                <a:ea typeface="Arial"/>
                <a:cs typeface="Arial"/>
                <a:sym typeface="Arial"/>
              </a:rPr>
              <a:t>vì</a:t>
            </a:r>
            <a:r>
              <a:rPr lang="en-US" sz="6000" b="1" dirty="0">
                <a:solidFill>
                  <a:srgbClr val="FF0000"/>
                </a:solidFill>
                <a:latin typeface="+mn-lt"/>
                <a:ea typeface="Arial"/>
                <a:cs typeface="Arial"/>
                <a:sym typeface="Arial"/>
              </a:rPr>
              <a:t> </a:t>
            </a:r>
            <a:r>
              <a:rPr lang="en-US" sz="6000" b="1" dirty="0" err="1">
                <a:solidFill>
                  <a:srgbClr val="FF0000"/>
                </a:solidFill>
                <a:latin typeface="+mn-lt"/>
                <a:ea typeface="Arial"/>
                <a:cs typeface="Arial"/>
                <a:sym typeface="Arial"/>
              </a:rPr>
              <a:t>cuộc</a:t>
            </a:r>
            <a:r>
              <a:rPr lang="en-US" sz="6000" b="1" dirty="0">
                <a:solidFill>
                  <a:srgbClr val="FF0000"/>
                </a:solidFill>
                <a:latin typeface="+mn-lt"/>
                <a:ea typeface="Arial"/>
                <a:cs typeface="Arial"/>
                <a:sym typeface="Arial"/>
              </a:rPr>
              <a:t> </a:t>
            </a:r>
            <a:r>
              <a:rPr lang="en-US" sz="6000" b="1" dirty="0" err="1">
                <a:solidFill>
                  <a:srgbClr val="FF0000"/>
                </a:solidFill>
                <a:latin typeface="+mn-lt"/>
                <a:ea typeface="Arial"/>
                <a:cs typeface="Arial"/>
                <a:sym typeface="Arial"/>
              </a:rPr>
              <a:t>sống</a:t>
            </a:r>
            <a:endParaRPr sz="6000" b="1" dirty="0">
              <a:solidFill>
                <a:srgbClr val="FF0000"/>
              </a:solidFill>
              <a:latin typeface="+mn-lt"/>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75"/>
        <p:cNvGrpSpPr/>
        <p:nvPr/>
      </p:nvGrpSpPr>
      <p:grpSpPr>
        <a:xfrm>
          <a:off x="0" y="0"/>
          <a:ext cx="0" cy="0"/>
          <a:chOff x="0" y="0"/>
          <a:chExt cx="0" cy="0"/>
        </a:xfrm>
      </p:grpSpPr>
      <p:sp>
        <p:nvSpPr>
          <p:cNvPr id="2" name="Google Shape;195;p10">
            <a:extLst>
              <a:ext uri="{FF2B5EF4-FFF2-40B4-BE49-F238E27FC236}">
                <a16:creationId xmlns:a16="http://schemas.microsoft.com/office/drawing/2014/main" id="{A721ADA2-6E82-7C70-5F43-DC755D0B24AC}"/>
              </a:ext>
            </a:extLst>
          </p:cNvPr>
          <p:cNvSpPr/>
          <p:nvPr/>
        </p:nvSpPr>
        <p:spPr>
          <a:xfrm>
            <a:off x="0" y="4191725"/>
            <a:ext cx="1676757" cy="1479737"/>
          </a:xfrm>
          <a:custGeom>
            <a:avLst/>
            <a:gdLst/>
            <a:ahLst/>
            <a:cxnLst/>
            <a:rect l="l" t="t" r="r" b="b"/>
            <a:pathLst>
              <a:path w="2515135" h="2219606" extrusionOk="0">
                <a:moveTo>
                  <a:pt x="0" y="0"/>
                </a:moveTo>
                <a:lnTo>
                  <a:pt x="2515135" y="0"/>
                </a:lnTo>
                <a:lnTo>
                  <a:pt x="2515135" y="2219606"/>
                </a:lnTo>
                <a:lnTo>
                  <a:pt x="0" y="2219606"/>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ysClr val="windowText" lastClr="000000"/>
              </a:solidFill>
              <a:effectLst/>
              <a:uLnTx/>
              <a:uFillTx/>
              <a:latin typeface="+mn-lt"/>
            </a:endParaRPr>
          </a:p>
        </p:txBody>
      </p:sp>
      <p:sp>
        <p:nvSpPr>
          <p:cNvPr id="3" name="Google Shape;196;p10">
            <a:extLst>
              <a:ext uri="{FF2B5EF4-FFF2-40B4-BE49-F238E27FC236}">
                <a16:creationId xmlns:a16="http://schemas.microsoft.com/office/drawing/2014/main" id="{DF173578-5A90-D031-4757-0A32A52715C9}"/>
              </a:ext>
            </a:extLst>
          </p:cNvPr>
          <p:cNvSpPr/>
          <p:nvPr/>
        </p:nvSpPr>
        <p:spPr>
          <a:xfrm>
            <a:off x="5447787" y="5711154"/>
            <a:ext cx="1021851" cy="901784"/>
          </a:xfrm>
          <a:custGeom>
            <a:avLst/>
            <a:gdLst/>
            <a:ahLst/>
            <a:cxnLst/>
            <a:rect l="l" t="t" r="r" b="b"/>
            <a:pathLst>
              <a:path w="1532777" h="1352676" extrusionOk="0">
                <a:moveTo>
                  <a:pt x="0" y="0"/>
                </a:moveTo>
                <a:lnTo>
                  <a:pt x="1532777" y="0"/>
                </a:lnTo>
                <a:lnTo>
                  <a:pt x="1532777" y="1352676"/>
                </a:lnTo>
                <a:lnTo>
                  <a:pt x="0" y="1352676"/>
                </a:lnTo>
                <a:lnTo>
                  <a:pt x="0" y="0"/>
                </a:lnTo>
                <a:close/>
              </a:path>
            </a:pathLst>
          </a:custGeom>
          <a:blipFill rotWithShape="1">
            <a:blip r:embed="rId5">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ysClr val="windowText" lastClr="000000"/>
              </a:solidFill>
              <a:effectLst/>
              <a:uLnTx/>
              <a:uFillTx/>
              <a:latin typeface="+mn-lt"/>
            </a:endParaRPr>
          </a:p>
        </p:txBody>
      </p:sp>
      <p:sp>
        <p:nvSpPr>
          <p:cNvPr id="4" name="Google Shape;197;p10">
            <a:extLst>
              <a:ext uri="{FF2B5EF4-FFF2-40B4-BE49-F238E27FC236}">
                <a16:creationId xmlns:a16="http://schemas.microsoft.com/office/drawing/2014/main" id="{A367ED4B-997E-C043-105F-CC54532F1653}"/>
              </a:ext>
            </a:extLst>
          </p:cNvPr>
          <p:cNvSpPr/>
          <p:nvPr/>
        </p:nvSpPr>
        <p:spPr>
          <a:xfrm>
            <a:off x="1335749" y="5373692"/>
            <a:ext cx="1746250" cy="1371600"/>
          </a:xfrm>
          <a:custGeom>
            <a:avLst/>
            <a:gdLst/>
            <a:ahLst/>
            <a:cxnLst/>
            <a:rect l="l" t="t" r="r" b="b"/>
            <a:pathLst>
              <a:path w="2619375" h="2057400" extrusionOk="0">
                <a:moveTo>
                  <a:pt x="0" y="0"/>
                </a:moveTo>
                <a:lnTo>
                  <a:pt x="2619375" y="0"/>
                </a:lnTo>
                <a:lnTo>
                  <a:pt x="2619375" y="2057400"/>
                </a:lnTo>
                <a:lnTo>
                  <a:pt x="0" y="2057400"/>
                </a:lnTo>
                <a:lnTo>
                  <a:pt x="0" y="0"/>
                </a:lnTo>
                <a:close/>
              </a:path>
            </a:pathLst>
          </a:custGeom>
          <a:blipFill rotWithShape="1">
            <a:blip r:embed="rId6">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ysClr val="windowText" lastClr="000000"/>
              </a:solidFill>
              <a:effectLst/>
              <a:uLnTx/>
              <a:uFillTx/>
              <a:latin typeface="+mn-lt"/>
            </a:endParaRPr>
          </a:p>
        </p:txBody>
      </p:sp>
      <p:sp>
        <p:nvSpPr>
          <p:cNvPr id="5" name="Google Shape;198;p10">
            <a:extLst>
              <a:ext uri="{FF2B5EF4-FFF2-40B4-BE49-F238E27FC236}">
                <a16:creationId xmlns:a16="http://schemas.microsoft.com/office/drawing/2014/main" id="{DD7298EC-9799-8D10-D118-64099540EEB6}"/>
              </a:ext>
            </a:extLst>
          </p:cNvPr>
          <p:cNvSpPr/>
          <p:nvPr/>
        </p:nvSpPr>
        <p:spPr>
          <a:xfrm>
            <a:off x="7812217" y="1518963"/>
            <a:ext cx="1169848" cy="1032391"/>
          </a:xfrm>
          <a:custGeom>
            <a:avLst/>
            <a:gdLst/>
            <a:ahLst/>
            <a:cxnLst/>
            <a:rect l="l" t="t" r="r" b="b"/>
            <a:pathLst>
              <a:path w="1754772" h="1548587" extrusionOk="0">
                <a:moveTo>
                  <a:pt x="0" y="0"/>
                </a:moveTo>
                <a:lnTo>
                  <a:pt x="1754772" y="0"/>
                </a:lnTo>
                <a:lnTo>
                  <a:pt x="1754772" y="1548587"/>
                </a:lnTo>
                <a:lnTo>
                  <a:pt x="0" y="1548587"/>
                </a:lnTo>
                <a:lnTo>
                  <a:pt x="0" y="0"/>
                </a:lnTo>
                <a:close/>
              </a:path>
            </a:pathLst>
          </a:custGeom>
          <a:blipFill rotWithShape="1">
            <a:blip r:embed="rId7">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ysClr val="windowText" lastClr="000000"/>
              </a:solidFill>
              <a:effectLst/>
              <a:uLnTx/>
              <a:uFillTx/>
              <a:latin typeface="+mn-lt"/>
            </a:endParaRPr>
          </a:p>
        </p:txBody>
      </p:sp>
      <p:sp>
        <p:nvSpPr>
          <p:cNvPr id="6" name="Google Shape;199;p10">
            <a:extLst>
              <a:ext uri="{FF2B5EF4-FFF2-40B4-BE49-F238E27FC236}">
                <a16:creationId xmlns:a16="http://schemas.microsoft.com/office/drawing/2014/main" id="{8830C158-ACB7-562F-0EA8-55CD688E2FE3}"/>
              </a:ext>
            </a:extLst>
          </p:cNvPr>
          <p:cNvSpPr/>
          <p:nvPr/>
        </p:nvSpPr>
        <p:spPr>
          <a:xfrm>
            <a:off x="1063804" y="3429000"/>
            <a:ext cx="580678" cy="517331"/>
          </a:xfrm>
          <a:custGeom>
            <a:avLst/>
            <a:gdLst/>
            <a:ahLst/>
            <a:cxnLst/>
            <a:rect l="l" t="t" r="r" b="b"/>
            <a:pathLst>
              <a:path w="871017" h="775997" extrusionOk="0">
                <a:moveTo>
                  <a:pt x="0" y="0"/>
                </a:moveTo>
                <a:lnTo>
                  <a:pt x="871017" y="0"/>
                </a:lnTo>
                <a:lnTo>
                  <a:pt x="871017" y="775997"/>
                </a:lnTo>
                <a:lnTo>
                  <a:pt x="0" y="775997"/>
                </a:lnTo>
                <a:lnTo>
                  <a:pt x="0" y="0"/>
                </a:lnTo>
                <a:close/>
              </a:path>
            </a:pathLst>
          </a:custGeom>
          <a:blipFill rotWithShape="1">
            <a:blip r:embed="rId8">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ysClr val="windowText" lastClr="000000"/>
              </a:solidFill>
              <a:effectLst/>
              <a:uLnTx/>
              <a:uFillTx/>
              <a:latin typeface="+mn-lt"/>
            </a:endParaRPr>
          </a:p>
        </p:txBody>
      </p:sp>
      <p:sp>
        <p:nvSpPr>
          <p:cNvPr id="7" name="Google Shape;200;p10">
            <a:extLst>
              <a:ext uri="{FF2B5EF4-FFF2-40B4-BE49-F238E27FC236}">
                <a16:creationId xmlns:a16="http://schemas.microsoft.com/office/drawing/2014/main" id="{3EF868A5-33EA-B06E-2EBB-A11CD3D61358}"/>
              </a:ext>
            </a:extLst>
          </p:cNvPr>
          <p:cNvSpPr/>
          <p:nvPr/>
        </p:nvSpPr>
        <p:spPr>
          <a:xfrm>
            <a:off x="10956324" y="2911669"/>
            <a:ext cx="580678" cy="517331"/>
          </a:xfrm>
          <a:custGeom>
            <a:avLst/>
            <a:gdLst/>
            <a:ahLst/>
            <a:cxnLst/>
            <a:rect l="l" t="t" r="r" b="b"/>
            <a:pathLst>
              <a:path w="871017" h="775997" extrusionOk="0">
                <a:moveTo>
                  <a:pt x="0" y="0"/>
                </a:moveTo>
                <a:lnTo>
                  <a:pt x="871018" y="0"/>
                </a:lnTo>
                <a:lnTo>
                  <a:pt x="871018" y="775997"/>
                </a:lnTo>
                <a:lnTo>
                  <a:pt x="0" y="775997"/>
                </a:lnTo>
                <a:lnTo>
                  <a:pt x="0" y="0"/>
                </a:lnTo>
                <a:close/>
              </a:path>
            </a:pathLst>
          </a:custGeom>
          <a:blipFill rotWithShape="1">
            <a:blip r:embed="rId9">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ysClr val="windowText" lastClr="000000"/>
              </a:solidFill>
              <a:effectLst/>
              <a:uLnTx/>
              <a:uFillTx/>
              <a:latin typeface="+mn-lt"/>
            </a:endParaRPr>
          </a:p>
        </p:txBody>
      </p:sp>
      <p:sp>
        <p:nvSpPr>
          <p:cNvPr id="8" name="Google Shape;201;p10">
            <a:extLst>
              <a:ext uri="{FF2B5EF4-FFF2-40B4-BE49-F238E27FC236}">
                <a16:creationId xmlns:a16="http://schemas.microsoft.com/office/drawing/2014/main" id="{8EC7B46C-25FA-C81E-7D7B-0F4E2809F40D}"/>
              </a:ext>
            </a:extLst>
          </p:cNvPr>
          <p:cNvSpPr/>
          <p:nvPr/>
        </p:nvSpPr>
        <p:spPr>
          <a:xfrm rot="-8220033" flipH="1">
            <a:off x="11031726" y="782578"/>
            <a:ext cx="1224251" cy="1914506"/>
          </a:xfrm>
          <a:custGeom>
            <a:avLst/>
            <a:gdLst/>
            <a:ahLst/>
            <a:cxnLst/>
            <a:rect l="l" t="t" r="r" b="b"/>
            <a:pathLst>
              <a:path w="2354372" h="3425674" extrusionOk="0">
                <a:moveTo>
                  <a:pt x="2354372" y="0"/>
                </a:moveTo>
                <a:lnTo>
                  <a:pt x="0" y="0"/>
                </a:lnTo>
                <a:lnTo>
                  <a:pt x="0" y="3425674"/>
                </a:lnTo>
                <a:lnTo>
                  <a:pt x="2354372" y="3425674"/>
                </a:lnTo>
                <a:lnTo>
                  <a:pt x="2354372" y="0"/>
                </a:lnTo>
                <a:close/>
              </a:path>
            </a:pathLst>
          </a:custGeom>
          <a:blipFill rotWithShape="1">
            <a:blip r:embed="rId10">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ysClr val="windowText" lastClr="000000"/>
              </a:solidFill>
              <a:effectLst/>
              <a:uLnTx/>
              <a:uFillTx/>
              <a:latin typeface="+mn-lt"/>
            </a:endParaRPr>
          </a:p>
        </p:txBody>
      </p:sp>
      <p:sp>
        <p:nvSpPr>
          <p:cNvPr id="9" name="Google Shape;202;p10">
            <a:extLst>
              <a:ext uri="{FF2B5EF4-FFF2-40B4-BE49-F238E27FC236}">
                <a16:creationId xmlns:a16="http://schemas.microsoft.com/office/drawing/2014/main" id="{BB6C8D16-6705-329D-7801-28FA29E8FCD5}"/>
              </a:ext>
            </a:extLst>
          </p:cNvPr>
          <p:cNvSpPr/>
          <p:nvPr/>
        </p:nvSpPr>
        <p:spPr>
          <a:xfrm rot="-8220033">
            <a:off x="9308420" y="1168886"/>
            <a:ext cx="1453797" cy="1141891"/>
          </a:xfrm>
          <a:custGeom>
            <a:avLst/>
            <a:gdLst/>
            <a:ahLst/>
            <a:cxnLst/>
            <a:rect l="l" t="t" r="r" b="b"/>
            <a:pathLst>
              <a:path w="2180695" h="1712837" extrusionOk="0">
                <a:moveTo>
                  <a:pt x="0" y="0"/>
                </a:moveTo>
                <a:lnTo>
                  <a:pt x="2180696" y="0"/>
                </a:lnTo>
                <a:lnTo>
                  <a:pt x="2180696" y="1712837"/>
                </a:lnTo>
                <a:lnTo>
                  <a:pt x="0" y="1712837"/>
                </a:lnTo>
                <a:lnTo>
                  <a:pt x="0" y="0"/>
                </a:lnTo>
                <a:close/>
              </a:path>
            </a:pathLst>
          </a:custGeom>
          <a:blipFill rotWithShape="1">
            <a:blip r:embed="rId11">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ysClr val="windowText" lastClr="000000"/>
              </a:solidFill>
              <a:effectLst/>
              <a:uLnTx/>
              <a:uFillTx/>
              <a:latin typeface="+mn-lt"/>
            </a:endParaRPr>
          </a:p>
        </p:txBody>
      </p:sp>
      <p:sp>
        <p:nvSpPr>
          <p:cNvPr id="10" name="Google Shape;203;p10">
            <a:extLst>
              <a:ext uri="{FF2B5EF4-FFF2-40B4-BE49-F238E27FC236}">
                <a16:creationId xmlns:a16="http://schemas.microsoft.com/office/drawing/2014/main" id="{1216CC9E-C09C-28E2-90C8-090FA97DE50C}"/>
              </a:ext>
            </a:extLst>
          </p:cNvPr>
          <p:cNvSpPr/>
          <p:nvPr/>
        </p:nvSpPr>
        <p:spPr>
          <a:xfrm>
            <a:off x="2664129" y="2754920"/>
            <a:ext cx="7170791" cy="1954136"/>
          </a:xfrm>
          <a:prstGeom prst="roundRect">
            <a:avLst>
              <a:gd name="adj" fmla="val 16667"/>
            </a:avLst>
          </a:prstGeom>
          <a:solidFill>
            <a:srgbClr val="FFFFFF"/>
          </a:solidFill>
          <a:ln w="38100" cap="flat" cmpd="sng">
            <a:solidFill>
              <a:srgbClr val="4F6128"/>
            </a:solidFill>
            <a:prstDash val="dash"/>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3600" b="1" i="0" u="none" strike="noStrike" kern="0" cap="none" spc="0" normalizeH="0" baseline="0" noProof="0">
                <a:ln>
                  <a:noFill/>
                </a:ln>
                <a:solidFill>
                  <a:schemeClr val="tx1"/>
                </a:solidFill>
                <a:effectLst/>
                <a:uLnTx/>
                <a:uFillTx/>
                <a:latin typeface="+mn-lt"/>
              </a:rPr>
              <a:t>  </a:t>
            </a:r>
            <a:r>
              <a:rPr kumimoji="0" lang="en-US" sz="3600" b="1" i="0" u="none" strike="noStrike" kern="0" cap="none" spc="0" normalizeH="0" baseline="0" noProof="0">
                <a:ln>
                  <a:noFill/>
                </a:ln>
                <a:solidFill>
                  <a:schemeClr val="tx1"/>
                </a:solidFill>
                <a:effectLst/>
                <a:uLnTx/>
                <a:uFillTx/>
                <a:latin typeface="+mn-lt"/>
              </a:rPr>
              <a:t>2. </a:t>
            </a:r>
            <a:r>
              <a:rPr kumimoji="0" lang="vi-VN" sz="3600" b="1" i="0" u="none" strike="noStrike" kern="0" cap="none" spc="0" normalizeH="0" baseline="0" noProof="0">
                <a:ln>
                  <a:noFill/>
                </a:ln>
                <a:solidFill>
                  <a:schemeClr val="tx1"/>
                </a:solidFill>
                <a:effectLst/>
                <a:uLnTx/>
                <a:uFillTx/>
                <a:latin typeface="+mn-lt"/>
              </a:rPr>
              <a:t>ĐỌC </a:t>
            </a:r>
            <a:r>
              <a:rPr kumimoji="0" lang="vi-VN" sz="3600" b="1" i="0" u="none" strike="noStrike" kern="0" cap="none" spc="0" normalizeH="0" baseline="0" noProof="0" dirty="0">
                <a:ln>
                  <a:noFill/>
                </a:ln>
                <a:solidFill>
                  <a:schemeClr val="tx1"/>
                </a:solidFill>
                <a:effectLst/>
                <a:uLnTx/>
                <a:uFillTx/>
                <a:latin typeface="+mn-lt"/>
              </a:rPr>
              <a:t>HIỂU</a:t>
            </a:r>
            <a:endParaRPr kumimoji="0" sz="3600" b="0" i="0" u="none" strike="noStrike" kern="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233091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0"/>
        <p:cNvGrpSpPr/>
        <p:nvPr/>
      </p:nvGrpSpPr>
      <p:grpSpPr>
        <a:xfrm>
          <a:off x="0" y="0"/>
          <a:ext cx="0" cy="0"/>
          <a:chOff x="0" y="0"/>
          <a:chExt cx="0" cy="0"/>
        </a:xfrm>
      </p:grpSpPr>
      <p:sp>
        <p:nvSpPr>
          <p:cNvPr id="2" name="Google Shape;210;p11">
            <a:extLst>
              <a:ext uri="{FF2B5EF4-FFF2-40B4-BE49-F238E27FC236}">
                <a16:creationId xmlns:a16="http://schemas.microsoft.com/office/drawing/2014/main" id="{3C7B0311-2137-766B-0CC0-CD76613F31AA}"/>
              </a:ext>
            </a:extLst>
          </p:cNvPr>
          <p:cNvSpPr/>
          <p:nvPr/>
        </p:nvSpPr>
        <p:spPr>
          <a:xfrm>
            <a:off x="0" y="5658166"/>
            <a:ext cx="1815755" cy="1199834"/>
          </a:xfrm>
          <a:custGeom>
            <a:avLst/>
            <a:gdLst/>
            <a:ahLst/>
            <a:cxnLst/>
            <a:rect l="l" t="t" r="r" b="b"/>
            <a:pathLst>
              <a:path w="1704812" h="1339052" extrusionOk="0">
                <a:moveTo>
                  <a:pt x="0" y="0"/>
                </a:moveTo>
                <a:lnTo>
                  <a:pt x="1704812" y="0"/>
                </a:lnTo>
                <a:lnTo>
                  <a:pt x="1704812" y="1339053"/>
                </a:lnTo>
                <a:lnTo>
                  <a:pt x="0" y="1339053"/>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sp>
        <p:nvSpPr>
          <p:cNvPr id="3" name="Google Shape;211;p11">
            <a:extLst>
              <a:ext uri="{FF2B5EF4-FFF2-40B4-BE49-F238E27FC236}">
                <a16:creationId xmlns:a16="http://schemas.microsoft.com/office/drawing/2014/main" id="{85252D70-6C1E-6E9F-E89A-806E5DBDE511}"/>
              </a:ext>
            </a:extLst>
          </p:cNvPr>
          <p:cNvSpPr/>
          <p:nvPr/>
        </p:nvSpPr>
        <p:spPr>
          <a:xfrm>
            <a:off x="4813340" y="982475"/>
            <a:ext cx="4871141" cy="655815"/>
          </a:xfrm>
          <a:prstGeom prst="roundRect">
            <a:avLst>
              <a:gd name="adj" fmla="val 50000"/>
            </a:avLst>
          </a:prstGeom>
          <a:solidFill>
            <a:srgbClr val="ABC571"/>
          </a:solidFill>
          <a:ln w="38100" cap="flat" cmpd="sng">
            <a:no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chemeClr val="tx1"/>
                </a:solidFill>
                <a:effectLst/>
                <a:uLnTx/>
                <a:uFillTx/>
                <a:latin typeface="+mn-lt"/>
              </a:rPr>
              <a:t>HOẠT ĐỘNG NHÓM</a:t>
            </a:r>
            <a:endParaRPr kumimoji="0" sz="2400" b="1" i="0" u="none" strike="noStrike" kern="0" cap="none" spc="0" normalizeH="0" baseline="0" noProof="0">
              <a:ln>
                <a:noFill/>
              </a:ln>
              <a:solidFill>
                <a:schemeClr val="tx1"/>
              </a:solidFill>
              <a:effectLst/>
              <a:uLnTx/>
              <a:uFillTx/>
              <a:latin typeface="+mn-lt"/>
            </a:endParaRPr>
          </a:p>
        </p:txBody>
      </p:sp>
      <p:sp>
        <p:nvSpPr>
          <p:cNvPr id="4" name="Google Shape;212;p11">
            <a:extLst>
              <a:ext uri="{FF2B5EF4-FFF2-40B4-BE49-F238E27FC236}">
                <a16:creationId xmlns:a16="http://schemas.microsoft.com/office/drawing/2014/main" id="{0F001194-2CEA-CE06-A0E3-FC2929252427}"/>
              </a:ext>
            </a:extLst>
          </p:cNvPr>
          <p:cNvSpPr txBox="1"/>
          <p:nvPr/>
        </p:nvSpPr>
        <p:spPr>
          <a:xfrm>
            <a:off x="1328194" y="2164681"/>
            <a:ext cx="6087768" cy="4093402"/>
          </a:xfrm>
          <a:prstGeom prst="rect">
            <a:avLst/>
          </a:prstGeom>
          <a:noFill/>
          <a:ln>
            <a:noFill/>
          </a:ln>
        </p:spPr>
        <p:txBody>
          <a:bodyPr spcFirstLastPara="1" wrap="square" lIns="60950" tIns="30467" rIns="60950" bIns="30467" anchor="t" anchorCtr="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chemeClr val="tx1"/>
                </a:solidFill>
                <a:effectLst/>
                <a:uLnTx/>
                <a:uFillTx/>
                <a:latin typeface="+mn-lt"/>
              </a:rPr>
              <a:t>Các em đọc thầm bài đọc, thảo luận nhóm 4 người và trả lời câu hỏi bằng trò chơi </a:t>
            </a:r>
            <a:r>
              <a:rPr kumimoji="0" lang="vi-VN" sz="2400" b="1" u="none" strike="noStrike" kern="0" cap="none" spc="0" normalizeH="0" baseline="0" noProof="0" dirty="0">
                <a:ln>
                  <a:noFill/>
                </a:ln>
                <a:solidFill>
                  <a:schemeClr val="tx1"/>
                </a:solidFill>
                <a:effectLst/>
                <a:uLnTx/>
                <a:uFillTx/>
                <a:latin typeface="+mn-lt"/>
              </a:rPr>
              <a:t>Phỏng vấn</a:t>
            </a:r>
            <a:r>
              <a:rPr kumimoji="0" lang="vi-VN" sz="2400" b="0" i="0" u="none" strike="noStrike" kern="0" cap="none" spc="0" normalizeH="0" baseline="0" noProof="0" dirty="0">
                <a:ln>
                  <a:noFill/>
                </a:ln>
                <a:solidFill>
                  <a:schemeClr val="tx1"/>
                </a:solidFill>
                <a:effectLst/>
                <a:uLnTx/>
                <a:uFillTx/>
                <a:latin typeface="+mn-lt"/>
              </a:rPr>
              <a:t>:</a:t>
            </a:r>
            <a:endParaRPr kumimoji="0" sz="2400" b="0" i="0" u="none" strike="noStrike" kern="0" cap="none" spc="0" normalizeH="0" baseline="0" noProof="0" dirty="0">
              <a:ln>
                <a:noFill/>
              </a:ln>
              <a:solidFill>
                <a:schemeClr val="tx1"/>
              </a:solidFill>
              <a:effectLst/>
              <a:uLnTx/>
              <a:uFillTx/>
              <a:latin typeface="+mn-lt"/>
            </a:endParaRPr>
          </a:p>
          <a:p>
            <a:pPr marL="381019" marR="0" lvl="0" indent="-381019" algn="just" defTabSz="914400" eaLnBrk="1" fontAlgn="auto" latinLnBrk="0" hangingPunct="1">
              <a:lnSpc>
                <a:spcPct val="150000"/>
              </a:lnSpc>
              <a:spcBef>
                <a:spcPts val="400"/>
              </a:spcBef>
              <a:spcAft>
                <a:spcPts val="0"/>
              </a:spcAft>
              <a:buClrTx/>
              <a:buSzPts val="4000"/>
              <a:buFont typeface="Noto Sans Symbols"/>
              <a:buChar char="⮚"/>
              <a:tabLst/>
              <a:defRPr/>
            </a:pPr>
            <a:r>
              <a:rPr kumimoji="0" lang="vi-VN" sz="2400" b="0" i="0" u="none" strike="noStrike" kern="0" cap="none" spc="0" normalizeH="0" baseline="0" noProof="0" dirty="0">
                <a:ln>
                  <a:noFill/>
                </a:ln>
                <a:solidFill>
                  <a:schemeClr val="tx1"/>
                </a:solidFill>
                <a:effectLst/>
                <a:uLnTx/>
                <a:uFillTx/>
                <a:latin typeface="+mn-lt"/>
              </a:rPr>
              <a:t>Mỗi nhóm cử 1 đại diện tham gia.</a:t>
            </a:r>
            <a:endParaRPr kumimoji="0" sz="2400" b="0" i="0" u="none" strike="noStrike" kern="0" cap="none" spc="0" normalizeH="0" baseline="0" noProof="0" dirty="0">
              <a:ln>
                <a:noFill/>
              </a:ln>
              <a:solidFill>
                <a:schemeClr val="tx1"/>
              </a:solidFill>
              <a:effectLst/>
              <a:uLnTx/>
              <a:uFillTx/>
              <a:latin typeface="+mn-lt"/>
            </a:endParaRPr>
          </a:p>
          <a:p>
            <a:pPr marL="685834" marR="0" lvl="1" indent="-381019" algn="just" defTabSz="914400" eaLnBrk="1" fontAlgn="auto" latinLnBrk="0" hangingPunct="1">
              <a:lnSpc>
                <a:spcPct val="150000"/>
              </a:lnSpc>
              <a:spcBef>
                <a:spcPts val="400"/>
              </a:spcBef>
              <a:spcAft>
                <a:spcPts val="0"/>
              </a:spcAft>
              <a:buClrTx/>
              <a:buSzPts val="4000"/>
              <a:buFont typeface="Arial"/>
              <a:buChar char="•"/>
              <a:tabLst/>
              <a:defRPr/>
            </a:pPr>
            <a:r>
              <a:rPr kumimoji="0" lang="vi-VN" sz="2400" b="1" i="0" u="none" strike="noStrike" kern="0" cap="none" spc="0" normalizeH="0" baseline="0" noProof="0" dirty="0">
                <a:ln>
                  <a:noFill/>
                </a:ln>
                <a:solidFill>
                  <a:schemeClr val="tx1"/>
                </a:solidFill>
                <a:effectLst/>
                <a:uLnTx/>
                <a:uFillTx/>
                <a:latin typeface="+mn-lt"/>
              </a:rPr>
              <a:t>Đại diện nhóm 1: </a:t>
            </a:r>
            <a:r>
              <a:rPr kumimoji="0" lang="vi-VN" sz="2400" b="0" i="0" u="none" strike="noStrike" kern="0" cap="none" spc="0" normalizeH="0" baseline="0" noProof="0" dirty="0">
                <a:ln>
                  <a:noFill/>
                </a:ln>
                <a:solidFill>
                  <a:schemeClr val="tx1"/>
                </a:solidFill>
                <a:effectLst/>
                <a:uLnTx/>
                <a:uFillTx/>
                <a:latin typeface="+mn-lt"/>
              </a:rPr>
              <a:t>Đóng vai phóng viên, phỏng vấn đại diện nhóm 2.</a:t>
            </a:r>
            <a:endParaRPr kumimoji="0" sz="2400" b="0" i="0" u="none" strike="noStrike" kern="0" cap="none" spc="0" normalizeH="0" baseline="0" noProof="0" dirty="0">
              <a:ln>
                <a:noFill/>
              </a:ln>
              <a:solidFill>
                <a:schemeClr val="tx1"/>
              </a:solidFill>
              <a:effectLst/>
              <a:uLnTx/>
              <a:uFillTx/>
              <a:latin typeface="+mn-lt"/>
            </a:endParaRPr>
          </a:p>
          <a:p>
            <a:pPr marL="685834" marR="0" lvl="1" indent="-381019" algn="just" defTabSz="914400" eaLnBrk="1" fontAlgn="auto" latinLnBrk="0" hangingPunct="1">
              <a:lnSpc>
                <a:spcPct val="150000"/>
              </a:lnSpc>
              <a:spcBef>
                <a:spcPts val="400"/>
              </a:spcBef>
              <a:spcAft>
                <a:spcPts val="0"/>
              </a:spcAft>
              <a:buClrTx/>
              <a:buSzPts val="4000"/>
              <a:buFont typeface="Arial"/>
              <a:buChar char="•"/>
              <a:tabLst/>
              <a:defRPr/>
            </a:pPr>
            <a:r>
              <a:rPr kumimoji="0" lang="vi-VN" sz="2400" b="1" i="0" u="none" strike="noStrike" kern="0" cap="none" spc="0" normalizeH="0" baseline="0" noProof="0" dirty="0">
                <a:ln>
                  <a:noFill/>
                </a:ln>
                <a:solidFill>
                  <a:schemeClr val="tx1"/>
                </a:solidFill>
                <a:effectLst/>
                <a:uLnTx/>
                <a:uFillTx/>
                <a:latin typeface="+mn-lt"/>
              </a:rPr>
              <a:t>Nhóm 2: </a:t>
            </a:r>
            <a:r>
              <a:rPr kumimoji="0" lang="vi-VN" sz="2400" b="0" i="0" u="none" strike="noStrike" kern="0" cap="none" spc="0" normalizeH="0" baseline="0" noProof="0" dirty="0">
                <a:ln>
                  <a:noFill/>
                </a:ln>
                <a:solidFill>
                  <a:schemeClr val="tx1"/>
                </a:solidFill>
                <a:effectLst/>
                <a:uLnTx/>
                <a:uFillTx/>
                <a:latin typeface="+mn-lt"/>
              </a:rPr>
              <a:t>Trả lời, sau đó đổi vai.</a:t>
            </a:r>
            <a:endParaRPr kumimoji="0" sz="2400" b="1" i="0" u="none" strike="noStrike" kern="0" cap="none" spc="0" normalizeH="0" baseline="0" noProof="0" dirty="0">
              <a:ln>
                <a:noFill/>
              </a:ln>
              <a:solidFill>
                <a:schemeClr val="tx1"/>
              </a:solidFill>
              <a:effectLst/>
              <a:uLnTx/>
              <a:uFillTx/>
              <a:latin typeface="+mn-lt"/>
            </a:endParaRPr>
          </a:p>
        </p:txBody>
      </p:sp>
      <p:pic>
        <p:nvPicPr>
          <p:cNvPr id="5" name="Google Shape;213;p11">
            <a:extLst>
              <a:ext uri="{FF2B5EF4-FFF2-40B4-BE49-F238E27FC236}">
                <a16:creationId xmlns:a16="http://schemas.microsoft.com/office/drawing/2014/main" id="{6DCE5BA7-025E-52C8-B84B-29DE3AE8A2CD}"/>
              </a:ext>
            </a:extLst>
          </p:cNvPr>
          <p:cNvPicPr preferRelativeResize="0"/>
          <p:nvPr/>
        </p:nvPicPr>
        <p:blipFill rotWithShape="1">
          <a:blip r:embed="rId5">
            <a:alphaModFix/>
          </a:blip>
          <a:srcRect/>
          <a:stretch/>
        </p:blipFill>
        <p:spPr>
          <a:xfrm>
            <a:off x="7819923" y="2089823"/>
            <a:ext cx="3937471" cy="48050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0">
          <a:extLst>
            <a:ext uri="{FF2B5EF4-FFF2-40B4-BE49-F238E27FC236}">
              <a16:creationId xmlns:a16="http://schemas.microsoft.com/office/drawing/2014/main" id="{D0DA606E-9008-7F88-4B8B-88CA9A74821C}"/>
            </a:ext>
          </a:extLst>
        </p:cNvPr>
        <p:cNvGrpSpPr/>
        <p:nvPr/>
      </p:nvGrpSpPr>
      <p:grpSpPr>
        <a:xfrm>
          <a:off x="0" y="0"/>
          <a:ext cx="0" cy="0"/>
          <a:chOff x="0" y="0"/>
          <a:chExt cx="0" cy="0"/>
        </a:xfrm>
      </p:grpSpPr>
      <p:sp>
        <p:nvSpPr>
          <p:cNvPr id="2" name="Google Shape;220;p12">
            <a:extLst>
              <a:ext uri="{FF2B5EF4-FFF2-40B4-BE49-F238E27FC236}">
                <a16:creationId xmlns:a16="http://schemas.microsoft.com/office/drawing/2014/main" id="{F0BB5452-79EE-C084-98EE-76225C54E93F}"/>
              </a:ext>
            </a:extLst>
          </p:cNvPr>
          <p:cNvSpPr/>
          <p:nvPr/>
        </p:nvSpPr>
        <p:spPr>
          <a:xfrm>
            <a:off x="10734046" y="825203"/>
            <a:ext cx="1351727" cy="1192899"/>
          </a:xfrm>
          <a:custGeom>
            <a:avLst/>
            <a:gdLst/>
            <a:ahLst/>
            <a:cxnLst/>
            <a:rect l="l" t="t" r="r" b="b"/>
            <a:pathLst>
              <a:path w="2027591" h="1789349" extrusionOk="0">
                <a:moveTo>
                  <a:pt x="0" y="0"/>
                </a:moveTo>
                <a:lnTo>
                  <a:pt x="2027591" y="0"/>
                </a:lnTo>
                <a:lnTo>
                  <a:pt x="2027591" y="1789350"/>
                </a:lnTo>
                <a:lnTo>
                  <a:pt x="0" y="1789350"/>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sp>
        <p:nvSpPr>
          <p:cNvPr id="4" name="Google Shape;222;p12">
            <a:extLst>
              <a:ext uri="{FF2B5EF4-FFF2-40B4-BE49-F238E27FC236}">
                <a16:creationId xmlns:a16="http://schemas.microsoft.com/office/drawing/2014/main" id="{8A5BD5E8-E0A7-3839-6950-F39D648D5A9E}"/>
              </a:ext>
            </a:extLst>
          </p:cNvPr>
          <p:cNvSpPr/>
          <p:nvPr/>
        </p:nvSpPr>
        <p:spPr>
          <a:xfrm flipH="1">
            <a:off x="-468182" y="5869733"/>
            <a:ext cx="1499675" cy="2182067"/>
          </a:xfrm>
          <a:custGeom>
            <a:avLst/>
            <a:gdLst/>
            <a:ahLst/>
            <a:cxnLst/>
            <a:rect l="l" t="t" r="r" b="b"/>
            <a:pathLst>
              <a:path w="2249513" h="3273101" extrusionOk="0">
                <a:moveTo>
                  <a:pt x="2249513" y="0"/>
                </a:moveTo>
                <a:lnTo>
                  <a:pt x="0" y="0"/>
                </a:lnTo>
                <a:lnTo>
                  <a:pt x="0" y="3273101"/>
                </a:lnTo>
                <a:lnTo>
                  <a:pt x="2249513" y="3273101"/>
                </a:lnTo>
                <a:lnTo>
                  <a:pt x="2249513" y="0"/>
                </a:lnTo>
                <a:close/>
              </a:path>
            </a:pathLst>
          </a:custGeom>
          <a:blipFill rotWithShape="1">
            <a:blip r:embed="rId5">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sp>
        <p:nvSpPr>
          <p:cNvPr id="5" name="Google Shape;223;p12">
            <a:extLst>
              <a:ext uri="{FF2B5EF4-FFF2-40B4-BE49-F238E27FC236}">
                <a16:creationId xmlns:a16="http://schemas.microsoft.com/office/drawing/2014/main" id="{1F825513-CC40-2046-535C-FFE51DB72FF0}"/>
              </a:ext>
            </a:extLst>
          </p:cNvPr>
          <p:cNvSpPr/>
          <p:nvPr/>
        </p:nvSpPr>
        <p:spPr>
          <a:xfrm>
            <a:off x="521046" y="5869733"/>
            <a:ext cx="1136541" cy="892701"/>
          </a:xfrm>
          <a:custGeom>
            <a:avLst/>
            <a:gdLst/>
            <a:ahLst/>
            <a:cxnLst/>
            <a:rect l="l" t="t" r="r" b="b"/>
            <a:pathLst>
              <a:path w="1704812" h="1339052" extrusionOk="0">
                <a:moveTo>
                  <a:pt x="0" y="0"/>
                </a:moveTo>
                <a:lnTo>
                  <a:pt x="1704812" y="0"/>
                </a:lnTo>
                <a:lnTo>
                  <a:pt x="1704812" y="1339053"/>
                </a:lnTo>
                <a:lnTo>
                  <a:pt x="0" y="1339053"/>
                </a:lnTo>
                <a:lnTo>
                  <a:pt x="0" y="0"/>
                </a:lnTo>
                <a:close/>
              </a:path>
            </a:pathLst>
          </a:custGeom>
          <a:blipFill rotWithShape="1">
            <a:blip r:embed="rId6">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sp>
        <p:nvSpPr>
          <p:cNvPr id="6" name="Google Shape;224;p12">
            <a:extLst>
              <a:ext uri="{FF2B5EF4-FFF2-40B4-BE49-F238E27FC236}">
                <a16:creationId xmlns:a16="http://schemas.microsoft.com/office/drawing/2014/main" id="{3FFA7057-8964-44ED-F4CB-C93C8FDD7C4B}"/>
              </a:ext>
            </a:extLst>
          </p:cNvPr>
          <p:cNvSpPr/>
          <p:nvPr/>
        </p:nvSpPr>
        <p:spPr>
          <a:xfrm>
            <a:off x="9695462" y="918055"/>
            <a:ext cx="484827" cy="431936"/>
          </a:xfrm>
          <a:custGeom>
            <a:avLst/>
            <a:gdLst/>
            <a:ahLst/>
            <a:cxnLst/>
            <a:rect l="l" t="t" r="r" b="b"/>
            <a:pathLst>
              <a:path w="727240" h="647904" extrusionOk="0">
                <a:moveTo>
                  <a:pt x="0" y="0"/>
                </a:moveTo>
                <a:lnTo>
                  <a:pt x="727240" y="0"/>
                </a:lnTo>
                <a:lnTo>
                  <a:pt x="727240" y="647905"/>
                </a:lnTo>
                <a:lnTo>
                  <a:pt x="0" y="647905"/>
                </a:lnTo>
                <a:lnTo>
                  <a:pt x="0" y="0"/>
                </a:lnTo>
                <a:close/>
              </a:path>
            </a:pathLst>
          </a:custGeom>
          <a:blipFill rotWithShape="1">
            <a:blip r:embed="rId7">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sp>
        <p:nvSpPr>
          <p:cNvPr id="7" name="Google Shape;225;p12">
            <a:extLst>
              <a:ext uri="{FF2B5EF4-FFF2-40B4-BE49-F238E27FC236}">
                <a16:creationId xmlns:a16="http://schemas.microsoft.com/office/drawing/2014/main" id="{8A9DE344-625C-34F4-37B0-16B6E9027C17}"/>
              </a:ext>
            </a:extLst>
          </p:cNvPr>
          <p:cNvSpPr/>
          <p:nvPr/>
        </p:nvSpPr>
        <p:spPr>
          <a:xfrm>
            <a:off x="4212086" y="1700852"/>
            <a:ext cx="3807171" cy="785132"/>
          </a:xfrm>
          <a:prstGeom prst="roundRect">
            <a:avLst>
              <a:gd name="adj" fmla="val 50000"/>
            </a:avLst>
          </a:prstGeom>
          <a:solidFill>
            <a:srgbClr val="FF8585"/>
          </a:solidFill>
          <a:ln w="38100" cap="flat" cmpd="sng">
            <a:no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chemeClr val="tx1"/>
                </a:solidFill>
                <a:effectLst/>
                <a:uLnTx/>
                <a:uFillTx/>
                <a:latin typeface="+mn-lt"/>
              </a:rPr>
              <a:t>Câu hỏi</a:t>
            </a:r>
            <a:endParaRPr kumimoji="0" sz="2400" b="1" i="0" u="none" strike="noStrike" kern="0" cap="none" spc="0" normalizeH="0" baseline="0" noProof="0" dirty="0">
              <a:ln>
                <a:noFill/>
              </a:ln>
              <a:solidFill>
                <a:schemeClr val="tx1"/>
              </a:solidFill>
              <a:effectLst/>
              <a:uLnTx/>
              <a:uFillTx/>
              <a:latin typeface="+mn-lt"/>
            </a:endParaRPr>
          </a:p>
        </p:txBody>
      </p:sp>
      <p:sp>
        <p:nvSpPr>
          <p:cNvPr id="8" name="Google Shape;226;p12">
            <a:extLst>
              <a:ext uri="{FF2B5EF4-FFF2-40B4-BE49-F238E27FC236}">
                <a16:creationId xmlns:a16="http://schemas.microsoft.com/office/drawing/2014/main" id="{D17443FD-FC87-CABF-C481-0E69C24FB2D4}"/>
              </a:ext>
            </a:extLst>
          </p:cNvPr>
          <p:cNvSpPr/>
          <p:nvPr/>
        </p:nvSpPr>
        <p:spPr>
          <a:xfrm>
            <a:off x="596554" y="2724914"/>
            <a:ext cx="11074400" cy="1052203"/>
          </a:xfrm>
          <a:prstGeom prst="roundRect">
            <a:avLst>
              <a:gd name="adj" fmla="val 15806"/>
            </a:avLst>
          </a:prstGeom>
          <a:solidFill>
            <a:srgbClr val="FFFFFF"/>
          </a:solidFill>
          <a:ln w="38100" cap="flat" cmpd="sng">
            <a:solidFill>
              <a:srgbClr val="953734"/>
            </a:solidFill>
            <a:prstDash val="dash"/>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chemeClr val="tx1"/>
                </a:solidFill>
                <a:effectLst/>
                <a:uLnTx/>
                <a:uFillTx/>
                <a:latin typeface="+mn-lt"/>
              </a:rPr>
              <a:t>Câu 1. </a:t>
            </a:r>
            <a:r>
              <a:rPr kumimoji="0" lang="vi-VN" sz="2400" b="0" i="0" u="none" strike="noStrike" kern="0" cap="none" spc="0" normalizeH="0" baseline="0" noProof="0">
                <a:ln>
                  <a:noFill/>
                </a:ln>
                <a:solidFill>
                  <a:schemeClr val="tx1"/>
                </a:solidFill>
                <a:effectLst/>
                <a:uLnTx/>
                <a:uFillTx/>
                <a:latin typeface="+mn-lt"/>
              </a:rPr>
              <a:t>Bài đọc trên gồm mấy phần? Mỗi phần có nhiệm vụ gì?</a:t>
            </a:r>
            <a:endParaRPr kumimoji="0" sz="2400" b="0" i="0" u="none" strike="noStrike" kern="0" cap="none" spc="0" normalizeH="0" baseline="0" noProof="0">
              <a:ln>
                <a:noFill/>
              </a:ln>
              <a:solidFill>
                <a:schemeClr val="tx1"/>
              </a:solidFill>
              <a:effectLst/>
              <a:uLnTx/>
              <a:uFillTx/>
              <a:latin typeface="+mn-lt"/>
            </a:endParaRPr>
          </a:p>
        </p:txBody>
      </p:sp>
      <p:sp>
        <p:nvSpPr>
          <p:cNvPr id="9" name="Google Shape;227;p12">
            <a:extLst>
              <a:ext uri="{FF2B5EF4-FFF2-40B4-BE49-F238E27FC236}">
                <a16:creationId xmlns:a16="http://schemas.microsoft.com/office/drawing/2014/main" id="{ABAB03C1-5E46-67BD-7DB1-70C71F9209A2}"/>
              </a:ext>
            </a:extLst>
          </p:cNvPr>
          <p:cNvSpPr/>
          <p:nvPr/>
        </p:nvSpPr>
        <p:spPr>
          <a:xfrm>
            <a:off x="596554" y="4016047"/>
            <a:ext cx="11074400" cy="1081850"/>
          </a:xfrm>
          <a:prstGeom prst="roundRect">
            <a:avLst>
              <a:gd name="adj" fmla="val 15806"/>
            </a:avLst>
          </a:prstGeom>
          <a:solidFill>
            <a:srgbClr val="FFFFFF"/>
          </a:solidFill>
          <a:ln w="38100" cap="flat" cmpd="sng">
            <a:solidFill>
              <a:srgbClr val="4F6128"/>
            </a:solidFill>
            <a:prstDash val="dash"/>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chemeClr val="tx1"/>
                </a:solidFill>
                <a:effectLst/>
                <a:uLnTx/>
                <a:uFillTx/>
                <a:latin typeface="+mn-lt"/>
              </a:rPr>
              <a:t>Câu 2. </a:t>
            </a:r>
            <a:r>
              <a:rPr kumimoji="0" lang="vi-VN" sz="2400" b="0" i="0" u="none" strike="noStrike" kern="0" cap="none" spc="0" normalizeH="0" baseline="0" noProof="0">
                <a:ln>
                  <a:noFill/>
                </a:ln>
                <a:solidFill>
                  <a:schemeClr val="tx1"/>
                </a:solidFill>
                <a:effectLst/>
                <a:uLnTx/>
                <a:uFillTx/>
                <a:latin typeface="+mn-lt"/>
              </a:rPr>
              <a:t>Những tiện nghi trong xã hội chúng ta đang sống do đâu mà có?</a:t>
            </a:r>
            <a:endParaRPr kumimoji="0" sz="2400" b="0" i="0" u="none" strike="noStrike" kern="0" cap="none" spc="0" normalizeH="0" baseline="0" noProof="0">
              <a:ln>
                <a:noFill/>
              </a:ln>
              <a:solidFill>
                <a:schemeClr val="tx1"/>
              </a:solidFill>
              <a:effectLst/>
              <a:uLnTx/>
              <a:uFillTx/>
              <a:latin typeface="+mn-lt"/>
            </a:endParaRPr>
          </a:p>
        </p:txBody>
      </p:sp>
      <p:sp>
        <p:nvSpPr>
          <p:cNvPr id="10" name="Google Shape;228;p12">
            <a:extLst>
              <a:ext uri="{FF2B5EF4-FFF2-40B4-BE49-F238E27FC236}">
                <a16:creationId xmlns:a16="http://schemas.microsoft.com/office/drawing/2014/main" id="{53158A9E-37FD-A35D-89F7-9B2AB23B9FE7}"/>
              </a:ext>
            </a:extLst>
          </p:cNvPr>
          <p:cNvSpPr/>
          <p:nvPr/>
        </p:nvSpPr>
        <p:spPr>
          <a:xfrm>
            <a:off x="596554" y="5314817"/>
            <a:ext cx="11074400" cy="1259464"/>
          </a:xfrm>
          <a:prstGeom prst="roundRect">
            <a:avLst>
              <a:gd name="adj" fmla="val 15806"/>
            </a:avLst>
          </a:prstGeom>
          <a:solidFill>
            <a:srgbClr val="FFFFFF"/>
          </a:solidFill>
          <a:ln w="38100" cap="flat" cmpd="sng">
            <a:solidFill>
              <a:srgbClr val="953734"/>
            </a:solidFill>
            <a:prstDash val="dash"/>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400" b="1" i="0" u="none" strike="noStrike" kern="0" cap="none" spc="0" normalizeH="0" baseline="0" noProof="0" dirty="0">
                <a:ln>
                  <a:noFill/>
                </a:ln>
                <a:solidFill>
                  <a:schemeClr val="tx1"/>
                </a:solidFill>
                <a:effectLst/>
                <a:uLnTx/>
                <a:uFillTx/>
                <a:latin typeface="+mn-lt"/>
              </a:rPr>
              <a:t>Câu 3. </a:t>
            </a:r>
            <a:r>
              <a:rPr kumimoji="0" lang="vi-VN" sz="2400" b="0" i="0" u="none" strike="noStrike" kern="0" cap="none" spc="0" normalizeH="0" baseline="0" noProof="0" dirty="0">
                <a:ln>
                  <a:noFill/>
                </a:ln>
                <a:solidFill>
                  <a:schemeClr val="tx1"/>
                </a:solidFill>
                <a:effectLst/>
                <a:uLnTx/>
                <a:uFillTx/>
                <a:latin typeface="+mn-lt"/>
              </a:rPr>
              <a:t>Hãy nói những điều em biết về một sáng chế được nhắc tới trong đoạn 2.</a:t>
            </a:r>
            <a:endParaRPr kumimoji="0" sz="2400" b="0" i="0" u="none" strike="noStrike" kern="0" cap="none" spc="0" normalizeH="0" baseline="0" noProof="0" dirty="0">
              <a:ln>
                <a:noFill/>
              </a:ln>
              <a:solidFill>
                <a:schemeClr val="tx1"/>
              </a:solidFill>
              <a:effectLst/>
              <a:uLnTx/>
              <a:uFillTx/>
              <a:latin typeface="+mn-lt"/>
            </a:endParaRPr>
          </a:p>
        </p:txBody>
      </p:sp>
      <p:pic>
        <p:nvPicPr>
          <p:cNvPr id="11" name="Google Shape;229;p12">
            <a:extLst>
              <a:ext uri="{FF2B5EF4-FFF2-40B4-BE49-F238E27FC236}">
                <a16:creationId xmlns:a16="http://schemas.microsoft.com/office/drawing/2014/main" id="{D8EF3EB0-6A8A-78B6-1696-BFC36A87521A}"/>
              </a:ext>
            </a:extLst>
          </p:cNvPr>
          <p:cNvPicPr preferRelativeResize="0"/>
          <p:nvPr/>
        </p:nvPicPr>
        <p:blipFill rotWithShape="1">
          <a:blip r:embed="rId8">
            <a:alphaModFix/>
          </a:blip>
          <a:srcRect/>
          <a:stretch/>
        </p:blipFill>
        <p:spPr>
          <a:xfrm>
            <a:off x="3143435" y="1748486"/>
            <a:ext cx="891669" cy="623022"/>
          </a:xfrm>
          <a:prstGeom prst="rect">
            <a:avLst/>
          </a:prstGeom>
          <a:noFill/>
          <a:ln>
            <a:noFill/>
          </a:ln>
        </p:spPr>
      </p:pic>
    </p:spTree>
    <p:extLst>
      <p:ext uri="{BB962C8B-B14F-4D97-AF65-F5344CB8AC3E}">
        <p14:creationId xmlns:p14="http://schemas.microsoft.com/office/powerpoint/2010/main" val="224487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0">
          <a:extLst>
            <a:ext uri="{FF2B5EF4-FFF2-40B4-BE49-F238E27FC236}">
              <a16:creationId xmlns:a16="http://schemas.microsoft.com/office/drawing/2014/main" id="{2EDAF23C-9AE4-442E-FFE5-A200063D77CB}"/>
            </a:ext>
          </a:extLst>
        </p:cNvPr>
        <p:cNvGrpSpPr/>
        <p:nvPr/>
      </p:nvGrpSpPr>
      <p:grpSpPr>
        <a:xfrm>
          <a:off x="0" y="0"/>
          <a:ext cx="0" cy="0"/>
          <a:chOff x="0" y="0"/>
          <a:chExt cx="0" cy="0"/>
        </a:xfrm>
      </p:grpSpPr>
      <p:sp>
        <p:nvSpPr>
          <p:cNvPr id="2" name="Google Shape;234;p13">
            <a:extLst>
              <a:ext uri="{FF2B5EF4-FFF2-40B4-BE49-F238E27FC236}">
                <a16:creationId xmlns:a16="http://schemas.microsoft.com/office/drawing/2014/main" id="{B2344753-85F8-24A3-51EF-BB03F0335E42}"/>
              </a:ext>
            </a:extLst>
          </p:cNvPr>
          <p:cNvSpPr/>
          <p:nvPr/>
        </p:nvSpPr>
        <p:spPr>
          <a:xfrm rot="7432610">
            <a:off x="11015988" y="1526162"/>
            <a:ext cx="824339" cy="758469"/>
          </a:xfrm>
          <a:custGeom>
            <a:avLst/>
            <a:gdLst/>
            <a:ahLst/>
            <a:cxnLst/>
            <a:rect l="l" t="t" r="r" b="b"/>
            <a:pathLst>
              <a:path w="2619375" h="2057400" extrusionOk="0">
                <a:moveTo>
                  <a:pt x="0" y="0"/>
                </a:moveTo>
                <a:lnTo>
                  <a:pt x="2619375" y="0"/>
                </a:lnTo>
                <a:lnTo>
                  <a:pt x="2619375" y="2057400"/>
                </a:lnTo>
                <a:lnTo>
                  <a:pt x="0" y="2057400"/>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sp>
        <p:nvSpPr>
          <p:cNvPr id="3" name="Google Shape;235;p13">
            <a:extLst>
              <a:ext uri="{FF2B5EF4-FFF2-40B4-BE49-F238E27FC236}">
                <a16:creationId xmlns:a16="http://schemas.microsoft.com/office/drawing/2014/main" id="{FF6D959B-56B4-EF5A-C648-28AA5B6083D5}"/>
              </a:ext>
            </a:extLst>
          </p:cNvPr>
          <p:cNvSpPr/>
          <p:nvPr/>
        </p:nvSpPr>
        <p:spPr>
          <a:xfrm>
            <a:off x="10292736" y="999231"/>
            <a:ext cx="793311" cy="706768"/>
          </a:xfrm>
          <a:custGeom>
            <a:avLst/>
            <a:gdLst/>
            <a:ahLst/>
            <a:cxnLst/>
            <a:rect l="l" t="t" r="r" b="b"/>
            <a:pathLst>
              <a:path w="1189966" h="1060152" extrusionOk="0">
                <a:moveTo>
                  <a:pt x="0" y="0"/>
                </a:moveTo>
                <a:lnTo>
                  <a:pt x="1189966" y="0"/>
                </a:lnTo>
                <a:lnTo>
                  <a:pt x="1189966" y="1060152"/>
                </a:lnTo>
                <a:lnTo>
                  <a:pt x="0" y="1060152"/>
                </a:lnTo>
                <a:lnTo>
                  <a:pt x="0" y="0"/>
                </a:lnTo>
                <a:close/>
              </a:path>
            </a:pathLst>
          </a:custGeom>
          <a:blipFill rotWithShape="1">
            <a:blip r:embed="rId5">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sp>
        <p:nvSpPr>
          <p:cNvPr id="4" name="Google Shape;236;p13">
            <a:extLst>
              <a:ext uri="{FF2B5EF4-FFF2-40B4-BE49-F238E27FC236}">
                <a16:creationId xmlns:a16="http://schemas.microsoft.com/office/drawing/2014/main" id="{577A9C4A-1CAB-2129-E76D-FF657AE53D80}"/>
              </a:ext>
            </a:extLst>
          </p:cNvPr>
          <p:cNvSpPr/>
          <p:nvPr/>
        </p:nvSpPr>
        <p:spPr>
          <a:xfrm>
            <a:off x="0" y="6192084"/>
            <a:ext cx="980671" cy="865443"/>
          </a:xfrm>
          <a:custGeom>
            <a:avLst/>
            <a:gdLst/>
            <a:ahLst/>
            <a:cxnLst/>
            <a:rect l="l" t="t" r="r" b="b"/>
            <a:pathLst>
              <a:path w="1471007" h="1298164" extrusionOk="0">
                <a:moveTo>
                  <a:pt x="0" y="0"/>
                </a:moveTo>
                <a:lnTo>
                  <a:pt x="1471006" y="0"/>
                </a:lnTo>
                <a:lnTo>
                  <a:pt x="1471006" y="1298163"/>
                </a:lnTo>
                <a:lnTo>
                  <a:pt x="0" y="1298163"/>
                </a:lnTo>
                <a:lnTo>
                  <a:pt x="0" y="0"/>
                </a:lnTo>
                <a:close/>
              </a:path>
            </a:pathLst>
          </a:custGeom>
          <a:blipFill rotWithShape="1">
            <a:blip r:embed="rId6">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sp>
        <p:nvSpPr>
          <p:cNvPr id="5" name="Google Shape;237;p13">
            <a:extLst>
              <a:ext uri="{FF2B5EF4-FFF2-40B4-BE49-F238E27FC236}">
                <a16:creationId xmlns:a16="http://schemas.microsoft.com/office/drawing/2014/main" id="{90058CA8-DA8A-F706-595B-F802DA011BE4}"/>
              </a:ext>
            </a:extLst>
          </p:cNvPr>
          <p:cNvSpPr/>
          <p:nvPr/>
        </p:nvSpPr>
        <p:spPr>
          <a:xfrm>
            <a:off x="219240" y="2057237"/>
            <a:ext cx="11812693" cy="3094764"/>
          </a:xfrm>
          <a:prstGeom prst="roundRect">
            <a:avLst>
              <a:gd name="adj" fmla="val 4295"/>
            </a:avLst>
          </a:prstGeom>
          <a:solidFill>
            <a:srgbClr val="FFFFFF"/>
          </a:solidFill>
          <a:ln w="38100" cap="flat" cmpd="sng">
            <a:solidFill>
              <a:srgbClr val="4F6128"/>
            </a:solidFill>
            <a:prstDash val="dash"/>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1" i="0" u="none" strike="noStrike" kern="0" cap="none" spc="0" normalizeH="0" baseline="0" noProof="0" dirty="0">
                <a:ln>
                  <a:noFill/>
                </a:ln>
                <a:solidFill>
                  <a:sysClr val="windowText" lastClr="000000"/>
                </a:solidFill>
                <a:effectLst/>
                <a:uLnTx/>
                <a:uFillTx/>
                <a:latin typeface="+mn-lt"/>
              </a:rPr>
              <a:t>Câu 4. </a:t>
            </a:r>
            <a:r>
              <a:rPr kumimoji="0" lang="vi-VN" sz="2200" b="0" i="0" u="none" strike="noStrike" kern="0" cap="none" spc="0" normalizeH="0" baseline="0" noProof="0" dirty="0">
                <a:ln>
                  <a:noFill/>
                </a:ln>
                <a:solidFill>
                  <a:sysClr val="windowText" lastClr="000000"/>
                </a:solidFill>
                <a:effectLst/>
                <a:uLnTx/>
                <a:uFillTx/>
                <a:latin typeface="+mn-lt"/>
              </a:rPr>
              <a:t>Vì sao có thể nói </a:t>
            </a:r>
            <a:r>
              <a:rPr kumimoji="0" lang="vi-VN" sz="2200" b="0" i="1" u="none" strike="noStrike" kern="0" cap="none" spc="0" normalizeH="0" baseline="0" noProof="0" dirty="0">
                <a:ln>
                  <a:noFill/>
                </a:ln>
                <a:solidFill>
                  <a:sysClr val="windowText" lastClr="000000"/>
                </a:solidFill>
                <a:effectLst/>
                <a:uLnTx/>
                <a:uFillTx/>
                <a:latin typeface="+mn-lt"/>
              </a:rPr>
              <a:t>“Mỗi sáng chế lớn nhỏ đều góp phần viết nên lịch sử văn minh của loài người”</a:t>
            </a:r>
            <a:r>
              <a:rPr kumimoji="0" lang="vi-VN" sz="2200" b="0" i="0" u="none" strike="noStrike" kern="0" cap="none" spc="0" normalizeH="0" baseline="0" noProof="0" dirty="0">
                <a:ln>
                  <a:noFill/>
                </a:ln>
                <a:solidFill>
                  <a:sysClr val="windowText" lastClr="000000"/>
                </a:solidFill>
                <a:effectLst/>
                <a:uLnTx/>
                <a:uFillTx/>
                <a:latin typeface="+mn-lt"/>
              </a:rPr>
              <a:t>? Tìm các ý đúng:</a:t>
            </a:r>
            <a:endParaRPr kumimoji="0" sz="2200" b="0" i="0" u="none" strike="noStrike" kern="0" cap="none" spc="0" normalizeH="0" baseline="0" noProof="0" dirty="0">
              <a:ln>
                <a:noFill/>
              </a:ln>
              <a:solidFill>
                <a:sysClr val="windowText" lastClr="000000"/>
              </a:solidFill>
              <a:effectLst/>
              <a:uLnTx/>
              <a:uFillTx/>
              <a:latin typeface="+mn-lt"/>
            </a:endParaRPr>
          </a:p>
          <a:p>
            <a:pPr marL="495325" marR="0" lvl="0" indent="-495325" algn="just" defTabSz="914400" eaLnBrk="1" fontAlgn="auto" latinLnBrk="0" hangingPunct="1">
              <a:lnSpc>
                <a:spcPct val="150000"/>
              </a:lnSpc>
              <a:spcBef>
                <a:spcPts val="0"/>
              </a:spcBef>
              <a:spcAft>
                <a:spcPts val="0"/>
              </a:spcAft>
              <a:buClrTx/>
              <a:buSzPct val="100000"/>
              <a:buFont typeface="+mj-lt"/>
              <a:buAutoNum type="alphaUcPeriod"/>
              <a:tabLst/>
              <a:defRPr/>
            </a:pPr>
            <a:r>
              <a:rPr kumimoji="0" lang="vi-VN" sz="2200" b="0" i="0" u="none" strike="noStrike" kern="0" cap="none" spc="0" normalizeH="0" baseline="0" noProof="0" dirty="0">
                <a:ln>
                  <a:noFill/>
                </a:ln>
                <a:solidFill>
                  <a:sysClr val="windowText" lastClr="000000"/>
                </a:solidFill>
                <a:effectLst/>
                <a:uLnTx/>
                <a:uFillTx/>
                <a:latin typeface="+mn-lt"/>
              </a:rPr>
              <a:t>Vì mỗi sáng chế lớn nhỏ đều góp phần làm cho cuộc sống tốt đẹp hơn.</a:t>
            </a:r>
            <a:endParaRPr kumimoji="0" sz="2200" b="0" i="0" u="none" strike="noStrike" kern="0" cap="none" spc="0" normalizeH="0" baseline="0" noProof="0" dirty="0">
              <a:ln>
                <a:noFill/>
              </a:ln>
              <a:solidFill>
                <a:sysClr val="windowText" lastClr="000000"/>
              </a:solidFill>
              <a:effectLst/>
              <a:uLnTx/>
              <a:uFillTx/>
              <a:latin typeface="+mn-lt"/>
            </a:endParaRPr>
          </a:p>
          <a:p>
            <a:pPr marL="495325" marR="0" lvl="0" indent="-495325" algn="just" defTabSz="914400" eaLnBrk="1" fontAlgn="auto" latinLnBrk="0" hangingPunct="1">
              <a:lnSpc>
                <a:spcPct val="150000"/>
              </a:lnSpc>
              <a:spcBef>
                <a:spcPts val="0"/>
              </a:spcBef>
              <a:spcAft>
                <a:spcPts val="0"/>
              </a:spcAft>
              <a:buClrTx/>
              <a:buSzPct val="100000"/>
              <a:buFont typeface="+mj-lt"/>
              <a:buAutoNum type="alphaUcPeriod"/>
              <a:tabLst/>
              <a:defRPr/>
            </a:pPr>
            <a:r>
              <a:rPr kumimoji="0" lang="vi-VN" sz="2200" b="0" i="0" u="none" strike="noStrike" kern="0" cap="none" spc="0" normalizeH="0" baseline="0" noProof="0" dirty="0">
                <a:ln>
                  <a:noFill/>
                </a:ln>
                <a:solidFill>
                  <a:sysClr val="windowText" lastClr="000000"/>
                </a:solidFill>
                <a:effectLst/>
                <a:uLnTx/>
                <a:uFillTx/>
                <a:latin typeface="+mn-lt"/>
              </a:rPr>
              <a:t>Vì mỗi sáng chế lớn nhỏ đều góp phần làm cho xã hội tiến bộ hơn.</a:t>
            </a:r>
            <a:endParaRPr kumimoji="0" sz="2200" b="0" i="0" u="none" strike="noStrike" kern="0" cap="none" spc="0" normalizeH="0" baseline="0" noProof="0" dirty="0">
              <a:ln>
                <a:noFill/>
              </a:ln>
              <a:solidFill>
                <a:sysClr val="windowText" lastClr="000000"/>
              </a:solidFill>
              <a:effectLst/>
              <a:uLnTx/>
              <a:uFillTx/>
              <a:latin typeface="+mn-lt"/>
            </a:endParaRPr>
          </a:p>
          <a:p>
            <a:pPr marL="495325" marR="0" lvl="0" indent="-495325" algn="just" defTabSz="914400" eaLnBrk="1" fontAlgn="auto" latinLnBrk="0" hangingPunct="1">
              <a:lnSpc>
                <a:spcPct val="150000"/>
              </a:lnSpc>
              <a:spcBef>
                <a:spcPts val="0"/>
              </a:spcBef>
              <a:spcAft>
                <a:spcPts val="0"/>
              </a:spcAft>
              <a:buClrTx/>
              <a:buSzPct val="100000"/>
              <a:buFont typeface="+mj-lt"/>
              <a:buAutoNum type="alphaUcPeriod"/>
              <a:tabLst/>
              <a:defRPr/>
            </a:pPr>
            <a:r>
              <a:rPr kumimoji="0" lang="vi-VN" sz="2200" b="0" i="0" u="none" strike="noStrike" kern="0" cap="none" spc="0" normalizeH="0" baseline="0" noProof="0" dirty="0">
                <a:ln>
                  <a:noFill/>
                </a:ln>
                <a:solidFill>
                  <a:sysClr val="windowText" lastClr="000000"/>
                </a:solidFill>
                <a:effectLst/>
                <a:uLnTx/>
                <a:uFillTx/>
                <a:latin typeface="+mn-lt"/>
              </a:rPr>
              <a:t>Vì mỗi sáng chế lớn nhỏ đều là kết quả lao động sáng tạo của con người. </a:t>
            </a:r>
            <a:endParaRPr kumimoji="0" sz="2200" b="0" i="0" u="none" strike="noStrike" kern="0" cap="none" spc="0" normalizeH="0" baseline="0" noProof="0" dirty="0">
              <a:ln>
                <a:noFill/>
              </a:ln>
              <a:solidFill>
                <a:sysClr val="windowText" lastClr="000000"/>
              </a:solidFill>
              <a:effectLst/>
              <a:uLnTx/>
              <a:uFillTx/>
              <a:latin typeface="+mn-lt"/>
            </a:endParaRPr>
          </a:p>
          <a:p>
            <a:pPr marL="495325" marR="0" lvl="0" indent="-495325" algn="just" defTabSz="914400" eaLnBrk="1" fontAlgn="auto" latinLnBrk="0" hangingPunct="1">
              <a:lnSpc>
                <a:spcPct val="150000"/>
              </a:lnSpc>
              <a:spcBef>
                <a:spcPts val="0"/>
              </a:spcBef>
              <a:spcAft>
                <a:spcPts val="0"/>
              </a:spcAft>
              <a:buClrTx/>
              <a:buSzPct val="100000"/>
              <a:buFont typeface="+mj-lt"/>
              <a:buAutoNum type="alphaUcPeriod"/>
              <a:tabLst/>
              <a:defRPr/>
            </a:pPr>
            <a:r>
              <a:rPr kumimoji="0" lang="vi-VN" sz="2200" b="0" i="0" u="none" strike="noStrike" kern="0" cap="none" spc="0" normalizeH="0" baseline="0" noProof="0" dirty="0">
                <a:ln>
                  <a:noFill/>
                </a:ln>
                <a:solidFill>
                  <a:sysClr val="windowText" lastClr="000000"/>
                </a:solidFill>
                <a:effectLst/>
                <a:uLnTx/>
                <a:uFillTx/>
                <a:latin typeface="+mn-lt"/>
              </a:rPr>
              <a:t>Vì mỗi sáng chế lớn nhỏ đều là công trình của các nhà khoa học danh tiếng.</a:t>
            </a:r>
            <a:endParaRPr kumimoji="0" sz="2200" b="0" i="0" u="none" strike="noStrike" kern="0" cap="none" spc="0" normalizeH="0" baseline="0" noProof="0" dirty="0">
              <a:ln>
                <a:noFill/>
              </a:ln>
              <a:solidFill>
                <a:sysClr val="windowText" lastClr="000000"/>
              </a:solidFill>
              <a:effectLst/>
              <a:uLnTx/>
              <a:uFillTx/>
              <a:latin typeface="+mn-lt"/>
            </a:endParaRPr>
          </a:p>
        </p:txBody>
      </p:sp>
      <p:sp>
        <p:nvSpPr>
          <p:cNvPr id="6" name="Google Shape;238;p13">
            <a:extLst>
              <a:ext uri="{FF2B5EF4-FFF2-40B4-BE49-F238E27FC236}">
                <a16:creationId xmlns:a16="http://schemas.microsoft.com/office/drawing/2014/main" id="{63A128DA-9720-26AA-5B71-F96A67BE97BA}"/>
              </a:ext>
            </a:extLst>
          </p:cNvPr>
          <p:cNvSpPr/>
          <p:nvPr/>
        </p:nvSpPr>
        <p:spPr>
          <a:xfrm>
            <a:off x="219239" y="5455682"/>
            <a:ext cx="11812693" cy="865443"/>
          </a:xfrm>
          <a:prstGeom prst="roundRect">
            <a:avLst>
              <a:gd name="adj" fmla="val 15806"/>
            </a:avLst>
          </a:prstGeom>
          <a:solidFill>
            <a:srgbClr val="FFFFFF"/>
          </a:solidFill>
          <a:ln w="38100" cap="flat" cmpd="sng">
            <a:solidFill>
              <a:srgbClr val="953734"/>
            </a:solidFill>
            <a:prstDash val="dash"/>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1" i="0" u="none" strike="noStrike" kern="0" cap="none" spc="0" normalizeH="0" baseline="0" noProof="0" dirty="0">
                <a:ln>
                  <a:noFill/>
                </a:ln>
                <a:solidFill>
                  <a:sysClr val="windowText" lastClr="000000"/>
                </a:solidFill>
                <a:effectLst/>
                <a:uLnTx/>
                <a:uFillTx/>
                <a:latin typeface="+mn-lt"/>
              </a:rPr>
              <a:t>Câu 5. </a:t>
            </a:r>
            <a:r>
              <a:rPr kumimoji="0" lang="vi-VN" sz="2200" b="0" i="0" u="none" strike="noStrike" kern="0" cap="none" spc="0" normalizeH="0" baseline="0" noProof="0" dirty="0">
                <a:ln>
                  <a:noFill/>
                </a:ln>
                <a:solidFill>
                  <a:sysClr val="windowText" lastClr="000000"/>
                </a:solidFill>
                <a:effectLst/>
                <a:uLnTx/>
                <a:uFillTx/>
                <a:latin typeface="+mn-lt"/>
              </a:rPr>
              <a:t>Theo em, mỗi người có thể làm gì để đóng góp vào sự phát triển của xã hội?</a:t>
            </a:r>
            <a:endParaRPr kumimoji="0" sz="2200" b="0" i="0" u="none" strike="noStrike" kern="0" cap="none" spc="0" normalizeH="0" baseline="0" noProof="0" dirty="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160933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0">
          <a:extLst>
            <a:ext uri="{FF2B5EF4-FFF2-40B4-BE49-F238E27FC236}">
              <a16:creationId xmlns:a16="http://schemas.microsoft.com/office/drawing/2014/main" id="{E990F8D3-A0AE-7969-60AA-6EF42DB48CB2}"/>
            </a:ext>
          </a:extLst>
        </p:cNvPr>
        <p:cNvGrpSpPr/>
        <p:nvPr/>
      </p:nvGrpSpPr>
      <p:grpSpPr>
        <a:xfrm>
          <a:off x="0" y="0"/>
          <a:ext cx="0" cy="0"/>
          <a:chOff x="0" y="0"/>
          <a:chExt cx="0" cy="0"/>
        </a:xfrm>
      </p:grpSpPr>
      <p:sp>
        <p:nvSpPr>
          <p:cNvPr id="6" name="Google Shape;247;p14">
            <a:extLst>
              <a:ext uri="{FF2B5EF4-FFF2-40B4-BE49-F238E27FC236}">
                <a16:creationId xmlns:a16="http://schemas.microsoft.com/office/drawing/2014/main" id="{040B61A7-4CDE-98E9-A011-2343A1272A3A}"/>
              </a:ext>
            </a:extLst>
          </p:cNvPr>
          <p:cNvSpPr/>
          <p:nvPr/>
        </p:nvSpPr>
        <p:spPr>
          <a:xfrm>
            <a:off x="10799243" y="1060740"/>
            <a:ext cx="1169848" cy="1032391"/>
          </a:xfrm>
          <a:custGeom>
            <a:avLst/>
            <a:gdLst/>
            <a:ahLst/>
            <a:cxnLst/>
            <a:rect l="l" t="t" r="r" b="b"/>
            <a:pathLst>
              <a:path w="1754772" h="1548587" extrusionOk="0">
                <a:moveTo>
                  <a:pt x="0" y="0"/>
                </a:moveTo>
                <a:lnTo>
                  <a:pt x="1754773" y="0"/>
                </a:lnTo>
                <a:lnTo>
                  <a:pt x="1754773" y="1548587"/>
                </a:lnTo>
                <a:lnTo>
                  <a:pt x="0" y="1548587"/>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chemeClr val="tx1"/>
              </a:solidFill>
              <a:effectLst/>
              <a:uLnTx/>
              <a:uFillTx/>
              <a:latin typeface="+mn-lt"/>
            </a:endParaRPr>
          </a:p>
        </p:txBody>
      </p:sp>
      <p:sp>
        <p:nvSpPr>
          <p:cNvPr id="7" name="Google Shape;248;p14">
            <a:extLst>
              <a:ext uri="{FF2B5EF4-FFF2-40B4-BE49-F238E27FC236}">
                <a16:creationId xmlns:a16="http://schemas.microsoft.com/office/drawing/2014/main" id="{E22235E7-EEDE-06B0-5EC6-1B7D4ECEBEC9}"/>
              </a:ext>
            </a:extLst>
          </p:cNvPr>
          <p:cNvSpPr/>
          <p:nvPr/>
        </p:nvSpPr>
        <p:spPr>
          <a:xfrm>
            <a:off x="999745" y="1673725"/>
            <a:ext cx="10363200" cy="617297"/>
          </a:xfrm>
          <a:prstGeom prst="roundRect">
            <a:avLst>
              <a:gd name="adj" fmla="val 15806"/>
            </a:avLst>
          </a:prstGeom>
          <a:solidFill>
            <a:srgbClr val="ABC571"/>
          </a:solidFill>
          <a:ln>
            <a:noFill/>
          </a:ln>
          <a:effectLst>
            <a:outerShdw blurRad="149987" dist="250190" dir="8460000" algn="ctr">
              <a:srgbClr val="000000">
                <a:alpha val="27843"/>
              </a:srgbClr>
            </a:outerShdw>
          </a:effectLst>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chemeClr val="tx1"/>
                </a:solidFill>
                <a:effectLst/>
                <a:uLnTx/>
                <a:uFillTx/>
                <a:latin typeface="+mn-lt"/>
              </a:rPr>
              <a:t>Câu 1. </a:t>
            </a:r>
            <a:r>
              <a:rPr kumimoji="0" lang="vi-VN" sz="2200" b="0" i="0" u="none" strike="noStrike" kern="0" cap="none" spc="0" normalizeH="0" baseline="0" noProof="0" dirty="0">
                <a:ln>
                  <a:noFill/>
                </a:ln>
                <a:solidFill>
                  <a:schemeClr val="tx1"/>
                </a:solidFill>
                <a:effectLst/>
                <a:uLnTx/>
                <a:uFillTx/>
                <a:latin typeface="+mn-lt"/>
              </a:rPr>
              <a:t>Bài đọc trên gồm mấy phần? Mỗi phần có nhiệm vụ gì? </a:t>
            </a:r>
            <a:endParaRPr kumimoji="0" sz="2200" b="0" i="0" u="none" strike="noStrike" kern="0" cap="none" spc="0" normalizeH="0" baseline="0" noProof="0" dirty="0">
              <a:ln>
                <a:noFill/>
              </a:ln>
              <a:solidFill>
                <a:schemeClr val="tx1"/>
              </a:solidFill>
              <a:effectLst/>
              <a:uLnTx/>
              <a:uFillTx/>
              <a:latin typeface="+mn-lt"/>
            </a:endParaRPr>
          </a:p>
        </p:txBody>
      </p:sp>
      <p:sp>
        <p:nvSpPr>
          <p:cNvPr id="8" name="Google Shape;249;p14">
            <a:extLst>
              <a:ext uri="{FF2B5EF4-FFF2-40B4-BE49-F238E27FC236}">
                <a16:creationId xmlns:a16="http://schemas.microsoft.com/office/drawing/2014/main" id="{ADF26211-FE65-772E-ED11-325FEB844C67}"/>
              </a:ext>
            </a:extLst>
          </p:cNvPr>
          <p:cNvSpPr/>
          <p:nvPr/>
        </p:nvSpPr>
        <p:spPr>
          <a:xfrm>
            <a:off x="197344" y="3376853"/>
            <a:ext cx="3765855" cy="1528813"/>
          </a:xfrm>
          <a:prstGeom prst="roundRect">
            <a:avLst>
              <a:gd name="adj" fmla="val 6767"/>
            </a:avLst>
          </a:prstGeom>
          <a:solidFill>
            <a:srgbClr val="FFFFFF"/>
          </a:solidFill>
          <a:ln w="38100" cap="flat" cmpd="sng">
            <a:solidFill>
              <a:srgbClr val="4F6128"/>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200" b="1" i="0" u="none" strike="noStrike" kern="0" cap="none" spc="0" normalizeH="0" baseline="0" noProof="0" dirty="0">
                <a:ln>
                  <a:noFill/>
                </a:ln>
                <a:solidFill>
                  <a:schemeClr val="tx1"/>
                </a:solidFill>
                <a:effectLst/>
                <a:uLnTx/>
                <a:uFillTx/>
                <a:latin typeface="+mn-lt"/>
              </a:rPr>
              <a:t>Phần mở bài </a:t>
            </a:r>
            <a:endParaRPr kumimoji="0" sz="2200" b="1" i="0" u="none" strike="noStrike" kern="0" cap="none" spc="0" normalizeH="0" baseline="0" noProof="0" dirty="0">
              <a:ln>
                <a:noFill/>
              </a:ln>
              <a:solidFill>
                <a:schemeClr val="tx1"/>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chemeClr val="tx1"/>
                </a:solidFill>
                <a:effectLst/>
                <a:uLnTx/>
                <a:uFillTx/>
                <a:latin typeface="+mn-lt"/>
              </a:rPr>
              <a:t>(</a:t>
            </a:r>
            <a:r>
              <a:rPr kumimoji="0" lang="vi-VN" sz="2200" b="0" i="1" u="none" strike="noStrike" kern="0" cap="none" spc="0" normalizeH="0" baseline="0" noProof="0" dirty="0">
                <a:ln>
                  <a:noFill/>
                </a:ln>
                <a:solidFill>
                  <a:schemeClr val="tx1"/>
                </a:solidFill>
                <a:effectLst/>
                <a:uLnTx/>
                <a:uFillTx/>
                <a:latin typeface="+mn-lt"/>
              </a:rPr>
              <a:t>Từ đầu ... thế hệ trong lịch sử</a:t>
            </a:r>
            <a:r>
              <a:rPr kumimoji="0" lang="vi-VN" sz="2200" b="0" i="0" u="none" strike="noStrike" kern="0" cap="none" spc="0" normalizeH="0" baseline="0" noProof="0" dirty="0">
                <a:ln>
                  <a:noFill/>
                </a:ln>
                <a:solidFill>
                  <a:schemeClr val="tx1"/>
                </a:solidFill>
                <a:effectLst/>
                <a:uLnTx/>
                <a:uFillTx/>
                <a:latin typeface="+mn-lt"/>
              </a:rPr>
              <a:t>)</a:t>
            </a:r>
            <a:endParaRPr kumimoji="0" sz="2200" b="0" i="0" u="none" strike="noStrike" kern="0" cap="none" spc="0" normalizeH="0" baseline="0" noProof="0" dirty="0">
              <a:ln>
                <a:noFill/>
              </a:ln>
              <a:solidFill>
                <a:schemeClr val="tx1"/>
              </a:solidFill>
              <a:effectLst/>
              <a:uLnTx/>
              <a:uFillTx/>
              <a:latin typeface="+mn-lt"/>
            </a:endParaRPr>
          </a:p>
        </p:txBody>
      </p:sp>
      <p:sp>
        <p:nvSpPr>
          <p:cNvPr id="9" name="Google Shape;250;p14">
            <a:extLst>
              <a:ext uri="{FF2B5EF4-FFF2-40B4-BE49-F238E27FC236}">
                <a16:creationId xmlns:a16="http://schemas.microsoft.com/office/drawing/2014/main" id="{956A20B3-A4A4-E5C2-DCB9-5A154DDA401B}"/>
              </a:ext>
            </a:extLst>
          </p:cNvPr>
          <p:cNvSpPr/>
          <p:nvPr/>
        </p:nvSpPr>
        <p:spPr>
          <a:xfrm>
            <a:off x="3624533" y="2387811"/>
            <a:ext cx="4946345" cy="721333"/>
          </a:xfrm>
          <a:prstGeom prst="roundRect">
            <a:avLst>
              <a:gd name="adj" fmla="val 11509"/>
            </a:avLst>
          </a:prstGeom>
          <a:solidFill>
            <a:srgbClr val="FFFFFF"/>
          </a:solidFill>
          <a:ln w="38100" cap="flat" cmpd="sng">
            <a:solidFill>
              <a:srgbClr val="4F6128"/>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200" b="1" i="0" u="none" strike="noStrike" kern="0" cap="none" spc="0" normalizeH="0" baseline="0" noProof="0">
                <a:ln>
                  <a:noFill/>
                </a:ln>
                <a:solidFill>
                  <a:schemeClr val="tx1"/>
                </a:solidFill>
                <a:effectLst/>
                <a:uLnTx/>
                <a:uFillTx/>
                <a:latin typeface="+mn-lt"/>
              </a:rPr>
              <a:t>Bố cục</a:t>
            </a:r>
            <a:endParaRPr kumimoji="0" sz="2200" b="0" i="0" u="none" strike="noStrike" kern="0" cap="none" spc="0" normalizeH="0" baseline="0" noProof="0">
              <a:ln>
                <a:noFill/>
              </a:ln>
              <a:solidFill>
                <a:schemeClr val="tx1"/>
              </a:solidFill>
              <a:effectLst/>
              <a:uLnTx/>
              <a:uFillTx/>
              <a:latin typeface="+mn-lt"/>
            </a:endParaRPr>
          </a:p>
        </p:txBody>
      </p:sp>
      <p:sp>
        <p:nvSpPr>
          <p:cNvPr id="10" name="Google Shape;251;p14">
            <a:extLst>
              <a:ext uri="{FF2B5EF4-FFF2-40B4-BE49-F238E27FC236}">
                <a16:creationId xmlns:a16="http://schemas.microsoft.com/office/drawing/2014/main" id="{AEBDE34C-CC5E-B3E7-65B9-67057150E180}"/>
              </a:ext>
            </a:extLst>
          </p:cNvPr>
          <p:cNvSpPr/>
          <p:nvPr/>
        </p:nvSpPr>
        <p:spPr>
          <a:xfrm>
            <a:off x="4456473" y="5204714"/>
            <a:ext cx="3435757" cy="1528812"/>
          </a:xfrm>
          <a:prstGeom prst="roundRect">
            <a:avLst>
              <a:gd name="adj" fmla="val 6767"/>
            </a:avLst>
          </a:prstGeom>
          <a:solidFill>
            <a:srgbClr val="FFFFFF"/>
          </a:solidFill>
          <a:ln w="38100" cap="flat" cmpd="sng">
            <a:solidFill>
              <a:srgbClr val="4F6128"/>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a:ln>
                  <a:noFill/>
                </a:ln>
                <a:solidFill>
                  <a:schemeClr val="tx1"/>
                </a:solidFill>
                <a:effectLst/>
                <a:uLnTx/>
                <a:uFillTx/>
                <a:latin typeface="+mn-lt"/>
              </a:rPr>
              <a:t>Giới thiệu một số sáng chế tiêu biểu.</a:t>
            </a:r>
            <a:endParaRPr kumimoji="0" sz="2200" b="0" i="0" u="none" strike="noStrike" kern="0" cap="none" spc="0" normalizeH="0" baseline="0" noProof="0">
              <a:ln>
                <a:noFill/>
              </a:ln>
              <a:solidFill>
                <a:schemeClr val="tx1"/>
              </a:solidFill>
              <a:effectLst/>
              <a:uLnTx/>
              <a:uFillTx/>
              <a:latin typeface="+mn-lt"/>
            </a:endParaRPr>
          </a:p>
        </p:txBody>
      </p:sp>
      <p:sp>
        <p:nvSpPr>
          <p:cNvPr id="11" name="Google Shape;252;p14">
            <a:extLst>
              <a:ext uri="{FF2B5EF4-FFF2-40B4-BE49-F238E27FC236}">
                <a16:creationId xmlns:a16="http://schemas.microsoft.com/office/drawing/2014/main" id="{059A7EFC-2063-7C69-F67B-0C4D24BFDE8C}"/>
              </a:ext>
            </a:extLst>
          </p:cNvPr>
          <p:cNvSpPr/>
          <p:nvPr/>
        </p:nvSpPr>
        <p:spPr>
          <a:xfrm>
            <a:off x="8721225" y="3376853"/>
            <a:ext cx="3247866" cy="1528813"/>
          </a:xfrm>
          <a:prstGeom prst="roundRect">
            <a:avLst>
              <a:gd name="adj" fmla="val 6767"/>
            </a:avLst>
          </a:prstGeom>
          <a:solidFill>
            <a:srgbClr val="FFFFFF"/>
          </a:solidFill>
          <a:ln w="38100" cap="flat" cmpd="sng">
            <a:solidFill>
              <a:srgbClr val="4F6128"/>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200" b="1" i="0" u="none" strike="noStrike" kern="0" cap="none" spc="0" normalizeH="0" baseline="0" noProof="0">
                <a:ln>
                  <a:noFill/>
                </a:ln>
                <a:solidFill>
                  <a:schemeClr val="tx1"/>
                </a:solidFill>
                <a:effectLst/>
                <a:uLnTx/>
                <a:uFillTx/>
                <a:latin typeface="+mn-lt"/>
              </a:rPr>
              <a:t>Phần kết bài </a:t>
            </a:r>
            <a:endParaRPr kumimoji="0" sz="2200" b="1" i="0" u="none" strike="noStrike" kern="0" cap="none" spc="0" normalizeH="0" baseline="0" noProof="0">
              <a:ln>
                <a:noFill/>
              </a:ln>
              <a:solidFill>
                <a:schemeClr val="tx1"/>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a:ln>
                  <a:noFill/>
                </a:ln>
                <a:solidFill>
                  <a:schemeClr val="tx1"/>
                </a:solidFill>
                <a:effectLst/>
                <a:uLnTx/>
                <a:uFillTx/>
                <a:latin typeface="+mn-lt"/>
              </a:rPr>
              <a:t>(</a:t>
            </a:r>
            <a:r>
              <a:rPr kumimoji="0" lang="vi-VN" sz="2200" b="0" i="1" u="none" strike="noStrike" kern="0" cap="none" spc="0" normalizeH="0" baseline="0" noProof="0">
                <a:ln>
                  <a:noFill/>
                </a:ln>
                <a:solidFill>
                  <a:schemeClr val="tx1"/>
                </a:solidFill>
                <a:effectLst/>
                <a:uLnTx/>
                <a:uFillTx/>
                <a:latin typeface="+mn-lt"/>
              </a:rPr>
              <a:t>câu cuối bài</a:t>
            </a:r>
            <a:r>
              <a:rPr kumimoji="0" lang="vi-VN" sz="2200" b="0" i="0" u="none" strike="noStrike" kern="0" cap="none" spc="0" normalizeH="0" baseline="0" noProof="0">
                <a:ln>
                  <a:noFill/>
                </a:ln>
                <a:solidFill>
                  <a:schemeClr val="tx1"/>
                </a:solidFill>
                <a:effectLst/>
                <a:uLnTx/>
                <a:uFillTx/>
                <a:latin typeface="+mn-lt"/>
              </a:rPr>
              <a:t>)</a:t>
            </a:r>
            <a:endParaRPr kumimoji="0" sz="2200" b="0" i="0" u="none" strike="noStrike" kern="0" cap="none" spc="0" normalizeH="0" baseline="0" noProof="0">
              <a:ln>
                <a:noFill/>
              </a:ln>
              <a:solidFill>
                <a:schemeClr val="tx1"/>
              </a:solidFill>
              <a:effectLst/>
              <a:uLnTx/>
              <a:uFillTx/>
              <a:latin typeface="+mn-lt"/>
            </a:endParaRPr>
          </a:p>
        </p:txBody>
      </p:sp>
      <p:sp>
        <p:nvSpPr>
          <p:cNvPr id="12" name="Google Shape;253;p14">
            <a:extLst>
              <a:ext uri="{FF2B5EF4-FFF2-40B4-BE49-F238E27FC236}">
                <a16:creationId xmlns:a16="http://schemas.microsoft.com/office/drawing/2014/main" id="{CAD1146B-5997-157D-74F3-5EBEF86B7EFF}"/>
              </a:ext>
            </a:extLst>
          </p:cNvPr>
          <p:cNvSpPr/>
          <p:nvPr/>
        </p:nvSpPr>
        <p:spPr>
          <a:xfrm>
            <a:off x="207285" y="5204716"/>
            <a:ext cx="3748921" cy="1528811"/>
          </a:xfrm>
          <a:prstGeom prst="roundRect">
            <a:avLst>
              <a:gd name="adj" fmla="val 6767"/>
            </a:avLst>
          </a:prstGeom>
          <a:solidFill>
            <a:srgbClr val="FFFFFF"/>
          </a:solidFill>
          <a:ln w="38100" cap="flat" cmpd="sng">
            <a:solidFill>
              <a:srgbClr val="4F6128"/>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chemeClr val="tx1"/>
                </a:solidFill>
                <a:effectLst/>
                <a:uLnTx/>
                <a:uFillTx/>
                <a:latin typeface="+mn-lt"/>
              </a:rPr>
              <a:t>Giới thiệu chung về đề tài của bài viết.</a:t>
            </a:r>
            <a:endParaRPr kumimoji="0" sz="2200" b="0" i="0" u="none" strike="noStrike" kern="0" cap="none" spc="0" normalizeH="0" baseline="0" noProof="0" dirty="0">
              <a:ln>
                <a:noFill/>
              </a:ln>
              <a:solidFill>
                <a:schemeClr val="tx1"/>
              </a:solidFill>
              <a:effectLst/>
              <a:uLnTx/>
              <a:uFillTx/>
              <a:latin typeface="+mn-lt"/>
            </a:endParaRPr>
          </a:p>
        </p:txBody>
      </p:sp>
      <p:sp>
        <p:nvSpPr>
          <p:cNvPr id="13" name="Google Shape;254;p14">
            <a:extLst>
              <a:ext uri="{FF2B5EF4-FFF2-40B4-BE49-F238E27FC236}">
                <a16:creationId xmlns:a16="http://schemas.microsoft.com/office/drawing/2014/main" id="{B4990983-C38E-F39C-C812-D661D78DFAAF}"/>
              </a:ext>
            </a:extLst>
          </p:cNvPr>
          <p:cNvSpPr/>
          <p:nvPr/>
        </p:nvSpPr>
        <p:spPr>
          <a:xfrm>
            <a:off x="4452440" y="3376853"/>
            <a:ext cx="3435757" cy="1560152"/>
          </a:xfrm>
          <a:prstGeom prst="roundRect">
            <a:avLst>
              <a:gd name="adj" fmla="val 6767"/>
            </a:avLst>
          </a:prstGeom>
          <a:solidFill>
            <a:srgbClr val="FFFFFF"/>
          </a:solidFill>
          <a:ln w="38100" cap="flat" cmpd="sng">
            <a:solidFill>
              <a:srgbClr val="4F6128"/>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200" b="1" i="0" u="none" strike="noStrike" kern="0" cap="none" spc="0" normalizeH="0" baseline="0" noProof="0" dirty="0">
                <a:ln>
                  <a:noFill/>
                </a:ln>
                <a:solidFill>
                  <a:schemeClr val="tx1"/>
                </a:solidFill>
                <a:effectLst/>
                <a:uLnTx/>
                <a:uFillTx/>
                <a:latin typeface="+mn-lt"/>
              </a:rPr>
              <a:t>Phần thân bài </a:t>
            </a:r>
            <a:endParaRPr kumimoji="0" sz="2200" b="1" i="0" u="none" strike="noStrike" kern="0" cap="none" spc="0" normalizeH="0" baseline="0" noProof="0" dirty="0">
              <a:ln>
                <a:noFill/>
              </a:ln>
              <a:solidFill>
                <a:schemeClr val="tx1"/>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chemeClr val="tx1"/>
                </a:solidFill>
                <a:effectLst/>
                <a:uLnTx/>
                <a:uFillTx/>
                <a:latin typeface="+mn-lt"/>
              </a:rPr>
              <a:t>(</a:t>
            </a:r>
            <a:r>
              <a:rPr kumimoji="0" lang="vi-VN" sz="2200" b="0" i="1" u="none" strike="noStrike" kern="0" cap="none" spc="0" normalizeH="0" baseline="0" noProof="0" dirty="0">
                <a:ln>
                  <a:noFill/>
                </a:ln>
                <a:solidFill>
                  <a:schemeClr val="tx1"/>
                </a:solidFill>
                <a:effectLst/>
                <a:uLnTx/>
                <a:uFillTx/>
                <a:latin typeface="+mn-lt"/>
              </a:rPr>
              <a:t>Có những sáng chế ... rất hữu ích</a:t>
            </a:r>
            <a:r>
              <a:rPr kumimoji="0" lang="vi-VN" sz="2200" b="0" i="0" u="none" strike="noStrike" kern="0" cap="none" spc="0" normalizeH="0" baseline="0" noProof="0" dirty="0">
                <a:ln>
                  <a:noFill/>
                </a:ln>
                <a:solidFill>
                  <a:schemeClr val="tx1"/>
                </a:solidFill>
                <a:effectLst/>
                <a:uLnTx/>
                <a:uFillTx/>
                <a:latin typeface="+mn-lt"/>
              </a:rPr>
              <a:t>)</a:t>
            </a:r>
            <a:endParaRPr kumimoji="0" sz="2200" b="0" i="0" u="none" strike="noStrike" kern="0" cap="none" spc="0" normalizeH="0" baseline="0" noProof="0" dirty="0">
              <a:ln>
                <a:noFill/>
              </a:ln>
              <a:solidFill>
                <a:schemeClr val="tx1"/>
              </a:solidFill>
              <a:effectLst/>
              <a:uLnTx/>
              <a:uFillTx/>
              <a:latin typeface="+mn-lt"/>
            </a:endParaRPr>
          </a:p>
        </p:txBody>
      </p:sp>
      <p:sp>
        <p:nvSpPr>
          <p:cNvPr id="14" name="Google Shape;255;p14">
            <a:extLst>
              <a:ext uri="{FF2B5EF4-FFF2-40B4-BE49-F238E27FC236}">
                <a16:creationId xmlns:a16="http://schemas.microsoft.com/office/drawing/2014/main" id="{0FEA46F0-80CC-E11A-2598-1D377FBE07E7}"/>
              </a:ext>
            </a:extLst>
          </p:cNvPr>
          <p:cNvSpPr/>
          <p:nvPr/>
        </p:nvSpPr>
        <p:spPr>
          <a:xfrm>
            <a:off x="8777573" y="5204714"/>
            <a:ext cx="3201458" cy="1528812"/>
          </a:xfrm>
          <a:prstGeom prst="roundRect">
            <a:avLst>
              <a:gd name="adj" fmla="val 6767"/>
            </a:avLst>
          </a:prstGeom>
          <a:solidFill>
            <a:srgbClr val="FFFFFF"/>
          </a:solidFill>
          <a:ln w="38100" cap="flat" cmpd="sng">
            <a:solidFill>
              <a:srgbClr val="4F6128"/>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chemeClr val="tx1"/>
                </a:solidFill>
                <a:effectLst/>
                <a:uLnTx/>
                <a:uFillTx/>
                <a:latin typeface="+mn-lt"/>
              </a:rPr>
              <a:t>Nêu ý nghĩa của các sáng chế đối với cuộc sống.</a:t>
            </a:r>
            <a:endParaRPr kumimoji="0" sz="2200" b="0" i="0" u="none" strike="noStrike" kern="0" cap="none" spc="0" normalizeH="0" baseline="0" noProof="0" dirty="0">
              <a:ln>
                <a:noFill/>
              </a:ln>
              <a:solidFill>
                <a:schemeClr val="tx1"/>
              </a:solidFill>
              <a:effectLst/>
              <a:uLnTx/>
              <a:uFillTx/>
              <a:latin typeface="+mn-lt"/>
            </a:endParaRPr>
          </a:p>
        </p:txBody>
      </p:sp>
      <p:grpSp>
        <p:nvGrpSpPr>
          <p:cNvPr id="15" name="Google Shape;256;p14">
            <a:extLst>
              <a:ext uri="{FF2B5EF4-FFF2-40B4-BE49-F238E27FC236}">
                <a16:creationId xmlns:a16="http://schemas.microsoft.com/office/drawing/2014/main" id="{580DC254-00C3-BDBB-9253-11A10579DDBE}"/>
              </a:ext>
            </a:extLst>
          </p:cNvPr>
          <p:cNvGrpSpPr/>
          <p:nvPr/>
        </p:nvGrpSpPr>
        <p:grpSpPr>
          <a:xfrm>
            <a:off x="1939419" y="2661009"/>
            <a:ext cx="1696927" cy="721333"/>
            <a:chOff x="-19050" y="-1"/>
            <a:chExt cx="2538642" cy="1484072"/>
          </a:xfrm>
        </p:grpSpPr>
        <p:cxnSp>
          <p:nvCxnSpPr>
            <p:cNvPr id="16" name="Google Shape;257;p14">
              <a:extLst>
                <a:ext uri="{FF2B5EF4-FFF2-40B4-BE49-F238E27FC236}">
                  <a16:creationId xmlns:a16="http://schemas.microsoft.com/office/drawing/2014/main" id="{6B25632F-81D1-80FC-DD9A-E71C6F83A9E1}"/>
                </a:ext>
              </a:extLst>
            </p:cNvPr>
            <p:cNvCxnSpPr/>
            <p:nvPr/>
          </p:nvCxnSpPr>
          <p:spPr>
            <a:xfrm rot="10800000">
              <a:off x="-19050" y="0"/>
              <a:ext cx="2538642" cy="0"/>
            </a:xfrm>
            <a:prstGeom prst="straightConnector1">
              <a:avLst/>
            </a:prstGeom>
            <a:noFill/>
            <a:ln w="69850" cap="flat" cmpd="sng">
              <a:solidFill>
                <a:srgbClr val="4F6128"/>
              </a:solidFill>
              <a:prstDash val="solid"/>
              <a:round/>
              <a:headEnd type="none" w="sm" len="sm"/>
              <a:tailEnd type="none" w="sm" len="sm"/>
            </a:ln>
          </p:spPr>
        </p:cxnSp>
        <p:cxnSp>
          <p:nvCxnSpPr>
            <p:cNvPr id="17" name="Google Shape;258;p14">
              <a:extLst>
                <a:ext uri="{FF2B5EF4-FFF2-40B4-BE49-F238E27FC236}">
                  <a16:creationId xmlns:a16="http://schemas.microsoft.com/office/drawing/2014/main" id="{AC69DB44-A1A3-2BF8-D956-79361FE70A7B}"/>
                </a:ext>
              </a:extLst>
            </p:cNvPr>
            <p:cNvCxnSpPr/>
            <p:nvPr/>
          </p:nvCxnSpPr>
          <p:spPr>
            <a:xfrm>
              <a:off x="-19050" y="-1"/>
              <a:ext cx="0" cy="1484072"/>
            </a:xfrm>
            <a:prstGeom prst="straightConnector1">
              <a:avLst/>
            </a:prstGeom>
            <a:noFill/>
            <a:ln w="69850" cap="flat" cmpd="sng">
              <a:solidFill>
                <a:srgbClr val="4F6128"/>
              </a:solidFill>
              <a:prstDash val="solid"/>
              <a:round/>
              <a:headEnd type="none" w="sm" len="sm"/>
              <a:tailEnd type="diamond" w="med" len="med"/>
            </a:ln>
          </p:spPr>
        </p:cxnSp>
      </p:grpSp>
      <p:grpSp>
        <p:nvGrpSpPr>
          <p:cNvPr id="18" name="Google Shape;259;p14">
            <a:extLst>
              <a:ext uri="{FF2B5EF4-FFF2-40B4-BE49-F238E27FC236}">
                <a16:creationId xmlns:a16="http://schemas.microsoft.com/office/drawing/2014/main" id="{75AECEF5-66C7-A1E5-7D54-76BABC2AAE16}"/>
              </a:ext>
            </a:extLst>
          </p:cNvPr>
          <p:cNvGrpSpPr/>
          <p:nvPr/>
        </p:nvGrpSpPr>
        <p:grpSpPr>
          <a:xfrm flipH="1">
            <a:off x="8575444" y="2661009"/>
            <a:ext cx="1802858" cy="715843"/>
            <a:chOff x="-19050" y="-1"/>
            <a:chExt cx="2538642" cy="1484072"/>
          </a:xfrm>
        </p:grpSpPr>
        <p:cxnSp>
          <p:nvCxnSpPr>
            <p:cNvPr id="19" name="Google Shape;260;p14">
              <a:extLst>
                <a:ext uri="{FF2B5EF4-FFF2-40B4-BE49-F238E27FC236}">
                  <a16:creationId xmlns:a16="http://schemas.microsoft.com/office/drawing/2014/main" id="{0E918B43-4CA9-1307-3917-317842A68088}"/>
                </a:ext>
              </a:extLst>
            </p:cNvPr>
            <p:cNvCxnSpPr/>
            <p:nvPr/>
          </p:nvCxnSpPr>
          <p:spPr>
            <a:xfrm rot="10800000">
              <a:off x="-19050" y="0"/>
              <a:ext cx="2538642" cy="0"/>
            </a:xfrm>
            <a:prstGeom prst="straightConnector1">
              <a:avLst/>
            </a:prstGeom>
            <a:noFill/>
            <a:ln w="69850" cap="flat" cmpd="sng">
              <a:solidFill>
                <a:srgbClr val="4F6128"/>
              </a:solidFill>
              <a:prstDash val="solid"/>
              <a:round/>
              <a:headEnd type="none" w="sm" len="sm"/>
              <a:tailEnd type="none" w="sm" len="sm"/>
            </a:ln>
          </p:spPr>
        </p:cxnSp>
        <p:cxnSp>
          <p:nvCxnSpPr>
            <p:cNvPr id="20" name="Google Shape;261;p14">
              <a:extLst>
                <a:ext uri="{FF2B5EF4-FFF2-40B4-BE49-F238E27FC236}">
                  <a16:creationId xmlns:a16="http://schemas.microsoft.com/office/drawing/2014/main" id="{015BF99E-A57F-CF4E-0BA3-86E653D66025}"/>
                </a:ext>
              </a:extLst>
            </p:cNvPr>
            <p:cNvCxnSpPr/>
            <p:nvPr/>
          </p:nvCxnSpPr>
          <p:spPr>
            <a:xfrm>
              <a:off x="-19050" y="-1"/>
              <a:ext cx="0" cy="1484072"/>
            </a:xfrm>
            <a:prstGeom prst="straightConnector1">
              <a:avLst/>
            </a:prstGeom>
            <a:noFill/>
            <a:ln w="69850" cap="flat" cmpd="sng">
              <a:solidFill>
                <a:srgbClr val="4F6128"/>
              </a:solidFill>
              <a:prstDash val="solid"/>
              <a:round/>
              <a:headEnd type="none" w="sm" len="sm"/>
              <a:tailEnd type="diamond" w="med" len="med"/>
            </a:ln>
          </p:spPr>
        </p:cxnSp>
      </p:grpSp>
      <p:cxnSp>
        <p:nvCxnSpPr>
          <p:cNvPr id="21" name="Google Shape;262;p14">
            <a:extLst>
              <a:ext uri="{FF2B5EF4-FFF2-40B4-BE49-F238E27FC236}">
                <a16:creationId xmlns:a16="http://schemas.microsoft.com/office/drawing/2014/main" id="{7E858952-7402-A8FC-D819-A0BE6B166D84}"/>
              </a:ext>
            </a:extLst>
          </p:cNvPr>
          <p:cNvCxnSpPr/>
          <p:nvPr/>
        </p:nvCxnSpPr>
        <p:spPr>
          <a:xfrm>
            <a:off x="6181345" y="3109144"/>
            <a:ext cx="0" cy="267708"/>
          </a:xfrm>
          <a:prstGeom prst="straightConnector1">
            <a:avLst/>
          </a:prstGeom>
          <a:noFill/>
          <a:ln w="69850" cap="flat" cmpd="sng">
            <a:solidFill>
              <a:srgbClr val="4F6128"/>
            </a:solidFill>
            <a:prstDash val="solid"/>
            <a:round/>
            <a:headEnd type="none" w="sm" len="sm"/>
            <a:tailEnd type="diamond" w="med" len="med"/>
          </a:ln>
        </p:spPr>
      </p:cxnSp>
      <p:cxnSp>
        <p:nvCxnSpPr>
          <p:cNvPr id="22" name="Google Shape;263;p14">
            <a:extLst>
              <a:ext uri="{FF2B5EF4-FFF2-40B4-BE49-F238E27FC236}">
                <a16:creationId xmlns:a16="http://schemas.microsoft.com/office/drawing/2014/main" id="{050847FC-F9FF-388A-EBB1-9C1AC5616469}"/>
              </a:ext>
            </a:extLst>
          </p:cNvPr>
          <p:cNvCxnSpPr/>
          <p:nvPr/>
        </p:nvCxnSpPr>
        <p:spPr>
          <a:xfrm>
            <a:off x="6174352" y="4926919"/>
            <a:ext cx="0" cy="277795"/>
          </a:xfrm>
          <a:prstGeom prst="straightConnector1">
            <a:avLst/>
          </a:prstGeom>
          <a:noFill/>
          <a:ln w="69850" cap="flat" cmpd="sng">
            <a:solidFill>
              <a:srgbClr val="4F6128"/>
            </a:solidFill>
            <a:prstDash val="solid"/>
            <a:round/>
            <a:headEnd type="none" w="sm" len="sm"/>
            <a:tailEnd type="diamond" w="med" len="med"/>
          </a:ln>
        </p:spPr>
      </p:cxnSp>
      <p:cxnSp>
        <p:nvCxnSpPr>
          <p:cNvPr id="23" name="Google Shape;264;p14">
            <a:extLst>
              <a:ext uri="{FF2B5EF4-FFF2-40B4-BE49-F238E27FC236}">
                <a16:creationId xmlns:a16="http://schemas.microsoft.com/office/drawing/2014/main" id="{3877463E-FEFC-C341-710F-BAFF4326C36D}"/>
              </a:ext>
            </a:extLst>
          </p:cNvPr>
          <p:cNvCxnSpPr>
            <a:cxnSpLocks/>
          </p:cNvCxnSpPr>
          <p:nvPr/>
        </p:nvCxnSpPr>
        <p:spPr>
          <a:xfrm>
            <a:off x="10461037" y="4900715"/>
            <a:ext cx="0" cy="303999"/>
          </a:xfrm>
          <a:prstGeom prst="straightConnector1">
            <a:avLst/>
          </a:prstGeom>
          <a:noFill/>
          <a:ln w="69850" cap="flat" cmpd="sng">
            <a:solidFill>
              <a:srgbClr val="4F6128"/>
            </a:solidFill>
            <a:prstDash val="solid"/>
            <a:round/>
            <a:headEnd type="none" w="sm" len="sm"/>
            <a:tailEnd type="diamond" w="med" len="med"/>
          </a:ln>
        </p:spPr>
      </p:cxnSp>
      <p:cxnSp>
        <p:nvCxnSpPr>
          <p:cNvPr id="24" name="Google Shape;265;p14">
            <a:extLst>
              <a:ext uri="{FF2B5EF4-FFF2-40B4-BE49-F238E27FC236}">
                <a16:creationId xmlns:a16="http://schemas.microsoft.com/office/drawing/2014/main" id="{EE745DBB-E7FC-2D9B-E8D8-A55A41CB881E}"/>
              </a:ext>
            </a:extLst>
          </p:cNvPr>
          <p:cNvCxnSpPr/>
          <p:nvPr/>
        </p:nvCxnSpPr>
        <p:spPr>
          <a:xfrm>
            <a:off x="1951658" y="4900715"/>
            <a:ext cx="0" cy="304001"/>
          </a:xfrm>
          <a:prstGeom prst="straightConnector1">
            <a:avLst/>
          </a:prstGeom>
          <a:noFill/>
          <a:ln w="69850" cap="flat" cmpd="sng">
            <a:solidFill>
              <a:srgbClr val="4F6128"/>
            </a:solidFill>
            <a:prstDash val="solid"/>
            <a:round/>
            <a:headEnd type="none" w="sm" len="sm"/>
            <a:tailEnd type="diamond" w="med" len="med"/>
          </a:ln>
        </p:spPr>
      </p:cxnSp>
    </p:spTree>
    <p:extLst>
      <p:ext uri="{BB962C8B-B14F-4D97-AF65-F5344CB8AC3E}">
        <p14:creationId xmlns:p14="http://schemas.microsoft.com/office/powerpoint/2010/main" val="45638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0">
          <a:extLst>
            <a:ext uri="{FF2B5EF4-FFF2-40B4-BE49-F238E27FC236}">
              <a16:creationId xmlns:a16="http://schemas.microsoft.com/office/drawing/2014/main" id="{8F0D6DA6-CD51-A8EB-954B-B118ABEAA903}"/>
            </a:ext>
          </a:extLst>
        </p:cNvPr>
        <p:cNvGrpSpPr/>
        <p:nvPr/>
      </p:nvGrpSpPr>
      <p:grpSpPr>
        <a:xfrm>
          <a:off x="0" y="0"/>
          <a:ext cx="0" cy="0"/>
          <a:chOff x="0" y="0"/>
          <a:chExt cx="0" cy="0"/>
        </a:xfrm>
      </p:grpSpPr>
      <p:sp>
        <p:nvSpPr>
          <p:cNvPr id="2" name="Google Shape;270;p15">
            <a:extLst>
              <a:ext uri="{FF2B5EF4-FFF2-40B4-BE49-F238E27FC236}">
                <a16:creationId xmlns:a16="http://schemas.microsoft.com/office/drawing/2014/main" id="{BFA1A6A4-181D-F8EF-9026-E4D6F0B4EB97}"/>
              </a:ext>
            </a:extLst>
          </p:cNvPr>
          <p:cNvSpPr/>
          <p:nvPr/>
        </p:nvSpPr>
        <p:spPr>
          <a:xfrm>
            <a:off x="11415623" y="4351547"/>
            <a:ext cx="793311" cy="706768"/>
          </a:xfrm>
          <a:custGeom>
            <a:avLst/>
            <a:gdLst/>
            <a:ahLst/>
            <a:cxnLst/>
            <a:rect l="l" t="t" r="r" b="b"/>
            <a:pathLst>
              <a:path w="1189966" h="1060152" extrusionOk="0">
                <a:moveTo>
                  <a:pt x="0" y="0"/>
                </a:moveTo>
                <a:lnTo>
                  <a:pt x="1189966" y="0"/>
                </a:lnTo>
                <a:lnTo>
                  <a:pt x="1189966" y="1060152"/>
                </a:lnTo>
                <a:lnTo>
                  <a:pt x="0" y="1060152"/>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sp>
        <p:nvSpPr>
          <p:cNvPr id="3" name="Google Shape;271;p15">
            <a:extLst>
              <a:ext uri="{FF2B5EF4-FFF2-40B4-BE49-F238E27FC236}">
                <a16:creationId xmlns:a16="http://schemas.microsoft.com/office/drawing/2014/main" id="{5927D10D-FE2A-9DB1-AE64-D79BA0265394}"/>
              </a:ext>
            </a:extLst>
          </p:cNvPr>
          <p:cNvSpPr/>
          <p:nvPr/>
        </p:nvSpPr>
        <p:spPr>
          <a:xfrm>
            <a:off x="10058406" y="5867400"/>
            <a:ext cx="484827" cy="431936"/>
          </a:xfrm>
          <a:custGeom>
            <a:avLst/>
            <a:gdLst/>
            <a:ahLst/>
            <a:cxnLst/>
            <a:rect l="l" t="t" r="r" b="b"/>
            <a:pathLst>
              <a:path w="727240" h="647904" extrusionOk="0">
                <a:moveTo>
                  <a:pt x="0" y="0"/>
                </a:moveTo>
                <a:lnTo>
                  <a:pt x="727239" y="0"/>
                </a:lnTo>
                <a:lnTo>
                  <a:pt x="727239" y="647904"/>
                </a:lnTo>
                <a:lnTo>
                  <a:pt x="0" y="647904"/>
                </a:lnTo>
                <a:lnTo>
                  <a:pt x="0" y="0"/>
                </a:lnTo>
                <a:close/>
              </a:path>
            </a:pathLst>
          </a:custGeom>
          <a:blipFill rotWithShape="1">
            <a:blip r:embed="rId5">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sp>
        <p:nvSpPr>
          <p:cNvPr id="4" name="Google Shape;272;p15">
            <a:extLst>
              <a:ext uri="{FF2B5EF4-FFF2-40B4-BE49-F238E27FC236}">
                <a16:creationId xmlns:a16="http://schemas.microsoft.com/office/drawing/2014/main" id="{0362E633-241F-0EF0-EE14-9C3BF1BC33DB}"/>
              </a:ext>
            </a:extLst>
          </p:cNvPr>
          <p:cNvSpPr/>
          <p:nvPr/>
        </p:nvSpPr>
        <p:spPr>
          <a:xfrm>
            <a:off x="6299201" y="125902"/>
            <a:ext cx="1021851" cy="901784"/>
          </a:xfrm>
          <a:custGeom>
            <a:avLst/>
            <a:gdLst/>
            <a:ahLst/>
            <a:cxnLst/>
            <a:rect l="l" t="t" r="r" b="b"/>
            <a:pathLst>
              <a:path w="1532777" h="1352676" extrusionOk="0">
                <a:moveTo>
                  <a:pt x="0" y="0"/>
                </a:moveTo>
                <a:lnTo>
                  <a:pt x="1532778" y="0"/>
                </a:lnTo>
                <a:lnTo>
                  <a:pt x="1532778" y="1352676"/>
                </a:lnTo>
                <a:lnTo>
                  <a:pt x="0" y="1352676"/>
                </a:lnTo>
                <a:lnTo>
                  <a:pt x="0" y="0"/>
                </a:lnTo>
                <a:close/>
              </a:path>
            </a:pathLst>
          </a:custGeom>
          <a:blipFill rotWithShape="1">
            <a:blip r:embed="rId6">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sp>
        <p:nvSpPr>
          <p:cNvPr id="5" name="Google Shape;273;p15">
            <a:extLst>
              <a:ext uri="{FF2B5EF4-FFF2-40B4-BE49-F238E27FC236}">
                <a16:creationId xmlns:a16="http://schemas.microsoft.com/office/drawing/2014/main" id="{9890DEB9-FAC7-B430-CE3E-AC8D9693863B}"/>
              </a:ext>
            </a:extLst>
          </p:cNvPr>
          <p:cNvSpPr/>
          <p:nvPr/>
        </p:nvSpPr>
        <p:spPr>
          <a:xfrm>
            <a:off x="3974525" y="6528045"/>
            <a:ext cx="980671" cy="865443"/>
          </a:xfrm>
          <a:custGeom>
            <a:avLst/>
            <a:gdLst/>
            <a:ahLst/>
            <a:cxnLst/>
            <a:rect l="l" t="t" r="r" b="b"/>
            <a:pathLst>
              <a:path w="1471007" h="1298164" extrusionOk="0">
                <a:moveTo>
                  <a:pt x="0" y="0"/>
                </a:moveTo>
                <a:lnTo>
                  <a:pt x="1471006" y="0"/>
                </a:lnTo>
                <a:lnTo>
                  <a:pt x="1471006" y="1298163"/>
                </a:lnTo>
                <a:lnTo>
                  <a:pt x="0" y="1298163"/>
                </a:lnTo>
                <a:lnTo>
                  <a:pt x="0" y="0"/>
                </a:lnTo>
                <a:close/>
              </a:path>
            </a:pathLst>
          </a:custGeom>
          <a:blipFill rotWithShape="1">
            <a:blip r:embed="rId7">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sp>
        <p:nvSpPr>
          <p:cNvPr id="6" name="Google Shape;274;p15">
            <a:extLst>
              <a:ext uri="{FF2B5EF4-FFF2-40B4-BE49-F238E27FC236}">
                <a16:creationId xmlns:a16="http://schemas.microsoft.com/office/drawing/2014/main" id="{6D24639D-4C9F-DC96-863E-9E6896037CF6}"/>
              </a:ext>
            </a:extLst>
          </p:cNvPr>
          <p:cNvSpPr/>
          <p:nvPr/>
        </p:nvSpPr>
        <p:spPr>
          <a:xfrm>
            <a:off x="372518" y="1716527"/>
            <a:ext cx="11379200" cy="875747"/>
          </a:xfrm>
          <a:prstGeom prst="roundRect">
            <a:avLst>
              <a:gd name="adj" fmla="val 15806"/>
            </a:avLst>
          </a:prstGeom>
          <a:solidFill>
            <a:srgbClr val="ABC571"/>
          </a:solidFill>
          <a:ln>
            <a:noFill/>
          </a:ln>
          <a:effectLst>
            <a:outerShdw blurRad="149987" dist="250190" dir="8460000" algn="ctr">
              <a:srgbClr val="000000">
                <a:alpha val="27843"/>
              </a:srgbClr>
            </a:outerShdw>
          </a:effectLst>
        </p:spPr>
        <p:txBody>
          <a:bodyPr spcFirstLastPara="1" wrap="square" lIns="60950" tIns="30467" rIns="60950" bIns="30467" anchor="ctr"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chemeClr val="tx1"/>
                </a:solidFill>
                <a:effectLst/>
                <a:uLnTx/>
                <a:uFillTx/>
                <a:latin typeface="+mn-lt"/>
              </a:rPr>
              <a:t>Câu 2. </a:t>
            </a:r>
            <a:r>
              <a:rPr kumimoji="0" lang="vi-VN" sz="2400" b="0" i="0" u="none" strike="noStrike" kern="0" cap="none" spc="0" normalizeH="0" baseline="0" noProof="0">
                <a:ln>
                  <a:noFill/>
                </a:ln>
                <a:solidFill>
                  <a:schemeClr val="tx1"/>
                </a:solidFill>
                <a:effectLst/>
                <a:uLnTx/>
                <a:uFillTx/>
                <a:latin typeface="+mn-lt"/>
              </a:rPr>
              <a:t>Những tiện nghi trong xã hội chúng ta đang sống do đâu mà có?</a:t>
            </a:r>
            <a:endParaRPr kumimoji="0" sz="2400" b="0" i="0" u="none" strike="noStrike" kern="0" cap="none" spc="0" normalizeH="0" baseline="0" noProof="0">
              <a:ln>
                <a:noFill/>
              </a:ln>
              <a:solidFill>
                <a:schemeClr val="tx1"/>
              </a:solidFill>
              <a:effectLst/>
              <a:uLnTx/>
              <a:uFillTx/>
              <a:latin typeface="+mn-lt"/>
            </a:endParaRPr>
          </a:p>
        </p:txBody>
      </p:sp>
      <p:sp>
        <p:nvSpPr>
          <p:cNvPr id="7" name="Google Shape;275;p15">
            <a:extLst>
              <a:ext uri="{FF2B5EF4-FFF2-40B4-BE49-F238E27FC236}">
                <a16:creationId xmlns:a16="http://schemas.microsoft.com/office/drawing/2014/main" id="{A3FB3BB9-846C-2CFA-2C77-C7D12CA6AD01}"/>
              </a:ext>
            </a:extLst>
          </p:cNvPr>
          <p:cNvSpPr txBox="1"/>
          <p:nvPr/>
        </p:nvSpPr>
        <p:spPr>
          <a:xfrm>
            <a:off x="6875624" y="3843170"/>
            <a:ext cx="4354286" cy="1723522"/>
          </a:xfrm>
          <a:prstGeom prst="rect">
            <a:avLst/>
          </a:prstGeom>
          <a:noFill/>
          <a:ln>
            <a:noFill/>
          </a:ln>
        </p:spPr>
        <p:txBody>
          <a:bodyPr spcFirstLastPara="1" wrap="square" lIns="60950" tIns="30467" rIns="60950" bIns="30467" anchor="t" anchorCtr="0">
            <a:spAutoFit/>
          </a:bodyPr>
          <a:lstStyle/>
          <a:p>
            <a:pPr algn="ctr">
              <a:lnSpc>
                <a:spcPct val="150000"/>
              </a:lnSpc>
            </a:pPr>
            <a:r>
              <a:rPr lang="vi-VN" sz="2400">
                <a:solidFill>
                  <a:schemeClr val="tx1"/>
                </a:solidFill>
                <a:latin typeface="+mn-lt"/>
                <a:ea typeface="Calibri"/>
                <a:cs typeface="Calibri"/>
                <a:sym typeface="Calibri"/>
              </a:rPr>
              <a:t>Những tiện nghi nói trên đều là kết quả lao động sáng tạo của con người.</a:t>
            </a:r>
            <a:endParaRPr sz="2400">
              <a:solidFill>
                <a:schemeClr val="tx1"/>
              </a:solidFill>
              <a:latin typeface="+mn-lt"/>
              <a:ea typeface="Calibri"/>
              <a:cs typeface="Calibri"/>
              <a:sym typeface="Calibri"/>
            </a:endParaRPr>
          </a:p>
        </p:txBody>
      </p:sp>
      <p:pic>
        <p:nvPicPr>
          <p:cNvPr id="8" name="Google Shape;276;p15">
            <a:extLst>
              <a:ext uri="{FF2B5EF4-FFF2-40B4-BE49-F238E27FC236}">
                <a16:creationId xmlns:a16="http://schemas.microsoft.com/office/drawing/2014/main" id="{B413C562-E6BA-C7DB-8B35-C31CBAE9D656}"/>
              </a:ext>
            </a:extLst>
          </p:cNvPr>
          <p:cNvPicPr preferRelativeResize="0"/>
          <p:nvPr/>
        </p:nvPicPr>
        <p:blipFill rotWithShape="1">
          <a:blip r:embed="rId8">
            <a:alphaModFix/>
          </a:blip>
          <a:srcRect/>
          <a:stretch/>
        </p:blipFill>
        <p:spPr>
          <a:xfrm>
            <a:off x="716384" y="2768181"/>
            <a:ext cx="4762500" cy="3873500"/>
          </a:xfrm>
          <a:prstGeom prst="rect">
            <a:avLst/>
          </a:prstGeom>
          <a:noFill/>
          <a:ln>
            <a:noFill/>
          </a:ln>
          <a:effectLst>
            <a:outerShdw blurRad="190500" algn="tl" rotWithShape="0">
              <a:srgbClr val="000000">
                <a:alpha val="69803"/>
              </a:srgbClr>
            </a:outerShdw>
          </a:effectLst>
        </p:spPr>
      </p:pic>
      <p:sp>
        <p:nvSpPr>
          <p:cNvPr id="9" name="Google Shape;277;p15">
            <a:extLst>
              <a:ext uri="{FF2B5EF4-FFF2-40B4-BE49-F238E27FC236}">
                <a16:creationId xmlns:a16="http://schemas.microsoft.com/office/drawing/2014/main" id="{F3D1E932-7864-AFF9-2A8F-2C8D57531FA4}"/>
              </a:ext>
            </a:extLst>
          </p:cNvPr>
          <p:cNvSpPr/>
          <p:nvPr/>
        </p:nvSpPr>
        <p:spPr>
          <a:xfrm>
            <a:off x="5927083" y="4265726"/>
            <a:ext cx="897673" cy="1063102"/>
          </a:xfrm>
          <a:prstGeom prst="rightArrow">
            <a:avLst>
              <a:gd name="adj1" fmla="val 50000"/>
              <a:gd name="adj2" fmla="val 50000"/>
            </a:avLst>
          </a:prstGeom>
          <a:solidFill>
            <a:srgbClr val="4F6128"/>
          </a:solidFill>
          <a:ln w="25400" cap="flat" cmpd="sng">
            <a:solidFill>
              <a:srgbClr val="4F6128"/>
            </a:solidFill>
            <a:prstDash val="solid"/>
            <a:round/>
            <a:headEnd type="none" w="sm" len="sm"/>
            <a:tailEnd type="none" w="sm" len="sm"/>
          </a:ln>
        </p:spPr>
        <p:txBody>
          <a:bodyPr spcFirstLastPara="1" wrap="square" lIns="60950" tIns="30467" rIns="60950" bIns="30467" anchor="ctr" anchorCtr="0">
            <a:noAutofit/>
          </a:bodyPr>
          <a:lstStyle/>
          <a:p>
            <a:pPr algn="ctr"/>
            <a:endParaRPr sz="240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369181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0">
          <a:extLst>
            <a:ext uri="{FF2B5EF4-FFF2-40B4-BE49-F238E27FC236}">
              <a16:creationId xmlns:a16="http://schemas.microsoft.com/office/drawing/2014/main" id="{EA915094-E594-13C9-2B20-6C2ED739F5F4}"/>
            </a:ext>
          </a:extLst>
        </p:cNvPr>
        <p:cNvGrpSpPr/>
        <p:nvPr/>
      </p:nvGrpSpPr>
      <p:grpSpPr>
        <a:xfrm>
          <a:off x="0" y="0"/>
          <a:ext cx="0" cy="0"/>
          <a:chOff x="0" y="0"/>
          <a:chExt cx="0" cy="0"/>
        </a:xfrm>
      </p:grpSpPr>
      <p:sp>
        <p:nvSpPr>
          <p:cNvPr id="2" name="Google Shape;283;p16">
            <a:extLst>
              <a:ext uri="{FF2B5EF4-FFF2-40B4-BE49-F238E27FC236}">
                <a16:creationId xmlns:a16="http://schemas.microsoft.com/office/drawing/2014/main" id="{8A7BAA03-53EE-6B53-FDE4-EC0FD6CE234F}"/>
              </a:ext>
            </a:extLst>
          </p:cNvPr>
          <p:cNvSpPr/>
          <p:nvPr/>
        </p:nvSpPr>
        <p:spPr>
          <a:xfrm>
            <a:off x="329239" y="2408690"/>
            <a:ext cx="404503" cy="360375"/>
          </a:xfrm>
          <a:custGeom>
            <a:avLst/>
            <a:gdLst/>
            <a:ahLst/>
            <a:cxnLst/>
            <a:rect l="l" t="t" r="r" b="b"/>
            <a:pathLst>
              <a:path w="606754" h="540563" extrusionOk="0">
                <a:moveTo>
                  <a:pt x="0" y="0"/>
                </a:moveTo>
                <a:lnTo>
                  <a:pt x="606754" y="0"/>
                </a:lnTo>
                <a:lnTo>
                  <a:pt x="606754" y="540563"/>
                </a:lnTo>
                <a:lnTo>
                  <a:pt x="0" y="540563"/>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sp>
        <p:nvSpPr>
          <p:cNvPr id="3" name="Google Shape;284;p16">
            <a:extLst>
              <a:ext uri="{FF2B5EF4-FFF2-40B4-BE49-F238E27FC236}">
                <a16:creationId xmlns:a16="http://schemas.microsoft.com/office/drawing/2014/main" id="{DEF19E88-C482-4192-8F81-E77AE77FDA83}"/>
              </a:ext>
            </a:extLst>
          </p:cNvPr>
          <p:cNvSpPr/>
          <p:nvPr/>
        </p:nvSpPr>
        <p:spPr>
          <a:xfrm>
            <a:off x="874773" y="1636735"/>
            <a:ext cx="10442454" cy="1132330"/>
          </a:xfrm>
          <a:prstGeom prst="roundRect">
            <a:avLst>
              <a:gd name="adj" fmla="val 15806"/>
            </a:avLst>
          </a:prstGeom>
          <a:solidFill>
            <a:srgbClr val="ABC571"/>
          </a:solidFill>
          <a:ln>
            <a:noFill/>
          </a:ln>
          <a:effectLst>
            <a:outerShdw blurRad="149987" dist="250190" dir="8460000" algn="ctr">
              <a:srgbClr val="000000">
                <a:alpha val="27843"/>
              </a:srgbClr>
            </a:outerShdw>
          </a:effectLst>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400" b="1" i="0" u="none" strike="noStrike" kern="0" cap="none" spc="0" normalizeH="0" baseline="0" noProof="0" dirty="0">
                <a:ln>
                  <a:noFill/>
                </a:ln>
                <a:solidFill>
                  <a:schemeClr val="tx1"/>
                </a:solidFill>
                <a:effectLst/>
                <a:uLnTx/>
                <a:uFillTx/>
                <a:latin typeface="+mn-lt"/>
              </a:rPr>
              <a:t>Câu 3. </a:t>
            </a:r>
            <a:r>
              <a:rPr kumimoji="0" lang="vi-VN" sz="2400" b="0" i="0" u="none" strike="noStrike" kern="0" cap="none" spc="0" normalizeH="0" baseline="0" noProof="0" dirty="0">
                <a:ln>
                  <a:noFill/>
                </a:ln>
                <a:solidFill>
                  <a:schemeClr val="tx1"/>
                </a:solidFill>
                <a:effectLst/>
                <a:uLnTx/>
                <a:uFillTx/>
                <a:latin typeface="+mn-lt"/>
                <a:ea typeface="Calibri"/>
                <a:cs typeface="Calibri"/>
                <a:sym typeface="Calibri"/>
              </a:rPr>
              <a:t>Hãy nói những điều em biết về một sáng chế được nhắc t</a:t>
            </a:r>
            <a:r>
              <a:rPr kumimoji="0" lang="vi-VN" sz="2400" b="0" i="0" u="none" strike="noStrike" kern="0" cap="none" spc="0" normalizeH="0" baseline="0" noProof="0" dirty="0">
                <a:ln>
                  <a:noFill/>
                </a:ln>
                <a:solidFill>
                  <a:schemeClr val="tx1"/>
                </a:solidFill>
                <a:effectLst/>
                <a:uLnTx/>
                <a:uFillTx/>
                <a:latin typeface="+mn-lt"/>
              </a:rPr>
              <a:t>ới</a:t>
            </a:r>
            <a:r>
              <a:rPr kumimoji="0" lang="vi-VN" sz="2400" b="0" i="0" u="none" strike="noStrike" kern="0" cap="none" spc="0" normalizeH="0" baseline="0" noProof="0" dirty="0">
                <a:ln>
                  <a:noFill/>
                </a:ln>
                <a:solidFill>
                  <a:schemeClr val="tx1"/>
                </a:solidFill>
                <a:effectLst/>
                <a:uLnTx/>
                <a:uFillTx/>
                <a:latin typeface="+mn-lt"/>
                <a:ea typeface="Calibri"/>
                <a:cs typeface="Calibri"/>
                <a:sym typeface="Calibri"/>
              </a:rPr>
              <a:t> trong đoạn 2.</a:t>
            </a:r>
            <a:endParaRPr kumimoji="0" sz="2400" b="0" i="0" u="none" strike="noStrike" kern="0" cap="none" spc="0" normalizeH="0" baseline="0" noProof="0" dirty="0">
              <a:ln>
                <a:noFill/>
              </a:ln>
              <a:solidFill>
                <a:schemeClr val="tx1"/>
              </a:solidFill>
              <a:effectLst/>
              <a:uLnTx/>
              <a:uFillTx/>
              <a:latin typeface="+mn-lt"/>
            </a:endParaRPr>
          </a:p>
        </p:txBody>
      </p:sp>
      <p:pic>
        <p:nvPicPr>
          <p:cNvPr id="4" name="Google Shape;285;p16">
            <a:extLst>
              <a:ext uri="{FF2B5EF4-FFF2-40B4-BE49-F238E27FC236}">
                <a16:creationId xmlns:a16="http://schemas.microsoft.com/office/drawing/2014/main" id="{2F8C134F-1465-3972-E737-212B6F001DBC}"/>
              </a:ext>
            </a:extLst>
          </p:cNvPr>
          <p:cNvPicPr preferRelativeResize="0"/>
          <p:nvPr/>
        </p:nvPicPr>
        <p:blipFill rotWithShape="1">
          <a:blip r:embed="rId5">
            <a:alphaModFix/>
          </a:blip>
          <a:srcRect/>
          <a:stretch/>
        </p:blipFill>
        <p:spPr>
          <a:xfrm>
            <a:off x="329239" y="3428999"/>
            <a:ext cx="4357774" cy="3333697"/>
          </a:xfrm>
          <a:prstGeom prst="rect">
            <a:avLst/>
          </a:prstGeom>
          <a:noFill/>
          <a:ln>
            <a:noFill/>
          </a:ln>
          <a:effectLst>
            <a:outerShdw blurRad="190500" algn="tl" rotWithShape="0">
              <a:srgbClr val="000000">
                <a:alpha val="69803"/>
              </a:srgbClr>
            </a:outerShdw>
          </a:effectLst>
        </p:spPr>
      </p:pic>
      <p:sp>
        <p:nvSpPr>
          <p:cNvPr id="5" name="Google Shape;286;p16">
            <a:extLst>
              <a:ext uri="{FF2B5EF4-FFF2-40B4-BE49-F238E27FC236}">
                <a16:creationId xmlns:a16="http://schemas.microsoft.com/office/drawing/2014/main" id="{2871950F-774B-746D-2EA4-878DCA46AAC9}"/>
              </a:ext>
            </a:extLst>
          </p:cNvPr>
          <p:cNvSpPr/>
          <p:nvPr/>
        </p:nvSpPr>
        <p:spPr>
          <a:xfrm>
            <a:off x="6518294" y="3131324"/>
            <a:ext cx="3247866" cy="595353"/>
          </a:xfrm>
          <a:prstGeom prst="roundRect">
            <a:avLst>
              <a:gd name="adj" fmla="val 6767"/>
            </a:avLst>
          </a:prstGeom>
          <a:solidFill>
            <a:srgbClr val="FFFFFF"/>
          </a:solidFill>
          <a:ln w="38100" cap="flat" cmpd="sng">
            <a:solidFill>
              <a:srgbClr val="4F6128"/>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chemeClr val="tx1"/>
                </a:solidFill>
                <a:effectLst/>
                <a:uLnTx/>
                <a:uFillTx/>
                <a:latin typeface="+mn-lt"/>
              </a:rPr>
              <a:t>Chữ viết</a:t>
            </a:r>
            <a:endParaRPr kumimoji="0" sz="2400" b="0" i="0" u="none" strike="noStrike" kern="0" cap="none" spc="0" normalizeH="0" baseline="0" noProof="0">
              <a:ln>
                <a:noFill/>
              </a:ln>
              <a:solidFill>
                <a:schemeClr val="tx1"/>
              </a:solidFill>
              <a:effectLst/>
              <a:uLnTx/>
              <a:uFillTx/>
              <a:latin typeface="+mn-lt"/>
            </a:endParaRPr>
          </a:p>
        </p:txBody>
      </p:sp>
      <p:sp>
        <p:nvSpPr>
          <p:cNvPr id="6" name="Google Shape;287;p16">
            <a:extLst>
              <a:ext uri="{FF2B5EF4-FFF2-40B4-BE49-F238E27FC236}">
                <a16:creationId xmlns:a16="http://schemas.microsoft.com/office/drawing/2014/main" id="{D838FF44-BB6C-610E-2075-998A6A1D1D47}"/>
              </a:ext>
            </a:extLst>
          </p:cNvPr>
          <p:cNvSpPr/>
          <p:nvPr/>
        </p:nvSpPr>
        <p:spPr>
          <a:xfrm>
            <a:off x="4967227" y="4088936"/>
            <a:ext cx="6350000" cy="2397554"/>
          </a:xfrm>
          <a:prstGeom prst="roundRect">
            <a:avLst>
              <a:gd name="adj" fmla="val 0"/>
            </a:avLst>
          </a:prstGeom>
          <a:noFill/>
          <a:ln>
            <a:noFill/>
          </a:ln>
        </p:spPr>
        <p:txBody>
          <a:bodyPr spcFirstLastPara="1" wrap="square" lIns="60950" tIns="30467" rIns="60950" bIns="30467" anchor="ctr" anchorCtr="0">
            <a:noAutofit/>
          </a:bodyPr>
          <a:lstStyle/>
          <a:p>
            <a:pPr marL="381019" marR="0" lvl="0" indent="-381019" algn="just" defTabSz="914400" eaLnBrk="1" fontAlgn="auto" latinLnBrk="0" hangingPunct="1">
              <a:lnSpc>
                <a:spcPct val="150000"/>
              </a:lnSpc>
              <a:spcBef>
                <a:spcPts val="0"/>
              </a:spcBef>
              <a:spcAft>
                <a:spcPts val="0"/>
              </a:spcAft>
              <a:buClrTx/>
              <a:buSzPct val="100000"/>
              <a:buFont typeface="Arial"/>
              <a:buChar char="•"/>
              <a:tabLst/>
              <a:defRPr/>
            </a:pPr>
            <a:r>
              <a:rPr kumimoji="0" lang="vi-VN" sz="2200" b="0" i="0" u="none" strike="noStrike" kern="0" cap="none" spc="0" normalizeH="0" baseline="0" noProof="0" dirty="0">
                <a:ln>
                  <a:noFill/>
                </a:ln>
                <a:solidFill>
                  <a:schemeClr val="tx1"/>
                </a:solidFill>
                <a:effectLst/>
                <a:uLnTx/>
                <a:uFillTx/>
                <a:latin typeface="+mn-lt"/>
                <a:ea typeface="Calibri"/>
                <a:cs typeface="Calibri"/>
                <a:sym typeface="Calibri"/>
              </a:rPr>
              <a:t>Chữ viết được sáng chế ra từ hàng nghìn năm trước. </a:t>
            </a:r>
            <a:endParaRPr kumimoji="0" sz="2200" b="0" i="0" u="none" strike="noStrike" kern="0" cap="none" spc="0" normalizeH="0" baseline="0" noProof="0" dirty="0">
              <a:ln>
                <a:noFill/>
              </a:ln>
              <a:solidFill>
                <a:schemeClr val="tx1"/>
              </a:solidFill>
              <a:effectLst/>
              <a:uLnTx/>
              <a:uFillTx/>
              <a:latin typeface="+mn-lt"/>
              <a:ea typeface="Calibri"/>
              <a:cs typeface="Calibri"/>
              <a:sym typeface="Calibri"/>
            </a:endParaRPr>
          </a:p>
          <a:p>
            <a:pPr marL="381019" marR="0" lvl="0" indent="-381019" algn="just" defTabSz="914400" eaLnBrk="1" fontAlgn="auto" latinLnBrk="0" hangingPunct="1">
              <a:lnSpc>
                <a:spcPct val="150000"/>
              </a:lnSpc>
              <a:spcBef>
                <a:spcPts val="0"/>
              </a:spcBef>
              <a:spcAft>
                <a:spcPts val="0"/>
              </a:spcAft>
              <a:buClrTx/>
              <a:buSzPct val="100000"/>
              <a:buFont typeface="Arial"/>
              <a:buChar char="•"/>
              <a:tabLst/>
              <a:defRPr/>
            </a:pPr>
            <a:r>
              <a:rPr kumimoji="0" lang="vi-VN" sz="2200" b="0" i="0" u="none" strike="noStrike" kern="0" cap="none" spc="0" normalizeH="0" baseline="0" noProof="0" dirty="0">
                <a:ln>
                  <a:noFill/>
                </a:ln>
                <a:solidFill>
                  <a:schemeClr val="tx1"/>
                </a:solidFill>
                <a:effectLst/>
                <a:uLnTx/>
                <a:uFillTx/>
                <a:latin typeface="+mn-lt"/>
                <a:ea typeface="Calibri"/>
                <a:cs typeface="Calibri"/>
                <a:sym typeface="Calibri"/>
              </a:rPr>
              <a:t>Nhờ có chữ viết, con người có thể ghi lại và phổ biến được những điều mình biết cho mọi người ở thế hệ của mình và những thế hệ sau. </a:t>
            </a:r>
            <a:endParaRPr kumimoji="0" sz="2200" b="0" i="0" u="none" strike="noStrike" kern="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270535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0">
          <a:extLst>
            <a:ext uri="{FF2B5EF4-FFF2-40B4-BE49-F238E27FC236}">
              <a16:creationId xmlns:a16="http://schemas.microsoft.com/office/drawing/2014/main" id="{716795B8-CC3F-347C-EF85-A357F85A57D8}"/>
            </a:ext>
          </a:extLst>
        </p:cNvPr>
        <p:cNvGrpSpPr/>
        <p:nvPr/>
      </p:nvGrpSpPr>
      <p:grpSpPr>
        <a:xfrm>
          <a:off x="0" y="0"/>
          <a:ext cx="0" cy="0"/>
          <a:chOff x="0" y="0"/>
          <a:chExt cx="0" cy="0"/>
        </a:xfrm>
      </p:grpSpPr>
      <p:sp>
        <p:nvSpPr>
          <p:cNvPr id="2" name="Google Shape;293;p17">
            <a:extLst>
              <a:ext uri="{FF2B5EF4-FFF2-40B4-BE49-F238E27FC236}">
                <a16:creationId xmlns:a16="http://schemas.microsoft.com/office/drawing/2014/main" id="{746CB5EB-44E3-01E9-CDD4-6DEA5159D0BF}"/>
              </a:ext>
            </a:extLst>
          </p:cNvPr>
          <p:cNvSpPr/>
          <p:nvPr/>
        </p:nvSpPr>
        <p:spPr>
          <a:xfrm>
            <a:off x="521046" y="5869733"/>
            <a:ext cx="1136541" cy="892701"/>
          </a:xfrm>
          <a:custGeom>
            <a:avLst/>
            <a:gdLst/>
            <a:ahLst/>
            <a:cxnLst/>
            <a:rect l="l" t="t" r="r" b="b"/>
            <a:pathLst>
              <a:path w="1704812" h="1339052" extrusionOk="0">
                <a:moveTo>
                  <a:pt x="0" y="0"/>
                </a:moveTo>
                <a:lnTo>
                  <a:pt x="1704812" y="0"/>
                </a:lnTo>
                <a:lnTo>
                  <a:pt x="1704812" y="1339053"/>
                </a:lnTo>
                <a:lnTo>
                  <a:pt x="0" y="1339053"/>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sp>
        <p:nvSpPr>
          <p:cNvPr id="3" name="Google Shape;294;p17">
            <a:extLst>
              <a:ext uri="{FF2B5EF4-FFF2-40B4-BE49-F238E27FC236}">
                <a16:creationId xmlns:a16="http://schemas.microsoft.com/office/drawing/2014/main" id="{89C2C1FA-7F4D-FAFC-BF24-4627959A3330}"/>
              </a:ext>
            </a:extLst>
          </p:cNvPr>
          <p:cNvSpPr/>
          <p:nvPr/>
        </p:nvSpPr>
        <p:spPr>
          <a:xfrm>
            <a:off x="11510421" y="4269077"/>
            <a:ext cx="484827" cy="431936"/>
          </a:xfrm>
          <a:custGeom>
            <a:avLst/>
            <a:gdLst/>
            <a:ahLst/>
            <a:cxnLst/>
            <a:rect l="l" t="t" r="r" b="b"/>
            <a:pathLst>
              <a:path w="727240" h="647904" extrusionOk="0">
                <a:moveTo>
                  <a:pt x="0" y="0"/>
                </a:moveTo>
                <a:lnTo>
                  <a:pt x="727239" y="0"/>
                </a:lnTo>
                <a:lnTo>
                  <a:pt x="727239" y="647904"/>
                </a:lnTo>
                <a:lnTo>
                  <a:pt x="0" y="647904"/>
                </a:lnTo>
                <a:lnTo>
                  <a:pt x="0" y="0"/>
                </a:lnTo>
                <a:close/>
              </a:path>
            </a:pathLst>
          </a:custGeom>
          <a:blipFill rotWithShape="1">
            <a:blip r:embed="rId5">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sp>
        <p:nvSpPr>
          <p:cNvPr id="4" name="Google Shape;295;p17">
            <a:extLst>
              <a:ext uri="{FF2B5EF4-FFF2-40B4-BE49-F238E27FC236}">
                <a16:creationId xmlns:a16="http://schemas.microsoft.com/office/drawing/2014/main" id="{6574CD5C-631D-5DA7-CCFC-9D8571D9DB91}"/>
              </a:ext>
            </a:extLst>
          </p:cNvPr>
          <p:cNvSpPr/>
          <p:nvPr/>
        </p:nvSpPr>
        <p:spPr>
          <a:xfrm>
            <a:off x="10730983" y="911664"/>
            <a:ext cx="1021851" cy="901784"/>
          </a:xfrm>
          <a:custGeom>
            <a:avLst/>
            <a:gdLst/>
            <a:ahLst/>
            <a:cxnLst/>
            <a:rect l="l" t="t" r="r" b="b"/>
            <a:pathLst>
              <a:path w="1532777" h="1352676" extrusionOk="0">
                <a:moveTo>
                  <a:pt x="0" y="0"/>
                </a:moveTo>
                <a:lnTo>
                  <a:pt x="1532778" y="0"/>
                </a:lnTo>
                <a:lnTo>
                  <a:pt x="1532778" y="1352676"/>
                </a:lnTo>
                <a:lnTo>
                  <a:pt x="0" y="1352676"/>
                </a:lnTo>
                <a:lnTo>
                  <a:pt x="0" y="0"/>
                </a:lnTo>
                <a:close/>
              </a:path>
            </a:pathLst>
          </a:custGeom>
          <a:blipFill rotWithShape="1">
            <a:blip r:embed="rId6">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sp>
        <p:nvSpPr>
          <p:cNvPr id="5" name="Google Shape;296;p17">
            <a:extLst>
              <a:ext uri="{FF2B5EF4-FFF2-40B4-BE49-F238E27FC236}">
                <a16:creationId xmlns:a16="http://schemas.microsoft.com/office/drawing/2014/main" id="{F8D7757B-9CB6-FA86-A85B-70C0C0C6B897}"/>
              </a:ext>
            </a:extLst>
          </p:cNvPr>
          <p:cNvSpPr/>
          <p:nvPr/>
        </p:nvSpPr>
        <p:spPr>
          <a:xfrm>
            <a:off x="4007146" y="5992557"/>
            <a:ext cx="980671" cy="865443"/>
          </a:xfrm>
          <a:custGeom>
            <a:avLst/>
            <a:gdLst/>
            <a:ahLst/>
            <a:cxnLst/>
            <a:rect l="l" t="t" r="r" b="b"/>
            <a:pathLst>
              <a:path w="1471007" h="1298164" extrusionOk="0">
                <a:moveTo>
                  <a:pt x="0" y="0"/>
                </a:moveTo>
                <a:lnTo>
                  <a:pt x="1471006" y="0"/>
                </a:lnTo>
                <a:lnTo>
                  <a:pt x="1471006" y="1298163"/>
                </a:lnTo>
                <a:lnTo>
                  <a:pt x="0" y="1298163"/>
                </a:lnTo>
                <a:lnTo>
                  <a:pt x="0" y="0"/>
                </a:lnTo>
                <a:close/>
              </a:path>
            </a:pathLst>
          </a:custGeom>
          <a:blipFill rotWithShape="1">
            <a:blip r:embed="rId7">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sp>
        <p:nvSpPr>
          <p:cNvPr id="6" name="Google Shape;297;p17">
            <a:extLst>
              <a:ext uri="{FF2B5EF4-FFF2-40B4-BE49-F238E27FC236}">
                <a16:creationId xmlns:a16="http://schemas.microsoft.com/office/drawing/2014/main" id="{ED84B245-D286-8A9E-AC12-D34697B38993}"/>
              </a:ext>
            </a:extLst>
          </p:cNvPr>
          <p:cNvSpPr/>
          <p:nvPr/>
        </p:nvSpPr>
        <p:spPr>
          <a:xfrm>
            <a:off x="6270853" y="1813448"/>
            <a:ext cx="4265452" cy="827978"/>
          </a:xfrm>
          <a:prstGeom prst="roundRect">
            <a:avLst>
              <a:gd name="adj" fmla="val 6767"/>
            </a:avLst>
          </a:prstGeom>
          <a:solidFill>
            <a:srgbClr val="FFFFFF"/>
          </a:solidFill>
          <a:ln w="38100" cap="flat" cmpd="sng">
            <a:solidFill>
              <a:srgbClr val="4F6128"/>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ysClr val="windowText" lastClr="000000"/>
                </a:solidFill>
                <a:effectLst/>
                <a:uLnTx/>
                <a:uFillTx/>
                <a:latin typeface="+mn-lt"/>
              </a:rPr>
              <a:t>Điện thoại thông minh</a:t>
            </a:r>
            <a:endParaRPr kumimoji="0" sz="2400" b="1" i="0" u="none" strike="noStrike" kern="0" cap="none" spc="0" normalizeH="0" baseline="0" noProof="0">
              <a:ln>
                <a:noFill/>
              </a:ln>
              <a:solidFill>
                <a:sysClr val="windowText" lastClr="000000"/>
              </a:solidFill>
              <a:effectLst/>
              <a:uLnTx/>
              <a:uFillTx/>
              <a:latin typeface="+mn-lt"/>
            </a:endParaRPr>
          </a:p>
        </p:txBody>
      </p:sp>
      <p:pic>
        <p:nvPicPr>
          <p:cNvPr id="7" name="Google Shape;298;p17">
            <a:extLst>
              <a:ext uri="{FF2B5EF4-FFF2-40B4-BE49-F238E27FC236}">
                <a16:creationId xmlns:a16="http://schemas.microsoft.com/office/drawing/2014/main" id="{65D0B06D-2A7C-0CFD-D4E9-5B9FBB795C7E}"/>
              </a:ext>
            </a:extLst>
          </p:cNvPr>
          <p:cNvPicPr preferRelativeResize="0"/>
          <p:nvPr/>
        </p:nvPicPr>
        <p:blipFill rotWithShape="1">
          <a:blip r:embed="rId8">
            <a:alphaModFix/>
          </a:blip>
          <a:srcRect/>
          <a:stretch/>
        </p:blipFill>
        <p:spPr>
          <a:xfrm>
            <a:off x="521046" y="2805402"/>
            <a:ext cx="4445000" cy="2927350"/>
          </a:xfrm>
          <a:prstGeom prst="rect">
            <a:avLst/>
          </a:prstGeom>
          <a:noFill/>
          <a:ln>
            <a:noFill/>
          </a:ln>
          <a:effectLst>
            <a:outerShdw blurRad="190500" algn="tl" rotWithShape="0">
              <a:srgbClr val="000000">
                <a:alpha val="69803"/>
              </a:srgbClr>
            </a:outerShdw>
          </a:effectLst>
        </p:spPr>
      </p:pic>
      <p:sp>
        <p:nvSpPr>
          <p:cNvPr id="8" name="Google Shape;299;p17">
            <a:extLst>
              <a:ext uri="{FF2B5EF4-FFF2-40B4-BE49-F238E27FC236}">
                <a16:creationId xmlns:a16="http://schemas.microsoft.com/office/drawing/2014/main" id="{0A960ADD-0ADB-A673-3344-4B57AF71F354}"/>
              </a:ext>
            </a:extLst>
          </p:cNvPr>
          <p:cNvSpPr/>
          <p:nvPr/>
        </p:nvSpPr>
        <p:spPr>
          <a:xfrm>
            <a:off x="5613918" y="2641426"/>
            <a:ext cx="5579322" cy="3881275"/>
          </a:xfrm>
          <a:prstGeom prst="roundRect">
            <a:avLst>
              <a:gd name="adj" fmla="val 0"/>
            </a:avLst>
          </a:prstGeom>
          <a:noFill/>
          <a:ln>
            <a:noFill/>
          </a:ln>
        </p:spPr>
        <p:txBody>
          <a:bodyPr spcFirstLastPara="1" wrap="square" lIns="60950" tIns="30467" rIns="60950" bIns="30467" anchor="ctr" anchorCtr="0">
            <a:noAutofit/>
          </a:bodyPr>
          <a:lstStyle/>
          <a:p>
            <a:pPr marL="381019" marR="0" lvl="0" indent="-381019" algn="just" defTabSz="914400" eaLnBrk="1" fontAlgn="auto" latinLnBrk="0" hangingPunct="1">
              <a:lnSpc>
                <a:spcPct val="150000"/>
              </a:lnSpc>
              <a:spcBef>
                <a:spcPts val="0"/>
              </a:spcBef>
              <a:spcAft>
                <a:spcPts val="0"/>
              </a:spcAft>
              <a:buClrTx/>
              <a:buSzPct val="100000"/>
              <a:buFont typeface="Arial"/>
              <a:buChar char="•"/>
              <a:tabLst/>
              <a:defRPr/>
            </a:pPr>
            <a:r>
              <a:rPr kumimoji="0" lang="vi-VN" sz="2400" b="0" i="0" u="none" strike="noStrike" kern="0" cap="none" spc="0" normalizeH="0" baseline="0" noProof="0" dirty="0">
                <a:ln>
                  <a:noFill/>
                </a:ln>
                <a:solidFill>
                  <a:sysClr val="windowText" lastClr="000000"/>
                </a:solidFill>
                <a:effectLst/>
                <a:uLnTx/>
                <a:uFillTx/>
                <a:latin typeface="+mn-lt"/>
                <a:ea typeface="Calibri"/>
                <a:cs typeface="Calibri"/>
                <a:sym typeface="Calibri"/>
              </a:rPr>
              <a:t>Điện thoại thông minh mới được sáng chế ra gần đây. </a:t>
            </a:r>
            <a:endParaRPr kumimoji="0" sz="2400" b="0" i="0" u="none" strike="noStrike" kern="0" cap="none" spc="0" normalizeH="0" baseline="0" noProof="0" dirty="0">
              <a:ln>
                <a:noFill/>
              </a:ln>
              <a:solidFill>
                <a:sysClr val="windowText" lastClr="000000"/>
              </a:solidFill>
              <a:effectLst/>
              <a:uLnTx/>
              <a:uFillTx/>
              <a:latin typeface="+mn-lt"/>
              <a:ea typeface="Calibri"/>
              <a:cs typeface="Calibri"/>
              <a:sym typeface="Calibri"/>
            </a:endParaRPr>
          </a:p>
          <a:p>
            <a:pPr marL="381019" marR="0" lvl="0" indent="-381019" algn="just" defTabSz="914400" eaLnBrk="1" fontAlgn="auto" latinLnBrk="0" hangingPunct="1">
              <a:lnSpc>
                <a:spcPct val="150000"/>
              </a:lnSpc>
              <a:spcBef>
                <a:spcPts val="0"/>
              </a:spcBef>
              <a:spcAft>
                <a:spcPts val="0"/>
              </a:spcAft>
              <a:buClrTx/>
              <a:buSzPct val="100000"/>
              <a:buFont typeface="Arial"/>
              <a:buChar char="•"/>
              <a:tabLst/>
              <a:defRPr/>
            </a:pPr>
            <a:r>
              <a:rPr kumimoji="0" lang="vi-VN" sz="2400" b="0" i="0" u="none" strike="noStrike" kern="0" cap="none" spc="0" normalizeH="0" baseline="0" noProof="0" dirty="0">
                <a:ln>
                  <a:noFill/>
                </a:ln>
                <a:solidFill>
                  <a:sysClr val="windowText" lastClr="000000"/>
                </a:solidFill>
                <a:effectLst/>
                <a:uLnTx/>
                <a:uFillTx/>
                <a:latin typeface="+mn-lt"/>
                <a:ea typeface="Calibri"/>
                <a:cs typeface="Calibri"/>
                <a:sym typeface="Calibri"/>
              </a:rPr>
              <a:t>Điện thoại thông minh không chỉ được dùng để gọi mà còn để nhắn tin, đọc sách báo, nghe nhạc, </a:t>
            </a:r>
            <a:r>
              <a:rPr kumimoji="0" lang="vi-VN" sz="2400" b="0" i="0" u="none" strike="noStrike" kern="0" cap="none" spc="0" normalizeH="0" baseline="0" noProof="0">
                <a:ln>
                  <a:noFill/>
                </a:ln>
                <a:solidFill>
                  <a:sysClr val="windowText" lastClr="000000"/>
                </a:solidFill>
                <a:effectLst/>
                <a:uLnTx/>
                <a:uFillTx/>
                <a:latin typeface="+mn-lt"/>
                <a:ea typeface="Calibri"/>
                <a:cs typeface="Calibri"/>
                <a:sym typeface="Calibri"/>
              </a:rPr>
              <a:t>xem phim</a:t>
            </a:r>
            <a:r>
              <a:rPr kumimoji="0" lang="en-US" sz="2400" b="0" i="0" u="none" strike="noStrike" kern="0" cap="none" spc="0" normalizeH="0" baseline="0" noProof="0">
                <a:ln>
                  <a:noFill/>
                </a:ln>
                <a:solidFill>
                  <a:sysClr val="windowText" lastClr="000000"/>
                </a:solidFill>
                <a:effectLst/>
                <a:uLnTx/>
                <a:uFillTx/>
                <a:latin typeface="+mn-lt"/>
                <a:ea typeface="Calibri"/>
                <a:cs typeface="Calibri"/>
                <a:sym typeface="Calibri"/>
              </a:rPr>
              <a:t>,</a:t>
            </a:r>
            <a:r>
              <a:rPr kumimoji="0" lang="vi-VN" sz="2400" b="0" i="0" u="none" strike="noStrike" kern="0" cap="none" spc="0" normalizeH="0" baseline="0" noProof="0">
                <a:ln>
                  <a:noFill/>
                </a:ln>
                <a:solidFill>
                  <a:sysClr val="windowText" lastClr="000000"/>
                </a:solidFill>
                <a:effectLst/>
                <a:uLnTx/>
                <a:uFillTx/>
                <a:latin typeface="+mn-lt"/>
                <a:ea typeface="Calibri"/>
                <a:cs typeface="Calibri"/>
                <a:sym typeface="Calibri"/>
              </a:rPr>
              <a:t>... </a:t>
            </a:r>
            <a:endParaRPr kumimoji="0" sz="2400" b="0" i="0" u="none" strike="noStrike" kern="0" cap="none" spc="0" normalizeH="0" baseline="0" noProof="0" dirty="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405287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0">
          <a:extLst>
            <a:ext uri="{FF2B5EF4-FFF2-40B4-BE49-F238E27FC236}">
              <a16:creationId xmlns:a16="http://schemas.microsoft.com/office/drawing/2014/main" id="{6D7E5B3F-FA94-467B-E955-0553D2385C13}"/>
            </a:ext>
          </a:extLst>
        </p:cNvPr>
        <p:cNvGrpSpPr/>
        <p:nvPr/>
      </p:nvGrpSpPr>
      <p:grpSpPr>
        <a:xfrm>
          <a:off x="0" y="0"/>
          <a:ext cx="0" cy="0"/>
          <a:chOff x="0" y="0"/>
          <a:chExt cx="0" cy="0"/>
        </a:xfrm>
      </p:grpSpPr>
      <p:pic>
        <p:nvPicPr>
          <p:cNvPr id="2" name="Google Shape;306;p18">
            <a:extLst>
              <a:ext uri="{FF2B5EF4-FFF2-40B4-BE49-F238E27FC236}">
                <a16:creationId xmlns:a16="http://schemas.microsoft.com/office/drawing/2014/main" id="{9407AA03-C851-251C-45DD-DAE6121876CC}"/>
              </a:ext>
            </a:extLst>
          </p:cNvPr>
          <p:cNvPicPr preferRelativeResize="0"/>
          <p:nvPr/>
        </p:nvPicPr>
        <p:blipFill rotWithShape="1">
          <a:blip r:embed="rId4">
            <a:alphaModFix/>
          </a:blip>
          <a:srcRect/>
          <a:stretch/>
        </p:blipFill>
        <p:spPr>
          <a:xfrm>
            <a:off x="7055029" y="2923074"/>
            <a:ext cx="4808325" cy="3514449"/>
          </a:xfrm>
          <a:prstGeom prst="rect">
            <a:avLst/>
          </a:prstGeom>
          <a:noFill/>
          <a:ln>
            <a:noFill/>
          </a:ln>
        </p:spPr>
      </p:pic>
      <p:sp>
        <p:nvSpPr>
          <p:cNvPr id="3" name="Google Shape;307;p18">
            <a:extLst>
              <a:ext uri="{FF2B5EF4-FFF2-40B4-BE49-F238E27FC236}">
                <a16:creationId xmlns:a16="http://schemas.microsoft.com/office/drawing/2014/main" id="{F488744A-5997-50EF-C42F-FDCA1A5506DD}"/>
              </a:ext>
            </a:extLst>
          </p:cNvPr>
          <p:cNvSpPr/>
          <p:nvPr/>
        </p:nvSpPr>
        <p:spPr>
          <a:xfrm>
            <a:off x="1397874" y="1740418"/>
            <a:ext cx="9396252" cy="760186"/>
          </a:xfrm>
          <a:prstGeom prst="roundRect">
            <a:avLst>
              <a:gd name="adj" fmla="val 6767"/>
            </a:avLst>
          </a:prstGeom>
          <a:solidFill>
            <a:srgbClr val="FFFFFF"/>
          </a:solidFill>
          <a:ln w="38100" cap="flat" cmpd="sng">
            <a:solidFill>
              <a:srgbClr val="4F6128"/>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ysClr val="windowText" lastClr="000000"/>
                </a:solidFill>
                <a:effectLst/>
                <a:uLnTx/>
                <a:uFillTx/>
                <a:latin typeface="+mn-lt"/>
              </a:rPr>
              <a:t>Chuyến bay lên Mặt Trăng của phi công vũ trụ </a:t>
            </a:r>
            <a:r>
              <a:rPr kumimoji="0" lang="vi-VN" sz="2400" b="1" i="0" u="none" strike="noStrike" kern="0" cap="none" spc="0" normalizeH="0" baseline="0" noProof="0" dirty="0" err="1">
                <a:ln>
                  <a:noFill/>
                </a:ln>
                <a:solidFill>
                  <a:sysClr val="windowText" lastClr="000000"/>
                </a:solidFill>
                <a:effectLst/>
                <a:uLnTx/>
                <a:uFillTx/>
                <a:latin typeface="+mn-lt"/>
              </a:rPr>
              <a:t>Armstrong</a:t>
            </a:r>
            <a:r>
              <a:rPr kumimoji="0" lang="vi-VN" sz="2400" b="1" i="0" u="none" strike="noStrike" kern="0" cap="none" spc="0" normalizeH="0" baseline="0" noProof="0" dirty="0">
                <a:ln>
                  <a:noFill/>
                </a:ln>
                <a:solidFill>
                  <a:sysClr val="windowText" lastClr="000000"/>
                </a:solidFill>
                <a:effectLst/>
                <a:uLnTx/>
                <a:uFillTx/>
                <a:latin typeface="+mn-lt"/>
              </a:rPr>
              <a:t> </a:t>
            </a:r>
            <a:endParaRPr kumimoji="0" sz="2400" b="1" i="0" u="none" strike="noStrike" kern="0" cap="none" spc="0" normalizeH="0" baseline="0" noProof="0" dirty="0">
              <a:ln>
                <a:noFill/>
              </a:ln>
              <a:solidFill>
                <a:sysClr val="windowText" lastClr="000000"/>
              </a:solidFill>
              <a:effectLst/>
              <a:uLnTx/>
              <a:uFillTx/>
              <a:latin typeface="+mn-lt"/>
            </a:endParaRPr>
          </a:p>
        </p:txBody>
      </p:sp>
      <p:sp>
        <p:nvSpPr>
          <p:cNvPr id="4" name="Google Shape;308;p18">
            <a:extLst>
              <a:ext uri="{FF2B5EF4-FFF2-40B4-BE49-F238E27FC236}">
                <a16:creationId xmlns:a16="http://schemas.microsoft.com/office/drawing/2014/main" id="{CA0637FA-1887-2592-A6A9-CD5608E0E75B}"/>
              </a:ext>
            </a:extLst>
          </p:cNvPr>
          <p:cNvSpPr/>
          <p:nvPr/>
        </p:nvSpPr>
        <p:spPr>
          <a:xfrm>
            <a:off x="734008" y="2923074"/>
            <a:ext cx="5892800" cy="3276546"/>
          </a:xfrm>
          <a:prstGeom prst="roundRect">
            <a:avLst>
              <a:gd name="adj" fmla="val 0"/>
            </a:avLst>
          </a:prstGeom>
          <a:noFill/>
          <a:ln>
            <a:noFill/>
          </a:ln>
        </p:spPr>
        <p:txBody>
          <a:bodyPr spcFirstLastPara="1" wrap="square" lIns="60950" tIns="30467" rIns="60950" bIns="30467" anchor="ctr" anchorCtr="0">
            <a:noAutofit/>
          </a:bodyPr>
          <a:lstStyle/>
          <a:p>
            <a:pPr marL="457200" marR="0" lvl="0" indent="-457200" algn="just" defTabSz="914400" eaLnBrk="1" fontAlgn="auto" latinLnBrk="0" hangingPunct="1">
              <a:lnSpc>
                <a:spcPct val="150000"/>
              </a:lnSpc>
              <a:spcBef>
                <a:spcPts val="0"/>
              </a:spcBef>
              <a:spcAft>
                <a:spcPts val="0"/>
              </a:spcAft>
              <a:buClrTx/>
              <a:buSzPct val="100000"/>
              <a:buFont typeface="Arial" panose="020B0604020202020204" pitchFamily="34" charset="0"/>
              <a:buChar char="•"/>
              <a:tabLst/>
              <a:defRPr/>
            </a:pPr>
            <a:r>
              <a:rPr kumimoji="0" lang="vi-VN" sz="2400" b="0" i="0" u="none" strike="noStrike" kern="0" cap="none" spc="0" normalizeH="0" baseline="0" noProof="0" dirty="0">
                <a:ln>
                  <a:noFill/>
                </a:ln>
                <a:solidFill>
                  <a:sysClr val="windowText" lastClr="000000"/>
                </a:solidFill>
                <a:effectLst/>
                <a:uLnTx/>
                <a:uFillTx/>
                <a:latin typeface="+mn-lt"/>
                <a:ea typeface="Calibri"/>
                <a:cs typeface="Calibri"/>
                <a:sym typeface="Calibri"/>
              </a:rPr>
              <a:t>Đây là lần đầu tiên con người đặt chân lên Mặt Trăng vào năm 1969, thực hiện mơ ước từ ngàn đời.</a:t>
            </a:r>
            <a:endParaRPr kumimoji="0" sz="2400" b="0" i="0" u="none" strike="noStrike" kern="0" cap="none" spc="0" normalizeH="0" baseline="0" noProof="0" dirty="0">
              <a:ln>
                <a:noFill/>
              </a:ln>
              <a:solidFill>
                <a:sysClr val="windowText" lastClr="000000"/>
              </a:solidFill>
              <a:effectLst/>
              <a:uLnTx/>
              <a:uFillTx/>
              <a:latin typeface="+mn-lt"/>
            </a:endParaRPr>
          </a:p>
          <a:p>
            <a:pPr marL="457200" marR="0" lvl="0" indent="-457200" algn="just" defTabSz="914400" eaLnBrk="1" fontAlgn="auto" latinLnBrk="0" hangingPunct="1">
              <a:lnSpc>
                <a:spcPct val="150000"/>
              </a:lnSpc>
              <a:spcBef>
                <a:spcPts val="0"/>
              </a:spcBef>
              <a:spcAft>
                <a:spcPts val="0"/>
              </a:spcAft>
              <a:buClrTx/>
              <a:buSzPct val="100000"/>
              <a:buFont typeface="Arial" panose="020B0604020202020204" pitchFamily="34" charset="0"/>
              <a:buChar char="•"/>
              <a:tabLst/>
              <a:defRPr/>
            </a:pPr>
            <a:r>
              <a:rPr kumimoji="0" lang="vi-VN" sz="2400" b="0" i="0" u="none" strike="noStrike" kern="0" cap="none" spc="0" normalizeH="0" baseline="0" noProof="0" dirty="0">
                <a:ln>
                  <a:noFill/>
                </a:ln>
                <a:solidFill>
                  <a:sysClr val="windowText" lastClr="000000"/>
                </a:solidFill>
                <a:effectLst/>
                <a:uLnTx/>
                <a:uFillTx/>
                <a:latin typeface="+mn-lt"/>
                <a:ea typeface="Calibri"/>
                <a:cs typeface="Calibri"/>
                <a:sym typeface="Calibri"/>
              </a:rPr>
              <a:t>Sau đó, người ta còn phóng thêm 5 con tàu vũ trụ nữa lên Mặt Trăng.</a:t>
            </a:r>
            <a:endParaRPr kumimoji="0" sz="2400" b="0" i="0" u="none" strike="noStrike" kern="0" cap="none" spc="0" normalizeH="0" baseline="0" noProof="0" dirty="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12654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0">
          <a:extLst>
            <a:ext uri="{FF2B5EF4-FFF2-40B4-BE49-F238E27FC236}">
              <a16:creationId xmlns:a16="http://schemas.microsoft.com/office/drawing/2014/main" id="{5B0A8109-5454-6B01-52BD-CCEBA90CEBEC}"/>
            </a:ext>
          </a:extLst>
        </p:cNvPr>
        <p:cNvGrpSpPr/>
        <p:nvPr/>
      </p:nvGrpSpPr>
      <p:grpSpPr>
        <a:xfrm>
          <a:off x="0" y="0"/>
          <a:ext cx="0" cy="0"/>
          <a:chOff x="0" y="0"/>
          <a:chExt cx="0" cy="0"/>
        </a:xfrm>
      </p:grpSpPr>
      <p:sp>
        <p:nvSpPr>
          <p:cNvPr id="3" name="Google Shape;314;p19">
            <a:extLst>
              <a:ext uri="{FF2B5EF4-FFF2-40B4-BE49-F238E27FC236}">
                <a16:creationId xmlns:a16="http://schemas.microsoft.com/office/drawing/2014/main" id="{2292940A-A3D2-D170-814A-82A82FBC47E6}"/>
              </a:ext>
            </a:extLst>
          </p:cNvPr>
          <p:cNvSpPr/>
          <p:nvPr/>
        </p:nvSpPr>
        <p:spPr>
          <a:xfrm>
            <a:off x="-165095" y="6089126"/>
            <a:ext cx="1021851" cy="901784"/>
          </a:xfrm>
          <a:custGeom>
            <a:avLst/>
            <a:gdLst/>
            <a:ahLst/>
            <a:cxnLst/>
            <a:rect l="l" t="t" r="r" b="b"/>
            <a:pathLst>
              <a:path w="1532777" h="1352676" extrusionOk="0">
                <a:moveTo>
                  <a:pt x="0" y="0"/>
                </a:moveTo>
                <a:lnTo>
                  <a:pt x="1532777" y="0"/>
                </a:lnTo>
                <a:lnTo>
                  <a:pt x="1532777" y="1352676"/>
                </a:lnTo>
                <a:lnTo>
                  <a:pt x="0" y="1352676"/>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sp>
        <p:nvSpPr>
          <p:cNvPr id="7" name="Google Shape;318;p19">
            <a:extLst>
              <a:ext uri="{FF2B5EF4-FFF2-40B4-BE49-F238E27FC236}">
                <a16:creationId xmlns:a16="http://schemas.microsoft.com/office/drawing/2014/main" id="{A2DE5F41-44A1-84CE-3682-E3C7FF8BB3E9}"/>
              </a:ext>
            </a:extLst>
          </p:cNvPr>
          <p:cNvSpPr/>
          <p:nvPr/>
        </p:nvSpPr>
        <p:spPr>
          <a:xfrm>
            <a:off x="5847622" y="1841264"/>
            <a:ext cx="5972903" cy="654286"/>
          </a:xfrm>
          <a:prstGeom prst="roundRect">
            <a:avLst>
              <a:gd name="adj" fmla="val 6767"/>
            </a:avLst>
          </a:prstGeom>
          <a:solidFill>
            <a:srgbClr val="FFFFFF"/>
          </a:solidFill>
          <a:ln w="38100" cap="flat" cmpd="sng">
            <a:solidFill>
              <a:srgbClr val="4F6128"/>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ysClr val="windowText" lastClr="000000"/>
                </a:solidFill>
                <a:effectLst/>
                <a:uLnTx/>
                <a:uFillTx/>
                <a:latin typeface="+mn-lt"/>
                <a:ea typeface="Calibri"/>
                <a:cs typeface="Calibri"/>
                <a:sym typeface="Calibri"/>
              </a:rPr>
              <a:t>Cần gạt nước trên kính xe ô tô </a:t>
            </a:r>
            <a:endParaRPr kumimoji="0" sz="2400" b="1" i="0" u="none" strike="noStrike" kern="0" cap="none" spc="0" normalizeH="0" baseline="0" noProof="0">
              <a:ln>
                <a:noFill/>
              </a:ln>
              <a:solidFill>
                <a:sysClr val="windowText" lastClr="000000"/>
              </a:solidFill>
              <a:effectLst/>
              <a:uLnTx/>
              <a:uFillTx/>
              <a:latin typeface="+mn-lt"/>
            </a:endParaRPr>
          </a:p>
        </p:txBody>
      </p:sp>
      <p:pic>
        <p:nvPicPr>
          <p:cNvPr id="8" name="Google Shape;319;p19">
            <a:extLst>
              <a:ext uri="{FF2B5EF4-FFF2-40B4-BE49-F238E27FC236}">
                <a16:creationId xmlns:a16="http://schemas.microsoft.com/office/drawing/2014/main" id="{68CC54F7-B73C-97DC-0C4D-20795BB73761}"/>
              </a:ext>
            </a:extLst>
          </p:cNvPr>
          <p:cNvPicPr preferRelativeResize="0"/>
          <p:nvPr/>
        </p:nvPicPr>
        <p:blipFill rotWithShape="1">
          <a:blip r:embed="rId5">
            <a:alphaModFix/>
          </a:blip>
          <a:srcRect/>
          <a:stretch/>
        </p:blipFill>
        <p:spPr>
          <a:xfrm>
            <a:off x="345830" y="2990851"/>
            <a:ext cx="5007219" cy="3336808"/>
          </a:xfrm>
          <a:prstGeom prst="rect">
            <a:avLst/>
          </a:prstGeom>
          <a:noFill/>
          <a:ln>
            <a:noFill/>
          </a:ln>
          <a:effectLst>
            <a:outerShdw blurRad="190500" algn="tl" rotWithShape="0">
              <a:srgbClr val="000000">
                <a:alpha val="69803"/>
              </a:srgbClr>
            </a:outerShdw>
          </a:effectLst>
        </p:spPr>
      </p:pic>
      <p:sp>
        <p:nvSpPr>
          <p:cNvPr id="9" name="Google Shape;320;p19">
            <a:extLst>
              <a:ext uri="{FF2B5EF4-FFF2-40B4-BE49-F238E27FC236}">
                <a16:creationId xmlns:a16="http://schemas.microsoft.com/office/drawing/2014/main" id="{A30A368D-478F-A9D0-75A4-9188328B650D}"/>
              </a:ext>
            </a:extLst>
          </p:cNvPr>
          <p:cNvSpPr/>
          <p:nvPr/>
        </p:nvSpPr>
        <p:spPr>
          <a:xfrm>
            <a:off x="5485673" y="2838450"/>
            <a:ext cx="6502399" cy="3336808"/>
          </a:xfrm>
          <a:prstGeom prst="roundRect">
            <a:avLst>
              <a:gd name="adj" fmla="val 0"/>
            </a:avLst>
          </a:prstGeom>
          <a:noFill/>
          <a:ln>
            <a:noFill/>
          </a:ln>
        </p:spPr>
        <p:txBody>
          <a:bodyPr spcFirstLastPara="1" wrap="square" lIns="60950" tIns="30467" rIns="60950" bIns="30467" anchor="ctr" anchorCtr="0">
            <a:noAutofit/>
          </a:bodyPr>
          <a:lstStyle/>
          <a:p>
            <a:pPr marL="381019" marR="0" lvl="0" indent="-381019" algn="just" defTabSz="914400" eaLnBrk="1" fontAlgn="auto" latinLnBrk="0" hangingPunct="1">
              <a:lnSpc>
                <a:spcPct val="150000"/>
              </a:lnSpc>
              <a:spcBef>
                <a:spcPts val="0"/>
              </a:spcBef>
              <a:spcAft>
                <a:spcPts val="0"/>
              </a:spcAft>
              <a:buClrTx/>
              <a:buSzPct val="100000"/>
              <a:buFont typeface="Arial"/>
              <a:buChar char="•"/>
              <a:tabLst/>
              <a:defRPr/>
            </a:pPr>
            <a:r>
              <a:rPr kumimoji="0" lang="vi-VN" sz="2400" b="0" i="0" u="none" strike="noStrike" kern="0" cap="none" spc="0" normalizeH="0" baseline="0" noProof="0" dirty="0">
                <a:ln>
                  <a:noFill/>
                </a:ln>
                <a:solidFill>
                  <a:sysClr val="windowText" lastClr="000000"/>
                </a:solidFill>
                <a:effectLst/>
                <a:uLnTx/>
                <a:uFillTx/>
                <a:latin typeface="+mn-lt"/>
                <a:ea typeface="Calibri"/>
                <a:cs typeface="Calibri"/>
                <a:sym typeface="Calibri"/>
              </a:rPr>
              <a:t>Là sáng chế của bà Ma-ri An-đéc-xơn. </a:t>
            </a:r>
            <a:endParaRPr kumimoji="0" sz="2400" b="0" i="0" u="none" strike="noStrike" kern="0" cap="none" spc="0" normalizeH="0" baseline="0" noProof="0" dirty="0">
              <a:ln>
                <a:noFill/>
              </a:ln>
              <a:solidFill>
                <a:sysClr val="windowText" lastClr="000000"/>
              </a:solidFill>
              <a:effectLst/>
              <a:uLnTx/>
              <a:uFillTx/>
              <a:latin typeface="+mn-lt"/>
              <a:ea typeface="Calibri"/>
              <a:cs typeface="Calibri"/>
              <a:sym typeface="Calibri"/>
            </a:endParaRPr>
          </a:p>
          <a:p>
            <a:pPr marL="381019" marR="0" lvl="0" indent="-381019" algn="just" defTabSz="914400" eaLnBrk="1" fontAlgn="auto" latinLnBrk="0" hangingPunct="1">
              <a:lnSpc>
                <a:spcPct val="150000"/>
              </a:lnSpc>
              <a:spcBef>
                <a:spcPts val="0"/>
              </a:spcBef>
              <a:spcAft>
                <a:spcPts val="0"/>
              </a:spcAft>
              <a:buClrTx/>
              <a:buSzPct val="100000"/>
              <a:buFont typeface="Arial"/>
              <a:buChar char="•"/>
              <a:tabLst/>
              <a:defRPr/>
            </a:pPr>
            <a:r>
              <a:rPr kumimoji="0" lang="vi-VN" sz="2400" b="0" i="0" u="none" strike="noStrike" kern="0" cap="none" spc="0" normalizeH="0" baseline="0" noProof="0" dirty="0">
                <a:ln>
                  <a:noFill/>
                </a:ln>
                <a:solidFill>
                  <a:sysClr val="windowText" lastClr="000000"/>
                </a:solidFill>
                <a:effectLst/>
                <a:uLnTx/>
                <a:uFillTx/>
                <a:latin typeface="+mn-lt"/>
                <a:ea typeface="Calibri"/>
                <a:cs typeface="Calibri"/>
                <a:sym typeface="Calibri"/>
              </a:rPr>
              <a:t>Trong một chuyến du lịch, bà thấy các tài xế phải thường xuyên dừng xe để lau nước và tuyết phủ trên mặt kính trước buồng lái. Bà đã thiết kế ra chiếc cần gạt nước này.</a:t>
            </a:r>
            <a:endParaRPr kumimoji="0" sz="2400" b="0" i="0" u="none" strike="noStrike" kern="0" cap="none" spc="0" normalizeH="0" baseline="0" noProof="0" dirty="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124257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55"/>
        <p:cNvGrpSpPr/>
        <p:nvPr/>
      </p:nvGrpSpPr>
      <p:grpSpPr>
        <a:xfrm>
          <a:off x="0" y="0"/>
          <a:ext cx="0" cy="0"/>
          <a:chOff x="0" y="0"/>
          <a:chExt cx="0" cy="0"/>
        </a:xfrm>
      </p:grpSpPr>
      <p:pic>
        <p:nvPicPr>
          <p:cNvPr id="2" name="Picture 4">
            <a:hlinkClick r:id="rId4"/>
            <a:extLst>
              <a:ext uri="{FF2B5EF4-FFF2-40B4-BE49-F238E27FC236}">
                <a16:creationId xmlns:a16="http://schemas.microsoft.com/office/drawing/2014/main" id="{73A54AFB-6534-DFEB-C7EF-27CED7963DB4}"/>
              </a:ext>
            </a:extLst>
          </p:cNvPr>
          <p:cNvPicPr>
            <a:picLocks noChangeAspect="1"/>
          </p:cNvPicPr>
          <p:nvPr/>
        </p:nvPicPr>
        <p:blipFill>
          <a:blip r:embed="rId5"/>
          <a:stretch>
            <a:fillRect/>
          </a:stretch>
        </p:blipFill>
        <p:spPr>
          <a:xfrm>
            <a:off x="4840939" y="3156045"/>
            <a:ext cx="2510122" cy="152513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0">
          <a:extLst>
            <a:ext uri="{FF2B5EF4-FFF2-40B4-BE49-F238E27FC236}">
              <a16:creationId xmlns:a16="http://schemas.microsoft.com/office/drawing/2014/main" id="{0CDDB7A7-021C-8A2C-7468-FF44EBB63221}"/>
            </a:ext>
          </a:extLst>
        </p:cNvPr>
        <p:cNvGrpSpPr/>
        <p:nvPr/>
      </p:nvGrpSpPr>
      <p:grpSpPr>
        <a:xfrm>
          <a:off x="0" y="0"/>
          <a:ext cx="0" cy="0"/>
          <a:chOff x="0" y="0"/>
          <a:chExt cx="0" cy="0"/>
        </a:xfrm>
      </p:grpSpPr>
      <p:sp>
        <p:nvSpPr>
          <p:cNvPr id="2" name="Google Shape;325;p20">
            <a:extLst>
              <a:ext uri="{FF2B5EF4-FFF2-40B4-BE49-F238E27FC236}">
                <a16:creationId xmlns:a16="http://schemas.microsoft.com/office/drawing/2014/main" id="{BDA2A109-9304-19BA-4DD6-12DC47490F1A}"/>
              </a:ext>
            </a:extLst>
          </p:cNvPr>
          <p:cNvSpPr/>
          <p:nvPr/>
        </p:nvSpPr>
        <p:spPr>
          <a:xfrm>
            <a:off x="10652008" y="906406"/>
            <a:ext cx="1351727" cy="1192899"/>
          </a:xfrm>
          <a:custGeom>
            <a:avLst/>
            <a:gdLst/>
            <a:ahLst/>
            <a:cxnLst/>
            <a:rect l="l" t="t" r="r" b="b"/>
            <a:pathLst>
              <a:path w="2027591" h="1789349" extrusionOk="0">
                <a:moveTo>
                  <a:pt x="0" y="0"/>
                </a:moveTo>
                <a:lnTo>
                  <a:pt x="2027591" y="0"/>
                </a:lnTo>
                <a:lnTo>
                  <a:pt x="2027591" y="1789350"/>
                </a:lnTo>
                <a:lnTo>
                  <a:pt x="0" y="1789350"/>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sp>
        <p:nvSpPr>
          <p:cNvPr id="3" name="Google Shape;328;p20">
            <a:extLst>
              <a:ext uri="{FF2B5EF4-FFF2-40B4-BE49-F238E27FC236}">
                <a16:creationId xmlns:a16="http://schemas.microsoft.com/office/drawing/2014/main" id="{E4DE9A27-8100-BDEE-459B-6548809114A7}"/>
              </a:ext>
            </a:extLst>
          </p:cNvPr>
          <p:cNvSpPr/>
          <p:nvPr/>
        </p:nvSpPr>
        <p:spPr>
          <a:xfrm>
            <a:off x="-139246" y="6126702"/>
            <a:ext cx="1136541" cy="892701"/>
          </a:xfrm>
          <a:custGeom>
            <a:avLst/>
            <a:gdLst/>
            <a:ahLst/>
            <a:cxnLst/>
            <a:rect l="l" t="t" r="r" b="b"/>
            <a:pathLst>
              <a:path w="1704812" h="1339052" extrusionOk="0">
                <a:moveTo>
                  <a:pt x="0" y="0"/>
                </a:moveTo>
                <a:lnTo>
                  <a:pt x="1704812" y="0"/>
                </a:lnTo>
                <a:lnTo>
                  <a:pt x="1704812" y="1339053"/>
                </a:lnTo>
                <a:lnTo>
                  <a:pt x="0" y="1339053"/>
                </a:lnTo>
                <a:lnTo>
                  <a:pt x="0" y="0"/>
                </a:lnTo>
                <a:close/>
              </a:path>
            </a:pathLst>
          </a:custGeom>
          <a:blipFill rotWithShape="1">
            <a:blip r:embed="rId5">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sp>
        <p:nvSpPr>
          <p:cNvPr id="4" name="Google Shape;329;p20">
            <a:extLst>
              <a:ext uri="{FF2B5EF4-FFF2-40B4-BE49-F238E27FC236}">
                <a16:creationId xmlns:a16="http://schemas.microsoft.com/office/drawing/2014/main" id="{A60AA355-0166-A430-5A32-02AE0365546F}"/>
              </a:ext>
            </a:extLst>
          </p:cNvPr>
          <p:cNvSpPr/>
          <p:nvPr/>
        </p:nvSpPr>
        <p:spPr>
          <a:xfrm>
            <a:off x="3446313" y="1945092"/>
            <a:ext cx="484827" cy="431936"/>
          </a:xfrm>
          <a:custGeom>
            <a:avLst/>
            <a:gdLst/>
            <a:ahLst/>
            <a:cxnLst/>
            <a:rect l="l" t="t" r="r" b="b"/>
            <a:pathLst>
              <a:path w="727240" h="647904" extrusionOk="0">
                <a:moveTo>
                  <a:pt x="0" y="0"/>
                </a:moveTo>
                <a:lnTo>
                  <a:pt x="727240" y="0"/>
                </a:lnTo>
                <a:lnTo>
                  <a:pt x="727240" y="647905"/>
                </a:lnTo>
                <a:lnTo>
                  <a:pt x="0" y="647905"/>
                </a:lnTo>
                <a:lnTo>
                  <a:pt x="0" y="0"/>
                </a:lnTo>
                <a:close/>
              </a:path>
            </a:pathLst>
          </a:custGeom>
          <a:blipFill rotWithShape="1">
            <a:blip r:embed="rId6">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pic>
        <p:nvPicPr>
          <p:cNvPr id="5" name="Google Shape;330;p20">
            <a:extLst>
              <a:ext uri="{FF2B5EF4-FFF2-40B4-BE49-F238E27FC236}">
                <a16:creationId xmlns:a16="http://schemas.microsoft.com/office/drawing/2014/main" id="{1B4BF86F-4C73-B11E-9D1C-1846F880D1AA}"/>
              </a:ext>
            </a:extLst>
          </p:cNvPr>
          <p:cNvPicPr preferRelativeResize="0"/>
          <p:nvPr/>
        </p:nvPicPr>
        <p:blipFill rotWithShape="1">
          <a:blip r:embed="rId7">
            <a:alphaModFix/>
          </a:blip>
          <a:srcRect/>
          <a:stretch/>
        </p:blipFill>
        <p:spPr>
          <a:xfrm>
            <a:off x="500472" y="2777687"/>
            <a:ext cx="4609755" cy="3795365"/>
          </a:xfrm>
          <a:prstGeom prst="rect">
            <a:avLst/>
          </a:prstGeom>
          <a:noFill/>
          <a:ln>
            <a:noFill/>
          </a:ln>
          <a:effectLst>
            <a:outerShdw blurRad="190500" algn="tl" rotWithShape="0">
              <a:srgbClr val="000000">
                <a:alpha val="69803"/>
              </a:srgbClr>
            </a:outerShdw>
          </a:effectLst>
        </p:spPr>
      </p:pic>
      <p:sp>
        <p:nvSpPr>
          <p:cNvPr id="6" name="Google Shape;331;p20">
            <a:extLst>
              <a:ext uri="{FF2B5EF4-FFF2-40B4-BE49-F238E27FC236}">
                <a16:creationId xmlns:a16="http://schemas.microsoft.com/office/drawing/2014/main" id="{9EECDD6A-2E51-BA53-6B4D-93E008BDC511}"/>
              </a:ext>
            </a:extLst>
          </p:cNvPr>
          <p:cNvSpPr/>
          <p:nvPr/>
        </p:nvSpPr>
        <p:spPr>
          <a:xfrm>
            <a:off x="6714714" y="1963039"/>
            <a:ext cx="3804720" cy="827978"/>
          </a:xfrm>
          <a:prstGeom prst="roundRect">
            <a:avLst>
              <a:gd name="adj" fmla="val 6767"/>
            </a:avLst>
          </a:prstGeom>
          <a:solidFill>
            <a:srgbClr val="FFFFFF"/>
          </a:solidFill>
          <a:ln w="38100" cap="flat" cmpd="sng">
            <a:solidFill>
              <a:srgbClr val="4F6128"/>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ysClr val="windowText" lastClr="000000"/>
                </a:solidFill>
                <a:effectLst/>
                <a:uLnTx/>
                <a:uFillTx/>
                <a:latin typeface="+mn-lt"/>
              </a:rPr>
              <a:t>Bỉm trẻ em</a:t>
            </a:r>
            <a:endParaRPr kumimoji="0" sz="2400" b="0" i="0" u="none" strike="noStrike" kern="0" cap="none" spc="0" normalizeH="0" baseline="0" noProof="0">
              <a:ln>
                <a:noFill/>
              </a:ln>
              <a:solidFill>
                <a:sysClr val="windowText" lastClr="000000"/>
              </a:solidFill>
              <a:effectLst/>
              <a:uLnTx/>
              <a:uFillTx/>
              <a:latin typeface="+mn-lt"/>
            </a:endParaRPr>
          </a:p>
        </p:txBody>
      </p:sp>
      <p:sp>
        <p:nvSpPr>
          <p:cNvPr id="7" name="Google Shape;332;p20">
            <a:extLst>
              <a:ext uri="{FF2B5EF4-FFF2-40B4-BE49-F238E27FC236}">
                <a16:creationId xmlns:a16="http://schemas.microsoft.com/office/drawing/2014/main" id="{02AE3688-C59F-6FB4-64F3-29C440708BAA}"/>
              </a:ext>
            </a:extLst>
          </p:cNvPr>
          <p:cNvSpPr/>
          <p:nvPr/>
        </p:nvSpPr>
        <p:spPr>
          <a:xfrm>
            <a:off x="5477683" y="3034026"/>
            <a:ext cx="6278783" cy="3282686"/>
          </a:xfrm>
          <a:prstGeom prst="roundRect">
            <a:avLst>
              <a:gd name="adj" fmla="val 0"/>
            </a:avLst>
          </a:prstGeom>
          <a:noFill/>
          <a:ln>
            <a:noFill/>
          </a:ln>
        </p:spPr>
        <p:txBody>
          <a:bodyPr spcFirstLastPara="1" wrap="square" lIns="60950" tIns="30467" rIns="60950" bIns="30467" anchor="ctr" anchorCtr="0">
            <a:noAutofit/>
          </a:bodyPr>
          <a:lstStyle/>
          <a:p>
            <a:pPr marL="381019" marR="0" lvl="0" indent="-381019" algn="just" defTabSz="914400" eaLnBrk="1" fontAlgn="auto" latinLnBrk="0" hangingPunct="1">
              <a:lnSpc>
                <a:spcPct val="150000"/>
              </a:lnSpc>
              <a:spcBef>
                <a:spcPts val="0"/>
              </a:spcBef>
              <a:spcAft>
                <a:spcPts val="0"/>
              </a:spcAft>
              <a:buClrTx/>
              <a:buSzPct val="100000"/>
              <a:buFont typeface="Arial"/>
              <a:buChar char="•"/>
              <a:tabLst/>
              <a:defRPr/>
            </a:pPr>
            <a:r>
              <a:rPr kumimoji="0" lang="vi-VN" sz="2400" b="0" i="0" u="none" strike="noStrike" kern="0" cap="none" spc="0" normalizeH="0" baseline="0" noProof="0" dirty="0">
                <a:ln>
                  <a:noFill/>
                </a:ln>
                <a:solidFill>
                  <a:sysClr val="windowText" lastClr="000000"/>
                </a:solidFill>
                <a:effectLst/>
                <a:uLnTx/>
                <a:uFillTx/>
                <a:latin typeface="+mn-lt"/>
                <a:ea typeface="Calibri"/>
                <a:cs typeface="Calibri"/>
                <a:sym typeface="Calibri"/>
              </a:rPr>
              <a:t>Chiếc bỉm dùng cho em bé rất tiện lợi. </a:t>
            </a:r>
            <a:endParaRPr kumimoji="0" sz="2400" b="0" i="0" u="none" strike="noStrike" kern="0" cap="none" spc="0" normalizeH="0" baseline="0" noProof="0" dirty="0">
              <a:ln>
                <a:noFill/>
              </a:ln>
              <a:solidFill>
                <a:sysClr val="windowText" lastClr="000000"/>
              </a:solidFill>
              <a:effectLst/>
              <a:uLnTx/>
              <a:uFillTx/>
              <a:latin typeface="+mn-lt"/>
              <a:ea typeface="Calibri"/>
              <a:cs typeface="Calibri"/>
              <a:sym typeface="Calibri"/>
            </a:endParaRPr>
          </a:p>
          <a:p>
            <a:pPr marL="381019" marR="0" lvl="0" indent="-381019" algn="just" defTabSz="914400" eaLnBrk="1" fontAlgn="auto" latinLnBrk="0" hangingPunct="1">
              <a:lnSpc>
                <a:spcPct val="150000"/>
              </a:lnSpc>
              <a:spcBef>
                <a:spcPts val="0"/>
              </a:spcBef>
              <a:spcAft>
                <a:spcPts val="0"/>
              </a:spcAft>
              <a:buClrTx/>
              <a:buSzPct val="100000"/>
              <a:buFont typeface="Arial"/>
              <a:buChar char="•"/>
              <a:tabLst/>
              <a:defRPr/>
            </a:pPr>
            <a:r>
              <a:rPr kumimoji="0" lang="vi-VN" sz="2400" b="0" i="0" u="none" strike="noStrike" kern="0" cap="none" spc="0" normalizeH="0" baseline="0" noProof="0" dirty="0">
                <a:ln>
                  <a:noFill/>
                </a:ln>
                <a:solidFill>
                  <a:sysClr val="windowText" lastClr="000000"/>
                </a:solidFill>
                <a:effectLst/>
                <a:uLnTx/>
                <a:uFillTx/>
                <a:latin typeface="+mn-lt"/>
                <a:ea typeface="Calibri"/>
                <a:cs typeface="Calibri"/>
                <a:sym typeface="Calibri"/>
              </a:rPr>
              <a:t>Nó do một bà nội trợ tên là Ma-ri-ôn Đô-nô-van (</a:t>
            </a:r>
            <a:r>
              <a:rPr kumimoji="0" lang="vi-VN" sz="2400" b="0" i="0" u="none" strike="noStrike" kern="0" cap="none" spc="0" normalizeH="0" baseline="0" noProof="0" dirty="0" err="1">
                <a:ln>
                  <a:noFill/>
                </a:ln>
                <a:solidFill>
                  <a:sysClr val="windowText" lastClr="000000"/>
                </a:solidFill>
                <a:effectLst/>
                <a:uLnTx/>
                <a:uFillTx/>
                <a:latin typeface="+mn-lt"/>
                <a:ea typeface="Calibri"/>
                <a:cs typeface="Calibri"/>
                <a:sym typeface="Calibri"/>
              </a:rPr>
              <a:t>Marion</a:t>
            </a:r>
            <a:r>
              <a:rPr kumimoji="0" lang="vi-VN" sz="2400" b="0" i="0" u="none" strike="noStrike" kern="0" cap="none" spc="0" normalizeH="0" baseline="0" noProof="0" dirty="0">
                <a:ln>
                  <a:noFill/>
                </a:ln>
                <a:solidFill>
                  <a:sysClr val="windowText" lastClr="000000"/>
                </a:solidFill>
                <a:effectLst/>
                <a:uLnTx/>
                <a:uFillTx/>
                <a:latin typeface="+mn-lt"/>
                <a:ea typeface="Calibri"/>
                <a:cs typeface="Calibri"/>
                <a:sym typeface="Calibri"/>
              </a:rPr>
              <a:t> </a:t>
            </a:r>
            <a:r>
              <a:rPr kumimoji="0" lang="vi-VN" sz="2400" b="0" i="0" u="none" strike="noStrike" kern="0" cap="none" spc="0" normalizeH="0" baseline="0" noProof="0" dirty="0" err="1">
                <a:ln>
                  <a:noFill/>
                </a:ln>
                <a:solidFill>
                  <a:sysClr val="windowText" lastClr="000000"/>
                </a:solidFill>
                <a:effectLst/>
                <a:uLnTx/>
                <a:uFillTx/>
                <a:latin typeface="+mn-lt"/>
                <a:ea typeface="Calibri"/>
                <a:cs typeface="Calibri"/>
                <a:sym typeface="Calibri"/>
              </a:rPr>
              <a:t>Donovan</a:t>
            </a:r>
            <a:r>
              <a:rPr kumimoji="0" lang="vi-VN" sz="2400" b="0" i="0" u="none" strike="noStrike" kern="0" cap="none" spc="0" normalizeH="0" baseline="0" noProof="0" dirty="0">
                <a:ln>
                  <a:noFill/>
                </a:ln>
                <a:solidFill>
                  <a:sysClr val="windowText" lastClr="000000"/>
                </a:solidFill>
                <a:effectLst/>
                <a:uLnTx/>
                <a:uFillTx/>
                <a:latin typeface="+mn-lt"/>
                <a:ea typeface="Calibri"/>
                <a:cs typeface="Calibri"/>
                <a:sym typeface="Calibri"/>
              </a:rPr>
              <a:t>) sáng chế ra khi chăm sóc cô con gái bé bỏng của mình.</a:t>
            </a:r>
            <a:endParaRPr kumimoji="0" sz="2400" b="0" i="0" u="none" strike="noStrike" kern="0" cap="none" spc="0" normalizeH="0" baseline="0" noProof="0" dirty="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298957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Shape 280">
          <a:extLst>
            <a:ext uri="{FF2B5EF4-FFF2-40B4-BE49-F238E27FC236}">
              <a16:creationId xmlns:a16="http://schemas.microsoft.com/office/drawing/2014/main" id="{FB737BDA-6DFD-DCE7-3330-AA965345F84B}"/>
            </a:ext>
          </a:extLst>
        </p:cNvPr>
        <p:cNvGrpSpPr/>
        <p:nvPr/>
      </p:nvGrpSpPr>
      <p:grpSpPr>
        <a:xfrm>
          <a:off x="0" y="0"/>
          <a:ext cx="0" cy="0"/>
          <a:chOff x="0" y="0"/>
          <a:chExt cx="0" cy="0"/>
        </a:xfrm>
      </p:grpSpPr>
      <p:sp>
        <p:nvSpPr>
          <p:cNvPr id="2" name="Google Shape;339;p21">
            <a:extLst>
              <a:ext uri="{FF2B5EF4-FFF2-40B4-BE49-F238E27FC236}">
                <a16:creationId xmlns:a16="http://schemas.microsoft.com/office/drawing/2014/main" id="{66169F35-9021-4D7E-96A9-093FEC409129}"/>
              </a:ext>
            </a:extLst>
          </p:cNvPr>
          <p:cNvSpPr/>
          <p:nvPr/>
        </p:nvSpPr>
        <p:spPr>
          <a:xfrm>
            <a:off x="985365" y="1741501"/>
            <a:ext cx="10442454" cy="940036"/>
          </a:xfrm>
          <a:prstGeom prst="roundRect">
            <a:avLst>
              <a:gd name="adj" fmla="val 15806"/>
            </a:avLst>
          </a:prstGeom>
          <a:solidFill>
            <a:srgbClr val="ABC571"/>
          </a:solidFill>
          <a:ln>
            <a:noFill/>
          </a:ln>
          <a:effectLst>
            <a:outerShdw blurRad="149987" dist="250190" dir="8460000" algn="ctr">
              <a:srgbClr val="000000">
                <a:alpha val="27843"/>
              </a:srgbClr>
            </a:outerShdw>
          </a:effectLst>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200" b="1" i="0" u="none" strike="noStrike" kern="0" cap="none" spc="0" normalizeH="0" baseline="0" noProof="0" dirty="0">
                <a:ln>
                  <a:noFill/>
                </a:ln>
                <a:solidFill>
                  <a:schemeClr val="tx1"/>
                </a:solidFill>
                <a:effectLst/>
                <a:uLnTx/>
                <a:uFillTx/>
                <a:latin typeface="+mn-lt"/>
              </a:rPr>
              <a:t>Câu 4. </a:t>
            </a:r>
            <a:r>
              <a:rPr kumimoji="0" lang="vi-VN" sz="2200" b="0" i="0" u="none" strike="noStrike" kern="0" cap="none" spc="0" normalizeH="0" baseline="0" noProof="0" dirty="0">
                <a:ln>
                  <a:noFill/>
                </a:ln>
                <a:solidFill>
                  <a:schemeClr val="tx1"/>
                </a:solidFill>
                <a:effectLst/>
                <a:uLnTx/>
                <a:uFillTx/>
                <a:latin typeface="+mn-lt"/>
              </a:rPr>
              <a:t>Vì sao có thể nói </a:t>
            </a:r>
            <a:r>
              <a:rPr kumimoji="0" lang="vi-VN" sz="2200" b="0" i="1" u="none" strike="noStrike" kern="0" cap="none" spc="0" normalizeH="0" baseline="0" noProof="0" dirty="0">
                <a:ln>
                  <a:noFill/>
                </a:ln>
                <a:solidFill>
                  <a:schemeClr val="tx1"/>
                </a:solidFill>
                <a:effectLst/>
                <a:uLnTx/>
                <a:uFillTx/>
                <a:latin typeface="+mn-lt"/>
              </a:rPr>
              <a:t>“Mỗi sáng chế lớn nhỏ đều góp phần viết nên lịch sử văn minh của loài người”</a:t>
            </a:r>
            <a:r>
              <a:rPr kumimoji="0" lang="vi-VN" sz="2200" b="0" i="0" u="none" strike="noStrike" kern="0" cap="none" spc="0" normalizeH="0" baseline="0" noProof="0" dirty="0">
                <a:ln>
                  <a:noFill/>
                </a:ln>
                <a:solidFill>
                  <a:schemeClr val="tx1"/>
                </a:solidFill>
                <a:effectLst/>
                <a:uLnTx/>
                <a:uFillTx/>
                <a:latin typeface="+mn-lt"/>
              </a:rPr>
              <a:t>? Tìm các ý đúng:</a:t>
            </a:r>
            <a:endParaRPr kumimoji="0" sz="2200" b="0" i="0" u="none" strike="noStrike" kern="0" cap="none" spc="0" normalizeH="0" baseline="0" noProof="0" dirty="0">
              <a:ln>
                <a:noFill/>
              </a:ln>
              <a:solidFill>
                <a:schemeClr val="tx1"/>
              </a:solidFill>
              <a:effectLst/>
              <a:uLnTx/>
              <a:uFillTx/>
              <a:latin typeface="+mn-lt"/>
            </a:endParaRPr>
          </a:p>
        </p:txBody>
      </p:sp>
      <p:sp>
        <p:nvSpPr>
          <p:cNvPr id="3" name="Google Shape;340;p21">
            <a:extLst>
              <a:ext uri="{FF2B5EF4-FFF2-40B4-BE49-F238E27FC236}">
                <a16:creationId xmlns:a16="http://schemas.microsoft.com/office/drawing/2014/main" id="{BAC4BFEF-6D1D-90D6-468D-A767F8C6A4C1}"/>
              </a:ext>
            </a:extLst>
          </p:cNvPr>
          <p:cNvSpPr/>
          <p:nvPr/>
        </p:nvSpPr>
        <p:spPr>
          <a:xfrm>
            <a:off x="193281" y="3033308"/>
            <a:ext cx="11805435" cy="742494"/>
          </a:xfrm>
          <a:prstGeom prst="roundRect">
            <a:avLst>
              <a:gd name="adj" fmla="val 4295"/>
            </a:avLst>
          </a:prstGeom>
          <a:solidFill>
            <a:srgbClr val="FFFFFF"/>
          </a:solidFill>
          <a:ln w="38100" cap="flat" cmpd="sng">
            <a:solidFill>
              <a:srgbClr val="4F6128"/>
            </a:solidFill>
            <a:prstDash val="solid"/>
            <a:round/>
            <a:headEnd type="none" w="sm" len="sm"/>
            <a:tailEnd type="none" w="sm" len="sm"/>
          </a:ln>
        </p:spPr>
        <p:txBody>
          <a:bodyPr spcFirstLastPara="1" wrap="square" lIns="60950" tIns="30467" rIns="60950" bIns="30467" anchor="ctr" anchorCtr="0">
            <a:noAutofit/>
          </a:bodyPr>
          <a:lstStyle/>
          <a:p>
            <a:pPr marR="0" lvl="0" algn="just" defTabSz="914400" eaLnBrk="1" fontAlgn="auto" latinLnBrk="0" hangingPunct="1">
              <a:lnSpc>
                <a:spcPct val="100000"/>
              </a:lnSpc>
              <a:spcBef>
                <a:spcPts val="0"/>
              </a:spcBef>
              <a:spcAft>
                <a:spcPts val="0"/>
              </a:spcAft>
              <a:buClrTx/>
              <a:buSzPts val="4000"/>
              <a:tabLst/>
              <a:defRPr/>
            </a:pPr>
            <a:r>
              <a:rPr kumimoji="0" lang="en-US" sz="2200" b="0" i="0" u="none" strike="noStrike" kern="0" cap="none" spc="0" normalizeH="0" baseline="0" noProof="0" dirty="0">
                <a:ln>
                  <a:noFill/>
                </a:ln>
                <a:solidFill>
                  <a:sysClr val="windowText" lastClr="000000"/>
                </a:solidFill>
                <a:effectLst/>
                <a:uLnTx/>
                <a:uFillTx/>
                <a:latin typeface="+mn-lt"/>
              </a:rPr>
              <a:t>A. </a:t>
            </a:r>
            <a:r>
              <a:rPr kumimoji="0" lang="vi-VN" sz="2200" b="0" i="0" u="none" strike="noStrike" kern="0" cap="none" spc="0" normalizeH="0" baseline="0" noProof="0" dirty="0">
                <a:ln>
                  <a:noFill/>
                </a:ln>
                <a:solidFill>
                  <a:sysClr val="windowText" lastClr="000000"/>
                </a:solidFill>
                <a:effectLst/>
                <a:uLnTx/>
                <a:uFillTx/>
                <a:latin typeface="+mn-lt"/>
              </a:rPr>
              <a:t>Vì mỗi sáng chế lớn nhỏ đều góp phần làm cho cuộc sống tốt đẹp hơn.</a:t>
            </a:r>
            <a:endParaRPr kumimoji="0" sz="2200" b="0" i="0" u="none" strike="noStrike" kern="0" cap="none" spc="0" normalizeH="0" baseline="0" noProof="0" dirty="0">
              <a:ln>
                <a:noFill/>
              </a:ln>
              <a:solidFill>
                <a:sysClr val="windowText" lastClr="000000"/>
              </a:solidFill>
              <a:effectLst/>
              <a:uLnTx/>
              <a:uFillTx/>
              <a:latin typeface="+mn-lt"/>
            </a:endParaRPr>
          </a:p>
        </p:txBody>
      </p:sp>
      <p:sp>
        <p:nvSpPr>
          <p:cNvPr id="4" name="Google Shape;341;p21">
            <a:extLst>
              <a:ext uri="{FF2B5EF4-FFF2-40B4-BE49-F238E27FC236}">
                <a16:creationId xmlns:a16="http://schemas.microsoft.com/office/drawing/2014/main" id="{7B8EE191-3061-08C3-39F0-4D7F49369211}"/>
              </a:ext>
            </a:extLst>
          </p:cNvPr>
          <p:cNvSpPr/>
          <p:nvPr/>
        </p:nvSpPr>
        <p:spPr>
          <a:xfrm>
            <a:off x="193281" y="4007749"/>
            <a:ext cx="11805435" cy="742494"/>
          </a:xfrm>
          <a:prstGeom prst="roundRect">
            <a:avLst>
              <a:gd name="adj" fmla="val 4295"/>
            </a:avLst>
          </a:prstGeom>
          <a:solidFill>
            <a:srgbClr val="FFFFFF"/>
          </a:solidFill>
          <a:ln w="38100" cap="flat" cmpd="sng">
            <a:solidFill>
              <a:srgbClr val="4F6128"/>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00000"/>
              </a:lnSpc>
              <a:spcBef>
                <a:spcPts val="0"/>
              </a:spcBef>
              <a:spcAft>
                <a:spcPts val="0"/>
              </a:spcAft>
              <a:buClrTx/>
              <a:buSzTx/>
              <a:tabLst/>
              <a:defRPr/>
            </a:pPr>
            <a:r>
              <a:rPr kumimoji="0" lang="en-US" sz="2200" b="0" i="0" u="none" strike="noStrike" kern="0" cap="none" spc="0" normalizeH="0" baseline="0" noProof="0" dirty="0">
                <a:ln>
                  <a:noFill/>
                </a:ln>
                <a:solidFill>
                  <a:sysClr val="windowText" lastClr="000000"/>
                </a:solidFill>
                <a:effectLst/>
                <a:uLnTx/>
                <a:uFillTx/>
                <a:latin typeface="+mn-lt"/>
              </a:rPr>
              <a:t>B</a:t>
            </a:r>
            <a:r>
              <a:rPr kumimoji="0" lang="vi-VN" sz="2200" b="0" i="0" u="none" strike="noStrike" kern="0" cap="none" spc="0" normalizeH="0" baseline="0" noProof="0" dirty="0">
                <a:ln>
                  <a:noFill/>
                </a:ln>
                <a:solidFill>
                  <a:sysClr val="windowText" lastClr="000000"/>
                </a:solidFill>
                <a:effectLst/>
                <a:uLnTx/>
                <a:uFillTx/>
                <a:latin typeface="+mn-lt"/>
              </a:rPr>
              <a:t>. Vì mỗi sáng chế lớn nhỏ đều góp phần làm cho xã hội tiến bộ hơn.</a:t>
            </a:r>
            <a:endParaRPr kumimoji="0" sz="2200" b="0" i="0" u="none" strike="noStrike" kern="0" cap="none" spc="0" normalizeH="0" baseline="0" noProof="0" dirty="0">
              <a:ln>
                <a:noFill/>
              </a:ln>
              <a:solidFill>
                <a:sysClr val="windowText" lastClr="000000"/>
              </a:solidFill>
              <a:effectLst/>
              <a:uLnTx/>
              <a:uFillTx/>
              <a:latin typeface="+mn-lt"/>
            </a:endParaRPr>
          </a:p>
        </p:txBody>
      </p:sp>
      <p:sp>
        <p:nvSpPr>
          <p:cNvPr id="5" name="Google Shape;342;p21">
            <a:extLst>
              <a:ext uri="{FF2B5EF4-FFF2-40B4-BE49-F238E27FC236}">
                <a16:creationId xmlns:a16="http://schemas.microsoft.com/office/drawing/2014/main" id="{6BD10C21-AFBB-E69F-003E-4880D2AEC3D0}"/>
              </a:ext>
            </a:extLst>
          </p:cNvPr>
          <p:cNvSpPr/>
          <p:nvPr/>
        </p:nvSpPr>
        <p:spPr>
          <a:xfrm>
            <a:off x="193282" y="4925166"/>
            <a:ext cx="11805435" cy="742495"/>
          </a:xfrm>
          <a:prstGeom prst="roundRect">
            <a:avLst>
              <a:gd name="adj" fmla="val 4295"/>
            </a:avLst>
          </a:prstGeom>
          <a:solidFill>
            <a:srgbClr val="FFFFFF"/>
          </a:solidFill>
          <a:ln w="38100" cap="flat" cmpd="sng">
            <a:solidFill>
              <a:srgbClr val="4F6128"/>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00000"/>
              </a:lnSpc>
              <a:spcBef>
                <a:spcPts val="0"/>
              </a:spcBef>
              <a:spcAft>
                <a:spcPts val="0"/>
              </a:spcAft>
              <a:buClrTx/>
              <a:buSzTx/>
              <a:tabLst/>
              <a:defRPr/>
            </a:pPr>
            <a:r>
              <a:rPr kumimoji="0" lang="en-US" sz="2200" b="0" i="0" u="none" strike="noStrike" kern="0" cap="none" spc="0" normalizeH="0" baseline="0" noProof="0" dirty="0">
                <a:ln>
                  <a:noFill/>
                </a:ln>
                <a:solidFill>
                  <a:sysClr val="windowText" lastClr="000000"/>
                </a:solidFill>
                <a:effectLst/>
                <a:uLnTx/>
                <a:uFillTx/>
                <a:latin typeface="+mn-lt"/>
              </a:rPr>
              <a:t>C</a:t>
            </a:r>
            <a:r>
              <a:rPr kumimoji="0" lang="vi-VN" sz="2200" b="0" i="0" u="none" strike="noStrike" kern="0" cap="none" spc="0" normalizeH="0" baseline="0" noProof="0" dirty="0">
                <a:ln>
                  <a:noFill/>
                </a:ln>
                <a:solidFill>
                  <a:sysClr val="windowText" lastClr="000000"/>
                </a:solidFill>
                <a:effectLst/>
                <a:uLnTx/>
                <a:uFillTx/>
                <a:latin typeface="+mn-lt"/>
              </a:rPr>
              <a:t>. Vì mỗi sáng chế lớn nhỏ đều là kết quả lao động sáng tạo của con người. </a:t>
            </a:r>
            <a:endParaRPr kumimoji="0" sz="2200" b="0" i="0" u="none" strike="noStrike" kern="0" cap="none" spc="0" normalizeH="0" baseline="0" noProof="0" dirty="0">
              <a:ln>
                <a:noFill/>
              </a:ln>
              <a:solidFill>
                <a:sysClr val="windowText" lastClr="000000"/>
              </a:solidFill>
              <a:effectLst/>
              <a:uLnTx/>
              <a:uFillTx/>
              <a:latin typeface="+mn-lt"/>
            </a:endParaRPr>
          </a:p>
        </p:txBody>
      </p:sp>
      <p:sp>
        <p:nvSpPr>
          <p:cNvPr id="6" name="Google Shape;343;p21">
            <a:extLst>
              <a:ext uri="{FF2B5EF4-FFF2-40B4-BE49-F238E27FC236}">
                <a16:creationId xmlns:a16="http://schemas.microsoft.com/office/drawing/2014/main" id="{09659664-9F34-F8F5-0520-EAA797186DED}"/>
              </a:ext>
            </a:extLst>
          </p:cNvPr>
          <p:cNvSpPr/>
          <p:nvPr/>
        </p:nvSpPr>
        <p:spPr>
          <a:xfrm>
            <a:off x="193282" y="5903983"/>
            <a:ext cx="11805435" cy="742495"/>
          </a:xfrm>
          <a:prstGeom prst="roundRect">
            <a:avLst>
              <a:gd name="adj" fmla="val 4295"/>
            </a:avLst>
          </a:prstGeom>
          <a:solidFill>
            <a:srgbClr val="FFFFFF"/>
          </a:solidFill>
          <a:ln w="38100" cap="flat" cmpd="sng">
            <a:solidFill>
              <a:srgbClr val="4F6128"/>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tabLst/>
              <a:defRPr/>
            </a:pPr>
            <a:r>
              <a:rPr kumimoji="0" lang="en-US" sz="2200" b="0" i="0" u="none" strike="noStrike" kern="0" cap="none" spc="0" normalizeH="0" baseline="0" noProof="0" dirty="0">
                <a:ln>
                  <a:noFill/>
                </a:ln>
                <a:solidFill>
                  <a:sysClr val="windowText" lastClr="000000"/>
                </a:solidFill>
                <a:effectLst/>
                <a:uLnTx/>
                <a:uFillTx/>
                <a:latin typeface="+mn-lt"/>
              </a:rPr>
              <a:t>D</a:t>
            </a:r>
            <a:r>
              <a:rPr kumimoji="0" lang="vi-VN" sz="2200" b="0" i="0" u="none" strike="noStrike" kern="0" cap="none" spc="0" normalizeH="0" baseline="0" noProof="0" dirty="0">
                <a:ln>
                  <a:noFill/>
                </a:ln>
                <a:solidFill>
                  <a:sysClr val="windowText" lastClr="000000"/>
                </a:solidFill>
                <a:effectLst/>
                <a:uLnTx/>
                <a:uFillTx/>
                <a:latin typeface="+mn-lt"/>
              </a:rPr>
              <a:t>. Vì mỗi sáng chế lớn nhỏ đều là công trình của các nhà khoa học danh tiếng.</a:t>
            </a:r>
            <a:endParaRPr kumimoji="0" sz="2200" b="0" i="0" u="none" strike="noStrike" kern="0" cap="none" spc="0" normalizeH="0" baseline="0" noProof="0" dirty="0">
              <a:ln>
                <a:noFill/>
              </a:ln>
              <a:solidFill>
                <a:sysClr val="windowText" lastClr="000000"/>
              </a:solidFill>
              <a:effectLst/>
              <a:uLnTx/>
              <a:uFillTx/>
              <a:latin typeface="+mn-lt"/>
            </a:endParaRPr>
          </a:p>
        </p:txBody>
      </p:sp>
      <p:pic>
        <p:nvPicPr>
          <p:cNvPr id="7" name="Google Shape;344;p21">
            <a:extLst>
              <a:ext uri="{FF2B5EF4-FFF2-40B4-BE49-F238E27FC236}">
                <a16:creationId xmlns:a16="http://schemas.microsoft.com/office/drawing/2014/main" id="{A7562FB7-79F2-663D-869D-3373449E540A}"/>
              </a:ext>
            </a:extLst>
          </p:cNvPr>
          <p:cNvPicPr preferRelativeResize="0"/>
          <p:nvPr/>
        </p:nvPicPr>
        <p:blipFill rotWithShape="1">
          <a:blip r:embed="rId8">
            <a:alphaModFix/>
          </a:blip>
          <a:srcRect/>
          <a:stretch/>
        </p:blipFill>
        <p:spPr>
          <a:xfrm>
            <a:off x="11292836" y="3140410"/>
            <a:ext cx="626723" cy="528289"/>
          </a:xfrm>
          <a:prstGeom prst="rect">
            <a:avLst/>
          </a:prstGeom>
          <a:noFill/>
          <a:ln>
            <a:noFill/>
          </a:ln>
        </p:spPr>
      </p:pic>
      <p:pic>
        <p:nvPicPr>
          <p:cNvPr id="8" name="Google Shape;345;p21">
            <a:extLst>
              <a:ext uri="{FF2B5EF4-FFF2-40B4-BE49-F238E27FC236}">
                <a16:creationId xmlns:a16="http://schemas.microsoft.com/office/drawing/2014/main" id="{712D933D-539A-397B-66EC-1CE6CBF88FD1}"/>
              </a:ext>
            </a:extLst>
          </p:cNvPr>
          <p:cNvPicPr preferRelativeResize="0"/>
          <p:nvPr/>
        </p:nvPicPr>
        <p:blipFill rotWithShape="1">
          <a:blip r:embed="rId8">
            <a:alphaModFix/>
          </a:blip>
          <a:srcRect/>
          <a:stretch/>
        </p:blipFill>
        <p:spPr>
          <a:xfrm>
            <a:off x="11288789" y="4148781"/>
            <a:ext cx="626723" cy="528289"/>
          </a:xfrm>
          <a:prstGeom prst="rect">
            <a:avLst/>
          </a:prstGeom>
          <a:noFill/>
          <a:ln>
            <a:noFill/>
          </a:ln>
        </p:spPr>
      </p:pic>
      <p:pic>
        <p:nvPicPr>
          <p:cNvPr id="9" name="Google Shape;346;p21">
            <a:extLst>
              <a:ext uri="{FF2B5EF4-FFF2-40B4-BE49-F238E27FC236}">
                <a16:creationId xmlns:a16="http://schemas.microsoft.com/office/drawing/2014/main" id="{420BB9F4-A130-7369-10F0-16C76F590C6A}"/>
              </a:ext>
            </a:extLst>
          </p:cNvPr>
          <p:cNvPicPr preferRelativeResize="0"/>
          <p:nvPr/>
        </p:nvPicPr>
        <p:blipFill rotWithShape="1">
          <a:blip r:embed="rId8">
            <a:alphaModFix/>
          </a:blip>
          <a:srcRect/>
          <a:stretch/>
        </p:blipFill>
        <p:spPr>
          <a:xfrm>
            <a:off x="11288789" y="5027708"/>
            <a:ext cx="626723" cy="528289"/>
          </a:xfrm>
          <a:prstGeom prst="rect">
            <a:avLst/>
          </a:prstGeom>
          <a:noFill/>
          <a:ln>
            <a:noFill/>
          </a:ln>
        </p:spPr>
      </p:pic>
      <p:pic>
        <p:nvPicPr>
          <p:cNvPr id="10" name="Google Shape;347;p21">
            <a:extLst>
              <a:ext uri="{FF2B5EF4-FFF2-40B4-BE49-F238E27FC236}">
                <a16:creationId xmlns:a16="http://schemas.microsoft.com/office/drawing/2014/main" id="{176C0904-75B5-2130-7353-439B6AAE4FE9}"/>
              </a:ext>
            </a:extLst>
          </p:cNvPr>
          <p:cNvPicPr preferRelativeResize="0"/>
          <p:nvPr/>
        </p:nvPicPr>
        <p:blipFill rotWithShape="1">
          <a:blip r:embed="rId9">
            <a:alphaModFix/>
          </a:blip>
          <a:srcRect/>
          <a:stretch/>
        </p:blipFill>
        <p:spPr>
          <a:xfrm>
            <a:off x="11317331" y="6005789"/>
            <a:ext cx="624575" cy="538881"/>
          </a:xfrm>
          <a:prstGeom prst="rect">
            <a:avLst/>
          </a:prstGeom>
          <a:noFill/>
          <a:ln>
            <a:noFill/>
          </a:ln>
        </p:spPr>
      </p:pic>
      <p:pic>
        <p:nvPicPr>
          <p:cNvPr id="11" name="Am-thanh-tra-loi-dung-chinh-xac-www_tiengdong_com">
            <a:hlinkClick r:id="" action="ppaction://media"/>
            <a:extLst>
              <a:ext uri="{FF2B5EF4-FFF2-40B4-BE49-F238E27FC236}">
                <a16:creationId xmlns:a16="http://schemas.microsoft.com/office/drawing/2014/main" id="{94CD2EBF-9E97-FD8B-7B7E-2C57D1F67F2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3103663" y="646276"/>
            <a:ext cx="487363" cy="487363"/>
          </a:xfrm>
          <a:prstGeom prst="rect">
            <a:avLst/>
          </a:prstGeom>
        </p:spPr>
      </p:pic>
      <p:pic>
        <p:nvPicPr>
          <p:cNvPr id="12" name="âm thanh trả lời sai">
            <a:hlinkClick r:id="" action="ppaction://media"/>
            <a:extLst>
              <a:ext uri="{FF2B5EF4-FFF2-40B4-BE49-F238E27FC236}">
                <a16:creationId xmlns:a16="http://schemas.microsoft.com/office/drawing/2014/main" id="{336AF10B-63FE-7C34-DC9A-85E436E6D493}"/>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591026" y="2211519"/>
            <a:ext cx="487363" cy="487363"/>
          </a:xfrm>
          <a:prstGeom prst="rect">
            <a:avLst/>
          </a:prstGeom>
        </p:spPr>
      </p:pic>
      <p:pic>
        <p:nvPicPr>
          <p:cNvPr id="13" name="Am-thanh-tra-loi-dung-chinh-xac-www_tiengdong_com">
            <a:hlinkClick r:id="" action="ppaction://media"/>
            <a:extLst>
              <a:ext uri="{FF2B5EF4-FFF2-40B4-BE49-F238E27FC236}">
                <a16:creationId xmlns:a16="http://schemas.microsoft.com/office/drawing/2014/main" id="{33E39CBE-D4A8-27B2-EFCB-DA877D5DA5C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3256063" y="798676"/>
            <a:ext cx="487363" cy="487363"/>
          </a:xfrm>
          <a:prstGeom prst="rect">
            <a:avLst/>
          </a:prstGeom>
        </p:spPr>
      </p:pic>
      <p:pic>
        <p:nvPicPr>
          <p:cNvPr id="14" name="Am-thanh-tra-loi-dung-chinh-xac-www_tiengdong_com">
            <a:hlinkClick r:id="" action="ppaction://media"/>
            <a:extLst>
              <a:ext uri="{FF2B5EF4-FFF2-40B4-BE49-F238E27FC236}">
                <a16:creationId xmlns:a16="http://schemas.microsoft.com/office/drawing/2014/main" id="{B3645876-8A97-54DA-2E78-DF306E00E42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3408463" y="951076"/>
            <a:ext cx="487363" cy="487363"/>
          </a:xfrm>
          <a:prstGeom prst="rect">
            <a:avLst/>
          </a:prstGeom>
        </p:spPr>
      </p:pic>
    </p:spTree>
    <p:extLst>
      <p:ext uri="{BB962C8B-B14F-4D97-AF65-F5344CB8AC3E}">
        <p14:creationId xmlns:p14="http://schemas.microsoft.com/office/powerpoint/2010/main" val="137513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 presetClass="mediacall" presetSubtype="0" fill="hold" nodeType="withEffect">
                                  <p:stCondLst>
                                    <p:cond delay="0"/>
                                  </p:stCondLst>
                                  <p:childTnLst>
                                    <p:cmd type="call" cmd="playFrom(0.0)">
                                      <p:cBhvr>
                                        <p:cTn id="27" dur="1724" fill="hold"/>
                                        <p:tgtEl>
                                          <p:spTgt spid="14"/>
                                        </p:tgtEl>
                                      </p:cBhvr>
                                    </p:cmd>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 presetClass="mediacall" presetSubtype="0" fill="hold" nodeType="withEffect">
                                  <p:stCondLst>
                                    <p:cond delay="0"/>
                                  </p:stCondLst>
                                  <p:childTnLst>
                                    <p:cmd type="call" cmd="playFrom(0.0)">
                                      <p:cBhvr>
                                        <p:cTn id="34" dur="1724" fill="hold"/>
                                        <p:tgtEl>
                                          <p:spTgt spid="13"/>
                                        </p:tgtEl>
                                      </p:cBhvr>
                                    </p:cmd>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 presetClass="mediacall" presetSubtype="0" fill="hold" nodeType="withEffect">
                                  <p:stCondLst>
                                    <p:cond delay="0"/>
                                  </p:stCondLst>
                                  <p:childTnLst>
                                    <p:cmd type="call" cmd="playFrom(0.0)">
                                      <p:cBhvr>
                                        <p:cTn id="41" dur="1724" fill="hold"/>
                                        <p:tgtEl>
                                          <p:spTgt spid="11"/>
                                        </p:tgtEl>
                                      </p:cBhvr>
                                    </p:cmd>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 presetClass="mediacall" presetSubtype="0" fill="hold" nodeType="withEffect">
                                  <p:stCondLst>
                                    <p:cond delay="0"/>
                                  </p:stCondLst>
                                  <p:childTnLst>
                                    <p:cmd type="call" cmd="playFrom(0.0)">
                                      <p:cBhvr>
                                        <p:cTn id="48" dur="129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9" fill="hold" display="0">
                  <p:stCondLst>
                    <p:cond delay="indefinite"/>
                  </p:stCondLst>
                  <p:endCondLst>
                    <p:cond evt="onStopAudio" delay="0">
                      <p:tgtEl>
                        <p:sldTgt/>
                      </p:tgtEl>
                    </p:cond>
                  </p:endCondLst>
                </p:cTn>
                <p:tgtEl>
                  <p:spTgt spid="11"/>
                </p:tgtEl>
              </p:cMediaNode>
            </p:audio>
            <p:audio>
              <p:cMediaNode vol="80000">
                <p:cTn id="50" fill="hold" display="0">
                  <p:stCondLst>
                    <p:cond delay="indefinite"/>
                  </p:stCondLst>
                  <p:endCondLst>
                    <p:cond evt="onStopAudio" delay="0">
                      <p:tgtEl>
                        <p:sldTgt/>
                      </p:tgtEl>
                    </p:cond>
                  </p:endCondLst>
                </p:cTn>
                <p:tgtEl>
                  <p:spTgt spid="12"/>
                </p:tgtEl>
              </p:cMediaNode>
            </p:audio>
            <p:audio>
              <p:cMediaNode vol="80000">
                <p:cTn id="51" fill="hold" display="0">
                  <p:stCondLst>
                    <p:cond delay="indefinite"/>
                  </p:stCondLst>
                  <p:endCondLst>
                    <p:cond evt="onStopAudio" delay="0">
                      <p:tgtEl>
                        <p:sldTgt/>
                      </p:tgtEl>
                    </p:cond>
                  </p:endCondLst>
                </p:cTn>
                <p:tgtEl>
                  <p:spTgt spid="13"/>
                </p:tgtEl>
              </p:cMediaNode>
            </p:audio>
            <p:audio>
              <p:cMediaNode vol="80000">
                <p:cTn id="52" fill="hold" display="0">
                  <p:stCondLst>
                    <p:cond delay="indefinite"/>
                  </p:stCondLst>
                  <p:endCondLst>
                    <p:cond evt="onStopAudio" delay="0">
                      <p:tgtEl>
                        <p:sldTgt/>
                      </p:tgtEl>
                    </p:cond>
                  </p:endCondLst>
                </p:cTn>
                <p:tgtEl>
                  <p:spTgt spid="1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0">
          <a:extLst>
            <a:ext uri="{FF2B5EF4-FFF2-40B4-BE49-F238E27FC236}">
              <a16:creationId xmlns:a16="http://schemas.microsoft.com/office/drawing/2014/main" id="{8EDABA55-FC41-5FD3-7534-F3F35C687C0A}"/>
            </a:ext>
          </a:extLst>
        </p:cNvPr>
        <p:cNvGrpSpPr/>
        <p:nvPr/>
      </p:nvGrpSpPr>
      <p:grpSpPr>
        <a:xfrm>
          <a:off x="0" y="0"/>
          <a:ext cx="0" cy="0"/>
          <a:chOff x="0" y="0"/>
          <a:chExt cx="0" cy="0"/>
        </a:xfrm>
      </p:grpSpPr>
      <p:sp>
        <p:nvSpPr>
          <p:cNvPr id="2" name="Google Shape;352;p22">
            <a:extLst>
              <a:ext uri="{FF2B5EF4-FFF2-40B4-BE49-F238E27FC236}">
                <a16:creationId xmlns:a16="http://schemas.microsoft.com/office/drawing/2014/main" id="{71C7048B-70AC-B46B-5239-86113351DCAF}"/>
              </a:ext>
            </a:extLst>
          </p:cNvPr>
          <p:cNvSpPr/>
          <p:nvPr/>
        </p:nvSpPr>
        <p:spPr>
          <a:xfrm>
            <a:off x="11666567" y="2789447"/>
            <a:ext cx="497239" cy="442995"/>
          </a:xfrm>
          <a:custGeom>
            <a:avLst/>
            <a:gdLst/>
            <a:ahLst/>
            <a:cxnLst/>
            <a:rect l="l" t="t" r="r" b="b"/>
            <a:pathLst>
              <a:path w="745859" h="664493" extrusionOk="0">
                <a:moveTo>
                  <a:pt x="0" y="0"/>
                </a:moveTo>
                <a:lnTo>
                  <a:pt x="745859" y="0"/>
                </a:lnTo>
                <a:lnTo>
                  <a:pt x="745859" y="664493"/>
                </a:lnTo>
                <a:lnTo>
                  <a:pt x="0" y="664493"/>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sp>
        <p:nvSpPr>
          <p:cNvPr id="5" name="Google Shape;355;p22">
            <a:extLst>
              <a:ext uri="{FF2B5EF4-FFF2-40B4-BE49-F238E27FC236}">
                <a16:creationId xmlns:a16="http://schemas.microsoft.com/office/drawing/2014/main" id="{6C983DAD-AA33-04EF-1D0A-0066563F8EAE}"/>
              </a:ext>
            </a:extLst>
          </p:cNvPr>
          <p:cNvSpPr/>
          <p:nvPr/>
        </p:nvSpPr>
        <p:spPr>
          <a:xfrm>
            <a:off x="1392370" y="1772999"/>
            <a:ext cx="9407260" cy="1069313"/>
          </a:xfrm>
          <a:prstGeom prst="roundRect">
            <a:avLst>
              <a:gd name="adj" fmla="val 15806"/>
            </a:avLst>
          </a:prstGeom>
          <a:solidFill>
            <a:srgbClr val="ABC571"/>
          </a:solidFill>
          <a:ln>
            <a:noFill/>
          </a:ln>
          <a:effectLst>
            <a:outerShdw blurRad="149987" dist="250190" dir="8460000" algn="ctr">
              <a:srgbClr val="000000">
                <a:alpha val="27843"/>
              </a:srgbClr>
            </a:outerShdw>
          </a:effectLst>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400" b="1" i="0" u="none" strike="noStrike" kern="0" cap="none" spc="0" normalizeH="0" baseline="0" noProof="0" dirty="0">
                <a:ln>
                  <a:noFill/>
                </a:ln>
                <a:solidFill>
                  <a:schemeClr val="tx1"/>
                </a:solidFill>
                <a:effectLst/>
                <a:uLnTx/>
                <a:uFillTx/>
                <a:latin typeface="+mn-lt"/>
              </a:rPr>
              <a:t>Câu 5. </a:t>
            </a:r>
            <a:r>
              <a:rPr kumimoji="0" lang="vi-VN" sz="2400" b="0" i="0" u="none" strike="noStrike" kern="0" cap="none" spc="0" normalizeH="0" baseline="0" noProof="0" dirty="0">
                <a:ln>
                  <a:noFill/>
                </a:ln>
                <a:solidFill>
                  <a:schemeClr val="tx1"/>
                </a:solidFill>
                <a:effectLst/>
                <a:uLnTx/>
                <a:uFillTx/>
                <a:latin typeface="+mn-lt"/>
              </a:rPr>
              <a:t>Theo em, mỗi người có thể làm gì để đóng góp vào sự phát triển của xã hội?</a:t>
            </a:r>
            <a:endParaRPr kumimoji="0" sz="2400" b="0" i="0" u="none" strike="noStrike" kern="0" cap="none" spc="0" normalizeH="0" baseline="0" noProof="0" dirty="0">
              <a:ln>
                <a:noFill/>
              </a:ln>
              <a:solidFill>
                <a:schemeClr val="tx1"/>
              </a:solidFill>
              <a:effectLst/>
              <a:uLnTx/>
              <a:uFillTx/>
              <a:latin typeface="+mn-lt"/>
            </a:endParaRPr>
          </a:p>
        </p:txBody>
      </p:sp>
      <p:pic>
        <p:nvPicPr>
          <p:cNvPr id="6" name="Google Shape;356;p22">
            <a:extLst>
              <a:ext uri="{FF2B5EF4-FFF2-40B4-BE49-F238E27FC236}">
                <a16:creationId xmlns:a16="http://schemas.microsoft.com/office/drawing/2014/main" id="{DCD9902F-0DB1-3980-136A-0713A93A0F39}"/>
              </a:ext>
            </a:extLst>
          </p:cNvPr>
          <p:cNvPicPr preferRelativeResize="0"/>
          <p:nvPr/>
        </p:nvPicPr>
        <p:blipFill rotWithShape="1">
          <a:blip r:embed="rId5">
            <a:alphaModFix/>
          </a:blip>
          <a:srcRect l="9439" r="5612"/>
          <a:stretch/>
        </p:blipFill>
        <p:spPr>
          <a:xfrm>
            <a:off x="6929035" y="3429000"/>
            <a:ext cx="4986151" cy="2879989"/>
          </a:xfrm>
          <a:prstGeom prst="rect">
            <a:avLst/>
          </a:prstGeom>
          <a:noFill/>
          <a:ln>
            <a:noFill/>
          </a:ln>
          <a:effectLst>
            <a:outerShdw blurRad="190500" algn="tl" rotWithShape="0">
              <a:srgbClr val="000000">
                <a:alpha val="69803"/>
              </a:srgbClr>
            </a:outerShdw>
          </a:effectLst>
        </p:spPr>
      </p:pic>
      <p:sp>
        <p:nvSpPr>
          <p:cNvPr id="7" name="Google Shape;357;p22">
            <a:extLst>
              <a:ext uri="{FF2B5EF4-FFF2-40B4-BE49-F238E27FC236}">
                <a16:creationId xmlns:a16="http://schemas.microsoft.com/office/drawing/2014/main" id="{60D94239-0BC1-B267-DDA1-8423FBBA8072}"/>
              </a:ext>
            </a:extLst>
          </p:cNvPr>
          <p:cNvSpPr/>
          <p:nvPr/>
        </p:nvSpPr>
        <p:spPr>
          <a:xfrm>
            <a:off x="276813" y="3161705"/>
            <a:ext cx="6381280" cy="3414577"/>
          </a:xfrm>
          <a:prstGeom prst="roundRect">
            <a:avLst>
              <a:gd name="adj" fmla="val 0"/>
            </a:avLst>
          </a:prstGeom>
          <a:noFill/>
          <a:ln>
            <a:noFill/>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chemeClr val="tx1"/>
                </a:solidFill>
                <a:effectLst/>
                <a:uLnTx/>
                <a:uFillTx/>
                <a:latin typeface="+mn-lt"/>
              </a:rPr>
              <a:t>Mỗi người </a:t>
            </a:r>
            <a:r>
              <a:rPr kumimoji="0" lang="vi-VN" sz="2200" b="0" i="0" u="none" strike="noStrike" kern="0" cap="none" spc="0" normalizeH="0" baseline="0" noProof="0" dirty="0" err="1">
                <a:ln>
                  <a:noFill/>
                </a:ln>
                <a:solidFill>
                  <a:schemeClr val="tx1"/>
                </a:solidFill>
                <a:effectLst/>
                <a:uLnTx/>
                <a:uFillTx/>
                <a:latin typeface="+mn-lt"/>
              </a:rPr>
              <a:t>tuỳ</a:t>
            </a:r>
            <a:r>
              <a:rPr kumimoji="0" lang="vi-VN" sz="2200" b="0" i="0" u="none" strike="noStrike" kern="0" cap="none" spc="0" normalizeH="0" baseline="0" noProof="0" dirty="0">
                <a:ln>
                  <a:noFill/>
                </a:ln>
                <a:solidFill>
                  <a:schemeClr val="tx1"/>
                </a:solidFill>
                <a:effectLst/>
                <a:uLnTx/>
                <a:uFillTx/>
                <a:latin typeface="+mn-lt"/>
              </a:rPr>
              <a:t> theo khả năng của mình có thể tìm tòi, phát hiện: </a:t>
            </a:r>
            <a:endParaRPr kumimoji="0" sz="2200" b="0" i="0" u="none" strike="noStrike" kern="0" cap="none" spc="0" normalizeH="0" baseline="0" noProof="0" dirty="0">
              <a:ln>
                <a:noFill/>
              </a:ln>
              <a:solidFill>
                <a:schemeClr val="tx1"/>
              </a:solidFill>
              <a:effectLst/>
              <a:uLnTx/>
              <a:uFillTx/>
              <a:latin typeface="+mn-lt"/>
            </a:endParaRPr>
          </a:p>
          <a:p>
            <a:pPr marL="381019" marR="0" lvl="0" indent="-381019" algn="just" defTabSz="914400" eaLnBrk="1" fontAlgn="auto" latinLnBrk="0" hangingPunct="1">
              <a:lnSpc>
                <a:spcPct val="150000"/>
              </a:lnSpc>
              <a:spcBef>
                <a:spcPts val="0"/>
              </a:spcBef>
              <a:spcAft>
                <a:spcPts val="0"/>
              </a:spcAft>
              <a:buClrTx/>
              <a:buSzPct val="100000"/>
              <a:buFont typeface="Arial"/>
              <a:buChar char="•"/>
              <a:tabLst/>
              <a:defRPr/>
            </a:pPr>
            <a:r>
              <a:rPr kumimoji="0" lang="vi-VN" sz="2200" b="0" i="0" u="none" strike="noStrike" kern="0" cap="none" spc="0" normalizeH="0" baseline="0" noProof="0" dirty="0">
                <a:ln>
                  <a:noFill/>
                </a:ln>
                <a:solidFill>
                  <a:schemeClr val="tx1"/>
                </a:solidFill>
                <a:effectLst/>
                <a:uLnTx/>
                <a:uFillTx/>
                <a:latin typeface="+mn-lt"/>
                <a:ea typeface="Calibri"/>
                <a:cs typeface="Calibri"/>
                <a:sym typeface="Calibri"/>
              </a:rPr>
              <a:t>Các sự vật mới.</a:t>
            </a:r>
            <a:endParaRPr kumimoji="0" sz="2200" b="0" i="0" u="none" strike="noStrike" kern="0" cap="none" spc="0" normalizeH="0" baseline="0" noProof="0" dirty="0">
              <a:ln>
                <a:noFill/>
              </a:ln>
              <a:solidFill>
                <a:schemeClr val="tx1"/>
              </a:solidFill>
              <a:effectLst/>
              <a:uLnTx/>
              <a:uFillTx/>
              <a:latin typeface="+mn-lt"/>
            </a:endParaRPr>
          </a:p>
          <a:p>
            <a:pPr marL="381019" marR="0" lvl="0" indent="-381019" algn="just" defTabSz="914400" eaLnBrk="1" fontAlgn="auto" latinLnBrk="0" hangingPunct="1">
              <a:lnSpc>
                <a:spcPct val="150000"/>
              </a:lnSpc>
              <a:spcBef>
                <a:spcPts val="0"/>
              </a:spcBef>
              <a:spcAft>
                <a:spcPts val="0"/>
              </a:spcAft>
              <a:buClrTx/>
              <a:buSzPct val="100000"/>
              <a:buFont typeface="Arial"/>
              <a:buChar char="•"/>
              <a:tabLst/>
              <a:defRPr/>
            </a:pPr>
            <a:r>
              <a:rPr kumimoji="0" lang="vi-VN" sz="2200" b="0" i="0" u="none" strike="noStrike" kern="0" cap="none" spc="0" normalizeH="0" baseline="0" noProof="0" dirty="0">
                <a:ln>
                  <a:noFill/>
                </a:ln>
                <a:solidFill>
                  <a:schemeClr val="tx1"/>
                </a:solidFill>
                <a:effectLst/>
                <a:uLnTx/>
                <a:uFillTx/>
                <a:latin typeface="+mn-lt"/>
                <a:ea typeface="Calibri"/>
                <a:cs typeface="Calibri"/>
                <a:sym typeface="Calibri"/>
              </a:rPr>
              <a:t>Quy luật mới.</a:t>
            </a:r>
            <a:endParaRPr kumimoji="0" sz="2200" b="0" i="0" u="none" strike="noStrike" kern="0" cap="none" spc="0" normalizeH="0" baseline="0" noProof="0" dirty="0">
              <a:ln>
                <a:noFill/>
              </a:ln>
              <a:solidFill>
                <a:schemeClr val="tx1"/>
              </a:solidFill>
              <a:effectLst/>
              <a:uLnTx/>
              <a:uFillTx/>
              <a:latin typeface="+mn-lt"/>
            </a:endParaRPr>
          </a:p>
          <a:p>
            <a:pPr marL="381019" marR="0" lvl="0" indent="-381019" algn="just" defTabSz="914400" eaLnBrk="1" fontAlgn="auto" latinLnBrk="0" hangingPunct="1">
              <a:lnSpc>
                <a:spcPct val="150000"/>
              </a:lnSpc>
              <a:spcBef>
                <a:spcPts val="0"/>
              </a:spcBef>
              <a:spcAft>
                <a:spcPts val="0"/>
              </a:spcAft>
              <a:buClrTx/>
              <a:buSzPct val="100000"/>
              <a:buFont typeface="Arial"/>
              <a:buChar char="•"/>
              <a:tabLst/>
              <a:defRPr/>
            </a:pPr>
            <a:r>
              <a:rPr kumimoji="0" lang="vi-VN" sz="2200" b="0" i="0" u="none" strike="noStrike" kern="0" cap="none" spc="0" normalizeH="0" baseline="0" noProof="0" dirty="0">
                <a:ln>
                  <a:noFill/>
                </a:ln>
                <a:solidFill>
                  <a:schemeClr val="tx1"/>
                </a:solidFill>
                <a:effectLst/>
                <a:uLnTx/>
                <a:uFillTx/>
                <a:latin typeface="+mn-lt"/>
                <a:ea typeface="Calibri"/>
                <a:cs typeface="Calibri"/>
                <a:sym typeface="Calibri"/>
              </a:rPr>
              <a:t>Cách làm mới.</a:t>
            </a:r>
            <a:endParaRPr kumimoji="0" sz="2200" b="0" i="0" u="none" strike="noStrike" kern="0" cap="none" spc="0" normalizeH="0" baseline="0" noProof="0" dirty="0">
              <a:ln>
                <a:noFill/>
              </a:ln>
              <a:solidFill>
                <a:schemeClr val="tx1"/>
              </a:solidFill>
              <a:effectLst/>
              <a:uLnTx/>
              <a:uFillTx/>
              <a:latin typeface="+mn-lt"/>
            </a:endParaRPr>
          </a:p>
          <a:p>
            <a:pPr marL="381019" marR="0" lvl="0" indent="-381019" algn="just" defTabSz="914400" eaLnBrk="1" fontAlgn="auto" latinLnBrk="0" hangingPunct="1">
              <a:lnSpc>
                <a:spcPct val="150000"/>
              </a:lnSpc>
              <a:spcBef>
                <a:spcPts val="0"/>
              </a:spcBef>
              <a:spcAft>
                <a:spcPts val="0"/>
              </a:spcAft>
              <a:buClrTx/>
              <a:buSzPct val="100000"/>
              <a:buFont typeface="Arial"/>
              <a:buChar char="•"/>
              <a:tabLst/>
              <a:defRPr/>
            </a:pPr>
            <a:r>
              <a:rPr kumimoji="0" lang="vi-VN" sz="2200" b="0" i="0" u="none" strike="noStrike" kern="0" cap="none" spc="0" normalizeH="0" baseline="0" noProof="0" dirty="0">
                <a:ln>
                  <a:noFill/>
                </a:ln>
                <a:solidFill>
                  <a:schemeClr val="tx1"/>
                </a:solidFill>
                <a:effectLst/>
                <a:uLnTx/>
                <a:uFillTx/>
                <a:latin typeface="+mn-lt"/>
                <a:ea typeface="Calibri"/>
                <a:cs typeface="Calibri"/>
                <a:sym typeface="Calibri"/>
              </a:rPr>
              <a:t>Sáng chế ra những vật dụng mới.</a:t>
            </a:r>
            <a:endParaRPr kumimoji="0" sz="2200" b="0" i="0" u="none" strike="noStrike" kern="0" cap="none" spc="0" normalizeH="0" baseline="0" noProof="0" dirty="0">
              <a:ln>
                <a:noFill/>
              </a:ln>
              <a:solidFill>
                <a:schemeClr val="tx1"/>
              </a:solidFill>
              <a:effectLst/>
              <a:uLnTx/>
              <a:uFillTx/>
              <a:latin typeface="+mn-lt"/>
            </a:endParaRPr>
          </a:p>
          <a:p>
            <a:pPr marL="381019" marR="0" lvl="0" indent="-381019" algn="just" defTabSz="914400" eaLnBrk="1" fontAlgn="auto" latinLnBrk="0" hangingPunct="1">
              <a:lnSpc>
                <a:spcPct val="150000"/>
              </a:lnSpc>
              <a:spcBef>
                <a:spcPts val="0"/>
              </a:spcBef>
              <a:spcAft>
                <a:spcPts val="0"/>
              </a:spcAft>
              <a:buClr>
                <a:srgbClr val="C00000"/>
              </a:buClr>
              <a:buSzPts val="4000"/>
              <a:buFont typeface="Noto Sans Symbols"/>
              <a:buChar char="→"/>
              <a:tabLst/>
              <a:defRPr/>
            </a:pPr>
            <a:r>
              <a:rPr kumimoji="0" lang="vi-VN" sz="2200" b="1" i="0" u="none" strike="noStrike" kern="0" cap="none" spc="0" normalizeH="0" baseline="0" noProof="0" dirty="0">
                <a:ln>
                  <a:noFill/>
                </a:ln>
                <a:solidFill>
                  <a:schemeClr val="tx1"/>
                </a:solidFill>
                <a:effectLst/>
                <a:uLnTx/>
                <a:uFillTx/>
                <a:latin typeface="+mn-lt"/>
              </a:rPr>
              <a:t>Đóng góp vào sự phát triển của xã hội.</a:t>
            </a:r>
            <a:endParaRPr kumimoji="0" sz="2200" b="1" i="0" u="none" strike="noStrike" kern="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49202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0">
          <a:extLst>
            <a:ext uri="{FF2B5EF4-FFF2-40B4-BE49-F238E27FC236}">
              <a16:creationId xmlns:a16="http://schemas.microsoft.com/office/drawing/2014/main" id="{4ABDD4C6-E9EC-064D-2FE2-9F9EC2E65D20}"/>
            </a:ext>
          </a:extLst>
        </p:cNvPr>
        <p:cNvGrpSpPr/>
        <p:nvPr/>
      </p:nvGrpSpPr>
      <p:grpSpPr>
        <a:xfrm>
          <a:off x="0" y="0"/>
          <a:ext cx="0" cy="0"/>
          <a:chOff x="0" y="0"/>
          <a:chExt cx="0" cy="0"/>
        </a:xfrm>
      </p:grpSpPr>
      <p:sp>
        <p:nvSpPr>
          <p:cNvPr id="2" name="Google Shape;362;p23">
            <a:extLst>
              <a:ext uri="{FF2B5EF4-FFF2-40B4-BE49-F238E27FC236}">
                <a16:creationId xmlns:a16="http://schemas.microsoft.com/office/drawing/2014/main" id="{8DAD843B-932B-5A8B-6FF4-CE40924FF12B}"/>
              </a:ext>
            </a:extLst>
          </p:cNvPr>
          <p:cNvSpPr/>
          <p:nvPr/>
        </p:nvSpPr>
        <p:spPr>
          <a:xfrm>
            <a:off x="-111774" y="5591572"/>
            <a:ext cx="1240471" cy="972882"/>
          </a:xfrm>
          <a:custGeom>
            <a:avLst/>
            <a:gdLst/>
            <a:ahLst/>
            <a:cxnLst/>
            <a:rect l="l" t="t" r="r" b="b"/>
            <a:pathLst>
              <a:path w="2515135" h="2219606" extrusionOk="0">
                <a:moveTo>
                  <a:pt x="0" y="0"/>
                </a:moveTo>
                <a:lnTo>
                  <a:pt x="2515135" y="0"/>
                </a:lnTo>
                <a:lnTo>
                  <a:pt x="2515135" y="2219606"/>
                </a:lnTo>
                <a:lnTo>
                  <a:pt x="0" y="2219606"/>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sp>
        <p:nvSpPr>
          <p:cNvPr id="3" name="Google Shape;363;p23">
            <a:extLst>
              <a:ext uri="{FF2B5EF4-FFF2-40B4-BE49-F238E27FC236}">
                <a16:creationId xmlns:a16="http://schemas.microsoft.com/office/drawing/2014/main" id="{C4CF5354-1555-51AA-1229-1B867413B16D}"/>
              </a:ext>
            </a:extLst>
          </p:cNvPr>
          <p:cNvSpPr/>
          <p:nvPr/>
        </p:nvSpPr>
        <p:spPr>
          <a:xfrm>
            <a:off x="6872618" y="6407108"/>
            <a:ext cx="1021851" cy="901784"/>
          </a:xfrm>
          <a:custGeom>
            <a:avLst/>
            <a:gdLst/>
            <a:ahLst/>
            <a:cxnLst/>
            <a:rect l="l" t="t" r="r" b="b"/>
            <a:pathLst>
              <a:path w="1532777" h="1352676" extrusionOk="0">
                <a:moveTo>
                  <a:pt x="0" y="0"/>
                </a:moveTo>
                <a:lnTo>
                  <a:pt x="1532777" y="0"/>
                </a:lnTo>
                <a:lnTo>
                  <a:pt x="1532777" y="1352676"/>
                </a:lnTo>
                <a:lnTo>
                  <a:pt x="0" y="1352676"/>
                </a:lnTo>
                <a:lnTo>
                  <a:pt x="0" y="0"/>
                </a:lnTo>
                <a:close/>
              </a:path>
            </a:pathLst>
          </a:custGeom>
          <a:blipFill rotWithShape="1">
            <a:blip r:embed="rId5">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sp>
        <p:nvSpPr>
          <p:cNvPr id="4" name="Google Shape;364;p23">
            <a:extLst>
              <a:ext uri="{FF2B5EF4-FFF2-40B4-BE49-F238E27FC236}">
                <a16:creationId xmlns:a16="http://schemas.microsoft.com/office/drawing/2014/main" id="{1800303A-F876-8FBB-AEC3-55C20584A2B5}"/>
              </a:ext>
            </a:extLst>
          </p:cNvPr>
          <p:cNvSpPr/>
          <p:nvPr/>
        </p:nvSpPr>
        <p:spPr>
          <a:xfrm>
            <a:off x="0" y="6294399"/>
            <a:ext cx="1291882" cy="901785"/>
          </a:xfrm>
          <a:custGeom>
            <a:avLst/>
            <a:gdLst/>
            <a:ahLst/>
            <a:cxnLst/>
            <a:rect l="l" t="t" r="r" b="b"/>
            <a:pathLst>
              <a:path w="2619375" h="2057400" extrusionOk="0">
                <a:moveTo>
                  <a:pt x="0" y="0"/>
                </a:moveTo>
                <a:lnTo>
                  <a:pt x="2619375" y="0"/>
                </a:lnTo>
                <a:lnTo>
                  <a:pt x="2619375" y="2057400"/>
                </a:lnTo>
                <a:lnTo>
                  <a:pt x="0" y="2057400"/>
                </a:lnTo>
                <a:lnTo>
                  <a:pt x="0" y="0"/>
                </a:lnTo>
                <a:close/>
              </a:path>
            </a:pathLst>
          </a:custGeom>
          <a:blipFill rotWithShape="1">
            <a:blip r:embed="rId6">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sp>
        <p:nvSpPr>
          <p:cNvPr id="6" name="Google Shape;366;p23">
            <a:extLst>
              <a:ext uri="{FF2B5EF4-FFF2-40B4-BE49-F238E27FC236}">
                <a16:creationId xmlns:a16="http://schemas.microsoft.com/office/drawing/2014/main" id="{F32316C4-A81D-2F75-E5B9-1D37D9059995}"/>
              </a:ext>
            </a:extLst>
          </p:cNvPr>
          <p:cNvSpPr/>
          <p:nvPr/>
        </p:nvSpPr>
        <p:spPr>
          <a:xfrm>
            <a:off x="5601138" y="922898"/>
            <a:ext cx="989724" cy="908352"/>
          </a:xfrm>
          <a:prstGeom prst="down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60950" tIns="30467" rIns="60950" bIns="30467" anchor="ctr" anchorCtr="0">
            <a:noAutofit/>
          </a:bodyPr>
          <a:lstStyle/>
          <a:p>
            <a:pPr algn="ctr"/>
            <a:endParaRPr sz="2400">
              <a:solidFill>
                <a:srgbClr val="FFFFFF"/>
              </a:solidFill>
              <a:latin typeface="+mn-lt"/>
              <a:ea typeface="Calibri"/>
              <a:cs typeface="Calibri"/>
              <a:sym typeface="Calibri"/>
            </a:endParaRPr>
          </a:p>
        </p:txBody>
      </p:sp>
      <p:sp>
        <p:nvSpPr>
          <p:cNvPr id="7" name="Google Shape;367;p23">
            <a:extLst>
              <a:ext uri="{FF2B5EF4-FFF2-40B4-BE49-F238E27FC236}">
                <a16:creationId xmlns:a16="http://schemas.microsoft.com/office/drawing/2014/main" id="{9448CBDE-4B38-E94D-3374-F36C217BE780}"/>
              </a:ext>
            </a:extLst>
          </p:cNvPr>
          <p:cNvSpPr/>
          <p:nvPr/>
        </p:nvSpPr>
        <p:spPr>
          <a:xfrm>
            <a:off x="647587" y="1980647"/>
            <a:ext cx="11177219" cy="1467421"/>
          </a:xfrm>
          <a:prstGeom prst="roundRect">
            <a:avLst>
              <a:gd name="adj" fmla="val 0"/>
            </a:avLst>
          </a:prstGeom>
          <a:noFill/>
          <a:ln>
            <a:noFill/>
          </a:ln>
        </p:spPr>
        <p:txBody>
          <a:bodyPr spcFirstLastPara="1" wrap="square" lIns="60950" tIns="30467" rIns="60950" bIns="30467" anchor="ctr" anchorCtr="0">
            <a:noAutofit/>
          </a:bodyPr>
          <a:lstStyle/>
          <a:p>
            <a:pPr marL="381019" marR="0" lvl="0" indent="-381019" algn="just" defTabSz="914400" eaLnBrk="1" fontAlgn="auto" latinLnBrk="0" hangingPunct="1">
              <a:lnSpc>
                <a:spcPct val="150000"/>
              </a:lnSpc>
              <a:spcBef>
                <a:spcPts val="0"/>
              </a:spcBef>
              <a:spcAft>
                <a:spcPts val="0"/>
              </a:spcAft>
              <a:buClrTx/>
              <a:buSzPct val="100000"/>
              <a:buFont typeface="Arial"/>
              <a:buChar char="•"/>
              <a:tabLst/>
              <a:defRPr/>
            </a:pPr>
            <a:r>
              <a:rPr kumimoji="0" lang="vi-VN" sz="2400" b="0" i="0" u="none" strike="noStrike" kern="0" cap="none" spc="0" normalizeH="0" baseline="0" noProof="0" dirty="0">
                <a:ln>
                  <a:noFill/>
                </a:ln>
                <a:solidFill>
                  <a:sysClr val="windowText" lastClr="000000"/>
                </a:solidFill>
                <a:effectLst/>
                <a:uLnTx/>
                <a:uFillTx/>
                <a:latin typeface="+mn-lt"/>
                <a:ea typeface="Calibri"/>
                <a:cs typeface="Calibri"/>
                <a:sym typeface="Calibri"/>
              </a:rPr>
              <a:t>Lịch sử văn minh của nhân loại do hàng triệu lớp người tạo ra. </a:t>
            </a:r>
            <a:endParaRPr kumimoji="0" sz="2400" b="0" i="0" u="none" strike="noStrike" kern="0" cap="none" spc="0" normalizeH="0" baseline="0" noProof="0" dirty="0">
              <a:ln>
                <a:noFill/>
              </a:ln>
              <a:solidFill>
                <a:sysClr val="windowText" lastClr="000000"/>
              </a:solidFill>
              <a:effectLst/>
              <a:uLnTx/>
              <a:uFillTx/>
              <a:latin typeface="+mn-lt"/>
              <a:ea typeface="Calibri"/>
              <a:cs typeface="Calibri"/>
              <a:sym typeface="Calibri"/>
            </a:endParaRPr>
          </a:p>
          <a:p>
            <a:pPr marL="381019" marR="0" lvl="0" indent="-381019" algn="just" defTabSz="914400" eaLnBrk="1" fontAlgn="auto" latinLnBrk="0" hangingPunct="1">
              <a:lnSpc>
                <a:spcPct val="150000"/>
              </a:lnSpc>
              <a:spcBef>
                <a:spcPts val="0"/>
              </a:spcBef>
              <a:spcAft>
                <a:spcPts val="0"/>
              </a:spcAft>
              <a:buClrTx/>
              <a:buSzPct val="100000"/>
              <a:buFont typeface="Arial"/>
              <a:buChar char="•"/>
              <a:tabLst/>
              <a:defRPr/>
            </a:pPr>
            <a:r>
              <a:rPr kumimoji="0" lang="vi-VN" sz="2400" b="0" i="0" u="none" strike="noStrike" kern="0" cap="none" spc="0" normalizeH="0" baseline="0" noProof="0" dirty="0">
                <a:ln>
                  <a:noFill/>
                </a:ln>
                <a:solidFill>
                  <a:sysClr val="windowText" lastClr="000000"/>
                </a:solidFill>
                <a:effectLst/>
                <a:uLnTx/>
                <a:uFillTx/>
                <a:latin typeface="+mn-lt"/>
                <a:ea typeface="Calibri"/>
                <a:cs typeface="Calibri"/>
                <a:sym typeface="Calibri"/>
              </a:rPr>
              <a:t>Không phải chỉ có các vĩ nhân mà mỗi người lao động bình thường đều có thể góp phần viết nên những trang sử vẻ vang trên Trái Đất này.</a:t>
            </a:r>
            <a:endParaRPr kumimoji="0" sz="2400" b="1" i="0" u="none" strike="noStrike" kern="0" cap="none" spc="0" normalizeH="0" baseline="0" noProof="0" dirty="0">
              <a:ln>
                <a:noFill/>
              </a:ln>
              <a:solidFill>
                <a:srgbClr val="C00000"/>
              </a:solidFill>
              <a:effectLst/>
              <a:uLnTx/>
              <a:uFillTx/>
              <a:latin typeface="+mn-lt"/>
            </a:endParaRPr>
          </a:p>
        </p:txBody>
      </p:sp>
      <p:pic>
        <p:nvPicPr>
          <p:cNvPr id="8" name="Google Shape;368;p23">
            <a:extLst>
              <a:ext uri="{FF2B5EF4-FFF2-40B4-BE49-F238E27FC236}">
                <a16:creationId xmlns:a16="http://schemas.microsoft.com/office/drawing/2014/main" id="{12D0F407-C781-A01D-2D82-1D5C83A6C751}"/>
              </a:ext>
            </a:extLst>
          </p:cNvPr>
          <p:cNvPicPr preferRelativeResize="0"/>
          <p:nvPr/>
        </p:nvPicPr>
        <p:blipFill rotWithShape="1">
          <a:blip r:embed="rId7">
            <a:alphaModFix/>
          </a:blip>
          <a:srcRect/>
          <a:stretch/>
        </p:blipFill>
        <p:spPr>
          <a:xfrm>
            <a:off x="3400097" y="3663364"/>
            <a:ext cx="8424709" cy="2960490"/>
          </a:xfrm>
          <a:prstGeom prst="rect">
            <a:avLst/>
          </a:prstGeom>
          <a:noFill/>
          <a:ln>
            <a:noFill/>
          </a:ln>
          <a:effectLst>
            <a:outerShdw blurRad="190500" algn="tl" rotWithShape="0">
              <a:srgbClr val="000000">
                <a:alpha val="69803"/>
              </a:srgbClr>
            </a:outerShdw>
          </a:effectLst>
        </p:spPr>
      </p:pic>
    </p:spTree>
    <p:extLst>
      <p:ext uri="{BB962C8B-B14F-4D97-AF65-F5344CB8AC3E}">
        <p14:creationId xmlns:p14="http://schemas.microsoft.com/office/powerpoint/2010/main" val="126776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5"/>
        <p:cNvGrpSpPr/>
        <p:nvPr/>
      </p:nvGrpSpPr>
      <p:grpSpPr>
        <a:xfrm>
          <a:off x="0" y="0"/>
          <a:ext cx="0" cy="0"/>
          <a:chOff x="0" y="0"/>
          <a:chExt cx="0" cy="0"/>
        </a:xfrm>
      </p:grpSpPr>
      <p:pic>
        <p:nvPicPr>
          <p:cNvPr id="2" name="Picture 4">
            <a:hlinkClick r:id="rId4"/>
            <a:extLst>
              <a:ext uri="{FF2B5EF4-FFF2-40B4-BE49-F238E27FC236}">
                <a16:creationId xmlns:a16="http://schemas.microsoft.com/office/drawing/2014/main" id="{42910508-A1B1-CB0D-8449-76315D0561FC}"/>
              </a:ext>
            </a:extLst>
          </p:cNvPr>
          <p:cNvPicPr>
            <a:picLocks noChangeAspect="1"/>
          </p:cNvPicPr>
          <p:nvPr/>
        </p:nvPicPr>
        <p:blipFill>
          <a:blip r:embed="rId5"/>
          <a:stretch>
            <a:fillRect/>
          </a:stretch>
        </p:blipFill>
        <p:spPr>
          <a:xfrm>
            <a:off x="4860369" y="3084988"/>
            <a:ext cx="2471261" cy="150152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0"/>
        <p:cNvGrpSpPr/>
        <p:nvPr/>
      </p:nvGrpSpPr>
      <p:grpSpPr>
        <a:xfrm>
          <a:off x="0" y="0"/>
          <a:ext cx="0" cy="0"/>
          <a:chOff x="0" y="0"/>
          <a:chExt cx="0" cy="0"/>
        </a:xfrm>
      </p:grpSpPr>
      <p:sp>
        <p:nvSpPr>
          <p:cNvPr id="3" name="Google Shape;376;p25">
            <a:extLst>
              <a:ext uri="{FF2B5EF4-FFF2-40B4-BE49-F238E27FC236}">
                <a16:creationId xmlns:a16="http://schemas.microsoft.com/office/drawing/2014/main" id="{4DD6D00F-B4C4-B1B3-26AE-1BA0C3E37BD4}"/>
              </a:ext>
            </a:extLst>
          </p:cNvPr>
          <p:cNvSpPr/>
          <p:nvPr/>
        </p:nvSpPr>
        <p:spPr>
          <a:xfrm>
            <a:off x="4190124" y="1320572"/>
            <a:ext cx="7670800" cy="3085892"/>
          </a:xfrm>
          <a:prstGeom prst="cloudCallout">
            <a:avLst>
              <a:gd name="adj1" fmla="val -38593"/>
              <a:gd name="adj2" fmla="val 59121"/>
            </a:avLst>
          </a:prstGeom>
          <a:solidFill>
            <a:srgbClr val="FFFFFF"/>
          </a:solidFill>
          <a:ln w="38100" cap="flat" cmpd="sng">
            <a:solidFill>
              <a:srgbClr val="C0000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mn-lt"/>
              <a:ea typeface="Calibri"/>
              <a:cs typeface="Calibri"/>
              <a:sym typeface="Calibri"/>
            </a:endParaRPr>
          </a:p>
        </p:txBody>
      </p:sp>
      <p:sp>
        <p:nvSpPr>
          <p:cNvPr id="4" name="Google Shape;377;p25">
            <a:extLst>
              <a:ext uri="{FF2B5EF4-FFF2-40B4-BE49-F238E27FC236}">
                <a16:creationId xmlns:a16="http://schemas.microsoft.com/office/drawing/2014/main" id="{01B214BC-B0F6-B3C6-DAE5-D15EA35231B0}"/>
              </a:ext>
            </a:extLst>
          </p:cNvPr>
          <p:cNvSpPr/>
          <p:nvPr/>
        </p:nvSpPr>
        <p:spPr>
          <a:xfrm>
            <a:off x="5053724" y="1644327"/>
            <a:ext cx="5943600" cy="2438381"/>
          </a:xfrm>
          <a:prstGeom prst="roundRect">
            <a:avLst>
              <a:gd name="adj" fmla="val 0"/>
            </a:avLst>
          </a:prstGeom>
          <a:noFill/>
          <a:ln>
            <a:noFill/>
          </a:ln>
        </p:spPr>
        <p:txBody>
          <a:bodyPr spcFirstLastPara="1" wrap="square" lIns="60950" tIns="30467" rIns="60950" bIns="30467" anchor="ctr" anchorCtr="0">
            <a:noAutofit/>
          </a:bodyPr>
          <a:lstStyle/>
          <a:p>
            <a:pPr marL="381019" marR="0" lvl="0" indent="-381019" algn="just" defTabSz="914400" eaLnBrk="1" fontAlgn="auto" latinLnBrk="0" hangingPunct="1">
              <a:lnSpc>
                <a:spcPct val="150000"/>
              </a:lnSpc>
              <a:spcBef>
                <a:spcPts val="0"/>
              </a:spcBef>
              <a:spcAft>
                <a:spcPts val="0"/>
              </a:spcAft>
              <a:buClrTx/>
              <a:buSzPct val="100000"/>
              <a:buFont typeface="Arial"/>
              <a:buChar char="•"/>
              <a:tabLst/>
              <a:defRPr/>
            </a:pPr>
            <a:r>
              <a:rPr kumimoji="0" lang="vi-VN" sz="2400" b="0" i="0" u="none" strike="noStrike" kern="0" cap="none" spc="0" normalizeH="0" baseline="0" noProof="0" dirty="0">
                <a:ln>
                  <a:noFill/>
                </a:ln>
                <a:solidFill>
                  <a:sysClr val="windowText" lastClr="000000"/>
                </a:solidFill>
                <a:effectLst/>
                <a:uLnTx/>
                <a:uFillTx/>
                <a:latin typeface="+mn-lt"/>
              </a:rPr>
              <a:t>Luyện đọc trong nhóm và trước lớp.</a:t>
            </a:r>
            <a:endParaRPr kumimoji="0" sz="2400" b="1" i="0" u="none" strike="noStrike" kern="0" cap="none" spc="0" normalizeH="0" baseline="0" noProof="0" dirty="0">
              <a:ln>
                <a:noFill/>
              </a:ln>
              <a:solidFill>
                <a:srgbClr val="C00000"/>
              </a:solidFill>
              <a:effectLst/>
              <a:uLnTx/>
              <a:uFillTx/>
              <a:latin typeface="+mn-lt"/>
            </a:endParaRPr>
          </a:p>
          <a:p>
            <a:pPr marL="381019" marR="0" lvl="0" indent="-381019" algn="just" defTabSz="914400" eaLnBrk="1" fontAlgn="auto" latinLnBrk="0" hangingPunct="1">
              <a:lnSpc>
                <a:spcPct val="150000"/>
              </a:lnSpc>
              <a:spcBef>
                <a:spcPts val="0"/>
              </a:spcBef>
              <a:spcAft>
                <a:spcPts val="0"/>
              </a:spcAft>
              <a:buClrTx/>
              <a:buSzPct val="100000"/>
              <a:buFont typeface="Arial"/>
              <a:buChar char="•"/>
              <a:tabLst/>
              <a:defRPr/>
            </a:pPr>
            <a:r>
              <a:rPr kumimoji="0" lang="vi-VN" sz="2400" b="0" i="0" u="none" strike="noStrike" kern="0" cap="none" spc="0" normalizeH="0" baseline="0" noProof="0" dirty="0">
                <a:ln>
                  <a:noFill/>
                </a:ln>
                <a:solidFill>
                  <a:sysClr val="windowText" lastClr="000000"/>
                </a:solidFill>
                <a:effectLst/>
                <a:uLnTx/>
                <a:uFillTx/>
                <a:latin typeface="+mn-lt"/>
              </a:rPr>
              <a:t>Nghỉ hơi, nhấn giọng đúng và thể hiện được tình cảm khi đọc.</a:t>
            </a:r>
            <a:endParaRPr kumimoji="0" sz="2400" b="0" i="0" u="none" strike="noStrike" kern="0" cap="none" spc="0" normalizeH="0" baseline="0" noProof="0" dirty="0">
              <a:ln>
                <a:noFill/>
              </a:ln>
              <a:solidFill>
                <a:sysClr val="windowText" lastClr="000000"/>
              </a:solidFill>
              <a:effectLst/>
              <a:uLnTx/>
              <a:uFillTx/>
              <a:latin typeface="+mn-lt"/>
            </a:endParaRPr>
          </a:p>
        </p:txBody>
      </p:sp>
      <p:pic>
        <p:nvPicPr>
          <p:cNvPr id="5" name="Google Shape;378;p25">
            <a:extLst>
              <a:ext uri="{FF2B5EF4-FFF2-40B4-BE49-F238E27FC236}">
                <a16:creationId xmlns:a16="http://schemas.microsoft.com/office/drawing/2014/main" id="{7CD6BDD1-404E-DAD6-1BAE-F8AE1BE4FD30}"/>
              </a:ext>
            </a:extLst>
          </p:cNvPr>
          <p:cNvPicPr preferRelativeResize="0"/>
          <p:nvPr/>
        </p:nvPicPr>
        <p:blipFill rotWithShape="1">
          <a:blip r:embed="rId4">
            <a:alphaModFix/>
          </a:blip>
          <a:srcRect/>
          <a:stretch/>
        </p:blipFill>
        <p:spPr>
          <a:xfrm>
            <a:off x="500993" y="3689131"/>
            <a:ext cx="4020207" cy="31688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383;p26">
            <a:extLst>
              <a:ext uri="{FF2B5EF4-FFF2-40B4-BE49-F238E27FC236}">
                <a16:creationId xmlns:a16="http://schemas.microsoft.com/office/drawing/2014/main" id="{3732114A-CF2E-842E-BFFF-AC7C263EEB57}"/>
              </a:ext>
            </a:extLst>
          </p:cNvPr>
          <p:cNvSpPr/>
          <p:nvPr/>
        </p:nvSpPr>
        <p:spPr>
          <a:xfrm>
            <a:off x="5432189" y="6036537"/>
            <a:ext cx="497239" cy="442995"/>
          </a:xfrm>
          <a:custGeom>
            <a:avLst/>
            <a:gdLst/>
            <a:ahLst/>
            <a:cxnLst/>
            <a:rect l="l" t="t" r="r" b="b"/>
            <a:pathLst>
              <a:path w="745859" h="664493" extrusionOk="0">
                <a:moveTo>
                  <a:pt x="0" y="0"/>
                </a:moveTo>
                <a:lnTo>
                  <a:pt x="745859" y="0"/>
                </a:lnTo>
                <a:lnTo>
                  <a:pt x="745859" y="664493"/>
                </a:lnTo>
                <a:lnTo>
                  <a:pt x="0" y="664493"/>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sp>
        <p:nvSpPr>
          <p:cNvPr id="3" name="Google Shape;384;p26">
            <a:extLst>
              <a:ext uri="{FF2B5EF4-FFF2-40B4-BE49-F238E27FC236}">
                <a16:creationId xmlns:a16="http://schemas.microsoft.com/office/drawing/2014/main" id="{6250B936-DFA0-B07A-B152-3D93556057CC}"/>
              </a:ext>
            </a:extLst>
          </p:cNvPr>
          <p:cNvSpPr/>
          <p:nvPr/>
        </p:nvSpPr>
        <p:spPr>
          <a:xfrm>
            <a:off x="-406400" y="3418031"/>
            <a:ext cx="1021851" cy="901784"/>
          </a:xfrm>
          <a:custGeom>
            <a:avLst/>
            <a:gdLst/>
            <a:ahLst/>
            <a:cxnLst/>
            <a:rect l="l" t="t" r="r" b="b"/>
            <a:pathLst>
              <a:path w="1532777" h="1352676" extrusionOk="0">
                <a:moveTo>
                  <a:pt x="0" y="0"/>
                </a:moveTo>
                <a:lnTo>
                  <a:pt x="1532777" y="0"/>
                </a:lnTo>
                <a:lnTo>
                  <a:pt x="1532777" y="1352676"/>
                </a:lnTo>
                <a:lnTo>
                  <a:pt x="0" y="1352676"/>
                </a:lnTo>
                <a:lnTo>
                  <a:pt x="0" y="0"/>
                </a:lnTo>
                <a:close/>
              </a:path>
            </a:pathLst>
          </a:custGeom>
          <a:blipFill rotWithShape="1">
            <a:blip r:embed="rId5">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sp>
        <p:nvSpPr>
          <p:cNvPr id="4" name="Google Shape;385;p26">
            <a:extLst>
              <a:ext uri="{FF2B5EF4-FFF2-40B4-BE49-F238E27FC236}">
                <a16:creationId xmlns:a16="http://schemas.microsoft.com/office/drawing/2014/main" id="{CD862624-52C4-6605-4889-FDC9348FB71D}"/>
              </a:ext>
            </a:extLst>
          </p:cNvPr>
          <p:cNvSpPr/>
          <p:nvPr/>
        </p:nvSpPr>
        <p:spPr>
          <a:xfrm>
            <a:off x="9149180" y="-177800"/>
            <a:ext cx="919405" cy="811375"/>
          </a:xfrm>
          <a:custGeom>
            <a:avLst/>
            <a:gdLst/>
            <a:ahLst/>
            <a:cxnLst/>
            <a:rect l="l" t="t" r="r" b="b"/>
            <a:pathLst>
              <a:path w="1379107" h="1217062" extrusionOk="0">
                <a:moveTo>
                  <a:pt x="0" y="0"/>
                </a:moveTo>
                <a:lnTo>
                  <a:pt x="1379108" y="0"/>
                </a:lnTo>
                <a:lnTo>
                  <a:pt x="1379108" y="1217062"/>
                </a:lnTo>
                <a:lnTo>
                  <a:pt x="0" y="1217062"/>
                </a:lnTo>
                <a:lnTo>
                  <a:pt x="0" y="0"/>
                </a:lnTo>
                <a:close/>
              </a:path>
            </a:pathLst>
          </a:custGeom>
          <a:blipFill rotWithShape="1">
            <a:blip r:embed="rId6">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sp>
        <p:nvSpPr>
          <p:cNvPr id="5" name="Google Shape;386;p26">
            <a:extLst>
              <a:ext uri="{FF2B5EF4-FFF2-40B4-BE49-F238E27FC236}">
                <a16:creationId xmlns:a16="http://schemas.microsoft.com/office/drawing/2014/main" id="{9B658FF1-4364-BA4D-D366-23107F907E0F}"/>
              </a:ext>
            </a:extLst>
          </p:cNvPr>
          <p:cNvSpPr/>
          <p:nvPr/>
        </p:nvSpPr>
        <p:spPr>
          <a:xfrm>
            <a:off x="460125" y="2213252"/>
            <a:ext cx="11271749" cy="4411781"/>
          </a:xfrm>
          <a:prstGeom prst="roundRect">
            <a:avLst>
              <a:gd name="adj" fmla="val 5384"/>
            </a:avLst>
          </a:prstGeom>
          <a:solidFill>
            <a:srgbClr val="FFFFFF"/>
          </a:solidFill>
          <a:ln w="38100" cap="flat" cmpd="sng">
            <a:solidFill>
              <a:srgbClr val="4F6128"/>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chemeClr val="tx1"/>
                </a:solidFill>
                <a:effectLst/>
                <a:uLnTx/>
                <a:uFillTx/>
                <a:latin typeface="+mn-lt"/>
              </a:rPr>
              <a:t>Có những sáng chế ra đời từ hàng nghìn năm trước/ như chữ viết// Có những sáng chế chỉ mới ra đời/ như chiếc điện thoại thông minh// Có những sáng chế là công trình của các nhà khoa học danh tiếng// Nhưng cũng nhiều sáng chế là của người dân bình thường// Ví dụ/ chiếc cần gạt nước là sáng kiến/ nảy ra từ một chuyến du lịch của bà Ma-ri An-đéc-xơn// Trong chuyến đi này/ bà đã chứng kiến cảnh các tài xế/ phải thường xuyên dừng xe để lau hơi nước/ và tuyết phủ trên kính nước buồng lái// Về nhà/ bà đã thiết kế ra chiếc cần gạt nước rất hữu ích.</a:t>
            </a:r>
            <a:endParaRPr kumimoji="0" sz="2400" b="1" i="0" u="none" strike="noStrike" kern="0" cap="none" spc="0" normalizeH="0" baseline="0" noProof="0" dirty="0">
              <a:ln>
                <a:noFill/>
              </a:ln>
              <a:solidFill>
                <a:schemeClr val="tx1"/>
              </a:solidFill>
              <a:effectLst/>
              <a:uLnTx/>
              <a:uFillTx/>
              <a:latin typeface="+mn-lt"/>
            </a:endParaRPr>
          </a:p>
        </p:txBody>
      </p:sp>
      <p:sp>
        <p:nvSpPr>
          <p:cNvPr id="6" name="Google Shape;387;p26">
            <a:extLst>
              <a:ext uri="{FF2B5EF4-FFF2-40B4-BE49-F238E27FC236}">
                <a16:creationId xmlns:a16="http://schemas.microsoft.com/office/drawing/2014/main" id="{60BE0194-A011-E4C5-1B0E-037B57A12B6B}"/>
              </a:ext>
            </a:extLst>
          </p:cNvPr>
          <p:cNvSpPr/>
          <p:nvPr/>
        </p:nvSpPr>
        <p:spPr>
          <a:xfrm>
            <a:off x="4013199" y="1256376"/>
            <a:ext cx="4165600" cy="811375"/>
          </a:xfrm>
          <a:prstGeom prst="roundRect">
            <a:avLst>
              <a:gd name="adj" fmla="val 10619"/>
            </a:avLst>
          </a:prstGeom>
          <a:solidFill>
            <a:srgbClr val="ABC571"/>
          </a:solidFill>
          <a:ln>
            <a:noFill/>
          </a:ln>
          <a:effectLst>
            <a:outerShdw blurRad="149987" dist="250190" dir="8460000" algn="ctr">
              <a:srgbClr val="000000">
                <a:alpha val="27843"/>
              </a:srgbClr>
            </a:outerShdw>
          </a:effectLst>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chemeClr val="tx1"/>
                </a:solidFill>
                <a:effectLst/>
                <a:uLnTx/>
                <a:uFillTx/>
                <a:latin typeface="+mn-lt"/>
              </a:rPr>
              <a:t>Chú ý cách ngắt nhịp</a:t>
            </a:r>
            <a:endParaRPr kumimoji="0" sz="2400" b="0" i="0" u="none" strike="noStrike" kern="0" cap="none" spc="0" normalizeH="0" baseline="0" noProof="0" dirty="0">
              <a:ln>
                <a:noFill/>
              </a:ln>
              <a:solidFill>
                <a:schemeClr val="tx1"/>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30"/>
        <p:cNvGrpSpPr/>
        <p:nvPr/>
      </p:nvGrpSpPr>
      <p:grpSpPr>
        <a:xfrm>
          <a:off x="0" y="0"/>
          <a:ext cx="0" cy="0"/>
          <a:chOff x="0" y="0"/>
          <a:chExt cx="0" cy="0"/>
        </a:xfrm>
      </p:grpSpPr>
      <p:pic>
        <p:nvPicPr>
          <p:cNvPr id="2" name="Picture 4">
            <a:hlinkClick r:id="rId4"/>
            <a:extLst>
              <a:ext uri="{FF2B5EF4-FFF2-40B4-BE49-F238E27FC236}">
                <a16:creationId xmlns:a16="http://schemas.microsoft.com/office/drawing/2014/main" id="{1C98FC0D-FB32-E540-A35B-403AAA40CBE7}"/>
              </a:ext>
            </a:extLst>
          </p:cNvPr>
          <p:cNvPicPr>
            <a:picLocks noChangeAspect="1"/>
          </p:cNvPicPr>
          <p:nvPr/>
        </p:nvPicPr>
        <p:blipFill>
          <a:blip r:embed="rId5"/>
          <a:stretch>
            <a:fillRect/>
          </a:stretch>
        </p:blipFill>
        <p:spPr>
          <a:xfrm>
            <a:off x="4724624" y="3036147"/>
            <a:ext cx="2742751" cy="166648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35"/>
        <p:cNvGrpSpPr/>
        <p:nvPr/>
      </p:nvGrpSpPr>
      <p:grpSpPr>
        <a:xfrm>
          <a:off x="0" y="0"/>
          <a:ext cx="0" cy="0"/>
          <a:chOff x="0" y="0"/>
          <a:chExt cx="0" cy="0"/>
        </a:xfrm>
      </p:grpSpPr>
      <p:sp>
        <p:nvSpPr>
          <p:cNvPr id="5" name="Google Shape;397;p27">
            <a:extLst>
              <a:ext uri="{FF2B5EF4-FFF2-40B4-BE49-F238E27FC236}">
                <a16:creationId xmlns:a16="http://schemas.microsoft.com/office/drawing/2014/main" id="{E0BEA082-B212-07D4-5188-949301ED158F}"/>
              </a:ext>
            </a:extLst>
          </p:cNvPr>
          <p:cNvSpPr/>
          <p:nvPr/>
        </p:nvSpPr>
        <p:spPr>
          <a:xfrm>
            <a:off x="521046" y="5869733"/>
            <a:ext cx="1136541" cy="892701"/>
          </a:xfrm>
          <a:custGeom>
            <a:avLst/>
            <a:gdLst/>
            <a:ahLst/>
            <a:cxnLst/>
            <a:rect l="l" t="t" r="r" b="b"/>
            <a:pathLst>
              <a:path w="1704812" h="1339052" extrusionOk="0">
                <a:moveTo>
                  <a:pt x="0" y="0"/>
                </a:moveTo>
                <a:lnTo>
                  <a:pt x="1704812" y="0"/>
                </a:lnTo>
                <a:lnTo>
                  <a:pt x="1704812" y="1339053"/>
                </a:lnTo>
                <a:lnTo>
                  <a:pt x="0" y="1339053"/>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sp>
        <p:nvSpPr>
          <p:cNvPr id="6" name="Google Shape;398;p27">
            <a:extLst>
              <a:ext uri="{FF2B5EF4-FFF2-40B4-BE49-F238E27FC236}">
                <a16:creationId xmlns:a16="http://schemas.microsoft.com/office/drawing/2014/main" id="{48221E68-DFF8-5889-F0F4-5ADDF1209A9E}"/>
              </a:ext>
            </a:extLst>
          </p:cNvPr>
          <p:cNvSpPr/>
          <p:nvPr/>
        </p:nvSpPr>
        <p:spPr>
          <a:xfrm>
            <a:off x="5163905" y="5039320"/>
            <a:ext cx="932095" cy="830413"/>
          </a:xfrm>
          <a:custGeom>
            <a:avLst/>
            <a:gdLst/>
            <a:ahLst/>
            <a:cxnLst/>
            <a:rect l="l" t="t" r="r" b="b"/>
            <a:pathLst>
              <a:path w="1398143" h="1245619" extrusionOk="0">
                <a:moveTo>
                  <a:pt x="0" y="0"/>
                </a:moveTo>
                <a:lnTo>
                  <a:pt x="1398143" y="0"/>
                </a:lnTo>
                <a:lnTo>
                  <a:pt x="1398143" y="1245619"/>
                </a:lnTo>
                <a:lnTo>
                  <a:pt x="0" y="1245619"/>
                </a:lnTo>
                <a:lnTo>
                  <a:pt x="0" y="0"/>
                </a:lnTo>
                <a:close/>
              </a:path>
            </a:pathLst>
          </a:custGeom>
          <a:blipFill rotWithShape="1">
            <a:blip r:embed="rId5">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sp>
        <p:nvSpPr>
          <p:cNvPr id="7" name="Google Shape;399;p27">
            <a:extLst>
              <a:ext uri="{FF2B5EF4-FFF2-40B4-BE49-F238E27FC236}">
                <a16:creationId xmlns:a16="http://schemas.microsoft.com/office/drawing/2014/main" id="{2F050590-AB51-8DD9-1D7C-5D5D0587B1F7}"/>
              </a:ext>
            </a:extLst>
          </p:cNvPr>
          <p:cNvSpPr/>
          <p:nvPr/>
        </p:nvSpPr>
        <p:spPr>
          <a:xfrm>
            <a:off x="9860547" y="1476562"/>
            <a:ext cx="484827" cy="431936"/>
          </a:xfrm>
          <a:custGeom>
            <a:avLst/>
            <a:gdLst/>
            <a:ahLst/>
            <a:cxnLst/>
            <a:rect l="l" t="t" r="r" b="b"/>
            <a:pathLst>
              <a:path w="727240" h="647904" extrusionOk="0">
                <a:moveTo>
                  <a:pt x="0" y="0"/>
                </a:moveTo>
                <a:lnTo>
                  <a:pt x="727240" y="0"/>
                </a:lnTo>
                <a:lnTo>
                  <a:pt x="727240" y="647905"/>
                </a:lnTo>
                <a:lnTo>
                  <a:pt x="0" y="647905"/>
                </a:lnTo>
                <a:lnTo>
                  <a:pt x="0" y="0"/>
                </a:lnTo>
                <a:close/>
              </a:path>
            </a:pathLst>
          </a:custGeom>
          <a:blipFill rotWithShape="1">
            <a:blip r:embed="rId6">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sp>
        <p:nvSpPr>
          <p:cNvPr id="9" name="Google Shape;401;p27">
            <a:extLst>
              <a:ext uri="{FF2B5EF4-FFF2-40B4-BE49-F238E27FC236}">
                <a16:creationId xmlns:a16="http://schemas.microsoft.com/office/drawing/2014/main" id="{39682153-54E7-DFA0-2DA9-44661128D1E8}"/>
              </a:ext>
            </a:extLst>
          </p:cNvPr>
          <p:cNvSpPr/>
          <p:nvPr/>
        </p:nvSpPr>
        <p:spPr>
          <a:xfrm>
            <a:off x="4928450" y="4200933"/>
            <a:ext cx="6341600" cy="1668800"/>
          </a:xfrm>
          <a:prstGeom prst="roundRect">
            <a:avLst>
              <a:gd name="adj" fmla="val 16667"/>
            </a:avLst>
          </a:prstGeom>
          <a:solidFill>
            <a:srgbClr val="FFFFFF"/>
          </a:solidFill>
          <a:ln w="38100" cap="flat" cmpd="sng">
            <a:solidFill>
              <a:srgbClr val="4F6128"/>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a:ln>
                  <a:noFill/>
                </a:ln>
                <a:solidFill>
                  <a:sysClr val="windowText" lastClr="000000"/>
                </a:solidFill>
                <a:effectLst/>
                <a:uLnTx/>
                <a:uFillTx/>
                <a:latin typeface="+mn-lt"/>
              </a:rPr>
              <a:t>Chuẩn bị bài</a:t>
            </a:r>
            <a:r>
              <a:rPr kumimoji="0" lang="vi-VN" sz="2400" b="1" i="0" u="none" strike="noStrike" kern="0" cap="none" spc="0" normalizeH="0" baseline="0" noProof="0">
                <a:ln>
                  <a:noFill/>
                </a:ln>
                <a:solidFill>
                  <a:sysClr val="windowText" lastClr="000000"/>
                </a:solidFill>
                <a:effectLst/>
                <a:uLnTx/>
                <a:uFillTx/>
                <a:latin typeface="+mn-lt"/>
              </a:rPr>
              <a:t> </a:t>
            </a:r>
            <a:r>
              <a:rPr kumimoji="0" lang="vi-VN" sz="2400" i="0" u="none" strike="noStrike" kern="0" cap="none" spc="0" normalizeH="0" baseline="0" noProof="0">
                <a:ln>
                  <a:noFill/>
                </a:ln>
                <a:solidFill>
                  <a:sysClr val="windowText" lastClr="000000"/>
                </a:solidFill>
                <a:effectLst/>
                <a:uLnTx/>
                <a:uFillTx/>
                <a:latin typeface="+mn-lt"/>
              </a:rPr>
              <a:t>Luyện từ và câu</a:t>
            </a:r>
            <a:r>
              <a:rPr kumimoji="0" lang="en-US" sz="2400" i="0" u="none" strike="noStrike" kern="0" cap="none" spc="0" normalizeH="0" baseline="0" noProof="0">
                <a:ln>
                  <a:noFill/>
                </a:ln>
                <a:solidFill>
                  <a:sysClr val="windowText" lastClr="000000"/>
                </a:solidFill>
                <a:effectLst/>
                <a:uLnTx/>
                <a:uFillTx/>
                <a:latin typeface="+mn-lt"/>
              </a:rPr>
              <a:t>:</a:t>
            </a:r>
            <a:endParaRPr kumimoji="0" sz="240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400" b="1" i="0" u="none" strike="noStrike" kern="0" cap="none" spc="0" normalizeH="0" baseline="0" noProof="0">
                <a:ln>
                  <a:noFill/>
                </a:ln>
                <a:solidFill>
                  <a:sysClr val="windowText" lastClr="000000"/>
                </a:solidFill>
                <a:effectLst/>
                <a:uLnTx/>
                <a:uFillTx/>
                <a:latin typeface="+mn-lt"/>
                <a:ea typeface="Calibri"/>
                <a:cs typeface="Calibri"/>
                <a:sym typeface="Calibri"/>
              </a:rPr>
              <a:t>Mở rộng vốn từ: Sáng chế, phát minh</a:t>
            </a:r>
            <a:endParaRPr kumimoji="0" sz="2400" b="1" i="0" u="none" strike="noStrike" kern="0" cap="none" spc="0" normalizeH="0" baseline="0" noProof="0">
              <a:ln>
                <a:noFill/>
              </a:ln>
              <a:solidFill>
                <a:sysClr val="windowText" lastClr="000000"/>
              </a:solidFill>
              <a:effectLst/>
              <a:uLnTx/>
              <a:uFillTx/>
              <a:latin typeface="+mn-lt"/>
            </a:endParaRPr>
          </a:p>
        </p:txBody>
      </p:sp>
      <p:pic>
        <p:nvPicPr>
          <p:cNvPr id="10" name="Google Shape;402;p27">
            <a:extLst>
              <a:ext uri="{FF2B5EF4-FFF2-40B4-BE49-F238E27FC236}">
                <a16:creationId xmlns:a16="http://schemas.microsoft.com/office/drawing/2014/main" id="{66EB7A0F-F237-CCDC-0BA0-E5126F66076E}"/>
              </a:ext>
            </a:extLst>
          </p:cNvPr>
          <p:cNvPicPr preferRelativeResize="0"/>
          <p:nvPr/>
        </p:nvPicPr>
        <p:blipFill rotWithShape="1">
          <a:blip r:embed="rId7">
            <a:alphaModFix/>
          </a:blip>
          <a:srcRect/>
          <a:stretch/>
        </p:blipFill>
        <p:spPr>
          <a:xfrm>
            <a:off x="521046" y="4116262"/>
            <a:ext cx="3530692" cy="2676527"/>
          </a:xfrm>
          <a:prstGeom prst="rect">
            <a:avLst/>
          </a:prstGeom>
          <a:noFill/>
          <a:ln>
            <a:noFill/>
          </a:ln>
        </p:spPr>
      </p:pic>
      <p:sp>
        <p:nvSpPr>
          <p:cNvPr id="11" name="Google Shape;403;p27">
            <a:extLst>
              <a:ext uri="{FF2B5EF4-FFF2-40B4-BE49-F238E27FC236}">
                <a16:creationId xmlns:a16="http://schemas.microsoft.com/office/drawing/2014/main" id="{5E30EC69-F28E-B256-FDB2-3B4AA03C3A85}"/>
              </a:ext>
            </a:extLst>
          </p:cNvPr>
          <p:cNvSpPr/>
          <p:nvPr/>
        </p:nvSpPr>
        <p:spPr>
          <a:xfrm>
            <a:off x="4928450" y="2274392"/>
            <a:ext cx="6341600" cy="1668800"/>
          </a:xfrm>
          <a:prstGeom prst="roundRect">
            <a:avLst>
              <a:gd name="adj" fmla="val 16667"/>
            </a:avLst>
          </a:prstGeom>
          <a:solidFill>
            <a:srgbClr val="FFFFFF"/>
          </a:solidFill>
          <a:ln w="38100" cap="flat" cmpd="sng">
            <a:solidFill>
              <a:srgbClr val="4F6128"/>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ysClr val="windowText" lastClr="000000"/>
                </a:solidFill>
                <a:effectLst/>
                <a:uLnTx/>
                <a:uFillTx/>
                <a:latin typeface="+mn-lt"/>
              </a:rPr>
              <a:t>Ôn tập kiến thức đã học trong bài đọc hôm nay</a:t>
            </a:r>
            <a:endParaRPr kumimoji="0" sz="2400" b="1" i="0" u="none" strike="noStrike" kern="0" cap="none" spc="0" normalizeH="0" baseline="0" noProof="0" dirty="0">
              <a:ln>
                <a:noFill/>
              </a:ln>
              <a:solidFill>
                <a:sysClr val="windowText" lastClr="000000"/>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60"/>
        <p:cNvGrpSpPr/>
        <p:nvPr/>
      </p:nvGrpSpPr>
      <p:grpSpPr>
        <a:xfrm>
          <a:off x="0" y="0"/>
          <a:ext cx="0" cy="0"/>
          <a:chOff x="0" y="0"/>
          <a:chExt cx="0" cy="0"/>
        </a:xfrm>
      </p:grpSpPr>
      <p:sp>
        <p:nvSpPr>
          <p:cNvPr id="2" name="Google Shape;108;p2">
            <a:extLst>
              <a:ext uri="{FF2B5EF4-FFF2-40B4-BE49-F238E27FC236}">
                <a16:creationId xmlns:a16="http://schemas.microsoft.com/office/drawing/2014/main" id="{1B78A730-F6FF-39E0-7F59-68AAE1D31048}"/>
              </a:ext>
            </a:extLst>
          </p:cNvPr>
          <p:cNvSpPr txBox="1"/>
          <p:nvPr/>
        </p:nvSpPr>
        <p:spPr>
          <a:xfrm>
            <a:off x="1371600" y="1419784"/>
            <a:ext cx="10043652" cy="1723522"/>
          </a:xfrm>
          <a:prstGeom prst="rect">
            <a:avLst/>
          </a:prstGeom>
          <a:noFill/>
          <a:ln>
            <a:noFill/>
          </a:ln>
        </p:spPr>
        <p:txBody>
          <a:bodyPr spcFirstLastPara="1" wrap="square" lIns="60950" tIns="30467" rIns="60950" bIns="30467"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400" b="1" i="0" strike="noStrike" kern="0" cap="none" spc="0" normalizeH="0" baseline="0" noProof="0" dirty="0">
                <a:ln>
                  <a:noFill/>
                </a:ln>
                <a:solidFill>
                  <a:schemeClr val="tx1"/>
                </a:solidFill>
                <a:effectLst/>
                <a:uLnTx/>
                <a:uFillTx/>
                <a:latin typeface="+mn-lt"/>
              </a:rPr>
              <a:t>Em hãy trả lời câu hỏi sau:</a:t>
            </a:r>
            <a:endParaRPr kumimoji="0" sz="2400" b="1" i="0" strike="noStrike" kern="0" cap="none" spc="0" normalizeH="0" baseline="0" noProof="0" dirty="0">
              <a:ln>
                <a:noFill/>
              </a:ln>
              <a:solidFill>
                <a:schemeClr val="tx1"/>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400" b="0" i="0" strike="noStrike" kern="0" cap="none" spc="0" normalizeH="0" baseline="0" noProof="0" dirty="0">
                <a:ln>
                  <a:noFill/>
                </a:ln>
                <a:solidFill>
                  <a:schemeClr val="tx1"/>
                </a:solidFill>
                <a:effectLst/>
                <a:uLnTx/>
                <a:uFillTx/>
                <a:latin typeface="+mn-lt"/>
                <a:ea typeface="Calibri"/>
                <a:cs typeface="Calibri"/>
                <a:sym typeface="Calibri"/>
              </a:rPr>
              <a:t>Dựa vào bài kể chuyện </a:t>
            </a:r>
            <a:r>
              <a:rPr kumimoji="0" lang="vi-VN" sz="2400" b="0" i="1" strike="noStrike" kern="0" cap="none" spc="0" normalizeH="0" baseline="0" noProof="0" dirty="0">
                <a:ln>
                  <a:noFill/>
                </a:ln>
                <a:solidFill>
                  <a:schemeClr val="tx1"/>
                </a:solidFill>
                <a:effectLst/>
                <a:uLnTx/>
                <a:uFillTx/>
                <a:latin typeface="+mn-lt"/>
                <a:ea typeface="Calibri"/>
                <a:cs typeface="Calibri"/>
                <a:sym typeface="Calibri"/>
              </a:rPr>
              <a:t>“Thần lửa” </a:t>
            </a:r>
            <a:r>
              <a:rPr kumimoji="0" lang="vi-VN" sz="2400" b="0" i="0" strike="noStrike" kern="0" cap="none" spc="0" normalizeH="0" baseline="0" noProof="0" dirty="0">
                <a:ln>
                  <a:noFill/>
                </a:ln>
                <a:solidFill>
                  <a:schemeClr val="tx1"/>
                </a:solidFill>
                <a:effectLst/>
                <a:uLnTx/>
                <a:uFillTx/>
                <a:latin typeface="+mn-lt"/>
                <a:ea typeface="Calibri"/>
                <a:cs typeface="Calibri"/>
                <a:sym typeface="Calibri"/>
              </a:rPr>
              <a:t>em hãy nhắc lại lửa có vai trò như thế nào đối với cuộc sống của con người?</a:t>
            </a:r>
            <a:endParaRPr kumimoji="0" sz="2400" b="0" i="0" strike="noStrike" kern="0" cap="none" spc="0" normalizeH="0" baseline="0" noProof="0" dirty="0">
              <a:ln>
                <a:noFill/>
              </a:ln>
              <a:solidFill>
                <a:schemeClr val="tx1"/>
              </a:solidFill>
              <a:effectLst/>
              <a:uLnTx/>
              <a:uFillTx/>
              <a:latin typeface="+mn-lt"/>
            </a:endParaRPr>
          </a:p>
        </p:txBody>
      </p:sp>
      <p:pic>
        <p:nvPicPr>
          <p:cNvPr id="3" name="Google Shape;109;p2">
            <a:extLst>
              <a:ext uri="{FF2B5EF4-FFF2-40B4-BE49-F238E27FC236}">
                <a16:creationId xmlns:a16="http://schemas.microsoft.com/office/drawing/2014/main" id="{FE3B31CA-42EB-8153-F811-309775F7521A}"/>
              </a:ext>
            </a:extLst>
          </p:cNvPr>
          <p:cNvPicPr preferRelativeResize="0"/>
          <p:nvPr/>
        </p:nvPicPr>
        <p:blipFill rotWithShape="1">
          <a:blip r:embed="rId4">
            <a:alphaModFix/>
          </a:blip>
          <a:srcRect/>
          <a:stretch/>
        </p:blipFill>
        <p:spPr>
          <a:xfrm>
            <a:off x="1133987" y="3546248"/>
            <a:ext cx="4661888" cy="3107925"/>
          </a:xfrm>
          <a:prstGeom prst="rect">
            <a:avLst/>
          </a:prstGeom>
          <a:noFill/>
          <a:ln>
            <a:noFill/>
          </a:ln>
          <a:effectLst>
            <a:outerShdw blurRad="190500" algn="tl" rotWithShape="0">
              <a:srgbClr val="000000">
                <a:alpha val="69803"/>
              </a:srgbClr>
            </a:outerShdw>
          </a:effectLst>
        </p:spPr>
      </p:pic>
      <p:pic>
        <p:nvPicPr>
          <p:cNvPr id="4" name="Google Shape;110;p2">
            <a:extLst>
              <a:ext uri="{FF2B5EF4-FFF2-40B4-BE49-F238E27FC236}">
                <a16:creationId xmlns:a16="http://schemas.microsoft.com/office/drawing/2014/main" id="{73290DFF-9B42-8488-09D5-01A7A61744D4}"/>
              </a:ext>
            </a:extLst>
          </p:cNvPr>
          <p:cNvPicPr preferRelativeResize="0"/>
          <p:nvPr/>
        </p:nvPicPr>
        <p:blipFill rotWithShape="1">
          <a:blip r:embed="rId5">
            <a:alphaModFix/>
          </a:blip>
          <a:srcRect/>
          <a:stretch/>
        </p:blipFill>
        <p:spPr>
          <a:xfrm>
            <a:off x="6818914" y="3174311"/>
            <a:ext cx="4715695" cy="36836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0" name="Google Shape;350;p24"/>
          <p:cNvSpPr/>
          <p:nvPr/>
        </p:nvSpPr>
        <p:spPr>
          <a:xfrm>
            <a:off x="4775418"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1" name="Google Shape;351;p24"/>
          <p:cNvSpPr txBox="1"/>
          <p:nvPr/>
        </p:nvSpPr>
        <p:spPr>
          <a:xfrm>
            <a:off x="454403" y="574846"/>
            <a:ext cx="11367083" cy="141199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833C0B"/>
              </a:buClr>
              <a:buSzPts val="2000"/>
              <a:buFont typeface="Arial"/>
              <a:buNone/>
            </a:pPr>
            <a:r>
              <a:rPr lang="en-US" sz="2000" b="1" i="0" u="none" strike="noStrike" cap="none">
                <a:solidFill>
                  <a:srgbClr val="833C0B"/>
                </a:solidFill>
                <a:latin typeface="Arial"/>
                <a:ea typeface="Arial"/>
                <a:cs typeface="Arial"/>
                <a:sym typeface="Arial"/>
              </a:rPr>
              <a:t>Để kết nối cộng đồng giáo viên và nhận thêm nhiều tài liệu giảng dạy, </a:t>
            </a:r>
            <a:endParaRPr/>
          </a:p>
          <a:p>
            <a:pPr marL="0" marR="0" lvl="0" indent="0" algn="ctr" rtl="0">
              <a:lnSpc>
                <a:spcPct val="150000"/>
              </a:lnSpc>
              <a:spcBef>
                <a:spcPts val="0"/>
              </a:spcBef>
              <a:spcAft>
                <a:spcPts val="0"/>
              </a:spcAft>
              <a:buClr>
                <a:srgbClr val="833C0B"/>
              </a:buClr>
              <a:buSzPts val="2000"/>
              <a:buFont typeface="Arial"/>
              <a:buNone/>
            </a:pPr>
            <a:r>
              <a:rPr lang="en-US" sz="2000" b="0" i="0" u="none" strike="noStrike" cap="none">
                <a:solidFill>
                  <a:srgbClr val="833C0B"/>
                </a:solidFill>
                <a:latin typeface="Arial"/>
                <a:ea typeface="Arial"/>
                <a:cs typeface="Arial"/>
                <a:sym typeface="Arial"/>
              </a:rPr>
              <a:t>mời quý thầy cô tham gia Group Facebook</a:t>
            </a:r>
            <a:endParaRPr/>
          </a:p>
          <a:p>
            <a:pPr marL="0" marR="0" lvl="0" indent="0" algn="ctr" rtl="0">
              <a:lnSpc>
                <a:spcPct val="150000"/>
              </a:lnSpc>
              <a:spcBef>
                <a:spcPts val="0"/>
              </a:spcBef>
              <a:spcAft>
                <a:spcPts val="0"/>
              </a:spcAft>
              <a:buClr>
                <a:srgbClr val="833C0B"/>
              </a:buClr>
              <a:buSzPts val="2000"/>
              <a:buFont typeface="Arial"/>
              <a:buNone/>
            </a:pPr>
            <a:r>
              <a:rPr lang="en-US" sz="2000" b="0" i="0" u="none" strike="noStrike" cap="none">
                <a:solidFill>
                  <a:srgbClr val="833C0B"/>
                </a:solidFill>
                <a:latin typeface="Arial"/>
                <a:ea typeface="Arial"/>
                <a:cs typeface="Arial"/>
                <a:sym typeface="Arial"/>
              </a:rPr>
              <a:t>theo đường link:  </a:t>
            </a:r>
            <a:endParaRPr/>
          </a:p>
        </p:txBody>
      </p:sp>
      <p:sp>
        <p:nvSpPr>
          <p:cNvPr id="352" name="Google Shape;352;p24"/>
          <p:cNvSpPr/>
          <p:nvPr/>
        </p:nvSpPr>
        <p:spPr>
          <a:xfrm>
            <a:off x="2441908" y="2000034"/>
            <a:ext cx="7407478" cy="461665"/>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3" name="Google Shape;353;p24">
            <a:hlinkClick r:id="rId4"/>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33C0B"/>
              </a:buClr>
              <a:buSzPts val="2400"/>
              <a:buFont typeface="Arial"/>
              <a:buNone/>
            </a:pPr>
            <a:r>
              <a:rPr lang="en-US" sz="2400" b="1" i="0" u="sng" strike="noStrike" cap="none">
                <a:solidFill>
                  <a:srgbClr val="833C0B"/>
                </a:solidFill>
                <a:latin typeface="Arial"/>
                <a:ea typeface="Arial"/>
                <a:cs typeface="Arial"/>
                <a:sym typeface="Arial"/>
              </a:rPr>
              <a:t>Hoc10 – Đồng hành cùng giáo viên tiểu học</a:t>
            </a:r>
            <a:endParaRPr/>
          </a:p>
        </p:txBody>
      </p:sp>
      <p:sp>
        <p:nvSpPr>
          <p:cNvPr id="354" name="Google Shape;354;p24"/>
          <p:cNvSpPr txBox="1"/>
          <p:nvPr/>
        </p:nvSpPr>
        <p:spPr>
          <a:xfrm>
            <a:off x="4011326" y="2381351"/>
            <a:ext cx="4321723" cy="488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833C0B"/>
              </a:buClr>
              <a:buSzPts val="2000"/>
              <a:buFont typeface="Arial"/>
              <a:buNone/>
            </a:pPr>
            <a:r>
              <a:rPr lang="en-US" sz="2000" b="0" i="0" u="none" strike="noStrike" cap="none">
                <a:solidFill>
                  <a:srgbClr val="833C0B"/>
                </a:solidFill>
                <a:latin typeface="Arial"/>
                <a:ea typeface="Arial"/>
                <a:cs typeface="Arial"/>
                <a:sym typeface="Arial"/>
              </a:rPr>
              <a:t>Hoặc truy cập qua QR code</a:t>
            </a:r>
            <a:endParaRPr/>
          </a:p>
        </p:txBody>
      </p:sp>
      <p:pic>
        <p:nvPicPr>
          <p:cNvPr id="355" name="Google Shape;355;p24" descr="Ngón Trỏ, ngón tay, Máy tính Biểu tượng Tay - tay png tải về - Miễn phí  trong suốt Tay png Tải về."/>
          <p:cNvPicPr preferRelativeResize="0"/>
          <p:nvPr/>
        </p:nvPicPr>
        <p:blipFill rotWithShape="1">
          <a:blip r:embed="rId5">
            <a:alphaModFix/>
          </a:blip>
          <a:srcRect/>
          <a:stretch/>
        </p:blipFill>
        <p:spPr>
          <a:xfrm rot="-5400000">
            <a:off x="5679086" y="2851979"/>
            <a:ext cx="1053311" cy="749021"/>
          </a:xfrm>
          <a:prstGeom prst="rect">
            <a:avLst/>
          </a:prstGeom>
          <a:noFill/>
          <a:ln>
            <a:noFill/>
          </a:ln>
        </p:spPr>
      </p:pic>
      <p:pic>
        <p:nvPicPr>
          <p:cNvPr id="356" name="Google Shape;356;p24"/>
          <p:cNvPicPr preferRelativeResize="0"/>
          <p:nvPr/>
        </p:nvPicPr>
        <p:blipFill rotWithShape="1">
          <a:blip r:embed="rId6">
            <a:alphaModFix/>
          </a:blip>
          <a:srcRect/>
          <a:stretch/>
        </p:blipFill>
        <p:spPr>
          <a:xfrm>
            <a:off x="4905420" y="3722149"/>
            <a:ext cx="2684532" cy="2684532"/>
          </a:xfrm>
          <a:prstGeom prst="roundRect">
            <a:avLst>
              <a:gd name="adj" fmla="val 12957"/>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70"/>
        <p:cNvGrpSpPr/>
        <p:nvPr/>
      </p:nvGrpSpPr>
      <p:grpSpPr>
        <a:xfrm>
          <a:off x="0" y="0"/>
          <a:ext cx="0" cy="0"/>
          <a:chOff x="0" y="0"/>
          <a:chExt cx="0" cy="0"/>
        </a:xfrm>
      </p:grpSpPr>
      <p:pic>
        <p:nvPicPr>
          <p:cNvPr id="2" name="Picture 4">
            <a:hlinkClick r:id="rId4"/>
            <a:extLst>
              <a:ext uri="{FF2B5EF4-FFF2-40B4-BE49-F238E27FC236}">
                <a16:creationId xmlns:a16="http://schemas.microsoft.com/office/drawing/2014/main" id="{772D489A-2CCE-3466-4C1D-57DF18F662AE}"/>
              </a:ext>
            </a:extLst>
          </p:cNvPr>
          <p:cNvPicPr>
            <a:picLocks noChangeAspect="1"/>
          </p:cNvPicPr>
          <p:nvPr/>
        </p:nvPicPr>
        <p:blipFill>
          <a:blip r:embed="rId5"/>
          <a:stretch>
            <a:fillRect/>
          </a:stretch>
        </p:blipFill>
        <p:spPr>
          <a:xfrm>
            <a:off x="4765490" y="3052585"/>
            <a:ext cx="2661020" cy="161682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75"/>
        <p:cNvGrpSpPr/>
        <p:nvPr/>
      </p:nvGrpSpPr>
      <p:grpSpPr>
        <a:xfrm>
          <a:off x="0" y="0"/>
          <a:ext cx="0" cy="0"/>
          <a:chOff x="0" y="0"/>
          <a:chExt cx="0" cy="0"/>
        </a:xfrm>
      </p:grpSpPr>
      <p:sp>
        <p:nvSpPr>
          <p:cNvPr id="2" name="Google Shape;195;p10">
            <a:extLst>
              <a:ext uri="{FF2B5EF4-FFF2-40B4-BE49-F238E27FC236}">
                <a16:creationId xmlns:a16="http://schemas.microsoft.com/office/drawing/2014/main" id="{A721ADA2-6E82-7C70-5F43-DC755D0B24AC}"/>
              </a:ext>
            </a:extLst>
          </p:cNvPr>
          <p:cNvSpPr/>
          <p:nvPr/>
        </p:nvSpPr>
        <p:spPr>
          <a:xfrm>
            <a:off x="0" y="4191725"/>
            <a:ext cx="1676757" cy="1479737"/>
          </a:xfrm>
          <a:custGeom>
            <a:avLst/>
            <a:gdLst/>
            <a:ahLst/>
            <a:cxnLst/>
            <a:rect l="l" t="t" r="r" b="b"/>
            <a:pathLst>
              <a:path w="2515135" h="2219606" extrusionOk="0">
                <a:moveTo>
                  <a:pt x="0" y="0"/>
                </a:moveTo>
                <a:lnTo>
                  <a:pt x="2515135" y="0"/>
                </a:lnTo>
                <a:lnTo>
                  <a:pt x="2515135" y="2219606"/>
                </a:lnTo>
                <a:lnTo>
                  <a:pt x="0" y="2219606"/>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ysClr val="windowText" lastClr="000000"/>
              </a:solidFill>
              <a:effectLst/>
              <a:uLnTx/>
              <a:uFillTx/>
              <a:latin typeface="+mn-lt"/>
            </a:endParaRPr>
          </a:p>
        </p:txBody>
      </p:sp>
      <p:sp>
        <p:nvSpPr>
          <p:cNvPr id="3" name="Google Shape;196;p10">
            <a:extLst>
              <a:ext uri="{FF2B5EF4-FFF2-40B4-BE49-F238E27FC236}">
                <a16:creationId xmlns:a16="http://schemas.microsoft.com/office/drawing/2014/main" id="{DF173578-5A90-D031-4757-0A32A52715C9}"/>
              </a:ext>
            </a:extLst>
          </p:cNvPr>
          <p:cNvSpPr/>
          <p:nvPr/>
        </p:nvSpPr>
        <p:spPr>
          <a:xfrm>
            <a:off x="5447787" y="5711154"/>
            <a:ext cx="1021851" cy="901784"/>
          </a:xfrm>
          <a:custGeom>
            <a:avLst/>
            <a:gdLst/>
            <a:ahLst/>
            <a:cxnLst/>
            <a:rect l="l" t="t" r="r" b="b"/>
            <a:pathLst>
              <a:path w="1532777" h="1352676" extrusionOk="0">
                <a:moveTo>
                  <a:pt x="0" y="0"/>
                </a:moveTo>
                <a:lnTo>
                  <a:pt x="1532777" y="0"/>
                </a:lnTo>
                <a:lnTo>
                  <a:pt x="1532777" y="1352676"/>
                </a:lnTo>
                <a:lnTo>
                  <a:pt x="0" y="1352676"/>
                </a:lnTo>
                <a:lnTo>
                  <a:pt x="0" y="0"/>
                </a:lnTo>
                <a:close/>
              </a:path>
            </a:pathLst>
          </a:custGeom>
          <a:blipFill rotWithShape="1">
            <a:blip r:embed="rId5">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ysClr val="windowText" lastClr="000000"/>
              </a:solidFill>
              <a:effectLst/>
              <a:uLnTx/>
              <a:uFillTx/>
              <a:latin typeface="+mn-lt"/>
            </a:endParaRPr>
          </a:p>
        </p:txBody>
      </p:sp>
      <p:sp>
        <p:nvSpPr>
          <p:cNvPr id="4" name="Google Shape;197;p10">
            <a:extLst>
              <a:ext uri="{FF2B5EF4-FFF2-40B4-BE49-F238E27FC236}">
                <a16:creationId xmlns:a16="http://schemas.microsoft.com/office/drawing/2014/main" id="{A367ED4B-997E-C043-105F-CC54532F1653}"/>
              </a:ext>
            </a:extLst>
          </p:cNvPr>
          <p:cNvSpPr/>
          <p:nvPr/>
        </p:nvSpPr>
        <p:spPr>
          <a:xfrm>
            <a:off x="1335749" y="5373692"/>
            <a:ext cx="1746250" cy="1371600"/>
          </a:xfrm>
          <a:custGeom>
            <a:avLst/>
            <a:gdLst/>
            <a:ahLst/>
            <a:cxnLst/>
            <a:rect l="l" t="t" r="r" b="b"/>
            <a:pathLst>
              <a:path w="2619375" h="2057400" extrusionOk="0">
                <a:moveTo>
                  <a:pt x="0" y="0"/>
                </a:moveTo>
                <a:lnTo>
                  <a:pt x="2619375" y="0"/>
                </a:lnTo>
                <a:lnTo>
                  <a:pt x="2619375" y="2057400"/>
                </a:lnTo>
                <a:lnTo>
                  <a:pt x="0" y="2057400"/>
                </a:lnTo>
                <a:lnTo>
                  <a:pt x="0" y="0"/>
                </a:lnTo>
                <a:close/>
              </a:path>
            </a:pathLst>
          </a:custGeom>
          <a:blipFill rotWithShape="1">
            <a:blip r:embed="rId6">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ysClr val="windowText" lastClr="000000"/>
              </a:solidFill>
              <a:effectLst/>
              <a:uLnTx/>
              <a:uFillTx/>
              <a:latin typeface="+mn-lt"/>
            </a:endParaRPr>
          </a:p>
        </p:txBody>
      </p:sp>
      <p:sp>
        <p:nvSpPr>
          <p:cNvPr id="5" name="Google Shape;198;p10">
            <a:extLst>
              <a:ext uri="{FF2B5EF4-FFF2-40B4-BE49-F238E27FC236}">
                <a16:creationId xmlns:a16="http://schemas.microsoft.com/office/drawing/2014/main" id="{DD7298EC-9799-8D10-D118-64099540EEB6}"/>
              </a:ext>
            </a:extLst>
          </p:cNvPr>
          <p:cNvSpPr/>
          <p:nvPr/>
        </p:nvSpPr>
        <p:spPr>
          <a:xfrm>
            <a:off x="7812217" y="1518963"/>
            <a:ext cx="1169848" cy="1032391"/>
          </a:xfrm>
          <a:custGeom>
            <a:avLst/>
            <a:gdLst/>
            <a:ahLst/>
            <a:cxnLst/>
            <a:rect l="l" t="t" r="r" b="b"/>
            <a:pathLst>
              <a:path w="1754772" h="1548587" extrusionOk="0">
                <a:moveTo>
                  <a:pt x="0" y="0"/>
                </a:moveTo>
                <a:lnTo>
                  <a:pt x="1754772" y="0"/>
                </a:lnTo>
                <a:lnTo>
                  <a:pt x="1754772" y="1548587"/>
                </a:lnTo>
                <a:lnTo>
                  <a:pt x="0" y="1548587"/>
                </a:lnTo>
                <a:lnTo>
                  <a:pt x="0" y="0"/>
                </a:lnTo>
                <a:close/>
              </a:path>
            </a:pathLst>
          </a:custGeom>
          <a:blipFill rotWithShape="1">
            <a:blip r:embed="rId7">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ysClr val="windowText" lastClr="000000"/>
              </a:solidFill>
              <a:effectLst/>
              <a:uLnTx/>
              <a:uFillTx/>
              <a:latin typeface="+mn-lt"/>
            </a:endParaRPr>
          </a:p>
        </p:txBody>
      </p:sp>
      <p:sp>
        <p:nvSpPr>
          <p:cNvPr id="6" name="Google Shape;199;p10">
            <a:extLst>
              <a:ext uri="{FF2B5EF4-FFF2-40B4-BE49-F238E27FC236}">
                <a16:creationId xmlns:a16="http://schemas.microsoft.com/office/drawing/2014/main" id="{8830C158-ACB7-562F-0EA8-55CD688E2FE3}"/>
              </a:ext>
            </a:extLst>
          </p:cNvPr>
          <p:cNvSpPr/>
          <p:nvPr/>
        </p:nvSpPr>
        <p:spPr>
          <a:xfrm>
            <a:off x="1063804" y="3429000"/>
            <a:ext cx="580678" cy="517331"/>
          </a:xfrm>
          <a:custGeom>
            <a:avLst/>
            <a:gdLst/>
            <a:ahLst/>
            <a:cxnLst/>
            <a:rect l="l" t="t" r="r" b="b"/>
            <a:pathLst>
              <a:path w="871017" h="775997" extrusionOk="0">
                <a:moveTo>
                  <a:pt x="0" y="0"/>
                </a:moveTo>
                <a:lnTo>
                  <a:pt x="871017" y="0"/>
                </a:lnTo>
                <a:lnTo>
                  <a:pt x="871017" y="775997"/>
                </a:lnTo>
                <a:lnTo>
                  <a:pt x="0" y="775997"/>
                </a:lnTo>
                <a:lnTo>
                  <a:pt x="0" y="0"/>
                </a:lnTo>
                <a:close/>
              </a:path>
            </a:pathLst>
          </a:custGeom>
          <a:blipFill rotWithShape="1">
            <a:blip r:embed="rId8">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ysClr val="windowText" lastClr="000000"/>
              </a:solidFill>
              <a:effectLst/>
              <a:uLnTx/>
              <a:uFillTx/>
              <a:latin typeface="+mn-lt"/>
            </a:endParaRPr>
          </a:p>
        </p:txBody>
      </p:sp>
      <p:sp>
        <p:nvSpPr>
          <p:cNvPr id="7" name="Google Shape;200;p10">
            <a:extLst>
              <a:ext uri="{FF2B5EF4-FFF2-40B4-BE49-F238E27FC236}">
                <a16:creationId xmlns:a16="http://schemas.microsoft.com/office/drawing/2014/main" id="{3EF868A5-33EA-B06E-2EBB-A11CD3D61358}"/>
              </a:ext>
            </a:extLst>
          </p:cNvPr>
          <p:cNvSpPr/>
          <p:nvPr/>
        </p:nvSpPr>
        <p:spPr>
          <a:xfrm>
            <a:off x="10956324" y="2911669"/>
            <a:ext cx="580678" cy="517331"/>
          </a:xfrm>
          <a:custGeom>
            <a:avLst/>
            <a:gdLst/>
            <a:ahLst/>
            <a:cxnLst/>
            <a:rect l="l" t="t" r="r" b="b"/>
            <a:pathLst>
              <a:path w="871017" h="775997" extrusionOk="0">
                <a:moveTo>
                  <a:pt x="0" y="0"/>
                </a:moveTo>
                <a:lnTo>
                  <a:pt x="871018" y="0"/>
                </a:lnTo>
                <a:lnTo>
                  <a:pt x="871018" y="775997"/>
                </a:lnTo>
                <a:lnTo>
                  <a:pt x="0" y="775997"/>
                </a:lnTo>
                <a:lnTo>
                  <a:pt x="0" y="0"/>
                </a:lnTo>
                <a:close/>
              </a:path>
            </a:pathLst>
          </a:custGeom>
          <a:blipFill rotWithShape="1">
            <a:blip r:embed="rId9">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ysClr val="windowText" lastClr="000000"/>
              </a:solidFill>
              <a:effectLst/>
              <a:uLnTx/>
              <a:uFillTx/>
              <a:latin typeface="+mn-lt"/>
            </a:endParaRPr>
          </a:p>
        </p:txBody>
      </p:sp>
      <p:sp>
        <p:nvSpPr>
          <p:cNvPr id="8" name="Google Shape;201;p10">
            <a:extLst>
              <a:ext uri="{FF2B5EF4-FFF2-40B4-BE49-F238E27FC236}">
                <a16:creationId xmlns:a16="http://schemas.microsoft.com/office/drawing/2014/main" id="{8EC7B46C-25FA-C81E-7D7B-0F4E2809F40D}"/>
              </a:ext>
            </a:extLst>
          </p:cNvPr>
          <p:cNvSpPr/>
          <p:nvPr/>
        </p:nvSpPr>
        <p:spPr>
          <a:xfrm rot="-8220033" flipH="1">
            <a:off x="11031726" y="782578"/>
            <a:ext cx="1224251" cy="1914506"/>
          </a:xfrm>
          <a:custGeom>
            <a:avLst/>
            <a:gdLst/>
            <a:ahLst/>
            <a:cxnLst/>
            <a:rect l="l" t="t" r="r" b="b"/>
            <a:pathLst>
              <a:path w="2354372" h="3425674" extrusionOk="0">
                <a:moveTo>
                  <a:pt x="2354372" y="0"/>
                </a:moveTo>
                <a:lnTo>
                  <a:pt x="0" y="0"/>
                </a:lnTo>
                <a:lnTo>
                  <a:pt x="0" y="3425674"/>
                </a:lnTo>
                <a:lnTo>
                  <a:pt x="2354372" y="3425674"/>
                </a:lnTo>
                <a:lnTo>
                  <a:pt x="2354372" y="0"/>
                </a:lnTo>
                <a:close/>
              </a:path>
            </a:pathLst>
          </a:custGeom>
          <a:blipFill rotWithShape="1">
            <a:blip r:embed="rId10">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ysClr val="windowText" lastClr="000000"/>
              </a:solidFill>
              <a:effectLst/>
              <a:uLnTx/>
              <a:uFillTx/>
              <a:latin typeface="+mn-lt"/>
            </a:endParaRPr>
          </a:p>
        </p:txBody>
      </p:sp>
      <p:sp>
        <p:nvSpPr>
          <p:cNvPr id="9" name="Google Shape;202;p10">
            <a:extLst>
              <a:ext uri="{FF2B5EF4-FFF2-40B4-BE49-F238E27FC236}">
                <a16:creationId xmlns:a16="http://schemas.microsoft.com/office/drawing/2014/main" id="{BB6C8D16-6705-329D-7801-28FA29E8FCD5}"/>
              </a:ext>
            </a:extLst>
          </p:cNvPr>
          <p:cNvSpPr/>
          <p:nvPr/>
        </p:nvSpPr>
        <p:spPr>
          <a:xfrm rot="-8220033">
            <a:off x="9308420" y="1168886"/>
            <a:ext cx="1453797" cy="1141891"/>
          </a:xfrm>
          <a:custGeom>
            <a:avLst/>
            <a:gdLst/>
            <a:ahLst/>
            <a:cxnLst/>
            <a:rect l="l" t="t" r="r" b="b"/>
            <a:pathLst>
              <a:path w="2180695" h="1712837" extrusionOk="0">
                <a:moveTo>
                  <a:pt x="0" y="0"/>
                </a:moveTo>
                <a:lnTo>
                  <a:pt x="2180696" y="0"/>
                </a:lnTo>
                <a:lnTo>
                  <a:pt x="2180696" y="1712837"/>
                </a:lnTo>
                <a:lnTo>
                  <a:pt x="0" y="1712837"/>
                </a:lnTo>
                <a:lnTo>
                  <a:pt x="0" y="0"/>
                </a:lnTo>
                <a:close/>
              </a:path>
            </a:pathLst>
          </a:custGeom>
          <a:blipFill rotWithShape="1">
            <a:blip r:embed="rId11">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ysClr val="windowText" lastClr="000000"/>
              </a:solidFill>
              <a:effectLst/>
              <a:uLnTx/>
              <a:uFillTx/>
              <a:latin typeface="+mn-lt"/>
            </a:endParaRPr>
          </a:p>
        </p:txBody>
      </p:sp>
      <p:sp>
        <p:nvSpPr>
          <p:cNvPr id="10" name="Google Shape;203;p10">
            <a:extLst>
              <a:ext uri="{FF2B5EF4-FFF2-40B4-BE49-F238E27FC236}">
                <a16:creationId xmlns:a16="http://schemas.microsoft.com/office/drawing/2014/main" id="{1216CC9E-C09C-28E2-90C8-090FA97DE50C}"/>
              </a:ext>
            </a:extLst>
          </p:cNvPr>
          <p:cNvSpPr/>
          <p:nvPr/>
        </p:nvSpPr>
        <p:spPr>
          <a:xfrm>
            <a:off x="2664129" y="2754920"/>
            <a:ext cx="7170791" cy="1954136"/>
          </a:xfrm>
          <a:prstGeom prst="roundRect">
            <a:avLst>
              <a:gd name="adj" fmla="val 16667"/>
            </a:avLst>
          </a:prstGeom>
          <a:solidFill>
            <a:srgbClr val="FFFFFF"/>
          </a:solidFill>
          <a:ln w="38100" cap="flat" cmpd="sng">
            <a:solidFill>
              <a:srgbClr val="4F6128"/>
            </a:solidFill>
            <a:prstDash val="dash"/>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a:ln>
                  <a:noFill/>
                </a:ln>
                <a:solidFill>
                  <a:schemeClr val="tx1"/>
                </a:solidFill>
                <a:effectLst/>
                <a:uLnTx/>
                <a:uFillTx/>
                <a:latin typeface="+mn-lt"/>
              </a:rPr>
              <a:t>1. Đọc</a:t>
            </a:r>
            <a:r>
              <a:rPr kumimoji="0" lang="en-US" sz="3600" b="1" i="0" u="none" strike="noStrike" kern="0" cap="none" spc="0" normalizeH="0" noProof="0">
                <a:ln>
                  <a:noFill/>
                </a:ln>
                <a:solidFill>
                  <a:schemeClr val="tx1"/>
                </a:solidFill>
                <a:effectLst/>
                <a:uLnTx/>
                <a:uFillTx/>
                <a:latin typeface="+mn-lt"/>
              </a:rPr>
              <a:t> thành tiếng</a:t>
            </a:r>
            <a:endParaRPr kumimoji="0" sz="3600" b="1" i="0" u="none" strike="noStrike" kern="0" cap="none" spc="0" normalizeH="0" baseline="0" noProof="0" dirty="0">
              <a:ln>
                <a:noFill/>
              </a:ln>
              <a:solidFill>
                <a:schemeClr val="tx1"/>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0"/>
        <p:cNvGrpSpPr/>
        <p:nvPr/>
      </p:nvGrpSpPr>
      <p:grpSpPr>
        <a:xfrm>
          <a:off x="0" y="0"/>
          <a:ext cx="0" cy="0"/>
          <a:chOff x="0" y="0"/>
          <a:chExt cx="0" cy="0"/>
        </a:xfrm>
      </p:grpSpPr>
      <p:sp>
        <p:nvSpPr>
          <p:cNvPr id="2" name="Google Shape;210;p11">
            <a:extLst>
              <a:ext uri="{FF2B5EF4-FFF2-40B4-BE49-F238E27FC236}">
                <a16:creationId xmlns:a16="http://schemas.microsoft.com/office/drawing/2014/main" id="{3C7B0311-2137-766B-0CC0-CD76613F31AA}"/>
              </a:ext>
            </a:extLst>
          </p:cNvPr>
          <p:cNvSpPr/>
          <p:nvPr/>
        </p:nvSpPr>
        <p:spPr>
          <a:xfrm>
            <a:off x="0" y="5658166"/>
            <a:ext cx="1815755" cy="1199834"/>
          </a:xfrm>
          <a:custGeom>
            <a:avLst/>
            <a:gdLst/>
            <a:ahLst/>
            <a:cxnLst/>
            <a:rect l="l" t="t" r="r" b="b"/>
            <a:pathLst>
              <a:path w="1704812" h="1339052" extrusionOk="0">
                <a:moveTo>
                  <a:pt x="0" y="0"/>
                </a:moveTo>
                <a:lnTo>
                  <a:pt x="1704812" y="0"/>
                </a:lnTo>
                <a:lnTo>
                  <a:pt x="1704812" y="1339053"/>
                </a:lnTo>
                <a:lnTo>
                  <a:pt x="0" y="1339053"/>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sp>
        <p:nvSpPr>
          <p:cNvPr id="6" name="Rounded Rectangle 9">
            <a:extLst>
              <a:ext uri="{FF2B5EF4-FFF2-40B4-BE49-F238E27FC236}">
                <a16:creationId xmlns:a16="http://schemas.microsoft.com/office/drawing/2014/main" id="{A02CC128-0B25-D165-E2F1-84033D68E49E}"/>
              </a:ext>
            </a:extLst>
          </p:cNvPr>
          <p:cNvSpPr/>
          <p:nvPr/>
        </p:nvSpPr>
        <p:spPr>
          <a:xfrm>
            <a:off x="142669" y="1320515"/>
            <a:ext cx="11906662" cy="1984602"/>
          </a:xfrm>
          <a:prstGeom prst="roundRect">
            <a:avLst>
              <a:gd name="adj" fmla="val 0"/>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000" b="1" dirty="0">
                <a:solidFill>
                  <a:schemeClr val="tx1"/>
                </a:solidFill>
                <a:cs typeface="Arial" panose="020B0604020202020204" pitchFamily="34" charset="0"/>
              </a:rPr>
              <a:t>Em hãy luyện đọc thành tiếng theo nhóm </a:t>
            </a:r>
            <a:r>
              <a:rPr lang="vi-VN" sz="3000" b="1">
                <a:solidFill>
                  <a:schemeClr val="tx1"/>
                </a:solidFill>
                <a:cs typeface="Arial" panose="020B0604020202020204" pitchFamily="34" charset="0"/>
              </a:rPr>
              <a:t>bài </a:t>
            </a:r>
            <a:endParaRPr lang="en-US" sz="3000" b="1">
              <a:solidFill>
                <a:schemeClr val="tx1"/>
              </a:solidFill>
              <a:cs typeface="Arial" panose="020B0604020202020204" pitchFamily="34" charset="0"/>
            </a:endParaRPr>
          </a:p>
          <a:p>
            <a:pPr algn="ctr">
              <a:lnSpc>
                <a:spcPct val="150000"/>
              </a:lnSpc>
            </a:pPr>
            <a:r>
              <a:rPr lang="vi-VN" sz="3000" b="1">
                <a:solidFill>
                  <a:schemeClr val="tx1"/>
                </a:solidFill>
                <a:cs typeface="Arial" panose="020B0604020202020204" pitchFamily="34" charset="0"/>
              </a:rPr>
              <a:t>“</a:t>
            </a:r>
            <a:r>
              <a:rPr lang="vi-VN" sz="3000" b="1" dirty="0">
                <a:solidFill>
                  <a:schemeClr val="tx1"/>
                </a:solidFill>
                <a:cs typeface="Arial" panose="020B0604020202020204" pitchFamily="34" charset="0"/>
              </a:rPr>
              <a:t>Sáng tạo vì cuộc sống” </a:t>
            </a:r>
            <a:endParaRPr lang="en-US" sz="3000" dirty="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97E35F8-C143-0AB1-69AA-0F4416B40435}"/>
              </a:ext>
            </a:extLst>
          </p:cNvPr>
          <p:cNvSpPr txBox="1"/>
          <p:nvPr/>
        </p:nvSpPr>
        <p:spPr>
          <a:xfrm>
            <a:off x="-1" y="3779867"/>
            <a:ext cx="9506857" cy="1299715"/>
          </a:xfrm>
          <a:prstGeom prst="rect">
            <a:avLst/>
          </a:prstGeom>
          <a:noFill/>
        </p:spPr>
        <p:txBody>
          <a:bodyPr wrap="square">
            <a:spAutoFit/>
          </a:bodyPr>
          <a:lstStyle/>
          <a:p>
            <a:pPr marL="571500" indent="-571500">
              <a:lnSpc>
                <a:spcPct val="150000"/>
              </a:lnSpc>
              <a:buFont typeface="Wingdings" panose="05000000000000000000" pitchFamily="2" charset="2"/>
              <a:buChar char="v"/>
            </a:pPr>
            <a:r>
              <a:rPr lang="nl-NL" sz="2800" b="1" dirty="0">
                <a:effectLst/>
                <a:latin typeface="+mj-lt"/>
                <a:ea typeface="Calibri" panose="020F0502020204030204" pitchFamily="34" charset="0"/>
                <a:cs typeface="Arial" panose="020B0604020202020204" pitchFamily="34" charset="0"/>
              </a:rPr>
              <a:t>Giọng đọc:</a:t>
            </a:r>
            <a:r>
              <a:rPr lang="nl-NL" sz="2800" dirty="0">
                <a:effectLst/>
                <a:latin typeface="+mj-lt"/>
                <a:ea typeface="Calibri" panose="020F0502020204030204" pitchFamily="34" charset="0"/>
                <a:cs typeface="Arial" panose="020B0604020202020204" pitchFamily="34" charset="0"/>
              </a:rPr>
              <a:t> </a:t>
            </a:r>
            <a:r>
              <a:rPr lang="vi-VN" sz="2800" dirty="0">
                <a:latin typeface="+mj-lt"/>
                <a:ea typeface="Calibri" panose="020F0502020204030204" pitchFamily="34" charset="0"/>
                <a:cs typeface="Arial" panose="020B0604020202020204" pitchFamily="34" charset="0"/>
              </a:rPr>
              <a:t>giọng rõ ràng, thong thả, tự hào.</a:t>
            </a:r>
          </a:p>
          <a:p>
            <a:pPr marL="571500" indent="-571500">
              <a:lnSpc>
                <a:spcPct val="150000"/>
              </a:lnSpc>
              <a:buFont typeface="Wingdings" panose="05000000000000000000" pitchFamily="2" charset="2"/>
              <a:buChar char="v"/>
            </a:pPr>
            <a:r>
              <a:rPr lang="en-US" sz="2800" b="1" dirty="0">
                <a:latin typeface="+mj-lt"/>
                <a:cs typeface="Arial" panose="020B0604020202020204" pitchFamily="34" charset="0"/>
              </a:rPr>
              <a:t>Phát âm</a:t>
            </a:r>
            <a:r>
              <a:rPr lang="vi-VN" sz="2800" b="1" dirty="0">
                <a:latin typeface="+mj-lt"/>
                <a:cs typeface="Arial" panose="020B0604020202020204" pitchFamily="34" charset="0"/>
              </a:rPr>
              <a:t>:</a:t>
            </a:r>
            <a:r>
              <a:rPr lang="en-US" sz="2800" b="1" dirty="0">
                <a:latin typeface="+mj-lt"/>
                <a:cs typeface="Arial" panose="020B0604020202020204" pitchFamily="34" charset="0"/>
              </a:rPr>
              <a:t> </a:t>
            </a:r>
            <a:r>
              <a:rPr lang="en-US" sz="2800" dirty="0">
                <a:latin typeface="+mj-lt"/>
                <a:cs typeface="Arial" panose="020B0604020202020204" pitchFamily="34" charset="0"/>
              </a:rPr>
              <a:t>đúng từ ngữ, ngắt giọng đúng các câu.</a:t>
            </a:r>
          </a:p>
        </p:txBody>
      </p:sp>
      <p:pic>
        <p:nvPicPr>
          <p:cNvPr id="8" name="Picture 7">
            <a:extLst>
              <a:ext uri="{FF2B5EF4-FFF2-40B4-BE49-F238E27FC236}">
                <a16:creationId xmlns:a16="http://schemas.microsoft.com/office/drawing/2014/main" id="{185A5D5C-FAC2-B360-02B5-66C656577422}"/>
              </a:ext>
            </a:extLst>
          </p:cNvPr>
          <p:cNvPicPr>
            <a:picLocks noChangeAspect="1"/>
          </p:cNvPicPr>
          <p:nvPr/>
        </p:nvPicPr>
        <p:blipFill>
          <a:blip r:embed="rId5"/>
          <a:stretch>
            <a:fillRect/>
          </a:stretch>
        </p:blipFill>
        <p:spPr>
          <a:xfrm>
            <a:off x="9370499" y="2492410"/>
            <a:ext cx="2821501" cy="4279805"/>
          </a:xfrm>
          <a:prstGeom prst="rect">
            <a:avLst/>
          </a:prstGeom>
        </p:spPr>
      </p:pic>
    </p:spTree>
    <p:extLst>
      <p:ext uri="{BB962C8B-B14F-4D97-AF65-F5344CB8AC3E}">
        <p14:creationId xmlns:p14="http://schemas.microsoft.com/office/powerpoint/2010/main" val="4932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0"/>
        <p:cNvGrpSpPr/>
        <p:nvPr/>
      </p:nvGrpSpPr>
      <p:grpSpPr>
        <a:xfrm>
          <a:off x="0" y="0"/>
          <a:ext cx="0" cy="0"/>
          <a:chOff x="0" y="0"/>
          <a:chExt cx="0" cy="0"/>
        </a:xfrm>
      </p:grpSpPr>
      <p:sp>
        <p:nvSpPr>
          <p:cNvPr id="2" name="Google Shape;210;p11">
            <a:extLst>
              <a:ext uri="{FF2B5EF4-FFF2-40B4-BE49-F238E27FC236}">
                <a16:creationId xmlns:a16="http://schemas.microsoft.com/office/drawing/2014/main" id="{3C7B0311-2137-766B-0CC0-CD76613F31AA}"/>
              </a:ext>
            </a:extLst>
          </p:cNvPr>
          <p:cNvSpPr/>
          <p:nvPr/>
        </p:nvSpPr>
        <p:spPr>
          <a:xfrm>
            <a:off x="0" y="5658166"/>
            <a:ext cx="1815755" cy="1199834"/>
          </a:xfrm>
          <a:custGeom>
            <a:avLst/>
            <a:gdLst/>
            <a:ahLst/>
            <a:cxnLst/>
            <a:rect l="l" t="t" r="r" b="b"/>
            <a:pathLst>
              <a:path w="1704812" h="1339052" extrusionOk="0">
                <a:moveTo>
                  <a:pt x="0" y="0"/>
                </a:moveTo>
                <a:lnTo>
                  <a:pt x="1704812" y="0"/>
                </a:lnTo>
                <a:lnTo>
                  <a:pt x="1704812" y="1339053"/>
                </a:lnTo>
                <a:lnTo>
                  <a:pt x="0" y="1339053"/>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sp>
        <p:nvSpPr>
          <p:cNvPr id="3" name="Rounded Rectangle 20">
            <a:extLst>
              <a:ext uri="{FF2B5EF4-FFF2-40B4-BE49-F238E27FC236}">
                <a16:creationId xmlns:a16="http://schemas.microsoft.com/office/drawing/2014/main" id="{1A42DC00-CBD8-DD9B-D9C9-46869A06B209}"/>
              </a:ext>
            </a:extLst>
          </p:cNvPr>
          <p:cNvSpPr/>
          <p:nvPr/>
        </p:nvSpPr>
        <p:spPr>
          <a:xfrm>
            <a:off x="2930809" y="1740838"/>
            <a:ext cx="5897336" cy="787296"/>
          </a:xfrm>
          <a:prstGeom prst="roundRect">
            <a:avLst>
              <a:gd name="adj" fmla="val 23258"/>
            </a:avLst>
          </a:prstGeom>
          <a:solidFill>
            <a:srgbClr val="C00000"/>
          </a:solid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1"/>
                </a:solidFill>
                <a:latin typeface="+mj-lt"/>
                <a:cs typeface="Arial" panose="020B0604020202020204" pitchFamily="34" charset="0"/>
              </a:rPr>
              <a:t>Giải nghĩa từ khó</a:t>
            </a:r>
            <a:endParaRPr lang="en-US" sz="2800" dirty="0">
              <a:solidFill>
                <a:schemeClr val="bg1"/>
              </a:solidFill>
              <a:latin typeface="+mj-lt"/>
              <a:cs typeface="Arial" panose="020B0604020202020204" pitchFamily="34" charset="0"/>
            </a:endParaRPr>
          </a:p>
        </p:txBody>
      </p:sp>
      <p:sp>
        <p:nvSpPr>
          <p:cNvPr id="4" name="Rounded Rectangle 10">
            <a:extLst>
              <a:ext uri="{FF2B5EF4-FFF2-40B4-BE49-F238E27FC236}">
                <a16:creationId xmlns:a16="http://schemas.microsoft.com/office/drawing/2014/main" id="{8FDAAFF9-151E-3A6F-13DE-F865CB2CB16C}"/>
              </a:ext>
            </a:extLst>
          </p:cNvPr>
          <p:cNvSpPr/>
          <p:nvPr/>
        </p:nvSpPr>
        <p:spPr>
          <a:xfrm>
            <a:off x="6265664" y="3056441"/>
            <a:ext cx="5853695" cy="3106023"/>
          </a:xfrm>
          <a:prstGeom prst="roundRect">
            <a:avLst>
              <a:gd name="adj" fmla="val 50000"/>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dirty="0">
                <a:solidFill>
                  <a:sysClr val="windowText" lastClr="000000"/>
                </a:solidFill>
                <a:latin typeface="+mj-lt"/>
                <a:cs typeface="Arial" panose="020B0604020202020204" pitchFamily="34" charset="0"/>
              </a:rPr>
              <a:t>Điện thoại có thể kết nối với mạng In-tơ-nét, được dùng để gọi, nhắn tin, đọc sách báo, nghe nhạc, </a:t>
            </a:r>
            <a:r>
              <a:rPr lang="en-US" sz="2400">
                <a:solidFill>
                  <a:sysClr val="windowText" lastClr="000000"/>
                </a:solidFill>
                <a:latin typeface="+mj-lt"/>
                <a:cs typeface="Arial" panose="020B0604020202020204" pitchFamily="34" charset="0"/>
              </a:rPr>
              <a:t>xem phim,…</a:t>
            </a:r>
            <a:endParaRPr lang="en-US" sz="2400" dirty="0">
              <a:solidFill>
                <a:sysClr val="windowText" lastClr="000000"/>
              </a:solidFill>
              <a:latin typeface="+mj-lt"/>
              <a:cs typeface="Arial" panose="020B0604020202020204" pitchFamily="34" charset="0"/>
            </a:endParaRPr>
          </a:p>
        </p:txBody>
      </p:sp>
      <p:grpSp>
        <p:nvGrpSpPr>
          <p:cNvPr id="5" name="Group 4">
            <a:extLst>
              <a:ext uri="{FF2B5EF4-FFF2-40B4-BE49-F238E27FC236}">
                <a16:creationId xmlns:a16="http://schemas.microsoft.com/office/drawing/2014/main" id="{097D4867-41B9-55FC-80CE-B90B618DDF56}"/>
              </a:ext>
            </a:extLst>
          </p:cNvPr>
          <p:cNvGrpSpPr/>
          <p:nvPr/>
        </p:nvGrpSpPr>
        <p:grpSpPr>
          <a:xfrm>
            <a:off x="197396" y="2866309"/>
            <a:ext cx="5093178" cy="3486286"/>
            <a:chOff x="568801" y="2595562"/>
            <a:chExt cx="6541977" cy="5099910"/>
          </a:xfrm>
        </p:grpSpPr>
        <p:pic>
          <p:nvPicPr>
            <p:cNvPr id="9" name="Picture 8">
              <a:extLst>
                <a:ext uri="{FF2B5EF4-FFF2-40B4-BE49-F238E27FC236}">
                  <a16:creationId xmlns:a16="http://schemas.microsoft.com/office/drawing/2014/main" id="{BC2CD3B6-BBEF-105F-C67F-DB0B15491181}"/>
                </a:ext>
              </a:extLst>
            </p:cNvPr>
            <p:cNvPicPr>
              <a:picLocks noChangeAspect="1"/>
            </p:cNvPicPr>
            <p:nvPr/>
          </p:nvPicPr>
          <p:blipFill>
            <a:blip r:embed="rId5"/>
            <a:stretch>
              <a:fillRect/>
            </a:stretch>
          </p:blipFill>
          <p:spPr>
            <a:xfrm>
              <a:off x="982290" y="2595562"/>
              <a:ext cx="5715000" cy="4181475"/>
            </a:xfrm>
            <a:prstGeom prst="rect">
              <a:avLst/>
            </a:prstGeom>
            <a:ln>
              <a:noFill/>
            </a:ln>
            <a:effectLst>
              <a:outerShdw blurRad="190500" algn="tl" rotWithShape="0">
                <a:srgbClr val="000000">
                  <a:alpha val="70000"/>
                </a:srgbClr>
              </a:outerShdw>
            </a:effectLst>
          </p:spPr>
        </p:pic>
        <p:sp>
          <p:nvSpPr>
            <p:cNvPr id="10" name="Rounded Rectangle 11">
              <a:extLst>
                <a:ext uri="{FF2B5EF4-FFF2-40B4-BE49-F238E27FC236}">
                  <a16:creationId xmlns:a16="http://schemas.microsoft.com/office/drawing/2014/main" id="{6B23849A-E601-34AE-A74C-6E53D2F60A1A}"/>
                </a:ext>
              </a:extLst>
            </p:cNvPr>
            <p:cNvSpPr/>
            <p:nvPr/>
          </p:nvSpPr>
          <p:spPr>
            <a:xfrm>
              <a:off x="568801" y="6542711"/>
              <a:ext cx="6541977" cy="1152761"/>
            </a:xfrm>
            <a:prstGeom prst="roundRect">
              <a:avLst>
                <a:gd name="adj" fmla="val 23258"/>
              </a:avLst>
            </a:prstGeom>
            <a:solidFill>
              <a:schemeClr val="bg1"/>
            </a:solidFill>
            <a:ln w="38100">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ysClr val="windowText" lastClr="000000"/>
                  </a:solidFill>
                  <a:latin typeface="+mj-lt"/>
                  <a:cs typeface="Arial" panose="020B0604020202020204" pitchFamily="34" charset="0"/>
                </a:rPr>
                <a:t>Điện thoại thông minh</a:t>
              </a:r>
            </a:p>
          </p:txBody>
        </p:sp>
      </p:grpSp>
      <p:sp>
        <p:nvSpPr>
          <p:cNvPr id="11" name="Right Arrow 3">
            <a:extLst>
              <a:ext uri="{FF2B5EF4-FFF2-40B4-BE49-F238E27FC236}">
                <a16:creationId xmlns:a16="http://schemas.microsoft.com/office/drawing/2014/main" id="{2283E200-5DEF-179C-FA37-35171B2FB91E}"/>
              </a:ext>
            </a:extLst>
          </p:cNvPr>
          <p:cNvSpPr/>
          <p:nvPr/>
        </p:nvSpPr>
        <p:spPr>
          <a:xfrm>
            <a:off x="5290574" y="4271139"/>
            <a:ext cx="975090" cy="788026"/>
          </a:xfrm>
          <a:prstGeom prst="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308457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0"/>
        <p:cNvGrpSpPr/>
        <p:nvPr/>
      </p:nvGrpSpPr>
      <p:grpSpPr>
        <a:xfrm>
          <a:off x="0" y="0"/>
          <a:ext cx="0" cy="0"/>
          <a:chOff x="0" y="0"/>
          <a:chExt cx="0" cy="0"/>
        </a:xfrm>
      </p:grpSpPr>
      <p:sp>
        <p:nvSpPr>
          <p:cNvPr id="2" name="Google Shape;210;p11">
            <a:extLst>
              <a:ext uri="{FF2B5EF4-FFF2-40B4-BE49-F238E27FC236}">
                <a16:creationId xmlns:a16="http://schemas.microsoft.com/office/drawing/2014/main" id="{3C7B0311-2137-766B-0CC0-CD76613F31AA}"/>
              </a:ext>
            </a:extLst>
          </p:cNvPr>
          <p:cNvSpPr/>
          <p:nvPr/>
        </p:nvSpPr>
        <p:spPr>
          <a:xfrm>
            <a:off x="0" y="5658166"/>
            <a:ext cx="1815755" cy="1199834"/>
          </a:xfrm>
          <a:custGeom>
            <a:avLst/>
            <a:gdLst/>
            <a:ahLst/>
            <a:cxnLst/>
            <a:rect l="l" t="t" r="r" b="b"/>
            <a:pathLst>
              <a:path w="1704812" h="1339052" extrusionOk="0">
                <a:moveTo>
                  <a:pt x="0" y="0"/>
                </a:moveTo>
                <a:lnTo>
                  <a:pt x="1704812" y="0"/>
                </a:lnTo>
                <a:lnTo>
                  <a:pt x="1704812" y="1339053"/>
                </a:lnTo>
                <a:lnTo>
                  <a:pt x="0" y="1339053"/>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sp>
        <p:nvSpPr>
          <p:cNvPr id="3" name="Rounded Rectangle 20">
            <a:extLst>
              <a:ext uri="{FF2B5EF4-FFF2-40B4-BE49-F238E27FC236}">
                <a16:creationId xmlns:a16="http://schemas.microsoft.com/office/drawing/2014/main" id="{1A42DC00-CBD8-DD9B-D9C9-46869A06B209}"/>
              </a:ext>
            </a:extLst>
          </p:cNvPr>
          <p:cNvSpPr/>
          <p:nvPr/>
        </p:nvSpPr>
        <p:spPr>
          <a:xfrm>
            <a:off x="2930809" y="1740838"/>
            <a:ext cx="5897336" cy="787296"/>
          </a:xfrm>
          <a:prstGeom prst="roundRect">
            <a:avLst>
              <a:gd name="adj" fmla="val 23258"/>
            </a:avLst>
          </a:prstGeom>
          <a:solidFill>
            <a:srgbClr val="C00000"/>
          </a:solid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1"/>
                </a:solidFill>
                <a:latin typeface="+mj-lt"/>
                <a:cs typeface="Arial" panose="020B0604020202020204" pitchFamily="34" charset="0"/>
              </a:rPr>
              <a:t>Giải nghĩa từ khó</a:t>
            </a:r>
            <a:endParaRPr lang="en-US" sz="2800" dirty="0">
              <a:solidFill>
                <a:schemeClr val="bg1"/>
              </a:solidFill>
              <a:latin typeface="+mj-lt"/>
              <a:cs typeface="Arial" panose="020B0604020202020204" pitchFamily="34" charset="0"/>
            </a:endParaRPr>
          </a:p>
        </p:txBody>
      </p:sp>
      <p:sp>
        <p:nvSpPr>
          <p:cNvPr id="6" name="Rounded Rectangle 5">
            <a:extLst>
              <a:ext uri="{FF2B5EF4-FFF2-40B4-BE49-F238E27FC236}">
                <a16:creationId xmlns:a16="http://schemas.microsoft.com/office/drawing/2014/main" id="{F278B4E0-767A-C0E4-F1F4-85565CD91F7D}"/>
              </a:ext>
            </a:extLst>
          </p:cNvPr>
          <p:cNvSpPr/>
          <p:nvPr/>
        </p:nvSpPr>
        <p:spPr>
          <a:xfrm>
            <a:off x="1361440" y="2831882"/>
            <a:ext cx="2819400" cy="1174859"/>
          </a:xfrm>
          <a:prstGeom prst="roundRect">
            <a:avLst>
              <a:gd name="adj" fmla="val 8149"/>
            </a:avLst>
          </a:prstGeom>
          <a:solidFill>
            <a:schemeClr val="bg1"/>
          </a:solidFill>
          <a:ln w="38100">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mj-lt"/>
                <a:cs typeface="Arial" panose="020B0604020202020204" pitchFamily="34" charset="0"/>
              </a:rPr>
              <a:t>Sáng chế</a:t>
            </a:r>
          </a:p>
        </p:txBody>
      </p:sp>
      <p:sp>
        <p:nvSpPr>
          <p:cNvPr id="7" name="Rounded Rectangle 10">
            <a:extLst>
              <a:ext uri="{FF2B5EF4-FFF2-40B4-BE49-F238E27FC236}">
                <a16:creationId xmlns:a16="http://schemas.microsoft.com/office/drawing/2014/main" id="{83DECF58-E02A-D273-EE50-BE5153FA5899}"/>
              </a:ext>
            </a:extLst>
          </p:cNvPr>
          <p:cNvSpPr/>
          <p:nvPr/>
        </p:nvSpPr>
        <p:spPr>
          <a:xfrm>
            <a:off x="6257219" y="2635141"/>
            <a:ext cx="5668081" cy="1371600"/>
          </a:xfrm>
          <a:prstGeom prst="roundRect">
            <a:avLst>
              <a:gd name="adj" fmla="val 7197"/>
            </a:avLst>
          </a:prstGeom>
          <a:solidFill>
            <a:schemeClr val="bg1"/>
          </a:solidFill>
          <a:ln w="38100">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ysClr val="windowText" lastClr="000000"/>
                </a:solidFill>
                <a:latin typeface="+mj-lt"/>
                <a:cs typeface="Arial" panose="020B0604020202020204" pitchFamily="34" charset="0"/>
              </a:rPr>
              <a:t>Là tạo ra những cái chưa từng có (thuốc men, đồ dùng, </a:t>
            </a:r>
            <a:r>
              <a:rPr lang="vi-VN" sz="2400">
                <a:solidFill>
                  <a:sysClr val="windowText" lastClr="000000"/>
                </a:solidFill>
                <a:latin typeface="+mj-lt"/>
                <a:cs typeface="Arial" panose="020B0604020202020204" pitchFamily="34" charset="0"/>
              </a:rPr>
              <a:t>máy móc</a:t>
            </a:r>
            <a:r>
              <a:rPr lang="en-US" sz="2400">
                <a:solidFill>
                  <a:sysClr val="windowText" lastClr="000000"/>
                </a:solidFill>
                <a:latin typeface="+mj-lt"/>
                <a:cs typeface="Arial" panose="020B0604020202020204" pitchFamily="34" charset="0"/>
              </a:rPr>
              <a:t>,</a:t>
            </a:r>
            <a:r>
              <a:rPr lang="vi-VN" sz="2400">
                <a:solidFill>
                  <a:sysClr val="windowText" lastClr="000000"/>
                </a:solidFill>
                <a:latin typeface="+mj-lt"/>
                <a:cs typeface="Arial" panose="020B0604020202020204" pitchFamily="34" charset="0"/>
              </a:rPr>
              <a:t>...)</a:t>
            </a:r>
            <a:endParaRPr lang="en-US" sz="2400" dirty="0">
              <a:solidFill>
                <a:sysClr val="windowText" lastClr="000000"/>
              </a:solidFill>
              <a:latin typeface="+mj-lt"/>
              <a:cs typeface="Arial" panose="020B0604020202020204" pitchFamily="34" charset="0"/>
            </a:endParaRPr>
          </a:p>
        </p:txBody>
      </p:sp>
      <p:sp>
        <p:nvSpPr>
          <p:cNvPr id="8" name="Right Arrow 11">
            <a:extLst>
              <a:ext uri="{FF2B5EF4-FFF2-40B4-BE49-F238E27FC236}">
                <a16:creationId xmlns:a16="http://schemas.microsoft.com/office/drawing/2014/main" id="{C710FCF6-3C21-1AA9-706E-6FF2F9A3960F}"/>
              </a:ext>
            </a:extLst>
          </p:cNvPr>
          <p:cNvSpPr/>
          <p:nvPr/>
        </p:nvSpPr>
        <p:spPr>
          <a:xfrm>
            <a:off x="4667067" y="2864675"/>
            <a:ext cx="1103924" cy="787296"/>
          </a:xfrm>
          <a:prstGeom prst="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ndParaRPr>
          </a:p>
        </p:txBody>
      </p:sp>
      <p:pic>
        <p:nvPicPr>
          <p:cNvPr id="12" name="Picture 11">
            <a:extLst>
              <a:ext uri="{FF2B5EF4-FFF2-40B4-BE49-F238E27FC236}">
                <a16:creationId xmlns:a16="http://schemas.microsoft.com/office/drawing/2014/main" id="{343E55C5-CC81-A55D-823E-2CA5C03F011E}"/>
              </a:ext>
            </a:extLst>
          </p:cNvPr>
          <p:cNvPicPr>
            <a:picLocks noChangeAspect="1"/>
          </p:cNvPicPr>
          <p:nvPr/>
        </p:nvPicPr>
        <p:blipFill>
          <a:blip r:embed="rId5"/>
          <a:stretch>
            <a:fillRect/>
          </a:stretch>
        </p:blipFill>
        <p:spPr>
          <a:xfrm>
            <a:off x="1361440" y="4160697"/>
            <a:ext cx="4261897" cy="2663686"/>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D319A9E3-4F65-C4EB-E4C3-DA7BA702C9EB}"/>
              </a:ext>
            </a:extLst>
          </p:cNvPr>
          <p:cNvPicPr>
            <a:picLocks noChangeAspect="1"/>
          </p:cNvPicPr>
          <p:nvPr/>
        </p:nvPicPr>
        <p:blipFill>
          <a:blip r:embed="rId6"/>
          <a:stretch>
            <a:fillRect/>
          </a:stretch>
        </p:blipFill>
        <p:spPr>
          <a:xfrm>
            <a:off x="7727327" y="4113748"/>
            <a:ext cx="3609269" cy="271063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0448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anim calcmode="lin" valueType="num">
                                      <p:cBhvr>
                                        <p:cTn id="33" dur="500" fill="hold"/>
                                        <p:tgtEl>
                                          <p:spTgt spid="13"/>
                                        </p:tgtEl>
                                        <p:attrNameLst>
                                          <p:attrName>ppt_x</p:attrName>
                                        </p:attrNameLst>
                                      </p:cBhvr>
                                      <p:tavLst>
                                        <p:tav tm="0">
                                          <p:val>
                                            <p:strVal val="#ppt_x"/>
                                          </p:val>
                                        </p:tav>
                                        <p:tav tm="100000">
                                          <p:val>
                                            <p:strVal val="#ppt_x"/>
                                          </p:val>
                                        </p:tav>
                                      </p:tavLst>
                                    </p:anim>
                                    <p:anim calcmode="lin" valueType="num">
                                      <p:cBhvr>
                                        <p:cTn id="3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0"/>
        <p:cNvGrpSpPr/>
        <p:nvPr/>
      </p:nvGrpSpPr>
      <p:grpSpPr>
        <a:xfrm>
          <a:off x="0" y="0"/>
          <a:ext cx="0" cy="0"/>
          <a:chOff x="0" y="0"/>
          <a:chExt cx="0" cy="0"/>
        </a:xfrm>
      </p:grpSpPr>
      <p:sp>
        <p:nvSpPr>
          <p:cNvPr id="2" name="Google Shape;210;p11">
            <a:extLst>
              <a:ext uri="{FF2B5EF4-FFF2-40B4-BE49-F238E27FC236}">
                <a16:creationId xmlns:a16="http://schemas.microsoft.com/office/drawing/2014/main" id="{3C7B0311-2137-766B-0CC0-CD76613F31AA}"/>
              </a:ext>
            </a:extLst>
          </p:cNvPr>
          <p:cNvSpPr/>
          <p:nvPr/>
        </p:nvSpPr>
        <p:spPr>
          <a:xfrm>
            <a:off x="0" y="5658166"/>
            <a:ext cx="1815755" cy="1199834"/>
          </a:xfrm>
          <a:custGeom>
            <a:avLst/>
            <a:gdLst/>
            <a:ahLst/>
            <a:cxnLst/>
            <a:rect l="l" t="t" r="r" b="b"/>
            <a:pathLst>
              <a:path w="1704812" h="1339052" extrusionOk="0">
                <a:moveTo>
                  <a:pt x="0" y="0"/>
                </a:moveTo>
                <a:lnTo>
                  <a:pt x="1704812" y="0"/>
                </a:lnTo>
                <a:lnTo>
                  <a:pt x="1704812" y="1339053"/>
                </a:lnTo>
                <a:lnTo>
                  <a:pt x="0" y="1339053"/>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sp>
        <p:nvSpPr>
          <p:cNvPr id="3" name="Rounded Rectangle 20">
            <a:extLst>
              <a:ext uri="{FF2B5EF4-FFF2-40B4-BE49-F238E27FC236}">
                <a16:creationId xmlns:a16="http://schemas.microsoft.com/office/drawing/2014/main" id="{1A42DC00-CBD8-DD9B-D9C9-46869A06B209}"/>
              </a:ext>
            </a:extLst>
          </p:cNvPr>
          <p:cNvSpPr/>
          <p:nvPr/>
        </p:nvSpPr>
        <p:spPr>
          <a:xfrm>
            <a:off x="2990760" y="1617616"/>
            <a:ext cx="5897336" cy="787296"/>
          </a:xfrm>
          <a:prstGeom prst="roundRect">
            <a:avLst>
              <a:gd name="adj" fmla="val 23258"/>
            </a:avLst>
          </a:prstGeom>
          <a:solidFill>
            <a:srgbClr val="C00000"/>
          </a:solid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1"/>
                </a:solidFill>
                <a:latin typeface="+mj-lt"/>
                <a:cs typeface="Arial" panose="020B0604020202020204" pitchFamily="34" charset="0"/>
              </a:rPr>
              <a:t>Giải nghĩa từ khó</a:t>
            </a:r>
            <a:endParaRPr lang="en-US" sz="2800" dirty="0">
              <a:solidFill>
                <a:schemeClr val="bg1"/>
              </a:solidFill>
              <a:latin typeface="+mj-lt"/>
              <a:cs typeface="Arial" panose="020B0604020202020204" pitchFamily="34" charset="0"/>
            </a:endParaRPr>
          </a:p>
        </p:txBody>
      </p:sp>
      <p:sp>
        <p:nvSpPr>
          <p:cNvPr id="4" name="Rounded Rectangle 4">
            <a:extLst>
              <a:ext uri="{FF2B5EF4-FFF2-40B4-BE49-F238E27FC236}">
                <a16:creationId xmlns:a16="http://schemas.microsoft.com/office/drawing/2014/main" id="{29DB08E7-8D5F-BB74-A554-9A5B517974B8}"/>
              </a:ext>
            </a:extLst>
          </p:cNvPr>
          <p:cNvSpPr/>
          <p:nvPr/>
        </p:nvSpPr>
        <p:spPr>
          <a:xfrm>
            <a:off x="53676" y="2656627"/>
            <a:ext cx="2021868" cy="1594653"/>
          </a:xfrm>
          <a:prstGeom prst="roundRect">
            <a:avLst>
              <a:gd name="adj" fmla="val 8149"/>
            </a:avLst>
          </a:prstGeom>
          <a:solidFill>
            <a:schemeClr val="bg1"/>
          </a:solidFill>
          <a:ln w="38100">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ysClr val="windowText" lastClr="000000"/>
                </a:solidFill>
                <a:latin typeface="+mj-lt"/>
                <a:cs typeface="Arial" panose="020B0604020202020204" pitchFamily="34" charset="0"/>
              </a:rPr>
              <a:t>Phát minh </a:t>
            </a:r>
          </a:p>
        </p:txBody>
      </p:sp>
      <p:sp>
        <p:nvSpPr>
          <p:cNvPr id="5" name="Rounded Rectangle 5">
            <a:extLst>
              <a:ext uri="{FF2B5EF4-FFF2-40B4-BE49-F238E27FC236}">
                <a16:creationId xmlns:a16="http://schemas.microsoft.com/office/drawing/2014/main" id="{B048C8AE-7A29-FE81-7188-65C05359BA10}"/>
              </a:ext>
            </a:extLst>
          </p:cNvPr>
          <p:cNvSpPr/>
          <p:nvPr/>
        </p:nvSpPr>
        <p:spPr>
          <a:xfrm>
            <a:off x="3106873" y="2560976"/>
            <a:ext cx="8959696" cy="1983163"/>
          </a:xfrm>
          <a:prstGeom prst="roundRect">
            <a:avLst>
              <a:gd name="adj" fmla="val 7197"/>
            </a:avLst>
          </a:prstGeom>
          <a:solidFill>
            <a:schemeClr val="bg1"/>
          </a:solidFill>
          <a:ln w="38100">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ysClr val="windowText" lastClr="000000"/>
                </a:solidFill>
                <a:cs typeface="Arial" panose="020B0604020202020204" pitchFamily="34" charset="0"/>
              </a:rPr>
              <a:t>Là tìm ra các sự vật hoặc quy luật có tác dụng thúc đẩy cuộc sống phát triển (lửa, các chất hoá học, các hình và cách tính diện tích </a:t>
            </a:r>
            <a:r>
              <a:rPr lang="vi-VN" sz="2800">
                <a:solidFill>
                  <a:sysClr val="windowText" lastClr="000000"/>
                </a:solidFill>
                <a:cs typeface="Arial" panose="020B0604020202020204" pitchFamily="34" charset="0"/>
              </a:rPr>
              <a:t>của hình</a:t>
            </a:r>
            <a:r>
              <a:rPr lang="en-US" sz="2800">
                <a:solidFill>
                  <a:sysClr val="windowText" lastClr="000000"/>
                </a:solidFill>
                <a:cs typeface="Arial" panose="020B0604020202020204" pitchFamily="34" charset="0"/>
              </a:rPr>
              <a:t>,</a:t>
            </a:r>
            <a:r>
              <a:rPr lang="vi-VN" sz="2800">
                <a:solidFill>
                  <a:sysClr val="windowText" lastClr="000000"/>
                </a:solidFill>
                <a:cs typeface="Arial" panose="020B0604020202020204" pitchFamily="34" charset="0"/>
              </a:rPr>
              <a:t>...).</a:t>
            </a:r>
            <a:endParaRPr lang="en-US" sz="2800" dirty="0">
              <a:solidFill>
                <a:sysClr val="windowText" lastClr="000000"/>
              </a:solidFill>
              <a:latin typeface="Arial" panose="020B0604020202020204" pitchFamily="34" charset="0"/>
              <a:cs typeface="Arial" panose="020B0604020202020204" pitchFamily="34" charset="0"/>
            </a:endParaRPr>
          </a:p>
        </p:txBody>
      </p:sp>
      <p:sp>
        <p:nvSpPr>
          <p:cNvPr id="9" name="Right Arrow 6">
            <a:extLst>
              <a:ext uri="{FF2B5EF4-FFF2-40B4-BE49-F238E27FC236}">
                <a16:creationId xmlns:a16="http://schemas.microsoft.com/office/drawing/2014/main" id="{62AE589A-4991-C5F9-CA19-2B9983538610}"/>
              </a:ext>
            </a:extLst>
          </p:cNvPr>
          <p:cNvSpPr/>
          <p:nvPr/>
        </p:nvSpPr>
        <p:spPr>
          <a:xfrm>
            <a:off x="2191657" y="3207657"/>
            <a:ext cx="799103" cy="636800"/>
          </a:xfrm>
          <a:prstGeom prst="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pic>
        <p:nvPicPr>
          <p:cNvPr id="10" name="Picture 9">
            <a:extLst>
              <a:ext uri="{FF2B5EF4-FFF2-40B4-BE49-F238E27FC236}">
                <a16:creationId xmlns:a16="http://schemas.microsoft.com/office/drawing/2014/main" id="{F945DA02-BE77-CFE2-CEC0-D7544318837D}"/>
              </a:ext>
            </a:extLst>
          </p:cNvPr>
          <p:cNvPicPr>
            <a:picLocks noChangeAspect="1"/>
          </p:cNvPicPr>
          <p:nvPr/>
        </p:nvPicPr>
        <p:blipFill>
          <a:blip r:embed="rId5"/>
          <a:stretch>
            <a:fillRect/>
          </a:stretch>
        </p:blipFill>
        <p:spPr>
          <a:xfrm>
            <a:off x="806955" y="4647202"/>
            <a:ext cx="2021868" cy="2098250"/>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DB5F2700-DA7C-3722-3C83-0CC0E5BA13C7}"/>
              </a:ext>
            </a:extLst>
          </p:cNvPr>
          <p:cNvPicPr>
            <a:picLocks noChangeAspect="1"/>
          </p:cNvPicPr>
          <p:nvPr/>
        </p:nvPicPr>
        <p:blipFill>
          <a:blip r:embed="rId6"/>
          <a:stretch>
            <a:fillRect/>
          </a:stretch>
        </p:blipFill>
        <p:spPr>
          <a:xfrm>
            <a:off x="4018469" y="4634014"/>
            <a:ext cx="3169139" cy="2111438"/>
          </a:xfrm>
          <a:prstGeom prst="rect">
            <a:avLst/>
          </a:prstGeom>
          <a:ln>
            <a:noFill/>
          </a:ln>
          <a:effectLst>
            <a:outerShdw blurRad="190500" algn="tl" rotWithShape="0">
              <a:srgbClr val="000000">
                <a:alpha val="70000"/>
              </a:srgbClr>
            </a:outerShdw>
          </a:effectLst>
        </p:spPr>
      </p:pic>
      <p:pic>
        <p:nvPicPr>
          <p:cNvPr id="14" name="Picture 13">
            <a:extLst>
              <a:ext uri="{FF2B5EF4-FFF2-40B4-BE49-F238E27FC236}">
                <a16:creationId xmlns:a16="http://schemas.microsoft.com/office/drawing/2014/main" id="{1290255C-E497-FB92-34FE-FD60E53657CA}"/>
              </a:ext>
            </a:extLst>
          </p:cNvPr>
          <p:cNvPicPr>
            <a:picLocks noChangeAspect="1"/>
          </p:cNvPicPr>
          <p:nvPr/>
        </p:nvPicPr>
        <p:blipFill>
          <a:blip r:embed="rId7"/>
          <a:stretch>
            <a:fillRect/>
          </a:stretch>
        </p:blipFill>
        <p:spPr>
          <a:xfrm>
            <a:off x="8377254" y="4634014"/>
            <a:ext cx="3169139" cy="21193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970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anim calcmode="lin" valueType="num">
                                      <p:cBhvr>
                                        <p:cTn id="37" dur="500" fill="hold"/>
                                        <p:tgtEl>
                                          <p:spTgt spid="14"/>
                                        </p:tgtEl>
                                        <p:attrNameLst>
                                          <p:attrName>ppt_x</p:attrName>
                                        </p:attrNameLst>
                                      </p:cBhvr>
                                      <p:tavLst>
                                        <p:tav tm="0">
                                          <p:val>
                                            <p:strVal val="#ppt_x"/>
                                          </p:val>
                                        </p:tav>
                                        <p:tav tm="100000">
                                          <p:val>
                                            <p:strVal val="#ppt_x"/>
                                          </p:val>
                                        </p:tav>
                                      </p:tavLst>
                                    </p:anim>
                                    <p:anim calcmode="lin" valueType="num">
                                      <p:cBhvr>
                                        <p:cTn id="3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Lst>
  </p:timing>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1291</Words>
  <Application>Microsoft Office PowerPoint</Application>
  <PresentationFormat>Widescreen</PresentationFormat>
  <Paragraphs>90</Paragraphs>
  <Slides>30</Slides>
  <Notes>30</Notes>
  <HiddenSlides>0</HiddenSlides>
  <MMClips>4</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Arial</vt:lpstr>
      <vt:lpstr>Calibri</vt:lpstr>
      <vt:lpstr>Noto Sans Symbols</vt:lpstr>
      <vt:lpstr>UTM Avo</vt:lpstr>
      <vt:lpstr>Wingdings</vt:lpstr>
      <vt:lpstr>2_Office Theme</vt:lpstr>
      <vt:lpstr>Office Theme</vt:lpstr>
      <vt:lpstr>1_Office Theme</vt:lpstr>
      <vt:lpstr>TIẾNG VIỆT 4           Tập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 4           Tập 1</dc:title>
  <dc:creator>OnePercent</dc:creator>
  <cp:lastModifiedBy>OnePercent</cp:lastModifiedBy>
  <cp:revision>3</cp:revision>
  <dcterms:created xsi:type="dcterms:W3CDTF">2023-10-19T01:39:18Z</dcterms:created>
  <dcterms:modified xsi:type="dcterms:W3CDTF">2024-02-23T03:04:35Z</dcterms:modified>
</cp:coreProperties>
</file>