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8" r:id="rId4"/>
    <p:sldId id="257" r:id="rId5"/>
    <p:sldId id="258" r:id="rId6"/>
    <p:sldId id="259" r:id="rId7"/>
    <p:sldId id="260" r:id="rId8"/>
    <p:sldId id="270" r:id="rId9"/>
    <p:sldId id="261" r:id="rId10"/>
    <p:sldId id="262" r:id="rId11"/>
    <p:sldId id="265" r:id="rId12"/>
    <p:sldId id="266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A128-08D6-4C59-992D-2F346FD3D91B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B786-6DE8-4F37-A207-7DD20D377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4ECF6-E545-4774-9739-AA8D4BCB1B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56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B8B737-6FCE-40C2-BBDE-509EDE7CE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C83A7238-6A4C-4ECD-B3C9-FC84A68B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0EB3673-2437-480E-887F-B0AE5820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477E6B1-B163-410A-B6AC-0D337F4E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4FA49D0-2700-4337-9846-7EDD840D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2ECC584-8EC2-4F5C-8E5B-AE56A871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A135052C-6007-4336-BC5C-DBA35BFCF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39426EA-5F1D-41F1-872A-64DAB782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6BAB473-C288-40A4-9C39-744BB095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4BA57D3-A95E-45D3-97B9-1A7D7A19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0AC5768-FD99-4672-9802-7843BF2ED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EED33B2-7843-4414-B48B-CF554EBD9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0BF16C3-B343-4F1F-812E-E9356DAE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3899B2B-329E-49E9-BB84-BFC9A00E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490A52F-52A4-4C15-9B5D-7018F718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1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1487A-9A13-4241-82C2-FACC04FAB3AD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7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ABCB6-29C4-4A6C-90CD-2FDEFA7BD538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5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F2D72-8383-42CE-9846-CEC8BC974D18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0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5C75A8-558A-4C5A-8E42-1874AF088C9E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5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41793B-670B-4FF8-8F9C-D8E6103E4B0C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1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66102-05AE-46D4-88CB-F5D03CC08143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7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A58AC-FB5C-4FA8-87B8-EE26E62B1339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4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95096F-39EB-4AD9-BD01-0B9BB9F753F0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4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180DD84-7844-4262-8BF1-25AA2D96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F6FD1A7-21C2-4A08-AC92-F6E65337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4F1971F-3CEA-449D-93FC-1F295F36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08C0F70-00CF-453C-9CAF-DD2BCA54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41C42E-8BEA-4EA0-BE30-AAF30F05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49CF0-B397-44D3-ABA9-72F762219A2F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62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D4E3AB-547B-46BF-B786-5C73132DDE59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7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EA93E-BF33-44FB-85E0-4E5E2FA116A5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61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FAF7A-4F7F-4ACC-8A09-CA4A11DD9C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B1E9A-E636-4BA7-9EB2-A0C9AB1F781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18547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0263CA-7D8D-4759-8E47-D9ACDDA5E9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695E5-EB09-435E-8598-852256E87BD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1953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4CC83-EC84-4A45-A903-AEFE598921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F5452-B3FC-4626-B9E8-09EA283A2B7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1299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55557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E9337CC-E9CC-4CF1-BC86-CE428672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471FFFA-0789-42F2-BF70-4F3D5CD3B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BC7A168-5328-4AFB-B711-673A7AFB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3205153-3274-4FBA-A41B-D1650C3A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6C2EA51-57BE-48E7-A7A4-11E69709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5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7D80B3D-B648-42BB-B844-A1845842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51EA418-5D24-4731-9C5C-484DEFB1A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CA23FBE-DFA1-473B-BFF1-06D50C3B9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6E0B878-F1A0-4CC4-AEF0-1A98C42E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72CDB53-DFE5-4495-816B-F7EED12D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A9E6B3B-F57F-4B58-94AA-235C094F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1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77BC600-7DED-46A2-B5A4-8184ED9E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256437D5-D24C-4C6F-893B-6C648B39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3EBA54F-8A7E-4E7B-BF44-DEE4A07F9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6DBD472D-261D-49D2-9B92-A27FB291A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349590AA-C99C-438E-A945-441BFF74E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0D17EFE2-CDA7-4E90-AC69-F8D9E8D5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A679D9DF-448C-4062-A157-28621931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6A28F74-3E4E-4FFB-8068-9E8FA0BE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2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3C65BD3-C9C6-4440-8BCD-86CF97BE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8BCDCBC-B730-47BA-B51F-5ACB64A1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290062A0-0A48-451A-8E7D-E5A5A229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D95E4029-F5D1-4B58-9986-D83483B0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F2DC818-319D-4C4F-8547-4021E2B8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F73853B-2CCB-4C57-A1AD-575443F2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790DF6C-7B03-46CF-B4B8-A9F62D18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5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365F231-6A2D-4CD8-B73E-6085ED7A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3EC7BF8-D262-4DBD-A9D7-9ADEB011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0B9D988-B1A0-4AD7-A899-BE176148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6613A3A-7F54-43F6-935A-BF3EAE25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F49213-D0DC-433B-A038-4809EBD4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0396491-C5BE-4DD7-BEFD-896543A4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C744424-7098-436E-9FAB-05D76599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C628A7CB-EFD5-42CE-B14A-D59F23111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20DF3E1-139F-4237-B6BD-EC9D9F438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9C05EFE-BFFA-405E-8CFA-510B400F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6A1938D-0B92-4FC6-A4BA-FC82CBD5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FEC3D15-A401-4287-AC71-BE44733F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068AD2F5-B5BC-4D2C-AC9E-D03B9737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5A38FD0-5D99-4AF9-919E-2A422B6A8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22A0F7F-19C4-485E-8D26-696AEC5D7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CB5D-3203-4091-923A-5E154291689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30E92A6-D4A7-47D8-B97C-8950348F2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F724C51-D591-4F9E-AA90-7EA5E5FEF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DFF7-75AF-487F-9C06-3F484655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3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44083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44083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4083">
              <a:defRPr sz="1108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59D06-8B2A-47A9-85E1-F8882B847EAF}" type="slidenum">
              <a:rPr kumimoji="0" lang="en-US" altLang="en-US" sz="1108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5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7393C-2DDA-4E75-8B1E-2A45CF5E18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0490B-C982-4CEB-BEC1-7ADDBACDB7F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43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4548188" y="1512888"/>
            <a:ext cx="33766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6531" marR="0" lvl="0" indent="-316531" algn="ctr" defTabSz="8440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954" b="0" i="1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9219" name="WordArt 17"/>
          <p:cNvSpPr>
            <a:spLocks noChangeArrowheads="1" noChangeShapeType="1" noTextEdit="1"/>
          </p:cNvSpPr>
          <p:nvPr/>
        </p:nvSpPr>
        <p:spPr bwMode="auto">
          <a:xfrm>
            <a:off x="2692400" y="850900"/>
            <a:ext cx="7032625" cy="90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23" b="1" i="0" u="none" strike="noStrike" kern="10" cap="none" spc="0" normalizeH="0" baseline="0" noProof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 TIỂU HỌC TRƯƠNG CÔNG XƯỞNG</a:t>
            </a:r>
            <a:endParaRPr kumimoji="0" lang="en-US" sz="3323" b="1" i="0" u="none" strike="noStrike" kern="10" cap="none" spc="0" normalizeH="0" baseline="0" noProof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2" name="WordArt 18"/>
          <p:cNvSpPr>
            <a:spLocks noChangeArrowheads="1" noChangeShapeType="1" noTextEdit="1"/>
          </p:cNvSpPr>
          <p:nvPr/>
        </p:nvSpPr>
        <p:spPr bwMode="auto">
          <a:xfrm>
            <a:off x="3310954" y="1850158"/>
            <a:ext cx="5674247" cy="1050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23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 VIỆT</a:t>
            </a:r>
          </a:p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23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23" b="1" i="0" u="none" strike="noStrike" kern="1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 : MỘT/2 </a:t>
            </a:r>
            <a:r>
              <a:rPr kumimoji="0" lang="en-US" sz="3323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 </a:t>
            </a:r>
            <a:r>
              <a:rPr kumimoji="0" lang="en-US" sz="3323" b="0" i="0" u="none" strike="noStrike" kern="1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en-US" sz="3323" b="0" i="0" u="none" strike="noStrike" kern="1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24</a:t>
            </a:r>
            <a:endParaRPr kumimoji="0" lang="en-US" sz="3323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2548611" y="3367689"/>
            <a:ext cx="7455877" cy="1303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23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sz="3323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323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uyn</a:t>
            </a:r>
            <a:r>
              <a:rPr kumimoji="0" lang="en-US" sz="3323" b="1" i="0" u="none" strike="noStrike" kern="10" cap="none" spc="0" normalizeH="0" baseline="0" noProof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3323" b="1" i="0" u="none" strike="noStrike" kern="10" cap="none" spc="0" normalizeH="0" baseline="0" noProof="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uyt</a:t>
            </a:r>
            <a:r>
              <a:rPr kumimoji="0" lang="en-US" sz="3323" b="1" i="0" u="none" strike="noStrike" kern="10" cap="none" spc="0" normalizeH="0" baseline="0" noProof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323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kumimoji="0" lang="en-US" sz="3323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sz="3323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323" b="1" i="0" u="none" strike="noStrike" kern="10" cap="none" spc="0" normalizeH="0" baseline="0" noProof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2) </a:t>
            </a:r>
            <a:endParaRPr kumimoji="0" lang="en-US" sz="3323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1546225" y="138113"/>
            <a:ext cx="9082088" cy="6753225"/>
            <a:chOff x="22" y="11"/>
            <a:chExt cx="5959" cy="4609"/>
          </a:xfrm>
        </p:grpSpPr>
        <p:pic>
          <p:nvPicPr>
            <p:cNvPr id="924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1093" flipH="1">
              <a:off x="4879" y="36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2" name="Group 8"/>
            <p:cNvGrpSpPr>
              <a:grpSpLocks/>
            </p:cNvGrpSpPr>
            <p:nvPr/>
          </p:nvGrpSpPr>
          <p:grpSpPr bwMode="auto">
            <a:xfrm>
              <a:off x="22" y="11"/>
              <a:ext cx="5959" cy="4435"/>
              <a:chOff x="686" y="11"/>
              <a:chExt cx="5959" cy="4435"/>
            </a:xfrm>
          </p:grpSpPr>
          <p:pic>
            <p:nvPicPr>
              <p:cNvPr id="924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" y="4302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1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1" y="153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" y="38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223" name="Group 5"/>
          <p:cNvGrpSpPr>
            <a:grpSpLocks/>
          </p:cNvGrpSpPr>
          <p:nvPr/>
        </p:nvGrpSpPr>
        <p:grpSpPr bwMode="auto">
          <a:xfrm>
            <a:off x="1509713" y="225425"/>
            <a:ext cx="9126537" cy="6629400"/>
            <a:chOff x="-43" y="-116"/>
            <a:chExt cx="6228" cy="4524"/>
          </a:xfrm>
        </p:grpSpPr>
        <p:pic>
          <p:nvPicPr>
            <p:cNvPr id="9233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4" name="Group 8"/>
            <p:cNvGrpSpPr>
              <a:grpSpLocks/>
            </p:cNvGrpSpPr>
            <p:nvPr/>
          </p:nvGrpSpPr>
          <p:grpSpPr bwMode="auto">
            <a:xfrm>
              <a:off x="-43" y="-116"/>
              <a:ext cx="6228" cy="4524"/>
              <a:chOff x="621" y="-116"/>
              <a:chExt cx="6228" cy="4524"/>
            </a:xfrm>
          </p:grpSpPr>
          <p:pic>
            <p:nvPicPr>
              <p:cNvPr id="923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" y="4264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" y="288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" y="-116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3075" flipH="1">
              <a:off x="5052" y="3299"/>
              <a:ext cx="1055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4" name="Group 5"/>
          <p:cNvGrpSpPr>
            <a:grpSpLocks/>
          </p:cNvGrpSpPr>
          <p:nvPr/>
        </p:nvGrpSpPr>
        <p:grpSpPr bwMode="auto">
          <a:xfrm>
            <a:off x="1476375" y="228600"/>
            <a:ext cx="9128125" cy="6630988"/>
            <a:chOff x="8" y="-72"/>
            <a:chExt cx="5921" cy="4525"/>
          </a:xfrm>
        </p:grpSpPr>
        <p:pic>
          <p:nvPicPr>
            <p:cNvPr id="922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oup 8"/>
            <p:cNvGrpSpPr>
              <a:grpSpLocks/>
            </p:cNvGrpSpPr>
            <p:nvPr/>
          </p:nvGrpSpPr>
          <p:grpSpPr bwMode="auto">
            <a:xfrm>
              <a:off x="8" y="-72"/>
              <a:ext cx="5921" cy="4525"/>
              <a:chOff x="672" y="-72"/>
              <a:chExt cx="5921" cy="4525"/>
            </a:xfrm>
          </p:grpSpPr>
          <p:pic>
            <p:nvPicPr>
              <p:cNvPr id="9229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" y="4309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0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-3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8" y="128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2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" y="-72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15277" flipH="1">
              <a:off x="4959" y="3505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216275" y="5572125"/>
            <a:ext cx="5354638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842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42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42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42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42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42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  <a:r>
              <a:rPr kumimoji="0" lang="en-US" alt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altLang="en-US" sz="29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Thủy</a:t>
            </a:r>
            <a:endParaRPr kumimoji="0" lang="en-US" altLang="en-US" sz="29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0219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455BA27-B090-4A18-863C-8CCF4C34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51"/>
            <a:ext cx="12192000" cy="6690049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2D0D1D5D-E65C-4F0A-8F51-443BA28FC99C}"/>
              </a:ext>
            </a:extLst>
          </p:cNvPr>
          <p:cNvCxnSpPr>
            <a:cxnSpLocks/>
          </p:cNvCxnSpPr>
          <p:nvPr/>
        </p:nvCxnSpPr>
        <p:spPr>
          <a:xfrm flipH="1">
            <a:off x="3476979" y="1840089"/>
            <a:ext cx="191910" cy="462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7C6D299C-861B-4B66-B597-B5D95106F599}"/>
              </a:ext>
            </a:extLst>
          </p:cNvPr>
          <p:cNvCxnSpPr>
            <a:cxnSpLocks/>
          </p:cNvCxnSpPr>
          <p:nvPr/>
        </p:nvCxnSpPr>
        <p:spPr>
          <a:xfrm flipH="1">
            <a:off x="3572934" y="1840089"/>
            <a:ext cx="191910" cy="462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95898C81-4590-4B54-8CB3-95BCEDB723DD}"/>
              </a:ext>
            </a:extLst>
          </p:cNvPr>
          <p:cNvCxnSpPr>
            <a:cxnSpLocks/>
          </p:cNvCxnSpPr>
          <p:nvPr/>
        </p:nvCxnSpPr>
        <p:spPr>
          <a:xfrm flipH="1">
            <a:off x="6688668" y="3383845"/>
            <a:ext cx="191910" cy="462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B358B0C0-BC64-40AA-B2B3-BD02A76C3C59}"/>
              </a:ext>
            </a:extLst>
          </p:cNvPr>
          <p:cNvCxnSpPr>
            <a:cxnSpLocks/>
          </p:cNvCxnSpPr>
          <p:nvPr/>
        </p:nvCxnSpPr>
        <p:spPr>
          <a:xfrm flipH="1">
            <a:off x="6784623" y="3383845"/>
            <a:ext cx="191910" cy="462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C536F238-245D-466D-9642-52CB2CA59BDA}"/>
              </a:ext>
            </a:extLst>
          </p:cNvPr>
          <p:cNvCxnSpPr>
            <a:cxnSpLocks/>
          </p:cNvCxnSpPr>
          <p:nvPr/>
        </p:nvCxnSpPr>
        <p:spPr>
          <a:xfrm flipH="1">
            <a:off x="7021690" y="5571067"/>
            <a:ext cx="191910" cy="462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A62FC7AC-7EC9-4D99-BA25-7100F0C4FD3E}"/>
              </a:ext>
            </a:extLst>
          </p:cNvPr>
          <p:cNvCxnSpPr>
            <a:cxnSpLocks/>
          </p:cNvCxnSpPr>
          <p:nvPr/>
        </p:nvCxnSpPr>
        <p:spPr>
          <a:xfrm flipH="1">
            <a:off x="7117645" y="5571067"/>
            <a:ext cx="191910" cy="462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E41FA454-7A62-4E43-96AE-A273799DCEAD}"/>
              </a:ext>
            </a:extLst>
          </p:cNvPr>
          <p:cNvSpPr/>
          <p:nvPr/>
        </p:nvSpPr>
        <p:spPr>
          <a:xfrm>
            <a:off x="361244" y="1083734"/>
            <a:ext cx="485423" cy="5080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xmlns="" id="{3DAB1853-9C51-41D1-B7E8-F32D48D04E52}"/>
              </a:ext>
            </a:extLst>
          </p:cNvPr>
          <p:cNvSpPr/>
          <p:nvPr/>
        </p:nvSpPr>
        <p:spPr>
          <a:xfrm>
            <a:off x="366888" y="2524451"/>
            <a:ext cx="485423" cy="5080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DA090284-94E4-45AB-B468-A4B589BC8A38}"/>
              </a:ext>
            </a:extLst>
          </p:cNvPr>
          <p:cNvSpPr/>
          <p:nvPr/>
        </p:nvSpPr>
        <p:spPr>
          <a:xfrm>
            <a:off x="361244" y="4058356"/>
            <a:ext cx="485423" cy="5080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690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8CBA632-E8C6-49F4-95E9-E26E6E72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51"/>
            <a:ext cx="12192000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A87641B-12F4-4904-BA71-B5B7F8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2" y="597159"/>
            <a:ext cx="11868538" cy="5710335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D487CE2-8961-4AE0-B64E-A056B9C84D53}"/>
              </a:ext>
            </a:extLst>
          </p:cNvPr>
          <p:cNvCxnSpPr>
            <a:cxnSpLocks/>
          </p:cNvCxnSpPr>
          <p:nvPr/>
        </p:nvCxnSpPr>
        <p:spPr>
          <a:xfrm>
            <a:off x="4820355" y="2562578"/>
            <a:ext cx="1061155" cy="11740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1C7CCC29-E884-4A29-9E93-A9ABBE6D03E4}"/>
              </a:ext>
            </a:extLst>
          </p:cNvPr>
          <p:cNvCxnSpPr>
            <a:cxnSpLocks/>
          </p:cNvCxnSpPr>
          <p:nvPr/>
        </p:nvCxnSpPr>
        <p:spPr>
          <a:xfrm>
            <a:off x="4820355" y="3736622"/>
            <a:ext cx="1061155" cy="11740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FC052E04-1819-401E-BD16-0611A2FE4762}"/>
              </a:ext>
            </a:extLst>
          </p:cNvPr>
          <p:cNvCxnSpPr>
            <a:cxnSpLocks/>
          </p:cNvCxnSpPr>
          <p:nvPr/>
        </p:nvCxnSpPr>
        <p:spPr>
          <a:xfrm flipV="1">
            <a:off x="4820355" y="2675468"/>
            <a:ext cx="1061155" cy="2348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269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C4A71C8-561F-4BDB-B5B0-567494776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9491"/>
            <a:ext cx="5772150" cy="340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31D5D63-9426-4EFF-BBA6-89B751330C23}"/>
              </a:ext>
            </a:extLst>
          </p:cNvPr>
          <p:cNvSpPr txBox="1"/>
          <p:nvPr/>
        </p:nvSpPr>
        <p:spPr>
          <a:xfrm>
            <a:off x="4743061" y="5225143"/>
            <a:ext cx="2705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tuyn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75" y="134024"/>
            <a:ext cx="1018729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7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25DAAC28-1616-4F41-9A00-346021CBB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26" y="1613451"/>
            <a:ext cx="6568751" cy="44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7D2D4BCB-E19A-4D46-BBC9-78DD9E30C324}"/>
              </a:ext>
            </a:extLst>
          </p:cNvPr>
          <p:cNvSpPr txBox="1"/>
          <p:nvPr/>
        </p:nvSpPr>
        <p:spPr>
          <a:xfrm>
            <a:off x="5917585" y="5809365"/>
            <a:ext cx="223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7D2D4BCB-E19A-4D46-BBC9-78DD9E30C324}"/>
              </a:ext>
            </a:extLst>
          </p:cNvPr>
          <p:cNvSpPr txBox="1"/>
          <p:nvPr/>
        </p:nvSpPr>
        <p:spPr>
          <a:xfrm>
            <a:off x="955965" y="289249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3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17A1F8B-954B-4171-A0C6-76EA4F4D7793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2DAB70DC-D4F4-4EF7-AF7A-D66BBE4E3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" y="739205"/>
            <a:ext cx="12055151" cy="5486400"/>
          </a:xfrm>
          <a:prstGeom prst="rect">
            <a:avLst/>
          </a:prstGeom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DD4BC1C3-5C4B-4DC8-834D-904DC6B12011}"/>
              </a:ext>
            </a:extLst>
          </p:cNvPr>
          <p:cNvCxnSpPr>
            <a:cxnSpLocks/>
          </p:cNvCxnSpPr>
          <p:nvPr/>
        </p:nvCxnSpPr>
        <p:spPr>
          <a:xfrm>
            <a:off x="3212713" y="6060357"/>
            <a:ext cx="101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44BEFF57-6BD0-4BCA-8549-E0D8D631B4AC}"/>
              </a:ext>
            </a:extLst>
          </p:cNvPr>
          <p:cNvCxnSpPr>
            <a:cxnSpLocks/>
          </p:cNvCxnSpPr>
          <p:nvPr/>
        </p:nvCxnSpPr>
        <p:spPr>
          <a:xfrm>
            <a:off x="2031998" y="3224517"/>
            <a:ext cx="1083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818DA770-BF70-4D5C-A85E-18C4FB81E8DD}"/>
              </a:ext>
            </a:extLst>
          </p:cNvPr>
          <p:cNvCxnSpPr>
            <a:cxnSpLocks/>
          </p:cNvCxnSpPr>
          <p:nvPr/>
        </p:nvCxnSpPr>
        <p:spPr>
          <a:xfrm>
            <a:off x="2031998" y="3327137"/>
            <a:ext cx="1083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D034C80C-045B-4265-8C8B-663D6A4C4D1F}"/>
              </a:ext>
            </a:extLst>
          </p:cNvPr>
          <p:cNvCxnSpPr>
            <a:cxnSpLocks/>
          </p:cNvCxnSpPr>
          <p:nvPr/>
        </p:nvCxnSpPr>
        <p:spPr>
          <a:xfrm>
            <a:off x="8472311" y="3327137"/>
            <a:ext cx="1083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D4BEDE27-E926-4E81-811A-D01F66F23B47}"/>
              </a:ext>
            </a:extLst>
          </p:cNvPr>
          <p:cNvCxnSpPr>
            <a:cxnSpLocks/>
          </p:cNvCxnSpPr>
          <p:nvPr/>
        </p:nvCxnSpPr>
        <p:spPr>
          <a:xfrm>
            <a:off x="8472311" y="3482405"/>
            <a:ext cx="1083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B98C538B-0259-4CCC-917F-0C5D77B7B3AD}"/>
              </a:ext>
            </a:extLst>
          </p:cNvPr>
          <p:cNvCxnSpPr>
            <a:cxnSpLocks/>
          </p:cNvCxnSpPr>
          <p:nvPr/>
        </p:nvCxnSpPr>
        <p:spPr>
          <a:xfrm>
            <a:off x="9793617" y="6072672"/>
            <a:ext cx="1083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D131D0DB-C277-4EA8-BAD2-3E304D9C70A2}"/>
              </a:ext>
            </a:extLst>
          </p:cNvPr>
          <p:cNvCxnSpPr>
            <a:cxnSpLocks/>
          </p:cNvCxnSpPr>
          <p:nvPr/>
        </p:nvCxnSpPr>
        <p:spPr>
          <a:xfrm>
            <a:off x="9793617" y="5972376"/>
            <a:ext cx="1083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D8FCA8C-31E3-4ACF-83BB-45CE504A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1" y="615916"/>
            <a:ext cx="3097763" cy="215994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BD983D9-79B3-436B-893A-D1C282F6F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8" y="615916"/>
            <a:ext cx="6854890" cy="215994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C3F8063-0152-43D4-A097-F86F74A67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92" y="3783077"/>
            <a:ext cx="3097763" cy="215994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6A5EE3AA-17BF-405E-8A57-CB5659720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918" y="3783077"/>
            <a:ext cx="5728995" cy="21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340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103418" y="985838"/>
            <a:ext cx="7121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26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28813" y="2662238"/>
            <a:ext cx="3649662" cy="3417887"/>
            <a:chOff x="1743948" y="2641705"/>
            <a:chExt cx="4123452" cy="3682896"/>
          </a:xfrm>
        </p:grpSpPr>
        <p:sp>
          <p:nvSpPr>
            <p:cNvPr id="7" name="Oval 6"/>
            <p:cNvSpPr/>
            <p:nvPr/>
          </p:nvSpPr>
          <p:spPr>
            <a:xfrm>
              <a:off x="1828246" y="2641705"/>
              <a:ext cx="4039154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348" name="TextBox 7"/>
            <p:cNvSpPr txBox="1">
              <a:spLocks noChangeArrowheads="1"/>
            </p:cNvSpPr>
            <p:nvPr/>
          </p:nvSpPr>
          <p:spPr bwMode="auto">
            <a:xfrm>
              <a:off x="1743948" y="3436498"/>
              <a:ext cx="4088005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uyn</a:t>
              </a:r>
              <a:endParaRPr kumimoji="0" lang="en-US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15075" y="2616200"/>
            <a:ext cx="3640138" cy="3417888"/>
            <a:chOff x="1828643" y="2641705"/>
            <a:chExt cx="4110656" cy="3682896"/>
          </a:xfrm>
        </p:grpSpPr>
        <p:sp>
          <p:nvSpPr>
            <p:cNvPr id="11" name="Oval 10"/>
            <p:cNvSpPr/>
            <p:nvPr/>
          </p:nvSpPr>
          <p:spPr>
            <a:xfrm>
              <a:off x="1828643" y="2641705"/>
              <a:ext cx="4038948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346" name="TextBox 11"/>
            <p:cNvSpPr txBox="1">
              <a:spLocks noChangeArrowheads="1"/>
            </p:cNvSpPr>
            <p:nvPr/>
          </p:nvSpPr>
          <p:spPr bwMode="auto">
            <a:xfrm>
              <a:off x="2056217" y="3486105"/>
              <a:ext cx="3883082" cy="16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uyt</a:t>
              </a:r>
              <a:endParaRPr kumimoji="0" lang="en-US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3208338" y="1984375"/>
            <a:ext cx="6445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SimSun" panose="02010600030101010101" pitchFamily="2" charset="-122"/>
                <a:cs typeface="+mn-cs"/>
              </a:rPr>
              <a:t>    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126: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uyn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uyt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</a:p>
        </p:txBody>
      </p:sp>
    </p:spTree>
    <p:extLst>
      <p:ext uri="{BB962C8B-B14F-4D97-AF65-F5344CB8AC3E}">
        <p14:creationId xmlns:p14="http://schemas.microsoft.com/office/powerpoint/2010/main" val="40605981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5260D29-08C5-4D61-8CDB-D1354984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7950"/>
            <a:ext cx="12153900" cy="63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7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18EE4EF-1A1E-4C3C-A401-7F5C13585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51"/>
            <a:ext cx="12192000" cy="6690049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952F05B9-FCE0-4A80-9DB0-2C4CC790610E}"/>
              </a:ext>
            </a:extLst>
          </p:cNvPr>
          <p:cNvCxnSpPr>
            <a:cxnSpLocks/>
          </p:cNvCxnSpPr>
          <p:nvPr/>
        </p:nvCxnSpPr>
        <p:spPr>
          <a:xfrm>
            <a:off x="4730045" y="1648178"/>
            <a:ext cx="9087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BF4C4CF6-4CFA-4C15-8472-2BE968F42268}"/>
              </a:ext>
            </a:extLst>
          </p:cNvPr>
          <p:cNvCxnSpPr>
            <a:cxnSpLocks/>
          </p:cNvCxnSpPr>
          <p:nvPr/>
        </p:nvCxnSpPr>
        <p:spPr>
          <a:xfrm>
            <a:off x="10989734" y="1648178"/>
            <a:ext cx="1078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13B84609-2513-472B-9A59-3C065B3E427B}"/>
              </a:ext>
            </a:extLst>
          </p:cNvPr>
          <p:cNvCxnSpPr>
            <a:cxnSpLocks/>
          </p:cNvCxnSpPr>
          <p:nvPr/>
        </p:nvCxnSpPr>
        <p:spPr>
          <a:xfrm>
            <a:off x="276579" y="2398890"/>
            <a:ext cx="9087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83FC4FD2-DCF4-4BE4-BC1F-EDCF97175AFA}"/>
              </a:ext>
            </a:extLst>
          </p:cNvPr>
          <p:cNvCxnSpPr>
            <a:cxnSpLocks/>
          </p:cNvCxnSpPr>
          <p:nvPr/>
        </p:nvCxnSpPr>
        <p:spPr>
          <a:xfrm>
            <a:off x="7461956" y="1648178"/>
            <a:ext cx="4854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9B4041DB-AEC7-4DB8-8010-75F333FABFD4}"/>
              </a:ext>
            </a:extLst>
          </p:cNvPr>
          <p:cNvCxnSpPr>
            <a:cxnSpLocks/>
          </p:cNvCxnSpPr>
          <p:nvPr/>
        </p:nvCxnSpPr>
        <p:spPr>
          <a:xfrm>
            <a:off x="395111" y="3889022"/>
            <a:ext cx="1648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4B61252B-30E7-46FF-9646-1EECC12C97E1}"/>
              </a:ext>
            </a:extLst>
          </p:cNvPr>
          <p:cNvCxnSpPr>
            <a:cxnSpLocks/>
          </p:cNvCxnSpPr>
          <p:nvPr/>
        </p:nvCxnSpPr>
        <p:spPr>
          <a:xfrm>
            <a:off x="4899378" y="4656667"/>
            <a:ext cx="1354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E55CDFA8-B231-465F-AD22-6DDB453FD422}"/>
              </a:ext>
            </a:extLst>
          </p:cNvPr>
          <p:cNvCxnSpPr>
            <a:cxnSpLocks/>
          </p:cNvCxnSpPr>
          <p:nvPr/>
        </p:nvCxnSpPr>
        <p:spPr>
          <a:xfrm>
            <a:off x="9132711" y="4656667"/>
            <a:ext cx="15691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275669D4-7E35-4AF5-A551-86B71905F273}"/>
              </a:ext>
            </a:extLst>
          </p:cNvPr>
          <p:cNvCxnSpPr>
            <a:cxnSpLocks/>
          </p:cNvCxnSpPr>
          <p:nvPr/>
        </p:nvCxnSpPr>
        <p:spPr>
          <a:xfrm>
            <a:off x="2348089" y="6158090"/>
            <a:ext cx="17836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0B2DACD-02C7-4318-9AD1-ED1E4817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61"/>
            <a:ext cx="12192000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93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87</Words>
  <Application>Microsoft Office PowerPoint</Application>
  <PresentationFormat>Widescreen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</vt:lpstr>
      <vt:lpstr>SimSun</vt:lpstr>
      <vt:lpstr>Arial</vt:lpstr>
      <vt:lpstr>Calibri</vt:lpstr>
      <vt:lpstr>Calibri Light</vt:lpstr>
      <vt:lpstr>Times New Roman</vt:lpstr>
      <vt:lpstr>UTM Avo</vt:lpstr>
      <vt:lpstr>等线</vt:lpstr>
      <vt:lpstr>Chủ đề Office</vt:lpstr>
      <vt:lpstr>Chủ đề của Office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ThanhHuyen</dc:creator>
  <cp:lastModifiedBy>RS Speed</cp:lastModifiedBy>
  <cp:revision>33</cp:revision>
  <dcterms:created xsi:type="dcterms:W3CDTF">2024-02-26T12:26:35Z</dcterms:created>
  <dcterms:modified xsi:type="dcterms:W3CDTF">2025-03-07T02:25:06Z</dcterms:modified>
</cp:coreProperties>
</file>