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FA4B9-8EA4-4E4A-9343-A6AE97FE50B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645C-ADF7-4C04-B1C5-A8FDBF04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747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96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77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23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61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97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29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067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53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96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24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2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9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2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5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3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E4EF-9CF7-494D-AA25-990079841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4089A-4EFB-4EFC-A2DD-2742B39D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465580" y="732799"/>
            <a:ext cx="499002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BEBFB-E986-64CF-5293-43191199A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73" t="13551" r="9235" b="6048"/>
          <a:stretch/>
        </p:blipFill>
        <p:spPr>
          <a:xfrm>
            <a:off x="1175356" y="629125"/>
            <a:ext cx="1256145" cy="127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482DB-96B6-5D6A-7CB7-E5B92D5DA874}"/>
              </a:ext>
            </a:extLst>
          </p:cNvPr>
          <p:cNvSpPr txBox="1"/>
          <p:nvPr/>
        </p:nvSpPr>
        <p:spPr>
          <a:xfrm>
            <a:off x="3275540" y="1833395"/>
            <a:ext cx="89164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CUỘC SỐNG QUANH EM</a:t>
            </a:r>
            <a:endParaRPr lang="en-US" sz="3200" b="1" dirty="0">
              <a:solidFill>
                <a:srgbClr val="4472C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1365A3-7D67-22CB-476A-8B988128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3"/>
          <a:stretch/>
        </p:blipFill>
        <p:spPr bwMode="auto">
          <a:xfrm flipH="1">
            <a:off x="-1" y="3603710"/>
            <a:ext cx="12192000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F50EFF-3EB4-3F3A-8126-7CF295C36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4682">
            <a:off x="1236626" y="2275889"/>
            <a:ext cx="2650061" cy="3617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4260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55" y="872330"/>
            <a:ext cx="824807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THỰ </a:t>
            </a:r>
            <a:r>
              <a:rPr lang="en-US" altLang="vi-VN" sz="2400" b="1">
                <a:latin typeface="Times New Roman" panose="02020603050405020304" pitchFamily="18" charset="0"/>
              </a:rPr>
              <a:t>HÀNH: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các mặt trước của ngôi nhà để sử dụng các vật liệu sẵn có tạo sản phẩm</a:t>
            </a:r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Thực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tạo sản phẩm theo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 ý: Có thể sử dụng màu sắc sẵn có trên đồ vật đã qua sử dụng để tạo hình và trang trí mặt trước ngôi nhà. </a:t>
            </a:r>
            <a:endParaRPr lang="en-US" sz="2800" b="1" i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F15F8051-F706-D771-2514-0BE2EF05E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5" b="7505"/>
          <a:stretch/>
        </p:blipFill>
        <p:spPr bwMode="auto">
          <a:xfrm>
            <a:off x="1" y="4291551"/>
            <a:ext cx="4603490" cy="18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2EB0897-F4F8-50B3-F170-9800EC7EE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7184731" y="3974459"/>
            <a:ext cx="2430324" cy="21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6818D800-E078-A1B0-EFB0-11E7FFC8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465559" y="4188756"/>
            <a:ext cx="2796862" cy="20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CF9793-6DEB-F042-F6E2-108D19BE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50" y="3850510"/>
            <a:ext cx="1473725" cy="215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911B571-24C7-C290-D786-D899B1E02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9365741" y="3754270"/>
            <a:ext cx="988223" cy="22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1E4C7-2529-C3DB-0AE8-EBE8F77ED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3455114" y="4556265"/>
            <a:ext cx="1133749" cy="15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576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-21426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61" t="47231" r="23004" b="25254"/>
          <a:stretch/>
        </p:blipFill>
        <p:spPr>
          <a:xfrm rot="21417423">
            <a:off x="3096792" y="1787007"/>
            <a:ext cx="5988435" cy="35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236" y="2195402"/>
            <a:ext cx="5201545" cy="2739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</a:p>
          <a:p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</a:p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NHẬN XÉT TIẾT HỌC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81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/>
          <p:cNvSpPr/>
          <p:nvPr/>
        </p:nvSpPr>
        <p:spPr>
          <a:xfrm rot="1621076">
            <a:off x="3713878" y="312385"/>
            <a:ext cx="4250698" cy="3197360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131104" y="1467146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0D429-6AAA-9B71-37F0-38EEC939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1" y="2422776"/>
            <a:ext cx="2681916" cy="375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0FF53-D2B9-A921-8DD4-DAD0BA9C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3405" y="2422776"/>
            <a:ext cx="2360023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AE9FF2-7677-A52B-E536-ED56E2D2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70" y="3421200"/>
            <a:ext cx="4215514" cy="2769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F15F8051-F706-D771-2514-0BE2EF05E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5" b="7505"/>
          <a:stretch/>
        </p:blipFill>
        <p:spPr bwMode="auto">
          <a:xfrm>
            <a:off x="0" y="3940093"/>
            <a:ext cx="5495925" cy="21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2EB0897-F4F8-50B3-F170-9800EC7EE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583162" y="3684536"/>
            <a:ext cx="2796862" cy="24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6818D800-E078-A1B0-EFB0-11E7FFC8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424702" y="3758501"/>
            <a:ext cx="3279356" cy="24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082" y="1779029"/>
            <a:ext cx="64784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</a:p>
          <a:p>
            <a:pPr algn="ctr">
              <a:defRPr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MẶT TRƯỚC  NGÔI NHÀ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2612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19D09C-681F-0AE5-8264-78E863DEA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6" t="14169" r="17801" b="5787"/>
          <a:stretch/>
        </p:blipFill>
        <p:spPr>
          <a:xfrm>
            <a:off x="2041396" y="406399"/>
            <a:ext cx="7919334" cy="444269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4DB76D0-6627-7829-060B-1E38DB9E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3" y="2119912"/>
            <a:ext cx="62667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iấy bìa màu, bìa các-tông</a:t>
            </a:r>
            <a:r>
              <a:rPr lang="vi-VN" sz="2800" b="1" smtClean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vải vụn, </a:t>
            </a:r>
            <a:r>
              <a:rPr lang="vi-VN" sz="2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bút, tẩy, màu vẽ, kéo, hồ dán,...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A0608A-2702-27F9-4C8B-2715097BA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554" y="3151310"/>
            <a:ext cx="377375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41776" y="823885"/>
            <a:ext cx="85605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1800" b="1" dirty="0">
                <a:latin typeface="Times New Roman" panose="02020603050405020304" pitchFamily="18" charset="0"/>
              </a:rPr>
              <a:t>Em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hãy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err="1">
                <a:latin typeface="Times New Roman" panose="02020603050405020304" pitchFamily="18" charset="0"/>
              </a:rPr>
              <a:t>sát</a:t>
            </a:r>
            <a:r>
              <a:rPr lang="en-US" altLang="vi-VN" sz="1800" b="1">
                <a:latin typeface="Times New Roman" panose="02020603050405020304" pitchFamily="18" charset="0"/>
              </a:rPr>
              <a:t> hình và </a:t>
            </a:r>
            <a:r>
              <a:rPr lang="en-US" altLang="vi-VN" sz="1800" b="1" dirty="0">
                <a:latin typeface="Times New Roman" panose="02020603050405020304" pitchFamily="18" charset="0"/>
              </a:rPr>
              <a:t>chia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sẻ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err="1">
                <a:latin typeface="Times New Roman" panose="02020603050405020304" pitchFamily="18" charset="0"/>
              </a:rPr>
              <a:t>về</a:t>
            </a:r>
            <a:r>
              <a:rPr lang="en-US" altLang="vi-VN" sz="1800" b="1">
                <a:latin typeface="Times New Roman" panose="02020603050405020304" pitchFamily="18" charset="0"/>
              </a:rPr>
              <a:t>:</a:t>
            </a:r>
            <a:endParaRPr lang="en-US" sz="1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dạng của mặt trước mỗi ngôi nhà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 sắc và cách trang trí mặt trước của mỗi ngôi nhà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7EBA1C9-80A8-8898-38CD-7241837F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05" y="362220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trước ngôi nhà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6676-8878-4358-405B-98BB1CD0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0" y="359233"/>
            <a:ext cx="570746" cy="5602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16B0DB-F151-87BB-1BE4-8E874102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5" y="1821832"/>
            <a:ext cx="3003261" cy="196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à cổ Hội An: Nét xưa chưa cũ của “di tích sống” trăm năm">
            <a:extLst>
              <a:ext uri="{FF2B5EF4-FFF2-40B4-BE49-F238E27FC236}">
                <a16:creationId xmlns:a16="http://schemas.microsoft.com/office/drawing/2014/main" id="{2044D52F-DBC6-7D72-0A5B-08F053A0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406" y="1821831"/>
            <a:ext cx="2934866" cy="193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73E1C8DB-04C4-586F-156F-831E0478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" y="3348668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353A7BF-AA1B-61D1-C213-348D5D8EE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297" y="3328216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8CB94B6-5DEC-95CC-E768-48ACF3FF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329" y="3318561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7EFE0B2-2906-AA04-C6B9-CDD3C850B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025" y="5802542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643AA-0C3B-DF11-0D65-1F5EAAEC0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15" b="43915"/>
          <a:stretch/>
        </p:blipFill>
        <p:spPr>
          <a:xfrm>
            <a:off x="2772181" y="4093317"/>
            <a:ext cx="6647638" cy="231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837E1B-AA6D-8261-6070-9799B56E7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383" y="1821832"/>
            <a:ext cx="2944259" cy="196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77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7391" y="0"/>
            <a:ext cx="12313920" cy="6858000"/>
            <a:chOff x="-121920" y="5575"/>
            <a:chExt cx="1231392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20" y="5575"/>
              <a:ext cx="1231392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21920" y="4442709"/>
              <a:ext cx="6306648" cy="1767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5705" y="5394204"/>
            <a:ext cx="32526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1</a:t>
            </a:r>
            <a:r>
              <a:rPr lang="en-US" altLang="vi-VN" sz="1800" b="1">
                <a:latin typeface="Times New Roman" panose="02020603050405020304" pitchFamily="18" charset="0"/>
              </a:rPr>
              <a:t>. Vẽ và cắt theo chu vi hình mặt trước ngôi nhà từ giấy bìa.</a:t>
            </a:r>
            <a:endParaRPr lang="vi-VN" altLang="vi-VN" sz="18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315053" y="5394203"/>
            <a:ext cx="38503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2</a:t>
            </a:r>
            <a:r>
              <a:rPr lang="en-US" altLang="vi-VN" sz="1800" b="1">
                <a:latin typeface="Times New Roman" panose="02020603050405020304" pitchFamily="18" charset="0"/>
              </a:rPr>
              <a:t>. Tạo và dán các bộ phận lên hình mặt trước ngôi nhà.</a:t>
            </a:r>
            <a:endParaRPr lang="vi-VN" altLang="vi-VN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18" y="353016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53" y="615168"/>
            <a:ext cx="10292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tạo hình mặt trước ngôi nhà bằng giấy, bìa màu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0EEFB78-FB6A-ADC0-6240-A48DBC80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412" y="1408160"/>
            <a:ext cx="97106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>
                <a:latin typeface="Times New Roman" panose="02020603050405020304" pitchFamily="18" charset="0"/>
              </a:rPr>
              <a:t>Quan sát và chỉ ra các bước tạo hình mặt trước của ngôi nhà theo gợi ý dưới đây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941" y="5486729"/>
            <a:ext cx="32408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3</a:t>
            </a:r>
            <a:r>
              <a:rPr lang="en-US" altLang="vi-VN" sz="1800" b="1">
                <a:latin typeface="Times New Roman" panose="02020603050405020304" pitchFamily="18" charset="0"/>
              </a:rPr>
              <a:t>. Trang trí tạo đặc điểm riêng cho hình mặt trước ngôi nhà.</a:t>
            </a:r>
            <a:endParaRPr lang="vi-VN" altLang="vi-VN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177D80-B1F5-60E9-727A-B90398DE7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02677" y="2493540"/>
            <a:ext cx="3472432" cy="2371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AF275F-FFE6-7FFA-2AA4-9A8939CD0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84" t="16226" r="38388" b="29862"/>
          <a:stretch/>
        </p:blipFill>
        <p:spPr>
          <a:xfrm>
            <a:off x="5557698" y="1868293"/>
            <a:ext cx="2497534" cy="3534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B438E5-0451-A198-CD62-23A4F78681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85" t="17926" r="39135" b="33112"/>
          <a:stretch/>
        </p:blipFill>
        <p:spPr>
          <a:xfrm>
            <a:off x="9058457" y="2026831"/>
            <a:ext cx="2545379" cy="3357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F6E3E6-6D93-FC78-E335-3429C81DCA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28" t="16340" r="11434" b="16110"/>
          <a:stretch/>
        </p:blipFill>
        <p:spPr>
          <a:xfrm>
            <a:off x="2941592" y="3274922"/>
            <a:ext cx="2732173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0211" t="17248" r="17359" b="3387"/>
          <a:stretch/>
        </p:blipFill>
        <p:spPr>
          <a:xfrm>
            <a:off x="4378086" y="773359"/>
            <a:ext cx="4616142" cy="526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18633" y="1348402"/>
            <a:ext cx="3335048" cy="323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nhớ nhé!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r>
              <a:rPr lang="en-US" sz="3200" b="1">
                <a:latin typeface="+mj-lt"/>
              </a:rPr>
              <a:t>  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hợp các hình cắt từ vật liệu phù hợp có thể tạo hình và trang trí được mặt trước ngôi nhà gợi cảm giác nổi của bề mặt</a:t>
            </a:r>
            <a:endParaRPr lang="en-US" altLang="vi-VN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54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C3FB8D4-7A2F-E07F-0CAB-7D3F9AB3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115" b="8148"/>
          <a:stretch/>
        </p:blipFill>
        <p:spPr>
          <a:xfrm flipH="1">
            <a:off x="7548" y="0"/>
            <a:ext cx="12191998" cy="636385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59694" y="376217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mặt trước ngôi nhà yêu thích.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15047-0082-3CC0-BB18-C49136E1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94" y="249709"/>
            <a:ext cx="598800" cy="64436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845" y="964390"/>
            <a:ext cx="107503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 hợp các mảng bìa các – tông và vật liệu đã qua sử dụng.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dung về mặt trước của ngôi nhà em sẽ thể hiện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Lựa chọn các loại vật liệu phù hợp và tạo sản phẩm theo gợi ý.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C521C-4314-DAD5-B04B-FF2AA16E4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30" y="2928542"/>
            <a:ext cx="4304149" cy="303607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0479A4F-DC44-762F-3266-B052819F3CA9}"/>
              </a:ext>
            </a:extLst>
          </p:cNvPr>
          <p:cNvSpPr/>
          <p:nvPr/>
        </p:nvSpPr>
        <p:spPr>
          <a:xfrm>
            <a:off x="6629131" y="238424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5BF6753-D0CB-9EAC-85DF-63ED41930757}"/>
              </a:ext>
            </a:extLst>
          </p:cNvPr>
          <p:cNvSpPr/>
          <p:nvPr/>
        </p:nvSpPr>
        <p:spPr>
          <a:xfrm>
            <a:off x="7891496" y="3217037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92787-E911-DC19-FF27-C72189B73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430" y="4642536"/>
            <a:ext cx="12192000" cy="276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CFC35-582F-338D-7BF9-D76A4F4EC9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79" t="18679" r="16948" b="11358"/>
          <a:stretch/>
        </p:blipFill>
        <p:spPr>
          <a:xfrm>
            <a:off x="1560294" y="1964291"/>
            <a:ext cx="6989486" cy="4647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94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0960" y="0"/>
            <a:ext cx="123139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207" y="665402"/>
            <a:ext cx="6306648" cy="176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51CA9-C8D2-2D89-E2EB-CCAB3FDFEC96}"/>
              </a:ext>
            </a:extLst>
          </p:cNvPr>
          <p:cNvSpPr txBox="1"/>
          <p:nvPr/>
        </p:nvSpPr>
        <p:spPr>
          <a:xfrm>
            <a:off x="1708496" y="571166"/>
            <a:ext cx="8896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Tham khảo các sản phẩm sau để có thêm ý tưởng sáng tạo</a:t>
            </a: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9F856A-B24B-DD2B-9FA2-09352856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3816266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B3A5583-A483-054C-B3AC-DFBF9C332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708496" y="3767014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2212AEE-71B5-C1EB-A658-AF31A798E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881475" y="4297978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A2332C5-786F-CC0C-B434-196CF47C1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5" b="7505"/>
          <a:stretch/>
        </p:blipFill>
        <p:spPr bwMode="auto">
          <a:xfrm>
            <a:off x="133513" y="1206448"/>
            <a:ext cx="5495925" cy="21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A48BC60-C611-7D92-0131-F643E0732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7" b="58010"/>
          <a:stretch/>
        </p:blipFill>
        <p:spPr bwMode="auto">
          <a:xfrm>
            <a:off x="5629438" y="1450863"/>
            <a:ext cx="3235777" cy="20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3764965-EA31-58EE-6A7C-A31E5755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558065" y="4140719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F534B16-6930-444F-82D4-759D0F1DF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740789" y="974550"/>
            <a:ext cx="2934866" cy="253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B56F471F-1E3B-2B6E-014B-9FF2027AB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093" y="3866635"/>
            <a:ext cx="3637745" cy="28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77312C9-1897-D8AC-66AC-741B8E609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3816266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0392F3E-F722-FD0C-2267-6B14EFEB6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749635" y="3767014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CBD28BF-E014-E047-60D0-4DEC50B85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922614" y="4297978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2DDCE414-804E-6F98-568B-CFD319094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599204" y="4140719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02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389</Words>
  <Application>Microsoft Office PowerPoint</Application>
  <PresentationFormat>Widescreen</PresentationFormat>
  <Paragraphs>47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MHC</dc:creator>
  <cp:lastModifiedBy>MHC</cp:lastModifiedBy>
  <cp:revision>3</cp:revision>
  <dcterms:created xsi:type="dcterms:W3CDTF">2025-04-10T02:59:36Z</dcterms:created>
  <dcterms:modified xsi:type="dcterms:W3CDTF">2025-04-10T03:12:53Z</dcterms:modified>
</cp:coreProperties>
</file>