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BBC5-7D42-4C1B-ABD8-26409200A1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A18F-3643-4130-8F63-8A010C1A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28C48E-EE7D-49F9-B561-CE761A14E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68C466C-BADA-4552-BC3D-12ED879E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D904CD5F-C6EA-4661-8F94-E34AA848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30191" r="7752" b="19438"/>
          <a:stretch/>
        </p:blipFill>
        <p:spPr>
          <a:xfrm>
            <a:off x="2135560" y="980728"/>
            <a:ext cx="8075240" cy="5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511F13E-0CFD-4DA1-9B4E-F6FA0B16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3882B9-28B7-499F-89E1-40E8840B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72" y="3018247"/>
            <a:ext cx="8229600" cy="821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3CBA426-80E0-447A-B5A8-D57CFA5EE08E}"/>
              </a:ext>
            </a:extLst>
          </p:cNvPr>
          <p:cNvSpPr/>
          <p:nvPr/>
        </p:nvSpPr>
        <p:spPr>
          <a:xfrm>
            <a:off x="4331296" y="19363"/>
            <a:ext cx="6336704" cy="268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3206"/>
          <a:stretch/>
        </p:blipFill>
        <p:spPr bwMode="auto">
          <a:xfrm>
            <a:off x="1524000" y="14326"/>
            <a:ext cx="9144000" cy="68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70F723B-540F-42E3-A7E6-6A14530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BA1472-E90A-4D87-AD2B-556194DD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799345"/>
            <a:ext cx="8229600" cy="2326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08EB0C2B-3876-4643-88D8-3AB4F079D81A}"/>
              </a:ext>
            </a:extLst>
          </p:cNvPr>
          <p:cNvSpPr/>
          <p:nvPr/>
        </p:nvSpPr>
        <p:spPr>
          <a:xfrm>
            <a:off x="4259288" y="0"/>
            <a:ext cx="6408712" cy="30586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1B63902-2F48-4DB9-815F-92E7FCF0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2398FF-7F82-4F7F-AAE2-717AAE4F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249289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Đám mây 5">
            <a:extLst>
              <a:ext uri="{FF2B5EF4-FFF2-40B4-BE49-F238E27FC236}">
                <a16:creationId xmlns:a16="http://schemas.microsoft.com/office/drawing/2014/main" id="{6AAAA498-6D18-4BBD-A6C2-6E5948898A92}"/>
              </a:ext>
            </a:extLst>
          </p:cNvPr>
          <p:cNvSpPr/>
          <p:nvPr/>
        </p:nvSpPr>
        <p:spPr>
          <a:xfrm>
            <a:off x="4566970" y="22455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E1EFA-78AA-4915-B5C0-0A82C8D5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F3BF9D07-ECA2-48D3-B149-959441F2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45132" r="25631" b="23228"/>
          <a:stretch/>
        </p:blipFill>
        <p:spPr>
          <a:xfrm>
            <a:off x="1524000" y="1"/>
            <a:ext cx="9144000" cy="68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35411-38F0-4188-8EEC-3CD86351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0B0A7BF-E4DA-4FFA-95B6-449C4698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nặn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5" name="Đám mây 4">
            <a:extLst>
              <a:ext uri="{FF2B5EF4-FFF2-40B4-BE49-F238E27FC236}">
                <a16:creationId xmlns:a16="http://schemas.microsoft.com/office/drawing/2014/main" id="{00B27D0C-C029-44DE-AA65-73D30AA8A505}"/>
              </a:ext>
            </a:extLst>
          </p:cNvPr>
          <p:cNvSpPr/>
          <p:nvPr/>
        </p:nvSpPr>
        <p:spPr>
          <a:xfrm>
            <a:off x="4576769" y="289099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2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20688"/>
            <a:ext cx="9036496" cy="33855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VỚI TIẾT HỌC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36636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484785"/>
            <a:ext cx="8280920" cy="5184575"/>
          </a:xfrm>
        </p:spPr>
      </p:pic>
    </p:spTree>
    <p:extLst>
      <p:ext uri="{BB962C8B-B14F-4D97-AF65-F5344CB8AC3E}">
        <p14:creationId xmlns:p14="http://schemas.microsoft.com/office/powerpoint/2010/main" val="38963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3803D9F-A573-4FDE-B0AB-03C0FC5B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5" name="Đám mây 4">
            <a:extLst>
              <a:ext uri="{FF2B5EF4-FFF2-40B4-BE49-F238E27FC236}">
                <a16:creationId xmlns:a16="http://schemas.microsoft.com/office/drawing/2014/main" id="{3EF3F334-A429-4D29-965F-B6D7F9D29047}"/>
              </a:ext>
            </a:extLst>
          </p:cNvPr>
          <p:cNvSpPr/>
          <p:nvPr/>
        </p:nvSpPr>
        <p:spPr>
          <a:xfrm>
            <a:off x="5591944" y="472662"/>
            <a:ext cx="4618856" cy="2740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E145A047-A24A-45A2-B103-F9AEA54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08921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</a:p>
        </p:txBody>
      </p:sp>
    </p:spTree>
    <p:extLst>
      <p:ext uri="{BB962C8B-B14F-4D97-AF65-F5344CB8AC3E}">
        <p14:creationId xmlns:p14="http://schemas.microsoft.com/office/powerpoint/2010/main" val="8271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153" b="1229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</p:spPr>
      </p:pic>
      <p:sp>
        <p:nvSpPr>
          <p:cNvPr id="5" name="Rectangle 4"/>
          <p:cNvSpPr/>
          <p:nvPr/>
        </p:nvSpPr>
        <p:spPr>
          <a:xfrm>
            <a:off x="2351584" y="23488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MĨ THUẬT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84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597C62-B749-46F4-A461-4DB952AF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0564056-911C-4116-82A2-5B31699DA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312" r="9722" b="24192"/>
          <a:stretch/>
        </p:blipFill>
        <p:spPr>
          <a:xfrm>
            <a:off x="2423592" y="2132856"/>
            <a:ext cx="7200800" cy="4104456"/>
          </a:xfrm>
          <a:prstGeom prst="rect">
            <a:avLst/>
          </a:prstGeom>
        </p:spPr>
      </p:pic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58DE26-4B6A-490E-B066-A9FED852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A20DF1-B888-4908-8B12-A2763989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A7FEBFC-2B5B-4407-BF92-DBA25609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28545" r="8820" b="28749"/>
          <a:stretch/>
        </p:blipFill>
        <p:spPr>
          <a:xfrm>
            <a:off x="2495600" y="980728"/>
            <a:ext cx="744311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998BC-CEF2-4E58-BC7A-F1AEB84C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51EC67-1CDF-4D0E-B353-0731EB1A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15995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KIỂM TRA ĐỒ DÙNG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Tham khảo bài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</cp:revision>
  <dcterms:created xsi:type="dcterms:W3CDTF">2025-03-30T10:40:16Z</dcterms:created>
  <dcterms:modified xsi:type="dcterms:W3CDTF">2025-03-30T10:40:41Z</dcterms:modified>
</cp:coreProperties>
</file>