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  <p:sldMasterId id="2147483660" r:id="rId2"/>
    <p:sldMasterId id="2147483744" r:id="rId3"/>
    <p:sldMasterId id="2147483756" r:id="rId4"/>
  </p:sldMasterIdLst>
  <p:notesMasterIdLst>
    <p:notesMasterId r:id="rId22"/>
  </p:notesMasterIdLst>
  <p:sldIdLst>
    <p:sldId id="256" r:id="rId5"/>
    <p:sldId id="257" r:id="rId6"/>
    <p:sldId id="258" r:id="rId7"/>
    <p:sldId id="395" r:id="rId8"/>
    <p:sldId id="396" r:id="rId9"/>
    <p:sldId id="261" r:id="rId10"/>
    <p:sldId id="378" r:id="rId11"/>
    <p:sldId id="397" r:id="rId12"/>
    <p:sldId id="398" r:id="rId13"/>
    <p:sldId id="399" r:id="rId14"/>
    <p:sldId id="389" r:id="rId15"/>
    <p:sldId id="400" r:id="rId16"/>
    <p:sldId id="401" r:id="rId17"/>
    <p:sldId id="264" r:id="rId18"/>
    <p:sldId id="265" r:id="rId19"/>
    <p:sldId id="266" r:id="rId20"/>
    <p:sldId id="296" r:id="rId21"/>
  </p:sldIdLst>
  <p:sldSz cx="12192000" cy="6858000"/>
  <p:notesSz cx="6858000" cy="9144000"/>
  <p:embeddedFontLst>
    <p:embeddedFont>
      <p:font typeface="Cambria Math" panose="02040503050406030204" pitchFamily="18" charset="0"/>
      <p:regular r:id="rId23"/>
    </p:embeddedFont>
    <p:embeddedFont>
      <p:font typeface="UTM Avo" panose="02040603050506020204" pitchFamily="18" charset="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iaBWwIcrU9n4N1e5s1b0zNy0su1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F7"/>
    <a:srgbClr val="FFFFFF"/>
    <a:srgbClr val="F5EC91"/>
    <a:srgbClr val="F7F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6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>
          <a:extLst>
            <a:ext uri="{FF2B5EF4-FFF2-40B4-BE49-F238E27FC236}">
              <a16:creationId xmlns:a16="http://schemas.microsoft.com/office/drawing/2014/main" id="{4F5D23BE-FF9D-ED32-8EB0-F62421C6B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>
            <a:extLst>
              <a:ext uri="{FF2B5EF4-FFF2-40B4-BE49-F238E27FC236}">
                <a16:creationId xmlns:a16="http://schemas.microsoft.com/office/drawing/2014/main" id="{FF6D05A9-ED32-AA20-A093-200B7B2FB68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>
            <a:extLst>
              <a:ext uri="{FF2B5EF4-FFF2-40B4-BE49-F238E27FC236}">
                <a16:creationId xmlns:a16="http://schemas.microsoft.com/office/drawing/2014/main" id="{044BA545-F041-2C3E-0090-2531CF30721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74783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99818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>
          <a:extLst>
            <a:ext uri="{FF2B5EF4-FFF2-40B4-BE49-F238E27FC236}">
              <a16:creationId xmlns:a16="http://schemas.microsoft.com/office/drawing/2014/main" id="{FAB82A09-9CEE-0532-38B8-3786015F0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>
            <a:extLst>
              <a:ext uri="{FF2B5EF4-FFF2-40B4-BE49-F238E27FC236}">
                <a16:creationId xmlns:a16="http://schemas.microsoft.com/office/drawing/2014/main" id="{7CFAF98D-2328-531A-D7E0-56972293A65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>
            <a:extLst>
              <a:ext uri="{FF2B5EF4-FFF2-40B4-BE49-F238E27FC236}">
                <a16:creationId xmlns:a16="http://schemas.microsoft.com/office/drawing/2014/main" id="{FB4F72D2-CB25-B6EA-F1D4-D8CE159069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01001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>
          <a:extLst>
            <a:ext uri="{FF2B5EF4-FFF2-40B4-BE49-F238E27FC236}">
              <a16:creationId xmlns:a16="http://schemas.microsoft.com/office/drawing/2014/main" id="{891290BA-72B9-D869-0963-EAAE8423D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>
            <a:extLst>
              <a:ext uri="{FF2B5EF4-FFF2-40B4-BE49-F238E27FC236}">
                <a16:creationId xmlns:a16="http://schemas.microsoft.com/office/drawing/2014/main" id="{167EDE47-8F68-ACF7-8D53-F8C19E4F23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>
            <a:extLst>
              <a:ext uri="{FF2B5EF4-FFF2-40B4-BE49-F238E27FC236}">
                <a16:creationId xmlns:a16="http://schemas.microsoft.com/office/drawing/2014/main" id="{D1B1DCD1-4AE0-0423-4B20-93C20EF9578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1670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4" name="Google Shape;21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>
          <a:extLst>
            <a:ext uri="{FF2B5EF4-FFF2-40B4-BE49-F238E27FC236}">
              <a16:creationId xmlns:a16="http://schemas.microsoft.com/office/drawing/2014/main" id="{342A3B74-CD02-F420-38B5-00C470F260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>
            <a:extLst>
              <a:ext uri="{FF2B5EF4-FFF2-40B4-BE49-F238E27FC236}">
                <a16:creationId xmlns:a16="http://schemas.microsoft.com/office/drawing/2014/main" id="{0102BF50-0B9C-A7CB-17D3-DEA20BB29C4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p3:notes">
            <a:extLst>
              <a:ext uri="{FF2B5EF4-FFF2-40B4-BE49-F238E27FC236}">
                <a16:creationId xmlns:a16="http://schemas.microsoft.com/office/drawing/2014/main" id="{B3F4904A-6AC4-A349-B51E-F566DBF4AE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3481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>
          <a:extLst>
            <a:ext uri="{FF2B5EF4-FFF2-40B4-BE49-F238E27FC236}">
              <a16:creationId xmlns:a16="http://schemas.microsoft.com/office/drawing/2014/main" id="{9AC3BA13-B718-B4DF-3411-4021F45226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>
            <a:extLst>
              <a:ext uri="{FF2B5EF4-FFF2-40B4-BE49-F238E27FC236}">
                <a16:creationId xmlns:a16="http://schemas.microsoft.com/office/drawing/2014/main" id="{60A0916F-EA43-F64F-E136-746B65E068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p3:notes">
            <a:extLst>
              <a:ext uri="{FF2B5EF4-FFF2-40B4-BE49-F238E27FC236}">
                <a16:creationId xmlns:a16="http://schemas.microsoft.com/office/drawing/2014/main" id="{C3E5C794-5699-8DD1-1D66-25621D41F81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0411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1094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>
          <a:extLst>
            <a:ext uri="{FF2B5EF4-FFF2-40B4-BE49-F238E27FC236}">
              <a16:creationId xmlns:a16="http://schemas.microsoft.com/office/drawing/2014/main" id="{C95DBC0A-985B-0299-DFDE-A5A12340D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>
            <a:extLst>
              <a:ext uri="{FF2B5EF4-FFF2-40B4-BE49-F238E27FC236}">
                <a16:creationId xmlns:a16="http://schemas.microsoft.com/office/drawing/2014/main" id="{61F97688-2D79-7FE6-319D-A94388F851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>
            <a:extLst>
              <a:ext uri="{FF2B5EF4-FFF2-40B4-BE49-F238E27FC236}">
                <a16:creationId xmlns:a16="http://schemas.microsoft.com/office/drawing/2014/main" id="{050AE531-C71D-76C8-D319-5580477DB7A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5575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>
          <a:extLst>
            <a:ext uri="{FF2B5EF4-FFF2-40B4-BE49-F238E27FC236}">
              <a16:creationId xmlns:a16="http://schemas.microsoft.com/office/drawing/2014/main" id="{FDD8F968-E8E6-4B76-D062-83B232BF8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>
            <a:extLst>
              <a:ext uri="{FF2B5EF4-FFF2-40B4-BE49-F238E27FC236}">
                <a16:creationId xmlns:a16="http://schemas.microsoft.com/office/drawing/2014/main" id="{9DA8F1D2-724D-D800-429C-9A187CDE45A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>
            <a:extLst>
              <a:ext uri="{FF2B5EF4-FFF2-40B4-BE49-F238E27FC236}">
                <a16:creationId xmlns:a16="http://schemas.microsoft.com/office/drawing/2014/main" id="{9BB66020-9288-77B2-326A-D6CE9834C03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5148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02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981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410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690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88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123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94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108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073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785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680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63EA-5E16-0164-3BF7-EC619318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6C1A5-D051-8CD0-E385-04A1BB9C4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8B92-5EBB-861C-F641-232B7858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E1FA5-F0E9-920C-9617-20FF0411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5CBFB-D74C-A513-032C-49C669C5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1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5FB1-B7B6-E690-03F9-23349311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5743-94AF-F71F-6977-BA5AC7FF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5840-7275-07FB-4ECD-6A47C5E2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6FB95-8616-2719-0EF2-AD6DA12A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52DA1-4EAA-5B92-2E1E-54F03167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87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5860-AEC1-F21E-9439-AC5E985F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16979-79D4-4C8A-C601-95DC67AF0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C1366-F510-43D2-F98E-965A5251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A0301-AFD1-A01E-9432-7C0E9BEA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5184-EEF7-EE92-A5D4-839DE873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2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18EF-B2D9-B1BE-C161-D13DE689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EA824-C61F-1EF0-F51E-18319AA1B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4C721-113D-8B59-E65F-84AE609C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2189D-BD29-274B-72ED-B84764A0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CB693-E414-2C0A-CAA5-15C4CB3F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725BF-2EEF-84C6-2BB1-729C28E2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61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6D48-1528-BF8A-2F89-D761D88D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901AC-E4A8-58D0-A52E-5CADBFB1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A3EE9-7C77-EEFC-CE78-00E89BAE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90C92-E471-B5F7-6BEC-2CE3E1408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00897-423C-07E1-A10A-7C59F23AA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8E054-52BB-9483-E1EB-D05C5880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C79F0-876F-DCD2-6992-E25F90C2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9AE4E-2FE4-95BC-1725-EACD29A4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8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D625-FC08-D663-FF18-8710C7E8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14C6F2-7565-5AD1-9625-7F784BA6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EB37D-3164-F74D-30C0-A3CF9C9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8DA1A-C6DA-15F4-F28F-12A6846D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8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373B0-FE23-81C5-1342-81A7DE13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0B33B-6F6D-08CE-F79B-EDC97DD9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2294D-94A1-C185-CA85-2DE03FE4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3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5DBE-06F2-A90E-2773-94F84641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0A59-53B7-5DAD-4D2D-46531514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06CDE-6ADF-3AE3-6DFD-D9A0EC8BB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B2EB0-C857-5536-3D6F-AEB2489A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DA25-59E1-8576-4DDB-60DD5B5C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E5CBE-DCE2-C05B-F325-63206692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A1A3-C002-BE74-93F5-FDB4A1AC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77B58-B74F-002B-32B6-14E76C63A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1DC5D-FF3E-4100-4F80-E4D1073F8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A2486-3500-0000-44B3-599E88FA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029E0-8C18-D056-9955-D030C24E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773AE-FB84-2633-7C9E-CF58AF68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5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93D7-77AB-6883-3786-97551295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48A89-586A-D3F5-2955-B2C04E339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291DF-C5C3-9C6D-FABE-2704A8FE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8887F-0F21-1832-AFB6-2C135249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75050-4C27-476B-843C-DD44B93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2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EFA051-CA26-FA49-A07B-5EA4E5FC9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17C35-63EA-6A66-24CE-146DFB585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6019F-AA6A-078D-9D2E-AB27C7AA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8E183-218B-EC4C-402E-8CFDF48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3DF49-864D-94D6-0F01-4C5F95F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1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79263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CB8E471B-AE77-BA89-2C2C-3C1B3FFC444A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C8457-2C65-AECF-4226-BAA6D30A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DB20-E44C-5BFC-4FA7-C96AFFC9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B673-F1CA-CC81-D3CF-2EA41B43D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5DDE0-5353-BD71-71EC-BEA2574C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4915A-B8CD-FCF9-59A0-649E8CB8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949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87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hyperlink" Target="https://www.facebook.com/groups/hoc10donghanhcunggiaovientieuho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87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87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 txBox="1"/>
          <p:nvPr/>
        </p:nvSpPr>
        <p:spPr>
          <a:xfrm>
            <a:off x="9510944" y="81280"/>
            <a:ext cx="26810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TOÁN 4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4" name="Google Shape;164;p1"/>
          <p:cNvSpPr/>
          <p:nvPr/>
        </p:nvSpPr>
        <p:spPr>
          <a:xfrm>
            <a:off x="10807051" y="670412"/>
            <a:ext cx="99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 err="1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Tập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 2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770244" y="670412"/>
            <a:ext cx="11131804" cy="391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-US" sz="5400" b="1" i="0" u="none" strike="noStrike" cap="none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Tuần 33</a:t>
            </a:r>
            <a:endParaRPr sz="1600" dirty="0">
              <a:latin typeface="UTM Avo" panose="020406030505060202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it-IT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Bài 91: Em vui học Toán - Tiết 1</a:t>
            </a:r>
            <a:endParaRPr sz="1600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>
          <a:extLst>
            <a:ext uri="{FF2B5EF4-FFF2-40B4-BE49-F238E27FC236}">
              <a16:creationId xmlns:a16="http://schemas.microsoft.com/office/drawing/2014/main" id="{88BB45BC-EFE7-3128-9E5A-DC8FD96C2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684B5F1-D60B-0D04-D5C3-943D258477EF}"/>
              </a:ext>
            </a:extLst>
          </p:cNvPr>
          <p:cNvSpPr/>
          <p:nvPr/>
        </p:nvSpPr>
        <p:spPr>
          <a:xfrm>
            <a:off x="713706" y="1673012"/>
            <a:ext cx="632493" cy="375921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01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5CD02C9-754A-8823-6FD7-BBA18B06F747}"/>
              </a:ext>
            </a:extLst>
          </p:cNvPr>
          <p:cNvGrpSpPr/>
          <p:nvPr/>
        </p:nvGrpSpPr>
        <p:grpSpPr>
          <a:xfrm>
            <a:off x="591474" y="2048933"/>
            <a:ext cx="11082365" cy="1174908"/>
            <a:chOff x="1643446" y="2587025"/>
            <a:chExt cx="16623547" cy="1762362"/>
          </a:xfrm>
        </p:grpSpPr>
        <p:sp>
          <p:nvSpPr>
            <p:cNvPr id="5" name="Diamond 4">
              <a:extLst>
                <a:ext uri="{FF2B5EF4-FFF2-40B4-BE49-F238E27FC236}">
                  <a16:creationId xmlns:a16="http://schemas.microsoft.com/office/drawing/2014/main" id="{3DB2418E-E479-3D8A-2686-13AAA55AA5BE}"/>
                </a:ext>
              </a:extLst>
            </p:cNvPr>
            <p:cNvSpPr/>
            <p:nvPr/>
          </p:nvSpPr>
          <p:spPr>
            <a:xfrm>
              <a:off x="1643446" y="2587025"/>
              <a:ext cx="1260389" cy="1458097"/>
            </a:xfrm>
            <a:prstGeom prst="diamond">
              <a:avLst/>
            </a:prstGeom>
            <a:solidFill>
              <a:srgbClr val="F5FA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rgbClr val="000000"/>
                  </a:solidFill>
                  <a:latin typeface="UTM Avo" panose="02040603050506020204" pitchFamily="18" charset="0"/>
                </a:rPr>
                <a:t>4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3B2EE8E-240D-FE79-D31B-17D1B2A5D840}"/>
                </a:ext>
              </a:extLst>
            </p:cNvPr>
            <p:cNvSpPr/>
            <p:nvPr/>
          </p:nvSpPr>
          <p:spPr>
            <a:xfrm>
              <a:off x="3019576" y="2666619"/>
              <a:ext cx="15247417" cy="16827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dirty="0" err="1">
                  <a:latin typeface="UTM Avo" panose="02040603050506020204" pitchFamily="18" charset="0"/>
                </a:rPr>
                <a:t>Tổng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hợp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kết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quả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thành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bảng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số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liệu</a:t>
              </a:r>
              <a:r>
                <a:rPr lang="en-US" sz="2400" dirty="0">
                  <a:latin typeface="UTM Avo" panose="02040603050506020204" pitchFamily="18" charset="0"/>
                </a:rPr>
                <a:t>, </a:t>
              </a:r>
              <a:r>
                <a:rPr lang="en-US" sz="2400" dirty="0" err="1">
                  <a:latin typeface="UTM Avo" panose="02040603050506020204" pitchFamily="18" charset="0"/>
                </a:rPr>
                <a:t>báo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cáo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kết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quả</a:t>
              </a:r>
              <a:r>
                <a:rPr lang="en-US" sz="2400" dirty="0">
                  <a:latin typeface="UTM Avo" panose="02040603050506020204" pitchFamily="18" charset="0"/>
                </a:rPr>
                <a:t>, </a:t>
              </a:r>
              <a:r>
                <a:rPr lang="en-US" sz="2400" dirty="0" err="1">
                  <a:latin typeface="UTM Avo" panose="02040603050506020204" pitchFamily="18" charset="0"/>
                </a:rPr>
                <a:t>nêu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nhận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xét</a:t>
              </a:r>
              <a:r>
                <a:rPr lang="en-US" sz="2400" dirty="0">
                  <a:latin typeface="UTM Avo" panose="02040603050506020204" pitchFamily="18" charset="0"/>
                </a:rPr>
                <a:t>, </a:t>
              </a:r>
              <a:r>
                <a:rPr lang="en-US" sz="2400" dirty="0" err="1">
                  <a:latin typeface="UTM Avo" panose="02040603050506020204" pitchFamily="18" charset="0"/>
                </a:rPr>
                <a:t>đặt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câu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hỏi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liên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quan</a:t>
              </a:r>
              <a:r>
                <a:rPr lang="en-US" sz="2400" dirty="0">
                  <a:latin typeface="UTM Avo" panose="02040603050506020204" pitchFamily="18" charset="0"/>
                </a:rPr>
                <a:t>: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A2053399-A704-D401-D775-D769E621F854}"/>
              </a:ext>
            </a:extLst>
          </p:cNvPr>
          <p:cNvSpPr/>
          <p:nvPr/>
        </p:nvSpPr>
        <p:spPr>
          <a:xfrm>
            <a:off x="713706" y="3204968"/>
            <a:ext cx="10164945" cy="2229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19" indent="-381019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400" dirty="0">
                <a:latin typeface="UTM Avo" panose="02040603050506020204" pitchFamily="18" charset="0"/>
              </a:rPr>
              <a:t>Bảng thống kê cho ta biết điều gì?</a:t>
            </a:r>
          </a:p>
          <a:p>
            <a:pPr marL="381019" indent="-381019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400" dirty="0">
                <a:latin typeface="UTM Avo" panose="02040603050506020204" pitchFamily="18" charset="0"/>
              </a:rPr>
              <a:t>Có bao nhiêu học sinh?</a:t>
            </a:r>
          </a:p>
          <a:p>
            <a:pPr marL="381019" indent="-381019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400" dirty="0">
                <a:latin typeface="UTM Avo" panose="02040603050506020204" pitchFamily="18" charset="0"/>
              </a:rPr>
              <a:t>Phân loại (số cỡ giày, số cân nặng, …) trong bảng thống kê?</a:t>
            </a:r>
          </a:p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…..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BAB6F27-0C6F-B473-9710-B27D71559BE4}"/>
              </a:ext>
            </a:extLst>
          </p:cNvPr>
          <p:cNvGrpSpPr/>
          <p:nvPr/>
        </p:nvGrpSpPr>
        <p:grpSpPr>
          <a:xfrm>
            <a:off x="591474" y="5451826"/>
            <a:ext cx="7721428" cy="972065"/>
            <a:chOff x="1865869" y="2125363"/>
            <a:chExt cx="11582143" cy="1458097"/>
          </a:xfrm>
        </p:grpSpPr>
        <p:sp>
          <p:nvSpPr>
            <p:cNvPr id="9" name="Diamond 8">
              <a:extLst>
                <a:ext uri="{FF2B5EF4-FFF2-40B4-BE49-F238E27FC236}">
                  <a16:creationId xmlns:a16="http://schemas.microsoft.com/office/drawing/2014/main" id="{E65A3D58-61BA-1AC0-9C18-A8D9421EADF3}"/>
                </a:ext>
              </a:extLst>
            </p:cNvPr>
            <p:cNvSpPr/>
            <p:nvPr/>
          </p:nvSpPr>
          <p:spPr>
            <a:xfrm>
              <a:off x="1865869" y="2125363"/>
              <a:ext cx="1260389" cy="1458097"/>
            </a:xfrm>
            <a:prstGeom prst="diamond">
              <a:avLst/>
            </a:prstGeom>
            <a:solidFill>
              <a:srgbClr val="C3FD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rgbClr val="000000"/>
                  </a:solidFill>
                  <a:latin typeface="UTM Avo" panose="02040603050506020204" pitchFamily="18" charset="0"/>
                </a:rPr>
                <a:t>5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98BFA3F-E29E-8381-4A96-B5C9046A1564}"/>
                </a:ext>
              </a:extLst>
            </p:cNvPr>
            <p:cNvSpPr/>
            <p:nvPr/>
          </p:nvSpPr>
          <p:spPr>
            <a:xfrm>
              <a:off x="3276477" y="2239898"/>
              <a:ext cx="10171535" cy="8517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dirty="0" err="1">
                  <a:latin typeface="UTM Avo" panose="02040603050506020204" pitchFamily="18" charset="0"/>
                </a:rPr>
                <a:t>Biểu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diễn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số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liệu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thống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kê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bằng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biểu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đồ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cột</a:t>
              </a:r>
              <a:r>
                <a:rPr lang="en-US" sz="2400" dirty="0">
                  <a:latin typeface="UTM Avo" panose="020406030505060202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816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713706" y="1673012"/>
            <a:ext cx="632493" cy="375921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0CDF34-E467-78B1-E89D-DDB4BBC6E941}"/>
              </a:ext>
            </a:extLst>
          </p:cNvPr>
          <p:cNvSpPr/>
          <p:nvPr/>
        </p:nvSpPr>
        <p:spPr>
          <a:xfrm>
            <a:off x="845875" y="2314319"/>
            <a:ext cx="2870763" cy="574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Ví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dụ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tham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khảo</a:t>
            </a:r>
            <a:endParaRPr lang="en-US" sz="2400" b="1" dirty="0">
              <a:solidFill>
                <a:srgbClr val="C0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E5B3114-D267-E18C-C5C3-540922FD28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922886"/>
              </p:ext>
            </p:extLst>
          </p:nvPr>
        </p:nvGraphicFramePr>
        <p:xfrm>
          <a:off x="4349182" y="1018849"/>
          <a:ext cx="7068063" cy="5656842"/>
        </p:xfrm>
        <a:graphic>
          <a:graphicData uri="http://schemas.openxmlformats.org/drawingml/2006/table">
            <a:tbl>
              <a:tblPr firstRow="1" firstCol="1" bandRow="1"/>
              <a:tblGrid>
                <a:gridCol w="23560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60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60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8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Số</a:t>
                      </a:r>
                      <a:r>
                        <a:rPr lang="en-US" sz="1800" b="1" dirty="0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thứ</a:t>
                      </a:r>
                      <a:r>
                        <a:rPr lang="en-US" sz="1800" b="1" dirty="0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tự</a:t>
                      </a:r>
                      <a:endParaRPr lang="en-US" sz="1800" b="1" dirty="0">
                        <a:effectLst/>
                        <a:latin typeface="UTM Avo" panose="02040603050506020204" pitchFamily="18" charset="0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FD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Tên</a:t>
                      </a:r>
                      <a:endParaRPr lang="en-US" sz="1800" b="1" dirty="0">
                        <a:effectLst/>
                        <a:latin typeface="UTM Avo" panose="02040603050506020204" pitchFamily="18" charset="0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FD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Cỡ</a:t>
                      </a:r>
                      <a:r>
                        <a:rPr lang="en-US" sz="1800" b="1" dirty="0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giày</a:t>
                      </a:r>
                      <a:endParaRPr lang="en-US" sz="1800" b="1" dirty="0">
                        <a:effectLst/>
                        <a:latin typeface="UTM Avo" panose="02040603050506020204" pitchFamily="18" charset="0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FD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4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Phương</a:t>
                      </a:r>
                      <a:r>
                        <a:rPr lang="en-US" sz="1800" dirty="0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 Anh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32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4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Ngọc</a:t>
                      </a:r>
                      <a:r>
                        <a:rPr lang="en-US" sz="1800" dirty="0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 Hà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33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4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Phương</a:t>
                      </a:r>
                      <a:r>
                        <a:rPr lang="en-US" sz="1800" dirty="0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Thảo</a:t>
                      </a:r>
                      <a:endParaRPr lang="en-US" sz="1800" dirty="0">
                        <a:effectLst/>
                        <a:latin typeface="UTM Avo" panose="02040603050506020204" pitchFamily="18" charset="0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34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4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Hà</a:t>
                      </a:r>
                      <a:r>
                        <a:rPr lang="en-US" sz="1800" dirty="0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Linh</a:t>
                      </a:r>
                      <a:endParaRPr lang="en-US" sz="1800" dirty="0">
                        <a:effectLst/>
                        <a:latin typeface="UTM Avo" panose="02040603050506020204" pitchFamily="18" charset="0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35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4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Phương</a:t>
                      </a:r>
                      <a:r>
                        <a:rPr lang="en-US" sz="1800" dirty="0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 Nam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33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14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Thanh Trúc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34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14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Thành Trung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36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14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Quốc</a:t>
                      </a:r>
                      <a:r>
                        <a:rPr lang="en-US" sz="1800" dirty="0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Dương</a:t>
                      </a:r>
                      <a:endParaRPr lang="en-US" sz="1800" dirty="0">
                        <a:effectLst/>
                        <a:latin typeface="UTM Avo" panose="02040603050506020204" pitchFamily="18" charset="0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34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14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Thu </a:t>
                      </a:r>
                      <a:r>
                        <a:rPr lang="en-US" sz="1800" dirty="0" err="1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Huệ</a:t>
                      </a:r>
                      <a:endParaRPr lang="en-US" sz="1800" dirty="0">
                        <a:effectLst/>
                        <a:latin typeface="UTM Avo" panose="02040603050506020204" pitchFamily="18" charset="0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33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14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Gia </a:t>
                      </a:r>
                      <a:r>
                        <a:rPr lang="en-US" sz="1800" dirty="0" err="1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Bảo</a:t>
                      </a:r>
                      <a:endParaRPr lang="en-US" sz="1800" dirty="0">
                        <a:effectLst/>
                        <a:latin typeface="UTM Avo" panose="02040603050506020204" pitchFamily="18" charset="0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35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14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Phúc</a:t>
                      </a:r>
                      <a:r>
                        <a:rPr lang="en-US" sz="1800" dirty="0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 Khang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34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14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Bảo</a:t>
                      </a:r>
                      <a:r>
                        <a:rPr lang="en-US" sz="1800" dirty="0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Bình</a:t>
                      </a:r>
                      <a:endParaRPr lang="en-US" sz="1800" dirty="0">
                        <a:effectLst/>
                        <a:latin typeface="UTM Avo" panose="02040603050506020204" pitchFamily="18" charset="0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32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14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Thu </a:t>
                      </a:r>
                      <a:r>
                        <a:rPr lang="en-US" sz="1800" dirty="0" err="1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Huyền</a:t>
                      </a:r>
                      <a:endParaRPr lang="en-US" sz="1800" dirty="0">
                        <a:effectLst/>
                        <a:latin typeface="UTM Avo" panose="02040603050506020204" pitchFamily="18" charset="0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34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14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Huy </a:t>
                      </a:r>
                      <a:r>
                        <a:rPr lang="en-US" sz="1800" dirty="0" err="1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Đan</a:t>
                      </a:r>
                      <a:endParaRPr lang="en-US" sz="1800" dirty="0">
                        <a:effectLst/>
                        <a:latin typeface="UTM Avo" panose="02040603050506020204" pitchFamily="18" charset="0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33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14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Hồng</a:t>
                      </a:r>
                      <a:r>
                        <a:rPr lang="en-US" sz="1800" dirty="0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Phúc</a:t>
                      </a:r>
                      <a:endParaRPr lang="en-US" sz="1800" dirty="0">
                        <a:effectLst/>
                        <a:latin typeface="UTM Avo" panose="02040603050506020204" pitchFamily="18" charset="0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34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369B0C1A-CD3E-C0C2-1667-145BB85DAED1}"/>
              </a:ext>
            </a:extLst>
          </p:cNvPr>
          <p:cNvSpPr/>
          <p:nvPr/>
        </p:nvSpPr>
        <p:spPr>
          <a:xfrm>
            <a:off x="527170" y="2856305"/>
            <a:ext cx="3516510" cy="112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Thống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kê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cỡ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giày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của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các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bạn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nhóm</a:t>
            </a:r>
            <a:r>
              <a:rPr lang="en-US" sz="2400" dirty="0">
                <a:latin typeface="UTM Avo" panose="02040603050506020204" pitchFamily="18" charset="0"/>
              </a:rPr>
              <a:t> 3.</a:t>
            </a:r>
          </a:p>
        </p:txBody>
      </p:sp>
    </p:spTree>
    <p:extLst>
      <p:ext uri="{BB962C8B-B14F-4D97-AF65-F5344CB8AC3E}">
        <p14:creationId xmlns:p14="http://schemas.microsoft.com/office/powerpoint/2010/main" val="81058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>
          <a:extLst>
            <a:ext uri="{FF2B5EF4-FFF2-40B4-BE49-F238E27FC236}">
              <a16:creationId xmlns:a16="http://schemas.microsoft.com/office/drawing/2014/main" id="{A5C22475-714D-1E8F-3F66-AD455B064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BBCF55F-F466-3A79-CCF3-845F82FA2665}"/>
              </a:ext>
            </a:extLst>
          </p:cNvPr>
          <p:cNvSpPr/>
          <p:nvPr/>
        </p:nvSpPr>
        <p:spPr>
          <a:xfrm>
            <a:off x="713706" y="1673012"/>
            <a:ext cx="632493" cy="375921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050330-9789-1D64-AE08-FB70CAF0F097}"/>
              </a:ext>
            </a:extLst>
          </p:cNvPr>
          <p:cNvSpPr/>
          <p:nvPr/>
        </p:nvSpPr>
        <p:spPr>
          <a:xfrm>
            <a:off x="1414727" y="1527443"/>
            <a:ext cx="1483938" cy="574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  <a:buClrTx/>
              <a:defRPr/>
            </a:pP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Trả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lời</a:t>
            </a:r>
            <a:endParaRPr lang="en-US" sz="2400" b="1" dirty="0">
              <a:solidFill>
                <a:schemeClr val="tx1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A65C58D-49B2-E9AB-F7EA-2159139DA2FB}"/>
              </a:ext>
            </a:extLst>
          </p:cNvPr>
          <p:cNvSpPr/>
          <p:nvPr/>
        </p:nvSpPr>
        <p:spPr>
          <a:xfrm>
            <a:off x="631201" y="2030154"/>
            <a:ext cx="7585731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15" indent="-304815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err="1">
                <a:latin typeface="UTM Avo" panose="02040603050506020204" pitchFamily="18" charset="0"/>
              </a:rPr>
              <a:t>Bảng</a:t>
            </a:r>
            <a:r>
              <a:rPr lang="en-US" sz="2400" dirty="0">
                <a:latin typeface="UTM Avo" panose="02040603050506020204" pitchFamily="18" charset="0"/>
              </a:rPr>
              <a:t> “</a:t>
            </a:r>
            <a:r>
              <a:rPr lang="en-US" sz="2400" dirty="0" err="1">
                <a:latin typeface="UTM Avo" panose="02040603050506020204" pitchFamily="18" charset="0"/>
              </a:rPr>
              <a:t>Thống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kê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cỡ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giày</a:t>
            </a:r>
            <a:r>
              <a:rPr lang="en-US" sz="2400" dirty="0">
                <a:latin typeface="UTM Avo" panose="02040603050506020204" pitchFamily="18" charset="0"/>
              </a:rPr>
              <a:t> của </a:t>
            </a:r>
            <a:r>
              <a:rPr lang="en-US" sz="2400" dirty="0" err="1">
                <a:latin typeface="UTM Avo" panose="02040603050506020204" pitchFamily="18" charset="0"/>
              </a:rPr>
              <a:t>các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bạn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nhóm</a:t>
            </a:r>
            <a:r>
              <a:rPr lang="en-US" sz="2400" dirty="0">
                <a:latin typeface="UTM Avo" panose="02040603050506020204" pitchFamily="18" charset="0"/>
              </a:rPr>
              <a:t> 3”.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24DAC59-D5FA-D2C4-7612-FDE6C6449E62}"/>
              </a:ext>
            </a:extLst>
          </p:cNvPr>
          <p:cNvSpPr/>
          <p:nvPr/>
        </p:nvSpPr>
        <p:spPr>
          <a:xfrm>
            <a:off x="618657" y="3354293"/>
            <a:ext cx="5218095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15" indent="-304815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vi-VN" sz="2400" dirty="0">
                <a:latin typeface="UTM Avo" panose="02040603050506020204" pitchFamily="18" charset="0"/>
              </a:rPr>
              <a:t>Cỡ giày được chia thành 5 loại</a:t>
            </a:r>
            <a:r>
              <a:rPr lang="en-US" sz="2400" dirty="0"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FBDBAC6-81AA-F95C-D93A-85F1944EADC5}"/>
              </a:ext>
            </a:extLst>
          </p:cNvPr>
          <p:cNvSpPr/>
          <p:nvPr/>
        </p:nvSpPr>
        <p:spPr>
          <a:xfrm>
            <a:off x="611070" y="4771287"/>
            <a:ext cx="3066865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15" indent="-304815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err="1">
                <a:latin typeface="UTM Avo" panose="02040603050506020204" pitchFamily="18" charset="0"/>
              </a:rPr>
              <a:t>Cỡ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giày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lớn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nhất</a:t>
            </a:r>
            <a:r>
              <a:rPr lang="en-US" sz="2400" dirty="0">
                <a:latin typeface="UTM Avo" panose="02040603050506020204" pitchFamily="18" charset="0"/>
              </a:rPr>
              <a:t>: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9020101-5632-B221-8D15-B3B83A254664}"/>
              </a:ext>
            </a:extLst>
          </p:cNvPr>
          <p:cNvGrpSpPr/>
          <p:nvPr/>
        </p:nvGrpSpPr>
        <p:grpSpPr>
          <a:xfrm>
            <a:off x="620421" y="2687851"/>
            <a:ext cx="3106941" cy="573368"/>
            <a:chOff x="7987384" y="4502319"/>
            <a:chExt cx="4660412" cy="86005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56FC069-7C99-5429-3C96-FC16AF53E4EB}"/>
                </a:ext>
              </a:extLst>
            </p:cNvPr>
            <p:cNvSpPr/>
            <p:nvPr/>
          </p:nvSpPr>
          <p:spPr>
            <a:xfrm>
              <a:off x="7987384" y="4502319"/>
              <a:ext cx="4660412" cy="8517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04815" indent="-304815" algn="just">
                <a:lnSpc>
                  <a:spcPct val="150000"/>
                </a:lnSpc>
                <a:buFont typeface="Wingdings" pitchFamily="2" charset="2"/>
                <a:buChar char="§"/>
              </a:pPr>
              <a:r>
                <a:rPr lang="en-US" sz="2400" dirty="0" err="1">
                  <a:latin typeface="UTM Avo" panose="02040603050506020204" pitchFamily="18" charset="0"/>
                </a:rPr>
                <a:t>Có</a:t>
              </a:r>
              <a:r>
                <a:rPr lang="en-US" sz="2400" dirty="0">
                  <a:latin typeface="UTM Avo" panose="02040603050506020204" pitchFamily="18" charset="0"/>
                </a:rPr>
                <a:t>          </a:t>
              </a:r>
              <a:r>
                <a:rPr lang="en-US" sz="2400" dirty="0" err="1">
                  <a:latin typeface="UTM Avo" panose="02040603050506020204" pitchFamily="18" charset="0"/>
                </a:rPr>
                <a:t>học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sinh</a:t>
              </a:r>
              <a:r>
                <a:rPr lang="en-US" sz="2400" dirty="0">
                  <a:latin typeface="UTM Avo" panose="02040603050506020204" pitchFamily="18" charset="0"/>
                </a:rPr>
                <a:t>.</a:t>
              </a:r>
            </a:p>
          </p:txBody>
        </p:sp>
        <p:sp>
          <p:nvSpPr>
            <p:cNvPr id="33" name="Rounded Rectangle 28">
              <a:extLst>
                <a:ext uri="{FF2B5EF4-FFF2-40B4-BE49-F238E27FC236}">
                  <a16:creationId xmlns:a16="http://schemas.microsoft.com/office/drawing/2014/main" id="{D2E691A1-28BD-A727-ACA7-0DD0FC247A3D}"/>
                </a:ext>
              </a:extLst>
            </p:cNvPr>
            <p:cNvSpPr/>
            <p:nvPr/>
          </p:nvSpPr>
          <p:spPr>
            <a:xfrm>
              <a:off x="9499111" y="4596204"/>
              <a:ext cx="923192" cy="76616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>
              <a:spAutoFit/>
            </a:bodyPr>
            <a:lstStyle/>
            <a:p>
              <a:pPr lvl="0" algn="just"/>
              <a:r>
                <a:rPr lang="en-US" sz="2400" b="1" dirty="0">
                  <a:latin typeface="UTM Avo" panose="02040603050506020204" pitchFamily="18" charset="0"/>
                </a:rPr>
                <a:t>15</a:t>
              </a: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FD1D5A77-485E-9F97-69B7-75FDC1B03B12}"/>
              </a:ext>
            </a:extLst>
          </p:cNvPr>
          <p:cNvSpPr/>
          <p:nvPr/>
        </p:nvSpPr>
        <p:spPr>
          <a:xfrm>
            <a:off x="608779" y="5920359"/>
            <a:ext cx="32704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19" indent="-381019">
              <a:buFont typeface="Wingdings" pitchFamily="2" charset="2"/>
              <a:buChar char="§"/>
            </a:pPr>
            <a:r>
              <a:rPr lang="en-US" sz="2400" dirty="0" err="1">
                <a:latin typeface="UTM Avo" panose="02040603050506020204" pitchFamily="18" charset="0"/>
              </a:rPr>
              <a:t>Cỡ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giày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nhỏ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nhất</a:t>
            </a:r>
            <a:r>
              <a:rPr lang="en-US" sz="2400" dirty="0">
                <a:latin typeface="UTM Avo" panose="02040603050506020204" pitchFamily="18" charset="0"/>
              </a:rPr>
              <a:t>: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15E8625-81CA-4876-2777-A8E6DE8E00A6}"/>
              </a:ext>
            </a:extLst>
          </p:cNvPr>
          <p:cNvGrpSpPr/>
          <p:nvPr/>
        </p:nvGrpSpPr>
        <p:grpSpPr>
          <a:xfrm>
            <a:off x="3871025" y="4549183"/>
            <a:ext cx="1853956" cy="1060356"/>
            <a:chOff x="6466073" y="5524593"/>
            <a:chExt cx="2780934" cy="1590534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3E8B8ECC-692E-EA9F-82AD-D37169800F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03" t="26685" r="13261" b="31569"/>
            <a:stretch/>
          </p:blipFill>
          <p:spPr>
            <a:xfrm>
              <a:off x="6466073" y="5524593"/>
              <a:ext cx="2780934" cy="1590534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6279B3C-881D-8B74-FF8C-57135BF8873B}"/>
                </a:ext>
              </a:extLst>
            </p:cNvPr>
            <p:cNvSpPr/>
            <p:nvPr/>
          </p:nvSpPr>
          <p:spPr>
            <a:xfrm>
              <a:off x="7924777" y="6083876"/>
              <a:ext cx="849272" cy="692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400" b="1" dirty="0">
                  <a:latin typeface="UTM Avo" panose="02040603050506020204" pitchFamily="18" charset="0"/>
                </a:rPr>
                <a:t>36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CE5FA77-AF63-475C-FC8A-C83A81F763F7}"/>
              </a:ext>
            </a:extLst>
          </p:cNvPr>
          <p:cNvGrpSpPr/>
          <p:nvPr/>
        </p:nvGrpSpPr>
        <p:grpSpPr>
          <a:xfrm>
            <a:off x="3760289" y="5524543"/>
            <a:ext cx="1853956" cy="1060356"/>
            <a:chOff x="6466073" y="5524593"/>
            <a:chExt cx="2780934" cy="1590534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C5202416-FA5B-96F6-7403-ACAE9A6B58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03" t="26685" r="13261" b="31569"/>
            <a:stretch/>
          </p:blipFill>
          <p:spPr>
            <a:xfrm>
              <a:off x="6466073" y="5524593"/>
              <a:ext cx="2780934" cy="1590534"/>
            </a:xfrm>
            <a:prstGeom prst="rect">
              <a:avLst/>
            </a:prstGeom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0CA470E-ABA0-7C45-7DFF-FEBCA7C2DAB6}"/>
                </a:ext>
              </a:extLst>
            </p:cNvPr>
            <p:cNvSpPr/>
            <p:nvPr/>
          </p:nvSpPr>
          <p:spPr>
            <a:xfrm>
              <a:off x="7924776" y="6083876"/>
              <a:ext cx="849272" cy="692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400" b="1" dirty="0">
                  <a:latin typeface="UTM Avo" panose="02040603050506020204" pitchFamily="18" charset="0"/>
                </a:rPr>
                <a:t>32</a:t>
              </a:r>
            </a:p>
          </p:txBody>
        </p:sp>
      </p:grpSp>
      <p:sp>
        <p:nvSpPr>
          <p:cNvPr id="41" name="Hexagon 40">
            <a:extLst>
              <a:ext uri="{FF2B5EF4-FFF2-40B4-BE49-F238E27FC236}">
                <a16:creationId xmlns:a16="http://schemas.microsoft.com/office/drawing/2014/main" id="{B77E376A-1AF2-9434-71DA-95D5356D9595}"/>
              </a:ext>
            </a:extLst>
          </p:cNvPr>
          <p:cNvSpPr/>
          <p:nvPr/>
        </p:nvSpPr>
        <p:spPr>
          <a:xfrm>
            <a:off x="744804" y="4043900"/>
            <a:ext cx="1742983" cy="551567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00"/>
                </a:solidFill>
                <a:latin typeface="UTM Avo" panose="02040603050506020204" pitchFamily="18" charset="0"/>
              </a:rPr>
              <a:t>Cỡ</a:t>
            </a: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</a:rPr>
              <a:t> 32</a:t>
            </a:r>
          </a:p>
        </p:txBody>
      </p:sp>
      <p:sp>
        <p:nvSpPr>
          <p:cNvPr id="42" name="Hexagon 41">
            <a:extLst>
              <a:ext uri="{FF2B5EF4-FFF2-40B4-BE49-F238E27FC236}">
                <a16:creationId xmlns:a16="http://schemas.microsoft.com/office/drawing/2014/main" id="{2F11FF99-559E-E31B-3F5D-B7412488BA30}"/>
              </a:ext>
            </a:extLst>
          </p:cNvPr>
          <p:cNvSpPr/>
          <p:nvPr/>
        </p:nvSpPr>
        <p:spPr>
          <a:xfrm>
            <a:off x="2537965" y="4043899"/>
            <a:ext cx="1742983" cy="551567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00"/>
                </a:solidFill>
                <a:latin typeface="UTM Avo" panose="02040603050506020204" pitchFamily="18" charset="0"/>
              </a:rPr>
              <a:t>Cỡ</a:t>
            </a: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</a:rPr>
              <a:t> 33</a:t>
            </a:r>
          </a:p>
        </p:txBody>
      </p:sp>
      <p:sp>
        <p:nvSpPr>
          <p:cNvPr id="43" name="Hexagon 42">
            <a:extLst>
              <a:ext uri="{FF2B5EF4-FFF2-40B4-BE49-F238E27FC236}">
                <a16:creationId xmlns:a16="http://schemas.microsoft.com/office/drawing/2014/main" id="{95936EA6-9D3C-4EE4-12E5-005022EEA1A5}"/>
              </a:ext>
            </a:extLst>
          </p:cNvPr>
          <p:cNvSpPr/>
          <p:nvPr/>
        </p:nvSpPr>
        <p:spPr>
          <a:xfrm>
            <a:off x="4305742" y="4043900"/>
            <a:ext cx="1742983" cy="551567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00"/>
                </a:solidFill>
                <a:latin typeface="UTM Avo" panose="02040603050506020204" pitchFamily="18" charset="0"/>
              </a:rPr>
              <a:t>Cỡ</a:t>
            </a: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</a:rPr>
              <a:t> 34</a:t>
            </a:r>
          </a:p>
        </p:txBody>
      </p:sp>
      <p:sp>
        <p:nvSpPr>
          <p:cNvPr id="46" name="Hexagon 45">
            <a:extLst>
              <a:ext uri="{FF2B5EF4-FFF2-40B4-BE49-F238E27FC236}">
                <a16:creationId xmlns:a16="http://schemas.microsoft.com/office/drawing/2014/main" id="{B48D79BF-FD4F-BD8C-4002-59DC8B11BAC9}"/>
              </a:ext>
            </a:extLst>
          </p:cNvPr>
          <p:cNvSpPr/>
          <p:nvPr/>
        </p:nvSpPr>
        <p:spPr>
          <a:xfrm>
            <a:off x="6073645" y="4043899"/>
            <a:ext cx="1742983" cy="551567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00"/>
                </a:solidFill>
                <a:latin typeface="UTM Avo" panose="02040603050506020204" pitchFamily="18" charset="0"/>
              </a:rPr>
              <a:t>Cỡ</a:t>
            </a: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</a:rPr>
              <a:t> 35</a:t>
            </a:r>
          </a:p>
        </p:txBody>
      </p:sp>
      <p:sp>
        <p:nvSpPr>
          <p:cNvPr id="47" name="Hexagon 46">
            <a:extLst>
              <a:ext uri="{FF2B5EF4-FFF2-40B4-BE49-F238E27FC236}">
                <a16:creationId xmlns:a16="http://schemas.microsoft.com/office/drawing/2014/main" id="{324876B7-D858-C169-EF79-A666FE145EAD}"/>
              </a:ext>
            </a:extLst>
          </p:cNvPr>
          <p:cNvSpPr/>
          <p:nvPr/>
        </p:nvSpPr>
        <p:spPr>
          <a:xfrm>
            <a:off x="7841422" y="4043900"/>
            <a:ext cx="1742983" cy="551567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00"/>
                </a:solidFill>
                <a:latin typeface="UTM Avo" panose="02040603050506020204" pitchFamily="18" charset="0"/>
              </a:rPr>
              <a:t>Cỡ</a:t>
            </a: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</a:rPr>
              <a:t> 36</a:t>
            </a:r>
          </a:p>
        </p:txBody>
      </p:sp>
    </p:spTree>
    <p:extLst>
      <p:ext uri="{BB962C8B-B14F-4D97-AF65-F5344CB8AC3E}">
        <p14:creationId xmlns:p14="http://schemas.microsoft.com/office/powerpoint/2010/main" val="406148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8" grpId="0"/>
      <p:bldP spid="29" grpId="0"/>
      <p:bldP spid="30" grpId="0"/>
      <p:bldP spid="34" grpId="0"/>
      <p:bldP spid="41" grpId="0" animBg="1"/>
      <p:bldP spid="42" grpId="0" animBg="1"/>
      <p:bldP spid="43" grpId="0" animBg="1"/>
      <p:bldP spid="46" grpId="0" animBg="1"/>
      <p:bldP spid="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>
          <a:extLst>
            <a:ext uri="{FF2B5EF4-FFF2-40B4-BE49-F238E27FC236}">
              <a16:creationId xmlns:a16="http://schemas.microsoft.com/office/drawing/2014/main" id="{9AAE3FE4-27AC-C2EF-3683-780C6763F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1703AE9-61B1-3DFB-27CE-1F5E4A531144}"/>
              </a:ext>
            </a:extLst>
          </p:cNvPr>
          <p:cNvSpPr/>
          <p:nvPr/>
        </p:nvSpPr>
        <p:spPr>
          <a:xfrm>
            <a:off x="713706" y="1673012"/>
            <a:ext cx="632493" cy="375921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AF657A-B83D-48C6-FC03-75ED4E07530B}"/>
              </a:ext>
            </a:extLst>
          </p:cNvPr>
          <p:cNvSpPr/>
          <p:nvPr/>
        </p:nvSpPr>
        <p:spPr>
          <a:xfrm>
            <a:off x="1414727" y="1527443"/>
            <a:ext cx="1483938" cy="574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  <a:buClrTx/>
              <a:defRPr/>
            </a:pP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Trả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lời</a:t>
            </a:r>
            <a:endParaRPr lang="en-US" sz="2400" b="1" dirty="0">
              <a:solidFill>
                <a:schemeClr val="tx1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0744434-567C-D8C5-E390-FE5CF2326BE0}"/>
              </a:ext>
            </a:extLst>
          </p:cNvPr>
          <p:cNvGrpSpPr/>
          <p:nvPr/>
        </p:nvGrpSpPr>
        <p:grpSpPr>
          <a:xfrm>
            <a:off x="604381" y="2024478"/>
            <a:ext cx="6673948" cy="642155"/>
            <a:chOff x="2376612" y="1206555"/>
            <a:chExt cx="10010923" cy="9632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64D93EE-367E-0025-87FC-9042744FB9A8}"/>
                </a:ext>
              </a:extLst>
            </p:cNvPr>
            <p:cNvSpPr/>
            <p:nvPr/>
          </p:nvSpPr>
          <p:spPr>
            <a:xfrm>
              <a:off x="2376612" y="1206555"/>
              <a:ext cx="7537619" cy="9313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81019" indent="-381019" algn="just">
                <a:lnSpc>
                  <a:spcPct val="150000"/>
                </a:lnSpc>
                <a:buFont typeface="Wingdings" pitchFamily="2" charset="2"/>
                <a:buChar char="§"/>
              </a:pPr>
              <a:r>
                <a:rPr lang="en-US" sz="2667" dirty="0">
                  <a:latin typeface="UTM Avo" panose="02040603050506020204" pitchFamily="18" charset="0"/>
                  <a:cs typeface="Times New Roman"/>
                </a:rPr>
                <a:t>Số </a:t>
              </a:r>
              <a:r>
                <a:rPr lang="en-US" sz="2667" dirty="0" err="1">
                  <a:latin typeface="UTM Avo" panose="02040603050506020204" pitchFamily="18" charset="0"/>
                  <a:cs typeface="Times New Roman"/>
                </a:rPr>
                <a:t>học</a:t>
              </a:r>
              <a:r>
                <a:rPr lang="en-US" sz="2667" dirty="0">
                  <a:latin typeface="UTM Avo" panose="02040603050506020204" pitchFamily="18" charset="0"/>
                  <a:cs typeface="Times New Roman"/>
                </a:rPr>
                <a:t> </a:t>
              </a:r>
              <a:r>
                <a:rPr lang="en-US" sz="2667" dirty="0" err="1">
                  <a:latin typeface="UTM Avo" panose="02040603050506020204" pitchFamily="18" charset="0"/>
                  <a:cs typeface="Times New Roman"/>
                </a:rPr>
                <a:t>sinh</a:t>
              </a:r>
              <a:r>
                <a:rPr lang="en-US" sz="2667" dirty="0">
                  <a:latin typeface="UTM Avo" panose="02040603050506020204" pitchFamily="18" charset="0"/>
                  <a:cs typeface="Times New Roman"/>
                </a:rPr>
                <a:t> </a:t>
              </a:r>
              <a:r>
                <a:rPr lang="en-US" sz="2667" dirty="0" err="1">
                  <a:latin typeface="UTM Avo" panose="02040603050506020204" pitchFamily="18" charset="0"/>
                  <a:cs typeface="Times New Roman"/>
                </a:rPr>
                <a:t>đi</a:t>
              </a:r>
              <a:r>
                <a:rPr lang="en-US" sz="2667" dirty="0">
                  <a:latin typeface="UTM Avo" panose="02040603050506020204" pitchFamily="18" charset="0"/>
                  <a:cs typeface="Times New Roman"/>
                </a:rPr>
                <a:t> </a:t>
              </a:r>
              <a:r>
                <a:rPr lang="en-US" sz="2667" dirty="0" err="1">
                  <a:latin typeface="UTM Avo" panose="02040603050506020204" pitchFamily="18" charset="0"/>
                  <a:cs typeface="Times New Roman"/>
                </a:rPr>
                <a:t>cỡ</a:t>
              </a:r>
              <a:r>
                <a:rPr lang="en-US" sz="2667" dirty="0">
                  <a:latin typeface="UTM Avo" panose="02040603050506020204" pitchFamily="18" charset="0"/>
                  <a:cs typeface="Times New Roman"/>
                </a:rPr>
                <a:t> </a:t>
              </a:r>
              <a:r>
                <a:rPr lang="en-US" sz="2667" dirty="0" err="1">
                  <a:latin typeface="UTM Avo" panose="02040603050506020204" pitchFamily="18" charset="0"/>
                  <a:cs typeface="Times New Roman"/>
                </a:rPr>
                <a:t>giày</a:t>
              </a:r>
              <a:r>
                <a:rPr lang="en-US" sz="2667" dirty="0">
                  <a:latin typeface="UTM Avo" panose="02040603050506020204" pitchFamily="18" charset="0"/>
                  <a:cs typeface="Times New Roman"/>
                </a:rPr>
                <a:t> 36:</a:t>
              </a:r>
            </a:p>
          </p:txBody>
        </p:sp>
        <p:sp>
          <p:nvSpPr>
            <p:cNvPr id="5" name="Rounded Rectangle 3">
              <a:extLst>
                <a:ext uri="{FF2B5EF4-FFF2-40B4-BE49-F238E27FC236}">
                  <a16:creationId xmlns:a16="http://schemas.microsoft.com/office/drawing/2014/main" id="{19A5F1CF-0AF1-8B35-73ED-B60982D8E55B}"/>
                </a:ext>
              </a:extLst>
            </p:cNvPr>
            <p:cNvSpPr/>
            <p:nvPr/>
          </p:nvSpPr>
          <p:spPr>
            <a:xfrm>
              <a:off x="9554003" y="1335409"/>
              <a:ext cx="2833532" cy="834378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en-US" sz="2667" dirty="0">
                  <a:latin typeface="UTM Avo" panose="02040603050506020204" pitchFamily="18" charset="0"/>
                </a:rPr>
                <a:t>1 </a:t>
              </a:r>
              <a:r>
                <a:rPr lang="en-US" sz="2667" dirty="0" err="1">
                  <a:latin typeface="UTM Avo" panose="02040603050506020204" pitchFamily="18" charset="0"/>
                </a:rPr>
                <a:t>học</a:t>
              </a:r>
              <a:r>
                <a:rPr lang="en-US" sz="2667" dirty="0">
                  <a:latin typeface="UTM Avo" panose="02040603050506020204" pitchFamily="18" charset="0"/>
                </a:rPr>
                <a:t> </a:t>
              </a:r>
              <a:r>
                <a:rPr lang="en-US" sz="2667" dirty="0" err="1">
                  <a:latin typeface="UTM Avo" panose="02040603050506020204" pitchFamily="18" charset="0"/>
                </a:rPr>
                <a:t>sinh</a:t>
              </a:r>
              <a:endParaRPr lang="en-US" sz="2667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25DE5A9-B53D-5F97-4CE9-70987943A033}"/>
              </a:ext>
            </a:extLst>
          </p:cNvPr>
          <p:cNvGrpSpPr/>
          <p:nvPr/>
        </p:nvGrpSpPr>
        <p:grpSpPr>
          <a:xfrm>
            <a:off x="604440" y="2741352"/>
            <a:ext cx="6656407" cy="651325"/>
            <a:chOff x="6115858" y="4362837"/>
            <a:chExt cx="9984612" cy="97698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259C656-D356-4178-F0DD-6F51BBB5AF30}"/>
                </a:ext>
              </a:extLst>
            </p:cNvPr>
            <p:cNvSpPr/>
            <p:nvPr/>
          </p:nvSpPr>
          <p:spPr>
            <a:xfrm>
              <a:off x="6115858" y="4362837"/>
              <a:ext cx="7113007" cy="9313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81019" indent="-381019" algn="just">
                <a:lnSpc>
                  <a:spcPct val="150000"/>
                </a:lnSpc>
                <a:buFont typeface="Wingdings" pitchFamily="2" charset="2"/>
                <a:buChar char="§"/>
              </a:pPr>
              <a:r>
                <a:rPr lang="en-US" sz="2667" dirty="0">
                  <a:latin typeface="UTM Avo" panose="02040603050506020204" pitchFamily="18" charset="0"/>
                  <a:cs typeface="Times New Roman"/>
                </a:rPr>
                <a:t>Số </a:t>
              </a:r>
              <a:r>
                <a:rPr lang="en-US" sz="2667" dirty="0" err="1">
                  <a:latin typeface="UTM Avo" panose="02040603050506020204" pitchFamily="18" charset="0"/>
                  <a:cs typeface="Times New Roman"/>
                </a:rPr>
                <a:t>học</a:t>
              </a:r>
              <a:r>
                <a:rPr lang="en-US" sz="2667" dirty="0">
                  <a:latin typeface="UTM Avo" panose="02040603050506020204" pitchFamily="18" charset="0"/>
                  <a:cs typeface="Times New Roman"/>
                </a:rPr>
                <a:t> </a:t>
              </a:r>
              <a:r>
                <a:rPr lang="en-US" sz="2667" dirty="0" err="1">
                  <a:latin typeface="UTM Avo" panose="02040603050506020204" pitchFamily="18" charset="0"/>
                  <a:cs typeface="Times New Roman"/>
                </a:rPr>
                <a:t>sinh</a:t>
              </a:r>
              <a:r>
                <a:rPr lang="en-US" sz="2667" dirty="0">
                  <a:latin typeface="UTM Avo" panose="02040603050506020204" pitchFamily="18" charset="0"/>
                  <a:cs typeface="Times New Roman"/>
                </a:rPr>
                <a:t> </a:t>
              </a:r>
              <a:r>
                <a:rPr lang="en-US" sz="2667" dirty="0" err="1">
                  <a:latin typeface="UTM Avo" panose="02040603050506020204" pitchFamily="18" charset="0"/>
                  <a:cs typeface="Times New Roman"/>
                </a:rPr>
                <a:t>đi</a:t>
              </a:r>
              <a:r>
                <a:rPr lang="en-US" sz="2667" dirty="0">
                  <a:latin typeface="UTM Avo" panose="02040603050506020204" pitchFamily="18" charset="0"/>
                  <a:cs typeface="Times New Roman"/>
                </a:rPr>
                <a:t> </a:t>
              </a:r>
              <a:r>
                <a:rPr lang="en-US" sz="2667" dirty="0" err="1">
                  <a:latin typeface="UTM Avo" panose="02040603050506020204" pitchFamily="18" charset="0"/>
                  <a:cs typeface="Times New Roman"/>
                </a:rPr>
                <a:t>cỡ</a:t>
              </a:r>
              <a:r>
                <a:rPr lang="en-US" sz="2667" dirty="0">
                  <a:latin typeface="UTM Avo" panose="02040603050506020204" pitchFamily="18" charset="0"/>
                  <a:cs typeface="Times New Roman"/>
                </a:rPr>
                <a:t> </a:t>
              </a:r>
              <a:r>
                <a:rPr lang="en-US" sz="2667" dirty="0" err="1">
                  <a:latin typeface="UTM Avo" panose="02040603050506020204" pitchFamily="18" charset="0"/>
                  <a:cs typeface="Times New Roman"/>
                </a:rPr>
                <a:t>giày</a:t>
              </a:r>
              <a:r>
                <a:rPr lang="en-US" sz="2667" dirty="0">
                  <a:latin typeface="UTM Avo" panose="02040603050506020204" pitchFamily="18" charset="0"/>
                  <a:cs typeface="Times New Roman"/>
                </a:rPr>
                <a:t> 32:</a:t>
              </a:r>
            </a:p>
          </p:txBody>
        </p:sp>
        <p:sp>
          <p:nvSpPr>
            <p:cNvPr id="9" name="Rounded Rectangle 4">
              <a:extLst>
                <a:ext uri="{FF2B5EF4-FFF2-40B4-BE49-F238E27FC236}">
                  <a16:creationId xmlns:a16="http://schemas.microsoft.com/office/drawing/2014/main" id="{F05ADB71-A060-0127-BBC0-FC4551A35F73}"/>
                </a:ext>
              </a:extLst>
            </p:cNvPr>
            <p:cNvSpPr/>
            <p:nvPr/>
          </p:nvSpPr>
          <p:spPr>
            <a:xfrm>
              <a:off x="13266938" y="4505444"/>
              <a:ext cx="2833532" cy="83438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en-US" sz="2667" dirty="0">
                  <a:latin typeface="UTM Avo" panose="02040603050506020204" pitchFamily="18" charset="0"/>
                </a:rPr>
                <a:t>2 </a:t>
              </a:r>
              <a:r>
                <a:rPr lang="en-US" sz="2667" dirty="0" err="1">
                  <a:latin typeface="UTM Avo" panose="02040603050506020204" pitchFamily="18" charset="0"/>
                </a:rPr>
                <a:t>học</a:t>
              </a:r>
              <a:r>
                <a:rPr lang="en-US" sz="2667" dirty="0">
                  <a:latin typeface="UTM Avo" panose="02040603050506020204" pitchFamily="18" charset="0"/>
                </a:rPr>
                <a:t> </a:t>
              </a:r>
              <a:r>
                <a:rPr lang="en-US" sz="2667" dirty="0" err="1">
                  <a:latin typeface="UTM Avo" panose="02040603050506020204" pitchFamily="18" charset="0"/>
                </a:rPr>
                <a:t>sinh</a:t>
              </a:r>
              <a:endParaRPr lang="en-US" sz="2667" dirty="0">
                <a:latin typeface="UTM Avo" panose="020406030505060202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F23DA16-8522-FF8F-B7FF-86CC0EAC6C05}"/>
                  </a:ext>
                </a:extLst>
              </p:cNvPr>
              <p:cNvSpPr/>
              <p:nvPr/>
            </p:nvSpPr>
            <p:spPr>
              <a:xfrm>
                <a:off x="758889" y="3742543"/>
                <a:ext cx="6096000" cy="1857047"/>
              </a:xfrm>
              <a:prstGeom prst="rect">
                <a:avLst/>
              </a:prstGeom>
              <a:ln w="38100">
                <a:solidFill>
                  <a:schemeClr val="accent3"/>
                </a:solidFill>
                <a:prstDash val="dash"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667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Cỡ</a:t>
                </a:r>
                <a:r>
                  <a:rPr lang="en-US" sz="2667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667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giày</a:t>
                </a:r>
                <a:r>
                  <a:rPr lang="en-US" sz="2667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667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trung</a:t>
                </a:r>
                <a:r>
                  <a:rPr lang="en-US" sz="2667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667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bình</a:t>
                </a:r>
                <a:r>
                  <a:rPr lang="en-US" sz="2667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667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của</a:t>
                </a:r>
                <a:r>
                  <a:rPr lang="en-US" sz="2667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667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nhóm</a:t>
                </a:r>
                <a:r>
                  <a:rPr lang="en-US" sz="2667" dirty="0">
                    <a:latin typeface="UTM Avo" panose="02040603050506020204" pitchFamily="18" charset="0"/>
                    <a:ea typeface="Calibri"/>
                    <a:cs typeface="Times New Roman"/>
                  </a:rPr>
                  <a:t> 3 </a:t>
                </a:r>
                <a:r>
                  <a:rPr lang="en-US" sz="2667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là</a:t>
                </a:r>
                <a:r>
                  <a:rPr lang="en-US" sz="2667" dirty="0">
                    <a:latin typeface="UTM Avo" panose="02040603050506020204" pitchFamily="18" charset="0"/>
                    <a:ea typeface="Calibri"/>
                    <a:cs typeface="Times New Roman"/>
                  </a:rPr>
                  <a:t>: 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32</m:t>
                        </m:r>
                        <m:r>
                          <m:rPr>
                            <m:nor/>
                          </m:rPr>
                          <a:rPr lang="en-US" sz="3000" b="0" i="0" smtClean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0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3000" b="0" i="0" smtClean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0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33</m:t>
                        </m:r>
                        <m:r>
                          <m:rPr>
                            <m:nor/>
                          </m:rPr>
                          <a:rPr lang="en-US" sz="3000" b="0" i="0" smtClean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0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3000" b="0" i="0" smtClean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0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34</m:t>
                        </m:r>
                        <m:r>
                          <m:rPr>
                            <m:nor/>
                          </m:rPr>
                          <a:rPr lang="en-US" sz="3000" b="0" i="0" smtClean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0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3000" b="0" i="0" smtClean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0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35</m:t>
                        </m:r>
                        <m:r>
                          <m:rPr>
                            <m:nor/>
                          </m:rPr>
                          <a:rPr lang="en-US" sz="3000" b="0" i="0" smtClean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0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3000" b="0" i="0" smtClean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0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36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5</m:t>
                        </m:r>
                      </m:den>
                    </m:f>
                    <m:r>
                      <a:rPr lang="en-US" sz="3000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</m:oMath>
                </a14:m>
                <a:r>
                  <a:rPr lang="en-US" sz="3000" dirty="0">
                    <a:latin typeface="UTM Avo" panose="02040603050506020204" pitchFamily="18" charset="0"/>
                    <a:ea typeface="等线"/>
                  </a:rPr>
                  <a:t> </a:t>
                </a:r>
                <a:r>
                  <a:rPr lang="en-US" sz="2667" dirty="0">
                    <a:latin typeface="UTM Avo" panose="02040603050506020204" pitchFamily="18" charset="0"/>
                    <a:ea typeface="等线"/>
                  </a:rPr>
                  <a:t>34.</a:t>
                </a:r>
                <a:endParaRPr lang="en-US" sz="2667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F23DA16-8522-FF8F-B7FF-86CC0EAC6C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889" y="3742543"/>
                <a:ext cx="6096000" cy="1857047"/>
              </a:xfrm>
              <a:prstGeom prst="rect">
                <a:avLst/>
              </a:prstGeom>
              <a:blipFill>
                <a:blip r:embed="rId4"/>
                <a:stretch>
                  <a:fillRect r="-696"/>
                </a:stretch>
              </a:blipFill>
              <a:ln w="38100">
                <a:solidFill>
                  <a:schemeClr val="accent3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133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85E5CA5F-C57A-CB88-8387-50581DDE108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813;p56">
            <a:extLst>
              <a:ext uri="{FF2B5EF4-FFF2-40B4-BE49-F238E27FC236}">
                <a16:creationId xmlns:a16="http://schemas.microsoft.com/office/drawing/2014/main" id="{E69692BD-BC2E-8764-1FB9-E2B67904CC66}"/>
              </a:ext>
            </a:extLst>
          </p:cNvPr>
          <p:cNvGrpSpPr/>
          <p:nvPr/>
        </p:nvGrpSpPr>
        <p:grpSpPr>
          <a:xfrm>
            <a:off x="2180402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3" name="Google Shape;2814;p56">
              <a:extLst>
                <a:ext uri="{FF2B5EF4-FFF2-40B4-BE49-F238E27FC236}">
                  <a16:creationId xmlns:a16="http://schemas.microsoft.com/office/drawing/2014/main" id="{048B393E-0D61-67A3-ADC7-EE9D1ED0BF0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5" name="Google Shape;2815;p56">
                <a:extLst>
                  <a:ext uri="{FF2B5EF4-FFF2-40B4-BE49-F238E27FC236}">
                    <a16:creationId xmlns:a16="http://schemas.microsoft.com/office/drawing/2014/main" id="{589BA6D3-58CD-4488-0E38-241396A859D2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" name="Google Shape;2816;p56">
                <a:extLst>
                  <a:ext uri="{FF2B5EF4-FFF2-40B4-BE49-F238E27FC236}">
                    <a16:creationId xmlns:a16="http://schemas.microsoft.com/office/drawing/2014/main" id="{B65DD50C-70E0-7EDB-24FA-941214C9FFD6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" name="Google Shape;2817;p56">
                <a:extLst>
                  <a:ext uri="{FF2B5EF4-FFF2-40B4-BE49-F238E27FC236}">
                    <a16:creationId xmlns:a16="http://schemas.microsoft.com/office/drawing/2014/main" id="{FB6A8CAD-52F1-BA2B-B14F-27C3962D8EE3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" name="Google Shape;2818;p56">
              <a:extLst>
                <a:ext uri="{FF2B5EF4-FFF2-40B4-BE49-F238E27FC236}">
                  <a16:creationId xmlns:a16="http://schemas.microsoft.com/office/drawing/2014/main" id="{2514CB88-3925-82C9-D82D-B1ACE5295585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" name="Google Shape;2813;p56">
            <a:extLst>
              <a:ext uri="{FF2B5EF4-FFF2-40B4-BE49-F238E27FC236}">
                <a16:creationId xmlns:a16="http://schemas.microsoft.com/office/drawing/2014/main" id="{27ADE279-C5C1-7CC0-5017-7885514F0142}"/>
              </a:ext>
            </a:extLst>
          </p:cNvPr>
          <p:cNvGrpSpPr/>
          <p:nvPr/>
        </p:nvGrpSpPr>
        <p:grpSpPr>
          <a:xfrm>
            <a:off x="6407598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9" name="Google Shape;2814;p56">
              <a:extLst>
                <a:ext uri="{FF2B5EF4-FFF2-40B4-BE49-F238E27FC236}">
                  <a16:creationId xmlns:a16="http://schemas.microsoft.com/office/drawing/2014/main" id="{A269A6B1-B4A6-6610-A88B-5D216F3DBBDC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11" name="Google Shape;2815;p56">
                <a:extLst>
                  <a:ext uri="{FF2B5EF4-FFF2-40B4-BE49-F238E27FC236}">
                    <a16:creationId xmlns:a16="http://schemas.microsoft.com/office/drawing/2014/main" id="{3B511914-1266-F264-819F-B468EB2ABDC3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2816;p56">
                <a:extLst>
                  <a:ext uri="{FF2B5EF4-FFF2-40B4-BE49-F238E27FC236}">
                    <a16:creationId xmlns:a16="http://schemas.microsoft.com/office/drawing/2014/main" id="{ED4E6027-345B-9D64-FD71-BFD717CCB28E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2817;p56">
                <a:extLst>
                  <a:ext uri="{FF2B5EF4-FFF2-40B4-BE49-F238E27FC236}">
                    <a16:creationId xmlns:a16="http://schemas.microsoft.com/office/drawing/2014/main" id="{CA0A627C-6500-356C-4872-6FAE6EEA4950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2818;p56">
              <a:extLst>
                <a:ext uri="{FF2B5EF4-FFF2-40B4-BE49-F238E27FC236}">
                  <a16:creationId xmlns:a16="http://schemas.microsoft.com/office/drawing/2014/main" id="{DA095A6C-F066-C53B-3125-2CF0CCB4EA88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F856922-F7CD-DBB1-8360-98888FC6C773}"/>
              </a:ext>
            </a:extLst>
          </p:cNvPr>
          <p:cNvSpPr txBox="1"/>
          <p:nvPr/>
        </p:nvSpPr>
        <p:spPr>
          <a:xfrm>
            <a:off x="2603790" y="2659452"/>
            <a:ext cx="229594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Ôn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tập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kiến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thức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đã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học</a:t>
            </a:r>
            <a:endParaRPr kumimoji="0" lang="en-V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0C22F3-1D2F-D176-A30B-05C34ECD1318}"/>
              </a:ext>
            </a:extLst>
          </p:cNvPr>
          <p:cNvSpPr txBox="1"/>
          <p:nvPr/>
        </p:nvSpPr>
        <p:spPr>
          <a:xfrm>
            <a:off x="6854491" y="2633889"/>
            <a:ext cx="2295940" cy="95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Hoàn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thành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tập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VBT</a:t>
            </a:r>
            <a:endParaRPr kumimoji="0" lang="en-V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AC2217-DE0E-9730-2CDC-B02D6F579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8650" y="1767029"/>
            <a:ext cx="932769" cy="9327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15673D-FC98-7274-A138-1139896D3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8119" y="1657802"/>
            <a:ext cx="932769" cy="932769"/>
          </a:xfrm>
          <a:prstGeom prst="rect">
            <a:avLst/>
          </a:prstGeom>
        </p:spPr>
      </p:pic>
      <p:grpSp>
        <p:nvGrpSpPr>
          <p:cNvPr id="18" name="Google Shape;2813;p56">
            <a:extLst>
              <a:ext uri="{FF2B5EF4-FFF2-40B4-BE49-F238E27FC236}">
                <a16:creationId xmlns:a16="http://schemas.microsoft.com/office/drawing/2014/main" id="{303C0D4B-5E2F-7700-F4F3-05B10209836D}"/>
              </a:ext>
            </a:extLst>
          </p:cNvPr>
          <p:cNvGrpSpPr/>
          <p:nvPr/>
        </p:nvGrpSpPr>
        <p:grpSpPr>
          <a:xfrm>
            <a:off x="3649052" y="4319773"/>
            <a:ext cx="4377347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19" name="Google Shape;2814;p56">
              <a:extLst>
                <a:ext uri="{FF2B5EF4-FFF2-40B4-BE49-F238E27FC236}">
                  <a16:creationId xmlns:a16="http://schemas.microsoft.com/office/drawing/2014/main" id="{94F565BC-3A87-0007-3D01-EFB0918E72B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21" name="Google Shape;2815;p56">
                <a:extLst>
                  <a:ext uri="{FF2B5EF4-FFF2-40B4-BE49-F238E27FC236}">
                    <a16:creationId xmlns:a16="http://schemas.microsoft.com/office/drawing/2014/main" id="{F90D5895-1CC6-9704-3E0B-C1C92EDA448B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816;p56">
                <a:extLst>
                  <a:ext uri="{FF2B5EF4-FFF2-40B4-BE49-F238E27FC236}">
                    <a16:creationId xmlns:a16="http://schemas.microsoft.com/office/drawing/2014/main" id="{4378A2A1-1F50-C6F0-F9DB-83E18DA504CA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817;p56">
                <a:extLst>
                  <a:ext uri="{FF2B5EF4-FFF2-40B4-BE49-F238E27FC236}">
                    <a16:creationId xmlns:a16="http://schemas.microsoft.com/office/drawing/2014/main" id="{AF510153-6472-BEC2-F21B-2651A3A8AC9B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" name="Google Shape;2818;p56">
              <a:extLst>
                <a:ext uri="{FF2B5EF4-FFF2-40B4-BE49-F238E27FC236}">
                  <a16:creationId xmlns:a16="http://schemas.microsoft.com/office/drawing/2014/main" id="{D3BB1711-8ECA-77B9-EED5-89C3C1A2B234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03B4FF0-0060-7213-8AE0-5E2B9063B8DF}"/>
              </a:ext>
            </a:extLst>
          </p:cNvPr>
          <p:cNvSpPr txBox="1"/>
          <p:nvPr/>
        </p:nvSpPr>
        <p:spPr>
          <a:xfrm>
            <a:off x="4109174" y="4434114"/>
            <a:ext cx="3479566" cy="1417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Đọc và chuẩn bị trước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Bài 91: Em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vui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học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Toán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D64170D-490C-3E5D-5924-72599EB4D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2145" y="3600900"/>
            <a:ext cx="932769" cy="9327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B027CB-33A2-DB8E-FDCD-11D3E26EE0D0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B4BD1-2902-EC4A-0F38-79BCCA9B2602}"/>
              </a:ext>
            </a:extLst>
          </p:cNvPr>
          <p:cNvSpPr txBox="1"/>
          <p:nvPr/>
        </p:nvSpPr>
        <p:spPr>
          <a:xfrm>
            <a:off x="454403" y="574846"/>
            <a:ext cx="11367083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Để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kết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nối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cộng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đồng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giáo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viên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và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nhận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thêm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nhiều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tài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liệu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giảng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dạy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mời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quý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thầy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cô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tham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gia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Group Facebook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theo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đường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link: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7F7C17-E574-9332-676F-7B4FC88CD262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0" name="TextBox 9">
            <a:hlinkClick r:id="rId4"/>
            <a:extLst>
              <a:ext uri="{FF2B5EF4-FFF2-40B4-BE49-F238E27FC236}">
                <a16:creationId xmlns:a16="http://schemas.microsoft.com/office/drawing/2014/main" id="{EEDCC7DA-65BA-6B5F-4904-487E49566583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Hoc10 – Đồng hành cùng giáo viên tiểu học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B892AE-66B0-F635-0B83-4AD3E5525730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Hoặc truy cập qua QR code</a:t>
            </a:r>
          </a:p>
        </p:txBody>
      </p:sp>
      <p:pic>
        <p:nvPicPr>
          <p:cNvPr id="1026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7E39AE3B-04ED-AC20-C486-F5B9A97F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32875A-4427-A797-26A3-6FCDC20AC8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801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6">
            <a:hlinkClick r:id="rId4"/>
            <a:extLst>
              <a:ext uri="{FF2B5EF4-FFF2-40B4-BE49-F238E27FC236}">
                <a16:creationId xmlns:a16="http://schemas.microsoft.com/office/drawing/2014/main" id="{375DB2AC-4791-F821-8B58-F505E36B005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9C2282E-514E-207E-A6BF-AF700CB4E273}"/>
              </a:ext>
            </a:extLst>
          </p:cNvPr>
          <p:cNvSpPr/>
          <p:nvPr/>
        </p:nvSpPr>
        <p:spPr>
          <a:xfrm>
            <a:off x="3549092" y="1478069"/>
            <a:ext cx="5335114" cy="574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latin typeface="UTM Avo" panose="02040603050506020204" pitchFamily="18" charset="0"/>
              </a:rPr>
              <a:t>Giá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bán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của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một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số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loại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trái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cây</a:t>
            </a:r>
            <a:endParaRPr lang="en-US" sz="2400" b="1" dirty="0">
              <a:latin typeface="UTM Avo" panose="02040603050506020204" pitchFamily="18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B3EBCFE-D681-6088-7549-E8AC479CC2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525881"/>
              </p:ext>
            </p:extLst>
          </p:nvPr>
        </p:nvGraphicFramePr>
        <p:xfrm>
          <a:off x="778934" y="2156460"/>
          <a:ext cx="10583335" cy="1113572"/>
        </p:xfrm>
        <a:graphic>
          <a:graphicData uri="http://schemas.openxmlformats.org/drawingml/2006/table">
            <a:tbl>
              <a:tblPr firstRow="1" firstCol="1" bandRow="1"/>
              <a:tblGrid>
                <a:gridCol w="2116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6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6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6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16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60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Trái</a:t>
                      </a:r>
                      <a:r>
                        <a:rPr lang="en-US" sz="2400" b="1" dirty="0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cây</a:t>
                      </a:r>
                      <a:endParaRPr lang="en-US" sz="2400" b="1" dirty="0">
                        <a:effectLst/>
                        <a:latin typeface="UTM Avo" panose="02040603050506020204" pitchFamily="18" charset="0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Táo</a:t>
                      </a:r>
                      <a:endParaRPr lang="en-US" sz="2400" b="0" dirty="0">
                        <a:effectLst/>
                        <a:latin typeface="UTM Avo" panose="02040603050506020204" pitchFamily="18" charset="0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Cam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Ổi</a:t>
                      </a:r>
                      <a:endParaRPr lang="en-US" sz="2400" b="0" dirty="0">
                        <a:effectLst/>
                        <a:latin typeface="UTM Avo" panose="02040603050506020204" pitchFamily="18" charset="0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Xoài</a:t>
                      </a:r>
                      <a:endParaRPr lang="en-US" sz="2400" b="0" dirty="0">
                        <a:effectLst/>
                        <a:latin typeface="UTM Avo" panose="02040603050506020204" pitchFamily="18" charset="0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1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Giá</a:t>
                      </a:r>
                      <a:r>
                        <a:rPr lang="en-US" sz="2400" b="1" dirty="0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bán</a:t>
                      </a:r>
                      <a:r>
                        <a:rPr lang="en-US" sz="2400" b="1" dirty="0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/kg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50 000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35 000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25 000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45 000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E5C6A293-3D1F-4B9F-164E-D91A715EE51C}"/>
              </a:ext>
            </a:extLst>
          </p:cNvPr>
          <p:cNvSpPr/>
          <p:nvPr/>
        </p:nvSpPr>
        <p:spPr>
          <a:xfrm>
            <a:off x="660620" y="3288288"/>
            <a:ext cx="7091460" cy="3337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19" indent="-381019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err="1">
                <a:latin typeface="UTM Avo" panose="02040603050506020204" pitchFamily="18" charset="0"/>
              </a:rPr>
              <a:t>Bảng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số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liệu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biết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về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gì</a:t>
            </a:r>
            <a:r>
              <a:rPr lang="en-US" sz="2400" dirty="0">
                <a:latin typeface="UTM Avo" panose="02040603050506020204" pitchFamily="18" charset="0"/>
              </a:rPr>
              <a:t>?</a:t>
            </a:r>
          </a:p>
          <a:p>
            <a:pPr marL="381019" indent="-381019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err="1">
                <a:latin typeface="UTM Avo" panose="02040603050506020204" pitchFamily="18" charset="0"/>
              </a:rPr>
              <a:t>Có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bao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nhiêu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loại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trái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cây</a:t>
            </a:r>
            <a:r>
              <a:rPr lang="en-US" sz="2400" dirty="0">
                <a:latin typeface="UTM Avo" panose="02040603050506020204" pitchFamily="18" charset="0"/>
              </a:rPr>
              <a:t>?</a:t>
            </a:r>
          </a:p>
          <a:p>
            <a:pPr marL="381019" indent="-381019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err="1">
                <a:latin typeface="UTM Avo" panose="02040603050506020204" pitchFamily="18" charset="0"/>
              </a:rPr>
              <a:t>Trái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cây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nào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có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giá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tiền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cao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nhất</a:t>
            </a:r>
            <a:r>
              <a:rPr lang="en-US" sz="2400" dirty="0">
                <a:latin typeface="UTM Avo" panose="02040603050506020204" pitchFamily="18" charset="0"/>
              </a:rPr>
              <a:t>?</a:t>
            </a:r>
          </a:p>
          <a:p>
            <a:pPr marL="381019" indent="-381019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err="1">
                <a:latin typeface="UTM Avo" panose="02040603050506020204" pitchFamily="18" charset="0"/>
              </a:rPr>
              <a:t>Trái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cây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nào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có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giá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tiền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thấp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nhất</a:t>
            </a:r>
            <a:r>
              <a:rPr lang="en-US" sz="2400" dirty="0">
                <a:latin typeface="UTM Avo" panose="02040603050506020204" pitchFamily="18" charset="0"/>
              </a:rPr>
              <a:t>?</a:t>
            </a:r>
          </a:p>
          <a:p>
            <a:pPr marL="381019" indent="-381019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err="1">
                <a:latin typeface="UTM Avo" panose="02040603050506020204" pitchFamily="18" charset="0"/>
              </a:rPr>
              <a:t>Nếu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mua</a:t>
            </a:r>
            <a:r>
              <a:rPr lang="en-US" sz="2400" dirty="0">
                <a:latin typeface="UTM Avo" panose="02040603050506020204" pitchFamily="18" charset="0"/>
              </a:rPr>
              <a:t> 3 kg </a:t>
            </a:r>
            <a:r>
              <a:rPr lang="en-US" sz="2400" dirty="0" err="1">
                <a:latin typeface="UTM Avo" panose="02040603050506020204" pitchFamily="18" charset="0"/>
              </a:rPr>
              <a:t>táo</a:t>
            </a:r>
            <a:r>
              <a:rPr lang="en-US" sz="2400" dirty="0">
                <a:latin typeface="UTM Avo" panose="02040603050506020204" pitchFamily="18" charset="0"/>
              </a:rPr>
              <a:t>, 2 kg </a:t>
            </a:r>
            <a:r>
              <a:rPr lang="en-US" sz="2400" dirty="0" err="1">
                <a:latin typeface="UTM Avo" panose="02040603050506020204" pitchFamily="18" charset="0"/>
              </a:rPr>
              <a:t>ổi</a:t>
            </a:r>
            <a:r>
              <a:rPr lang="en-US" sz="2400" dirty="0">
                <a:latin typeface="UTM Avo" panose="02040603050506020204" pitchFamily="18" charset="0"/>
              </a:rPr>
              <a:t>, 1 kg cam </a:t>
            </a:r>
            <a:r>
              <a:rPr lang="en-US" sz="2400" dirty="0" err="1">
                <a:latin typeface="UTM Avo" panose="02040603050506020204" pitchFamily="18" charset="0"/>
              </a:rPr>
              <a:t>và</a:t>
            </a:r>
            <a:r>
              <a:rPr lang="en-US" sz="2400" dirty="0">
                <a:latin typeface="UTM Avo" panose="02040603050506020204" pitchFamily="18" charset="0"/>
              </a:rPr>
              <a:t> 1 kg </a:t>
            </a:r>
            <a:r>
              <a:rPr lang="en-US" sz="2400" dirty="0" err="1">
                <a:latin typeface="UTM Avo" panose="02040603050506020204" pitchFamily="18" charset="0"/>
              </a:rPr>
              <a:t>xoài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thì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hết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bao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nhiêu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tiền</a:t>
            </a:r>
            <a:r>
              <a:rPr lang="en-US" sz="2400" dirty="0">
                <a:latin typeface="UTM Avo" panose="02040603050506020204" pitchFamily="18" charset="0"/>
              </a:rPr>
              <a:t>?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>
          <a:extLst>
            <a:ext uri="{FF2B5EF4-FFF2-40B4-BE49-F238E27FC236}">
              <a16:creationId xmlns:a16="http://schemas.microsoft.com/office/drawing/2014/main" id="{C824B86B-6FDB-3D2B-4CD4-F99E5C137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7DDD28D-195D-498E-021D-57794918C08B}"/>
              </a:ext>
            </a:extLst>
          </p:cNvPr>
          <p:cNvSpPr/>
          <p:nvPr/>
        </p:nvSpPr>
        <p:spPr>
          <a:xfrm>
            <a:off x="3549092" y="1478069"/>
            <a:ext cx="5335114" cy="574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latin typeface="UTM Avo" panose="02040603050506020204" pitchFamily="18" charset="0"/>
              </a:rPr>
              <a:t>Giá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bán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của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một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số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loại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trái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cây</a:t>
            </a:r>
            <a:endParaRPr lang="en-US" sz="2400" b="1" dirty="0">
              <a:latin typeface="UTM Avo" panose="02040603050506020204" pitchFamily="18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C909017-3A1D-3632-4562-6227F9C07C92}"/>
              </a:ext>
            </a:extLst>
          </p:cNvPr>
          <p:cNvGraphicFramePr>
            <a:graphicFrameLocks noGrp="1"/>
          </p:cNvGraphicFramePr>
          <p:nvPr/>
        </p:nvGraphicFramePr>
        <p:xfrm>
          <a:off x="778934" y="2156460"/>
          <a:ext cx="10583335" cy="1113572"/>
        </p:xfrm>
        <a:graphic>
          <a:graphicData uri="http://schemas.openxmlformats.org/drawingml/2006/table">
            <a:tbl>
              <a:tblPr firstRow="1" firstCol="1" bandRow="1"/>
              <a:tblGrid>
                <a:gridCol w="2116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6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6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6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16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60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Trái</a:t>
                      </a:r>
                      <a:r>
                        <a:rPr lang="en-US" sz="2400" b="1" dirty="0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cây</a:t>
                      </a:r>
                      <a:endParaRPr lang="en-US" sz="2400" b="1" dirty="0">
                        <a:effectLst/>
                        <a:latin typeface="UTM Avo" panose="02040603050506020204" pitchFamily="18" charset="0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Táo</a:t>
                      </a:r>
                      <a:endParaRPr lang="en-US" sz="2400" b="0" dirty="0">
                        <a:effectLst/>
                        <a:latin typeface="UTM Avo" panose="02040603050506020204" pitchFamily="18" charset="0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Cam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Ổi</a:t>
                      </a:r>
                      <a:endParaRPr lang="en-US" sz="2400" b="0" dirty="0">
                        <a:effectLst/>
                        <a:latin typeface="UTM Avo" panose="02040603050506020204" pitchFamily="18" charset="0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Xoài</a:t>
                      </a:r>
                      <a:endParaRPr lang="en-US" sz="2400" b="0" dirty="0">
                        <a:effectLst/>
                        <a:latin typeface="UTM Avo" panose="02040603050506020204" pitchFamily="18" charset="0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1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Giá</a:t>
                      </a:r>
                      <a:r>
                        <a:rPr lang="en-US" sz="2400" b="1" dirty="0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bán</a:t>
                      </a:r>
                      <a:r>
                        <a:rPr lang="en-US" sz="2400" b="1" dirty="0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/kg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50 000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35 000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25 000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45 000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41764D95-FCA4-317C-483D-566805F5D2E6}"/>
              </a:ext>
            </a:extLst>
          </p:cNvPr>
          <p:cNvGrpSpPr/>
          <p:nvPr/>
        </p:nvGrpSpPr>
        <p:grpSpPr>
          <a:xfrm>
            <a:off x="831988" y="3669328"/>
            <a:ext cx="2829457" cy="972148"/>
            <a:chOff x="2022316" y="3074229"/>
            <a:chExt cx="4244186" cy="1458222"/>
          </a:xfrm>
        </p:grpSpPr>
        <p:grpSp>
          <p:nvGrpSpPr>
            <p:cNvPr id="3" name="Google Shape;3865;p68">
              <a:extLst>
                <a:ext uri="{FF2B5EF4-FFF2-40B4-BE49-F238E27FC236}">
                  <a16:creationId xmlns:a16="http://schemas.microsoft.com/office/drawing/2014/main" id="{80F702AA-E034-52DE-4532-88237C312565}"/>
                </a:ext>
              </a:extLst>
            </p:cNvPr>
            <p:cNvGrpSpPr/>
            <p:nvPr/>
          </p:nvGrpSpPr>
          <p:grpSpPr>
            <a:xfrm>
              <a:off x="2022316" y="3074229"/>
              <a:ext cx="964232" cy="1458222"/>
              <a:chOff x="5755350" y="1045625"/>
              <a:chExt cx="808925" cy="1239225"/>
            </a:xfrm>
          </p:grpSpPr>
          <p:sp>
            <p:nvSpPr>
              <p:cNvPr id="5" name="Google Shape;3866;p68">
                <a:extLst>
                  <a:ext uri="{FF2B5EF4-FFF2-40B4-BE49-F238E27FC236}">
                    <a16:creationId xmlns:a16="http://schemas.microsoft.com/office/drawing/2014/main" id="{479763B2-5777-8126-5EEC-914632D3F525}"/>
                  </a:ext>
                </a:extLst>
              </p:cNvPr>
              <p:cNvSpPr/>
              <p:nvPr/>
            </p:nvSpPr>
            <p:spPr>
              <a:xfrm>
                <a:off x="5755350" y="1048950"/>
                <a:ext cx="808925" cy="1235900"/>
              </a:xfrm>
              <a:custGeom>
                <a:avLst/>
                <a:gdLst/>
                <a:ahLst/>
                <a:cxnLst/>
                <a:rect l="l" t="t" r="r" b="b"/>
                <a:pathLst>
                  <a:path w="32357" h="49436" extrusionOk="0">
                    <a:moveTo>
                      <a:pt x="19748" y="19381"/>
                    </a:moveTo>
                    <a:lnTo>
                      <a:pt x="19748" y="29522"/>
                    </a:lnTo>
                    <a:lnTo>
                      <a:pt x="11975" y="29522"/>
                    </a:lnTo>
                    <a:lnTo>
                      <a:pt x="19748" y="19381"/>
                    </a:lnTo>
                    <a:close/>
                    <a:moveTo>
                      <a:pt x="19447" y="0"/>
                    </a:moveTo>
                    <a:cubicBezTo>
                      <a:pt x="17446" y="0"/>
                      <a:pt x="15812" y="1835"/>
                      <a:pt x="15812" y="4137"/>
                    </a:cubicBezTo>
                    <a:cubicBezTo>
                      <a:pt x="15812" y="5971"/>
                      <a:pt x="16846" y="7506"/>
                      <a:pt x="18313" y="8039"/>
                    </a:cubicBezTo>
                    <a:lnTo>
                      <a:pt x="1234" y="30422"/>
                    </a:lnTo>
                    <a:cubicBezTo>
                      <a:pt x="634" y="30989"/>
                      <a:pt x="0" y="31923"/>
                      <a:pt x="0" y="33524"/>
                    </a:cubicBezTo>
                    <a:cubicBezTo>
                      <a:pt x="0" y="36527"/>
                      <a:pt x="1768" y="37594"/>
                      <a:pt x="3436" y="37594"/>
                    </a:cubicBezTo>
                    <a:lnTo>
                      <a:pt x="19748" y="37594"/>
                    </a:lnTo>
                    <a:lnTo>
                      <a:pt x="19748" y="46000"/>
                    </a:lnTo>
                    <a:cubicBezTo>
                      <a:pt x="19748" y="47668"/>
                      <a:pt x="20782" y="49436"/>
                      <a:pt x="23751" y="49436"/>
                    </a:cubicBezTo>
                    <a:cubicBezTo>
                      <a:pt x="24685" y="49436"/>
                      <a:pt x="25585" y="49202"/>
                      <a:pt x="26319" y="48702"/>
                    </a:cubicBezTo>
                    <a:cubicBezTo>
                      <a:pt x="27253" y="48068"/>
                      <a:pt x="27753" y="47101"/>
                      <a:pt x="27753" y="46000"/>
                    </a:cubicBezTo>
                    <a:lnTo>
                      <a:pt x="27753" y="37594"/>
                    </a:lnTo>
                    <a:lnTo>
                      <a:pt x="28854" y="37594"/>
                    </a:lnTo>
                    <a:cubicBezTo>
                      <a:pt x="30522" y="37594"/>
                      <a:pt x="32323" y="36560"/>
                      <a:pt x="32323" y="33591"/>
                    </a:cubicBezTo>
                    <a:cubicBezTo>
                      <a:pt x="32357" y="32590"/>
                      <a:pt x="32123" y="31723"/>
                      <a:pt x="31623" y="30989"/>
                    </a:cubicBezTo>
                    <a:cubicBezTo>
                      <a:pt x="30989" y="30055"/>
                      <a:pt x="30022" y="29555"/>
                      <a:pt x="28921" y="29555"/>
                    </a:cubicBezTo>
                    <a:lnTo>
                      <a:pt x="27787" y="29555"/>
                    </a:lnTo>
                    <a:lnTo>
                      <a:pt x="27787" y="8240"/>
                    </a:lnTo>
                    <a:cubicBezTo>
                      <a:pt x="29755" y="8206"/>
                      <a:pt x="31323" y="6372"/>
                      <a:pt x="31323" y="4137"/>
                    </a:cubicBezTo>
                    <a:cubicBezTo>
                      <a:pt x="31323" y="1835"/>
                      <a:pt x="29688" y="0"/>
                      <a:pt x="27687" y="0"/>
                    </a:cubicBezTo>
                    <a:cubicBezTo>
                      <a:pt x="26019" y="0"/>
                      <a:pt x="24651" y="1268"/>
                      <a:pt x="24184" y="3003"/>
                    </a:cubicBezTo>
                    <a:lnTo>
                      <a:pt x="24084" y="3003"/>
                    </a:lnTo>
                    <a:cubicBezTo>
                      <a:pt x="23784" y="3003"/>
                      <a:pt x="23417" y="3036"/>
                      <a:pt x="22983" y="3169"/>
                    </a:cubicBezTo>
                    <a:cubicBezTo>
                      <a:pt x="22616" y="1368"/>
                      <a:pt x="21149" y="0"/>
                      <a:pt x="194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2B2B2B">
                    <a:alpha val="50000"/>
                  </a:srgbClr>
                </a:outerShdw>
              </a:effectLst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24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grpSp>
            <p:nvGrpSpPr>
              <p:cNvPr id="6" name="Google Shape;3867;p68">
                <a:extLst>
                  <a:ext uri="{FF2B5EF4-FFF2-40B4-BE49-F238E27FC236}">
                    <a16:creationId xmlns:a16="http://schemas.microsoft.com/office/drawing/2014/main" id="{B177104C-A38C-A35A-CB4E-B0E326D39B2F}"/>
                  </a:ext>
                </a:extLst>
              </p:cNvPr>
              <p:cNvGrpSpPr/>
              <p:nvPr/>
            </p:nvGrpSpPr>
            <p:grpSpPr>
              <a:xfrm>
                <a:off x="5755350" y="1045625"/>
                <a:ext cx="808925" cy="1236725"/>
                <a:chOff x="2634900" y="1326400"/>
                <a:chExt cx="808925" cy="1236725"/>
              </a:xfrm>
            </p:grpSpPr>
            <p:sp>
              <p:nvSpPr>
                <p:cNvPr id="7" name="Google Shape;3868;p68">
                  <a:extLst>
                    <a:ext uri="{FF2B5EF4-FFF2-40B4-BE49-F238E27FC236}">
                      <a16:creationId xmlns:a16="http://schemas.microsoft.com/office/drawing/2014/main" id="{D0B1C5A6-C4A9-B87B-D42E-E6F27B53E95E}"/>
                    </a:ext>
                  </a:extLst>
                </p:cNvPr>
                <p:cNvSpPr/>
                <p:nvPr/>
              </p:nvSpPr>
              <p:spPr>
                <a:xfrm>
                  <a:off x="2634900" y="1326400"/>
                  <a:ext cx="808925" cy="123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57" h="49469" extrusionOk="0">
                      <a:moveTo>
                        <a:pt x="27687" y="1868"/>
                      </a:moveTo>
                      <a:cubicBezTo>
                        <a:pt x="28654" y="1868"/>
                        <a:pt x="29455" y="2869"/>
                        <a:pt x="29455" y="4103"/>
                      </a:cubicBezTo>
                      <a:cubicBezTo>
                        <a:pt x="29455" y="5304"/>
                        <a:pt x="28654" y="6305"/>
                        <a:pt x="27687" y="6305"/>
                      </a:cubicBezTo>
                      <a:lnTo>
                        <a:pt x="27620" y="6305"/>
                      </a:lnTo>
                      <a:cubicBezTo>
                        <a:pt x="27320" y="4837"/>
                        <a:pt x="26686" y="3970"/>
                        <a:pt x="25986" y="3503"/>
                      </a:cubicBezTo>
                      <a:cubicBezTo>
                        <a:pt x="26186" y="2602"/>
                        <a:pt x="26853" y="1868"/>
                        <a:pt x="27687" y="1868"/>
                      </a:cubicBezTo>
                      <a:close/>
                      <a:moveTo>
                        <a:pt x="19447" y="1935"/>
                      </a:moveTo>
                      <a:cubicBezTo>
                        <a:pt x="20415" y="1935"/>
                        <a:pt x="21182" y="2936"/>
                        <a:pt x="21182" y="4136"/>
                      </a:cubicBezTo>
                      <a:lnTo>
                        <a:pt x="21182" y="4303"/>
                      </a:lnTo>
                      <a:lnTo>
                        <a:pt x="21115" y="4370"/>
                      </a:lnTo>
                      <a:lnTo>
                        <a:pt x="19614" y="6338"/>
                      </a:lnTo>
                      <a:lnTo>
                        <a:pt x="19447" y="6338"/>
                      </a:lnTo>
                      <a:cubicBezTo>
                        <a:pt x="18480" y="6338"/>
                        <a:pt x="17680" y="5337"/>
                        <a:pt x="17680" y="4136"/>
                      </a:cubicBezTo>
                      <a:cubicBezTo>
                        <a:pt x="17680" y="2936"/>
                        <a:pt x="18480" y="1935"/>
                        <a:pt x="19447" y="1935"/>
                      </a:cubicBezTo>
                      <a:close/>
                      <a:moveTo>
                        <a:pt x="19748" y="19447"/>
                      </a:moveTo>
                      <a:lnTo>
                        <a:pt x="19748" y="29555"/>
                      </a:lnTo>
                      <a:lnTo>
                        <a:pt x="11975" y="29555"/>
                      </a:lnTo>
                      <a:lnTo>
                        <a:pt x="19748" y="19447"/>
                      </a:lnTo>
                      <a:close/>
                      <a:moveTo>
                        <a:pt x="19447" y="0"/>
                      </a:moveTo>
                      <a:cubicBezTo>
                        <a:pt x="17446" y="0"/>
                        <a:pt x="15812" y="1835"/>
                        <a:pt x="15812" y="4136"/>
                      </a:cubicBezTo>
                      <a:cubicBezTo>
                        <a:pt x="15812" y="5971"/>
                        <a:pt x="16846" y="7506"/>
                        <a:pt x="18313" y="8039"/>
                      </a:cubicBezTo>
                      <a:lnTo>
                        <a:pt x="1234" y="30455"/>
                      </a:lnTo>
                      <a:cubicBezTo>
                        <a:pt x="634" y="30989"/>
                        <a:pt x="0" y="31956"/>
                        <a:pt x="0" y="33524"/>
                      </a:cubicBezTo>
                      <a:cubicBezTo>
                        <a:pt x="0" y="36526"/>
                        <a:pt x="1768" y="37627"/>
                        <a:pt x="3436" y="37627"/>
                      </a:cubicBezTo>
                      <a:lnTo>
                        <a:pt x="19748" y="37627"/>
                      </a:lnTo>
                      <a:lnTo>
                        <a:pt x="19748" y="46000"/>
                      </a:lnTo>
                      <a:cubicBezTo>
                        <a:pt x="19748" y="47668"/>
                        <a:pt x="20782" y="49469"/>
                        <a:pt x="23751" y="49469"/>
                      </a:cubicBezTo>
                      <a:cubicBezTo>
                        <a:pt x="24685" y="49469"/>
                        <a:pt x="25585" y="49202"/>
                        <a:pt x="26319" y="48702"/>
                      </a:cubicBezTo>
                      <a:cubicBezTo>
                        <a:pt x="27253" y="48068"/>
                        <a:pt x="27753" y="47134"/>
                        <a:pt x="27753" y="46000"/>
                      </a:cubicBezTo>
                      <a:lnTo>
                        <a:pt x="27753" y="37627"/>
                      </a:lnTo>
                      <a:lnTo>
                        <a:pt x="28854" y="37627"/>
                      </a:lnTo>
                      <a:cubicBezTo>
                        <a:pt x="30522" y="37627"/>
                        <a:pt x="32323" y="36560"/>
                        <a:pt x="32323" y="33624"/>
                      </a:cubicBezTo>
                      <a:cubicBezTo>
                        <a:pt x="32357" y="32624"/>
                        <a:pt x="32123" y="31723"/>
                        <a:pt x="31623" y="30989"/>
                      </a:cubicBezTo>
                      <a:cubicBezTo>
                        <a:pt x="30989" y="30055"/>
                        <a:pt x="30022" y="29555"/>
                        <a:pt x="28921" y="29555"/>
                      </a:cubicBezTo>
                      <a:lnTo>
                        <a:pt x="27787" y="29555"/>
                      </a:lnTo>
                      <a:lnTo>
                        <a:pt x="27787" y="8239"/>
                      </a:lnTo>
                      <a:cubicBezTo>
                        <a:pt x="29755" y="8206"/>
                        <a:pt x="31323" y="6371"/>
                        <a:pt x="31323" y="4136"/>
                      </a:cubicBezTo>
                      <a:cubicBezTo>
                        <a:pt x="31323" y="1835"/>
                        <a:pt x="29688" y="0"/>
                        <a:pt x="27687" y="0"/>
                      </a:cubicBezTo>
                      <a:cubicBezTo>
                        <a:pt x="26019" y="0"/>
                        <a:pt x="24651" y="1234"/>
                        <a:pt x="24184" y="3002"/>
                      </a:cubicBezTo>
                      <a:lnTo>
                        <a:pt x="24084" y="3002"/>
                      </a:lnTo>
                      <a:cubicBezTo>
                        <a:pt x="23784" y="3002"/>
                        <a:pt x="23417" y="3036"/>
                        <a:pt x="22983" y="3169"/>
                      </a:cubicBezTo>
                      <a:cubicBezTo>
                        <a:pt x="22616" y="1368"/>
                        <a:pt x="21149" y="0"/>
                        <a:pt x="19447" y="0"/>
                      </a:cubicBezTo>
                      <a:close/>
                    </a:path>
                  </a:pathLst>
                </a:custGeom>
                <a:solidFill>
                  <a:srgbClr val="FFCBF2"/>
                </a:solidFill>
                <a:ln w="28575" cap="flat" cmpd="sng">
                  <a:solidFill>
                    <a:srgbClr val="2B2B2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60950" tIns="60950" rIns="60950" bIns="60950" anchor="ctr" anchorCtr="0">
                  <a:noAutofit/>
                </a:bodyPr>
                <a:lstStyle/>
                <a:p>
                  <a:pPr defTabSz="609630">
                    <a:buClrTx/>
                    <a:defRPr/>
                  </a:pPr>
                  <a:endParaRPr sz="2400" dirty="0">
                    <a:solidFill>
                      <a:sysClr val="windowText" lastClr="000000"/>
                    </a:solidFill>
                    <a:latin typeface="UTM Avo" panose="02040603050506020204" pitchFamily="18" charset="0"/>
                  </a:endParaRPr>
                </a:p>
              </p:txBody>
            </p:sp>
            <p:sp>
              <p:nvSpPr>
                <p:cNvPr id="8" name="Google Shape;3869;p68">
                  <a:extLst>
                    <a:ext uri="{FF2B5EF4-FFF2-40B4-BE49-F238E27FC236}">
                      <a16:creationId xmlns:a16="http://schemas.microsoft.com/office/drawing/2014/main" id="{A206E6EE-E941-BDD1-3639-62FEE35D3BF3}"/>
                    </a:ext>
                  </a:extLst>
                </p:cNvPr>
                <p:cNvSpPr/>
                <p:nvPr/>
              </p:nvSpPr>
              <p:spPr>
                <a:xfrm>
                  <a:off x="3053525" y="1350575"/>
                  <a:ext cx="135125" cy="15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5" h="6339" extrusionOk="0">
                      <a:moveTo>
                        <a:pt x="2702" y="1"/>
                      </a:moveTo>
                      <a:cubicBezTo>
                        <a:pt x="1201" y="1"/>
                        <a:pt x="1" y="1402"/>
                        <a:pt x="1" y="3169"/>
                      </a:cubicBezTo>
                      <a:cubicBezTo>
                        <a:pt x="1" y="4904"/>
                        <a:pt x="1201" y="6338"/>
                        <a:pt x="2702" y="6338"/>
                      </a:cubicBezTo>
                      <a:cubicBezTo>
                        <a:pt x="4204" y="6338"/>
                        <a:pt x="5404" y="4904"/>
                        <a:pt x="5404" y="3169"/>
                      </a:cubicBezTo>
                      <a:cubicBezTo>
                        <a:pt x="5404" y="1402"/>
                        <a:pt x="4204" y="1"/>
                        <a:pt x="270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60950" tIns="60950" rIns="60950" bIns="60950" anchor="ctr" anchorCtr="0">
                  <a:noAutofit/>
                </a:bodyPr>
                <a:lstStyle/>
                <a:p>
                  <a:pPr defTabSz="609630">
                    <a:buClrTx/>
                    <a:defRPr/>
                  </a:pPr>
                  <a:endParaRPr sz="2400" dirty="0">
                    <a:solidFill>
                      <a:sysClr val="windowText" lastClr="000000"/>
                    </a:solidFill>
                    <a:latin typeface="UTM Avo" panose="02040603050506020204" pitchFamily="18" charset="0"/>
                  </a:endParaRPr>
                </a:p>
              </p:txBody>
            </p:sp>
            <p:sp>
              <p:nvSpPr>
                <p:cNvPr id="9" name="Google Shape;3870;p68">
                  <a:extLst>
                    <a:ext uri="{FF2B5EF4-FFF2-40B4-BE49-F238E27FC236}">
                      <a16:creationId xmlns:a16="http://schemas.microsoft.com/office/drawing/2014/main" id="{7F56B04A-1128-17B9-887D-D2C0ACB2D0B2}"/>
                    </a:ext>
                  </a:extLst>
                </p:cNvPr>
                <p:cNvSpPr/>
                <p:nvPr/>
              </p:nvSpPr>
              <p:spPr>
                <a:xfrm>
                  <a:off x="3075200" y="1402275"/>
                  <a:ext cx="94275" cy="6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1" h="2470" extrusionOk="0">
                      <a:moveTo>
                        <a:pt x="1902" y="1"/>
                      </a:moveTo>
                      <a:cubicBezTo>
                        <a:pt x="1602" y="1"/>
                        <a:pt x="1402" y="67"/>
                        <a:pt x="1202" y="134"/>
                      </a:cubicBezTo>
                      <a:cubicBezTo>
                        <a:pt x="1002" y="234"/>
                        <a:pt x="835" y="401"/>
                        <a:pt x="668" y="501"/>
                      </a:cubicBezTo>
                      <a:cubicBezTo>
                        <a:pt x="501" y="634"/>
                        <a:pt x="368" y="801"/>
                        <a:pt x="268" y="968"/>
                      </a:cubicBezTo>
                      <a:cubicBezTo>
                        <a:pt x="201" y="1135"/>
                        <a:pt x="134" y="1268"/>
                        <a:pt x="68" y="1435"/>
                      </a:cubicBezTo>
                      <a:cubicBezTo>
                        <a:pt x="34" y="1602"/>
                        <a:pt x="1" y="1735"/>
                        <a:pt x="1" y="1835"/>
                      </a:cubicBezTo>
                      <a:lnTo>
                        <a:pt x="1" y="2169"/>
                      </a:lnTo>
                      <a:cubicBezTo>
                        <a:pt x="1" y="2269"/>
                        <a:pt x="34" y="2336"/>
                        <a:pt x="34" y="2402"/>
                      </a:cubicBezTo>
                      <a:lnTo>
                        <a:pt x="34" y="2469"/>
                      </a:lnTo>
                      <a:cubicBezTo>
                        <a:pt x="34" y="2469"/>
                        <a:pt x="68" y="2336"/>
                        <a:pt x="201" y="2236"/>
                      </a:cubicBezTo>
                      <a:cubicBezTo>
                        <a:pt x="234" y="2136"/>
                        <a:pt x="268" y="2069"/>
                        <a:pt x="334" y="1935"/>
                      </a:cubicBezTo>
                      <a:cubicBezTo>
                        <a:pt x="368" y="1802"/>
                        <a:pt x="401" y="1735"/>
                        <a:pt x="501" y="1602"/>
                      </a:cubicBezTo>
                      <a:cubicBezTo>
                        <a:pt x="568" y="1468"/>
                        <a:pt x="668" y="1402"/>
                        <a:pt x="735" y="1268"/>
                      </a:cubicBezTo>
                      <a:cubicBezTo>
                        <a:pt x="835" y="1168"/>
                        <a:pt x="935" y="1068"/>
                        <a:pt x="1068" y="968"/>
                      </a:cubicBezTo>
                      <a:cubicBezTo>
                        <a:pt x="1202" y="901"/>
                        <a:pt x="1368" y="801"/>
                        <a:pt x="1502" y="768"/>
                      </a:cubicBezTo>
                      <a:cubicBezTo>
                        <a:pt x="1602" y="735"/>
                        <a:pt x="1769" y="668"/>
                        <a:pt x="1902" y="668"/>
                      </a:cubicBezTo>
                      <a:cubicBezTo>
                        <a:pt x="2102" y="668"/>
                        <a:pt x="2202" y="735"/>
                        <a:pt x="2369" y="768"/>
                      </a:cubicBezTo>
                      <a:cubicBezTo>
                        <a:pt x="2536" y="801"/>
                        <a:pt x="2669" y="901"/>
                        <a:pt x="2769" y="968"/>
                      </a:cubicBezTo>
                      <a:cubicBezTo>
                        <a:pt x="2903" y="1068"/>
                        <a:pt x="3036" y="1135"/>
                        <a:pt x="3103" y="1268"/>
                      </a:cubicBezTo>
                      <a:cubicBezTo>
                        <a:pt x="3203" y="1402"/>
                        <a:pt x="3270" y="1468"/>
                        <a:pt x="3370" y="1602"/>
                      </a:cubicBezTo>
                      <a:cubicBezTo>
                        <a:pt x="3437" y="1735"/>
                        <a:pt x="3503" y="1835"/>
                        <a:pt x="3537" y="1935"/>
                      </a:cubicBezTo>
                      <a:cubicBezTo>
                        <a:pt x="3603" y="2069"/>
                        <a:pt x="3603" y="2136"/>
                        <a:pt x="3670" y="2236"/>
                      </a:cubicBezTo>
                      <a:cubicBezTo>
                        <a:pt x="3703" y="2402"/>
                        <a:pt x="3737" y="2469"/>
                        <a:pt x="3737" y="2469"/>
                      </a:cubicBezTo>
                      <a:lnTo>
                        <a:pt x="3737" y="2402"/>
                      </a:lnTo>
                      <a:cubicBezTo>
                        <a:pt x="3737" y="2336"/>
                        <a:pt x="3770" y="2269"/>
                        <a:pt x="3770" y="2169"/>
                      </a:cubicBezTo>
                      <a:lnTo>
                        <a:pt x="3770" y="1835"/>
                      </a:lnTo>
                      <a:cubicBezTo>
                        <a:pt x="3770" y="1735"/>
                        <a:pt x="3737" y="1602"/>
                        <a:pt x="3703" y="1435"/>
                      </a:cubicBezTo>
                      <a:cubicBezTo>
                        <a:pt x="3670" y="1302"/>
                        <a:pt x="3570" y="1135"/>
                        <a:pt x="3503" y="968"/>
                      </a:cubicBezTo>
                      <a:cubicBezTo>
                        <a:pt x="3370" y="801"/>
                        <a:pt x="3270" y="634"/>
                        <a:pt x="3103" y="501"/>
                      </a:cubicBezTo>
                      <a:cubicBezTo>
                        <a:pt x="2936" y="334"/>
                        <a:pt x="2769" y="234"/>
                        <a:pt x="2569" y="134"/>
                      </a:cubicBezTo>
                      <a:cubicBezTo>
                        <a:pt x="2369" y="67"/>
                        <a:pt x="2069" y="1"/>
                        <a:pt x="1902" y="1"/>
                      </a:cubicBezTo>
                      <a:close/>
                    </a:path>
                  </a:pathLst>
                </a:custGeom>
                <a:solidFill>
                  <a:srgbClr val="2B2B2B"/>
                </a:solidFill>
                <a:ln>
                  <a:noFill/>
                </a:ln>
              </p:spPr>
              <p:txBody>
                <a:bodyPr spcFirstLastPara="1" wrap="square" lIns="60950" tIns="60950" rIns="60950" bIns="60950" anchor="ctr" anchorCtr="0">
                  <a:noAutofit/>
                </a:bodyPr>
                <a:lstStyle/>
                <a:p>
                  <a:pPr defTabSz="609630">
                    <a:buClrTx/>
                    <a:defRPr/>
                  </a:pPr>
                  <a:endParaRPr sz="2400" dirty="0">
                    <a:solidFill>
                      <a:sysClr val="windowText" lastClr="000000"/>
                    </a:solidFill>
                    <a:latin typeface="UTM Avo" panose="02040603050506020204" pitchFamily="18" charset="0"/>
                  </a:endParaRPr>
                </a:p>
              </p:txBody>
            </p:sp>
            <p:sp>
              <p:nvSpPr>
                <p:cNvPr id="10" name="Google Shape;3871;p68">
                  <a:extLst>
                    <a:ext uri="{FF2B5EF4-FFF2-40B4-BE49-F238E27FC236}">
                      <a16:creationId xmlns:a16="http://schemas.microsoft.com/office/drawing/2014/main" id="{C5CE6CF2-0C2B-CAB7-85B6-F94806FAE0D4}"/>
                    </a:ext>
                  </a:extLst>
                </p:cNvPr>
                <p:cNvSpPr/>
                <p:nvPr/>
              </p:nvSpPr>
              <p:spPr>
                <a:xfrm>
                  <a:off x="3258675" y="1350575"/>
                  <a:ext cx="135125" cy="15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5" h="6339" extrusionOk="0">
                      <a:moveTo>
                        <a:pt x="2702" y="1"/>
                      </a:moveTo>
                      <a:cubicBezTo>
                        <a:pt x="1201" y="1"/>
                        <a:pt x="0" y="1402"/>
                        <a:pt x="0" y="3169"/>
                      </a:cubicBezTo>
                      <a:cubicBezTo>
                        <a:pt x="0" y="4904"/>
                        <a:pt x="1201" y="6338"/>
                        <a:pt x="2702" y="6338"/>
                      </a:cubicBezTo>
                      <a:cubicBezTo>
                        <a:pt x="4203" y="6338"/>
                        <a:pt x="5404" y="4904"/>
                        <a:pt x="5404" y="3169"/>
                      </a:cubicBezTo>
                      <a:cubicBezTo>
                        <a:pt x="5404" y="1402"/>
                        <a:pt x="4203" y="1"/>
                        <a:pt x="270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60950" tIns="60950" rIns="60950" bIns="60950" anchor="ctr" anchorCtr="0">
                  <a:noAutofit/>
                </a:bodyPr>
                <a:lstStyle/>
                <a:p>
                  <a:pPr defTabSz="609630">
                    <a:buClrTx/>
                    <a:defRPr/>
                  </a:pPr>
                  <a:endParaRPr sz="2400" dirty="0">
                    <a:solidFill>
                      <a:sysClr val="windowText" lastClr="000000"/>
                    </a:solidFill>
                    <a:latin typeface="UTM Avo" panose="02040603050506020204" pitchFamily="18" charset="0"/>
                  </a:endParaRPr>
                </a:p>
              </p:txBody>
            </p:sp>
            <p:sp>
              <p:nvSpPr>
                <p:cNvPr id="14" name="Google Shape;3872;p68">
                  <a:extLst>
                    <a:ext uri="{FF2B5EF4-FFF2-40B4-BE49-F238E27FC236}">
                      <a16:creationId xmlns:a16="http://schemas.microsoft.com/office/drawing/2014/main" id="{78C1BDB0-3CD4-D6BC-F089-8FA5FF634CB8}"/>
                    </a:ext>
                  </a:extLst>
                </p:cNvPr>
                <p:cNvSpPr/>
                <p:nvPr/>
              </p:nvSpPr>
              <p:spPr>
                <a:xfrm>
                  <a:off x="3281200" y="1402275"/>
                  <a:ext cx="94250" cy="6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0" h="2470" extrusionOk="0">
                      <a:moveTo>
                        <a:pt x="1901" y="1"/>
                      </a:moveTo>
                      <a:cubicBezTo>
                        <a:pt x="1668" y="1"/>
                        <a:pt x="1434" y="67"/>
                        <a:pt x="1201" y="134"/>
                      </a:cubicBezTo>
                      <a:cubicBezTo>
                        <a:pt x="1001" y="234"/>
                        <a:pt x="834" y="401"/>
                        <a:pt x="667" y="501"/>
                      </a:cubicBezTo>
                      <a:cubicBezTo>
                        <a:pt x="500" y="634"/>
                        <a:pt x="367" y="801"/>
                        <a:pt x="300" y="968"/>
                      </a:cubicBezTo>
                      <a:cubicBezTo>
                        <a:pt x="234" y="1135"/>
                        <a:pt x="134" y="1268"/>
                        <a:pt x="100" y="1435"/>
                      </a:cubicBezTo>
                      <a:cubicBezTo>
                        <a:pt x="67" y="1602"/>
                        <a:pt x="0" y="1735"/>
                        <a:pt x="0" y="1835"/>
                      </a:cubicBezTo>
                      <a:lnTo>
                        <a:pt x="0" y="2169"/>
                      </a:lnTo>
                      <a:cubicBezTo>
                        <a:pt x="0" y="2269"/>
                        <a:pt x="67" y="2336"/>
                        <a:pt x="67" y="2402"/>
                      </a:cubicBezTo>
                      <a:lnTo>
                        <a:pt x="67" y="2469"/>
                      </a:lnTo>
                      <a:cubicBezTo>
                        <a:pt x="67" y="2469"/>
                        <a:pt x="67" y="2336"/>
                        <a:pt x="134" y="2236"/>
                      </a:cubicBezTo>
                      <a:cubicBezTo>
                        <a:pt x="167" y="2136"/>
                        <a:pt x="200" y="2069"/>
                        <a:pt x="267" y="1935"/>
                      </a:cubicBezTo>
                      <a:cubicBezTo>
                        <a:pt x="300" y="1802"/>
                        <a:pt x="334" y="1735"/>
                        <a:pt x="434" y="1602"/>
                      </a:cubicBezTo>
                      <a:cubicBezTo>
                        <a:pt x="500" y="1468"/>
                        <a:pt x="601" y="1402"/>
                        <a:pt x="667" y="1268"/>
                      </a:cubicBezTo>
                      <a:cubicBezTo>
                        <a:pt x="767" y="1168"/>
                        <a:pt x="867" y="1068"/>
                        <a:pt x="1001" y="968"/>
                      </a:cubicBezTo>
                      <a:cubicBezTo>
                        <a:pt x="1268" y="801"/>
                        <a:pt x="1601" y="668"/>
                        <a:pt x="1868" y="668"/>
                      </a:cubicBezTo>
                      <a:cubicBezTo>
                        <a:pt x="2102" y="668"/>
                        <a:pt x="2168" y="735"/>
                        <a:pt x="2335" y="768"/>
                      </a:cubicBezTo>
                      <a:cubicBezTo>
                        <a:pt x="2502" y="801"/>
                        <a:pt x="2635" y="901"/>
                        <a:pt x="2769" y="968"/>
                      </a:cubicBezTo>
                      <a:cubicBezTo>
                        <a:pt x="2869" y="1068"/>
                        <a:pt x="3002" y="1135"/>
                        <a:pt x="3102" y="1268"/>
                      </a:cubicBezTo>
                      <a:cubicBezTo>
                        <a:pt x="3169" y="1402"/>
                        <a:pt x="3269" y="1468"/>
                        <a:pt x="3336" y="1602"/>
                      </a:cubicBezTo>
                      <a:cubicBezTo>
                        <a:pt x="3436" y="1735"/>
                        <a:pt x="3469" y="1835"/>
                        <a:pt x="3503" y="1935"/>
                      </a:cubicBezTo>
                      <a:cubicBezTo>
                        <a:pt x="3603" y="2069"/>
                        <a:pt x="3603" y="2136"/>
                        <a:pt x="3636" y="2236"/>
                      </a:cubicBezTo>
                      <a:cubicBezTo>
                        <a:pt x="3669" y="2402"/>
                        <a:pt x="3703" y="2469"/>
                        <a:pt x="3703" y="2469"/>
                      </a:cubicBezTo>
                      <a:lnTo>
                        <a:pt x="3703" y="2402"/>
                      </a:lnTo>
                      <a:cubicBezTo>
                        <a:pt x="3703" y="2336"/>
                        <a:pt x="3769" y="2269"/>
                        <a:pt x="3769" y="2169"/>
                      </a:cubicBezTo>
                      <a:lnTo>
                        <a:pt x="3769" y="1835"/>
                      </a:lnTo>
                      <a:cubicBezTo>
                        <a:pt x="3769" y="1735"/>
                        <a:pt x="3736" y="1602"/>
                        <a:pt x="3669" y="1435"/>
                      </a:cubicBezTo>
                      <a:cubicBezTo>
                        <a:pt x="3636" y="1302"/>
                        <a:pt x="3569" y="1135"/>
                        <a:pt x="3469" y="968"/>
                      </a:cubicBezTo>
                      <a:cubicBezTo>
                        <a:pt x="3336" y="801"/>
                        <a:pt x="3269" y="634"/>
                        <a:pt x="3102" y="501"/>
                      </a:cubicBezTo>
                      <a:cubicBezTo>
                        <a:pt x="2936" y="334"/>
                        <a:pt x="2769" y="234"/>
                        <a:pt x="2569" y="134"/>
                      </a:cubicBezTo>
                      <a:cubicBezTo>
                        <a:pt x="2335" y="67"/>
                        <a:pt x="2102" y="1"/>
                        <a:pt x="1901" y="1"/>
                      </a:cubicBezTo>
                      <a:close/>
                    </a:path>
                  </a:pathLst>
                </a:custGeom>
                <a:solidFill>
                  <a:srgbClr val="2B2B2B"/>
                </a:solidFill>
                <a:ln>
                  <a:noFill/>
                </a:ln>
              </p:spPr>
              <p:txBody>
                <a:bodyPr spcFirstLastPara="1" wrap="square" lIns="60950" tIns="60950" rIns="60950" bIns="60950" anchor="ctr" anchorCtr="0">
                  <a:noAutofit/>
                </a:bodyPr>
                <a:lstStyle/>
                <a:p>
                  <a:pPr defTabSz="609630">
                    <a:buClrTx/>
                    <a:defRPr/>
                  </a:pPr>
                  <a:endParaRPr sz="2400" dirty="0">
                    <a:solidFill>
                      <a:sysClr val="windowText" lastClr="000000"/>
                    </a:solidFill>
                    <a:latin typeface="UTM Avo" panose="02040603050506020204" pitchFamily="18" charset="0"/>
                  </a:endParaRPr>
                </a:p>
              </p:txBody>
            </p:sp>
            <p:sp>
              <p:nvSpPr>
                <p:cNvPr id="15" name="Google Shape;3873;p68">
                  <a:extLst>
                    <a:ext uri="{FF2B5EF4-FFF2-40B4-BE49-F238E27FC236}">
                      <a16:creationId xmlns:a16="http://schemas.microsoft.com/office/drawing/2014/main" id="{152EF07D-191C-6D91-4FDF-944216339188}"/>
                    </a:ext>
                  </a:extLst>
                </p:cNvPr>
                <p:cNvSpPr/>
                <p:nvPr/>
              </p:nvSpPr>
              <p:spPr>
                <a:xfrm>
                  <a:off x="3118575" y="1500788"/>
                  <a:ext cx="209350" cy="5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4" h="2002" extrusionOk="0">
                      <a:moveTo>
                        <a:pt x="0" y="0"/>
                      </a:moveTo>
                      <a:cubicBezTo>
                        <a:pt x="0" y="1"/>
                        <a:pt x="101" y="134"/>
                        <a:pt x="167" y="467"/>
                      </a:cubicBezTo>
                      <a:cubicBezTo>
                        <a:pt x="267" y="568"/>
                        <a:pt x="367" y="634"/>
                        <a:pt x="501" y="768"/>
                      </a:cubicBezTo>
                      <a:cubicBezTo>
                        <a:pt x="668" y="834"/>
                        <a:pt x="801" y="968"/>
                        <a:pt x="1001" y="1101"/>
                      </a:cubicBezTo>
                      <a:cubicBezTo>
                        <a:pt x="1101" y="1135"/>
                        <a:pt x="1201" y="1168"/>
                        <a:pt x="1301" y="1268"/>
                      </a:cubicBezTo>
                      <a:cubicBezTo>
                        <a:pt x="1435" y="1301"/>
                        <a:pt x="1501" y="1401"/>
                        <a:pt x="1635" y="1435"/>
                      </a:cubicBezTo>
                      <a:cubicBezTo>
                        <a:pt x="1868" y="1568"/>
                        <a:pt x="2135" y="1635"/>
                        <a:pt x="2369" y="1735"/>
                      </a:cubicBezTo>
                      <a:cubicBezTo>
                        <a:pt x="2502" y="1768"/>
                        <a:pt x="2669" y="1802"/>
                        <a:pt x="2802" y="1835"/>
                      </a:cubicBezTo>
                      <a:lnTo>
                        <a:pt x="3003" y="1902"/>
                      </a:lnTo>
                      <a:lnTo>
                        <a:pt x="3203" y="1935"/>
                      </a:lnTo>
                      <a:cubicBezTo>
                        <a:pt x="3403" y="1969"/>
                        <a:pt x="3503" y="1969"/>
                        <a:pt x="3670" y="2002"/>
                      </a:cubicBezTo>
                      <a:lnTo>
                        <a:pt x="4137" y="2002"/>
                      </a:lnTo>
                      <a:cubicBezTo>
                        <a:pt x="4470" y="2002"/>
                        <a:pt x="4771" y="1969"/>
                        <a:pt x="5071" y="1935"/>
                      </a:cubicBezTo>
                      <a:cubicBezTo>
                        <a:pt x="5137" y="1902"/>
                        <a:pt x="5171" y="1902"/>
                        <a:pt x="5271" y="1902"/>
                      </a:cubicBezTo>
                      <a:lnTo>
                        <a:pt x="5471" y="1835"/>
                      </a:lnTo>
                      <a:cubicBezTo>
                        <a:pt x="5604" y="1802"/>
                        <a:pt x="5771" y="1768"/>
                        <a:pt x="5905" y="1735"/>
                      </a:cubicBezTo>
                      <a:cubicBezTo>
                        <a:pt x="6005" y="1735"/>
                        <a:pt x="6138" y="1635"/>
                        <a:pt x="6272" y="1602"/>
                      </a:cubicBezTo>
                      <a:cubicBezTo>
                        <a:pt x="6372" y="1568"/>
                        <a:pt x="6505" y="1468"/>
                        <a:pt x="6639" y="1435"/>
                      </a:cubicBezTo>
                      <a:cubicBezTo>
                        <a:pt x="6872" y="1301"/>
                        <a:pt x="7106" y="1168"/>
                        <a:pt x="7272" y="1068"/>
                      </a:cubicBezTo>
                      <a:cubicBezTo>
                        <a:pt x="7472" y="934"/>
                        <a:pt x="7639" y="801"/>
                        <a:pt x="7773" y="668"/>
                      </a:cubicBezTo>
                      <a:lnTo>
                        <a:pt x="8106" y="334"/>
                      </a:lnTo>
                      <a:cubicBezTo>
                        <a:pt x="8306" y="167"/>
                        <a:pt x="8373" y="67"/>
                        <a:pt x="8373" y="67"/>
                      </a:cubicBezTo>
                      <a:lnTo>
                        <a:pt x="8373" y="67"/>
                      </a:lnTo>
                      <a:lnTo>
                        <a:pt x="8006" y="167"/>
                      </a:lnTo>
                      <a:cubicBezTo>
                        <a:pt x="7873" y="234"/>
                        <a:pt x="7773" y="267"/>
                        <a:pt x="7606" y="334"/>
                      </a:cubicBezTo>
                      <a:cubicBezTo>
                        <a:pt x="7439" y="434"/>
                        <a:pt x="7272" y="467"/>
                        <a:pt x="7039" y="568"/>
                      </a:cubicBezTo>
                      <a:cubicBezTo>
                        <a:pt x="6839" y="634"/>
                        <a:pt x="6672" y="734"/>
                        <a:pt x="6438" y="768"/>
                      </a:cubicBezTo>
                      <a:cubicBezTo>
                        <a:pt x="6338" y="801"/>
                        <a:pt x="6205" y="801"/>
                        <a:pt x="6105" y="834"/>
                      </a:cubicBezTo>
                      <a:cubicBezTo>
                        <a:pt x="5971" y="901"/>
                        <a:pt x="5838" y="934"/>
                        <a:pt x="5705" y="934"/>
                      </a:cubicBezTo>
                      <a:cubicBezTo>
                        <a:pt x="5471" y="968"/>
                        <a:pt x="5204" y="1068"/>
                        <a:pt x="4971" y="1068"/>
                      </a:cubicBezTo>
                      <a:cubicBezTo>
                        <a:pt x="4704" y="1101"/>
                        <a:pt x="4437" y="1101"/>
                        <a:pt x="4170" y="1101"/>
                      </a:cubicBezTo>
                      <a:lnTo>
                        <a:pt x="3803" y="1101"/>
                      </a:lnTo>
                      <a:cubicBezTo>
                        <a:pt x="3670" y="1101"/>
                        <a:pt x="3570" y="1068"/>
                        <a:pt x="3436" y="1068"/>
                      </a:cubicBezTo>
                      <a:lnTo>
                        <a:pt x="2669" y="934"/>
                      </a:lnTo>
                      <a:cubicBezTo>
                        <a:pt x="2436" y="901"/>
                        <a:pt x="2169" y="834"/>
                        <a:pt x="1968" y="768"/>
                      </a:cubicBezTo>
                      <a:cubicBezTo>
                        <a:pt x="1768" y="668"/>
                        <a:pt x="1568" y="634"/>
                        <a:pt x="1335" y="568"/>
                      </a:cubicBezTo>
                      <a:cubicBezTo>
                        <a:pt x="1135" y="467"/>
                        <a:pt x="968" y="401"/>
                        <a:pt x="801" y="334"/>
                      </a:cubicBezTo>
                      <a:cubicBezTo>
                        <a:pt x="634" y="267"/>
                        <a:pt x="501" y="234"/>
                        <a:pt x="401" y="167"/>
                      </a:cubicBezTo>
                      <a:cubicBezTo>
                        <a:pt x="134" y="67"/>
                        <a:pt x="1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2B2B2B"/>
                </a:solidFill>
                <a:ln>
                  <a:noFill/>
                </a:ln>
              </p:spPr>
              <p:txBody>
                <a:bodyPr spcFirstLastPara="1" wrap="square" lIns="60950" tIns="60950" rIns="60950" bIns="60950" anchor="ctr" anchorCtr="0">
                  <a:noAutofit/>
                </a:bodyPr>
                <a:lstStyle/>
                <a:p>
                  <a:pPr defTabSz="609630">
                    <a:buClrTx/>
                    <a:defRPr/>
                  </a:pPr>
                  <a:endParaRPr sz="2400" dirty="0">
                    <a:solidFill>
                      <a:sysClr val="windowText" lastClr="000000"/>
                    </a:solidFill>
                    <a:latin typeface="UTM Avo" panose="02040603050506020204" pitchFamily="18" charset="0"/>
                  </a:endParaRPr>
                </a:p>
              </p:txBody>
            </p:sp>
            <p:sp>
              <p:nvSpPr>
                <p:cNvPr id="16" name="Google Shape;3874;p68">
                  <a:extLst>
                    <a:ext uri="{FF2B5EF4-FFF2-40B4-BE49-F238E27FC236}">
                      <a16:creationId xmlns:a16="http://schemas.microsoft.com/office/drawing/2014/main" id="{C2885AF5-7275-3A14-6477-DA129C6C7A2D}"/>
                    </a:ext>
                  </a:extLst>
                </p:cNvPr>
                <p:cNvSpPr/>
                <p:nvPr/>
              </p:nvSpPr>
              <p:spPr>
                <a:xfrm>
                  <a:off x="3262850" y="1951625"/>
                  <a:ext cx="24200" cy="47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18965" extrusionOk="0">
                      <a:moveTo>
                        <a:pt x="484" y="1"/>
                      </a:moveTo>
                      <a:cubicBezTo>
                        <a:pt x="242" y="1"/>
                        <a:pt x="0" y="159"/>
                        <a:pt x="0" y="476"/>
                      </a:cubicBezTo>
                      <a:lnTo>
                        <a:pt x="0" y="18489"/>
                      </a:lnTo>
                      <a:cubicBezTo>
                        <a:pt x="0" y="18806"/>
                        <a:pt x="242" y="18964"/>
                        <a:pt x="484" y="18964"/>
                      </a:cubicBezTo>
                      <a:cubicBezTo>
                        <a:pt x="726" y="18964"/>
                        <a:pt x="968" y="18806"/>
                        <a:pt x="968" y="18489"/>
                      </a:cubicBezTo>
                      <a:lnTo>
                        <a:pt x="968" y="476"/>
                      </a:lnTo>
                      <a:cubicBezTo>
                        <a:pt x="968" y="159"/>
                        <a:pt x="726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60950" tIns="60950" rIns="60950" bIns="60950" anchor="ctr" anchorCtr="0">
                  <a:noAutofit/>
                </a:bodyPr>
                <a:lstStyle/>
                <a:p>
                  <a:pPr defTabSz="609630">
                    <a:buClrTx/>
                    <a:defRPr/>
                  </a:pPr>
                  <a:endParaRPr sz="2400" dirty="0">
                    <a:solidFill>
                      <a:sysClr val="windowText" lastClr="000000"/>
                    </a:solidFill>
                    <a:latin typeface="UTM Avo" panose="02040603050506020204" pitchFamily="18" charset="0"/>
                  </a:endParaRPr>
                </a:p>
              </p:txBody>
            </p:sp>
          </p:grpSp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C3D93A8-2DE2-301D-1161-6F32CCAB2197}"/>
                </a:ext>
              </a:extLst>
            </p:cNvPr>
            <p:cNvSpPr/>
            <p:nvPr/>
          </p:nvSpPr>
          <p:spPr>
            <a:xfrm>
              <a:off x="3243559" y="3447926"/>
              <a:ext cx="3022943" cy="692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err="1">
                  <a:solidFill>
                    <a:srgbClr val="94413F">
                      <a:lumMod val="50000"/>
                    </a:srgbClr>
                  </a:solidFill>
                  <a:latin typeface="UTM Avo" panose="02040603050506020204" pitchFamily="18" charset="0"/>
                  <a:ea typeface="+mn-ea"/>
                </a:rPr>
                <a:t>loại</a:t>
              </a:r>
              <a:r>
                <a:rPr lang="en-US" sz="2400" dirty="0">
                  <a:solidFill>
                    <a:srgbClr val="94413F">
                      <a:lumMod val="50000"/>
                    </a:srgbClr>
                  </a:solidFill>
                  <a:latin typeface="UTM Avo" panose="02040603050506020204" pitchFamily="18" charset="0"/>
                  <a:ea typeface="+mn-ea"/>
                </a:rPr>
                <a:t> </a:t>
              </a:r>
              <a:r>
                <a:rPr lang="en-US" sz="2400" dirty="0" err="1">
                  <a:solidFill>
                    <a:srgbClr val="94413F">
                      <a:lumMod val="50000"/>
                    </a:srgbClr>
                  </a:solidFill>
                  <a:latin typeface="UTM Avo" panose="02040603050506020204" pitchFamily="18" charset="0"/>
                  <a:ea typeface="+mn-ea"/>
                </a:rPr>
                <a:t>trái</a:t>
              </a:r>
              <a:r>
                <a:rPr lang="en-US" sz="2400" dirty="0">
                  <a:solidFill>
                    <a:srgbClr val="94413F">
                      <a:lumMod val="50000"/>
                    </a:srgbClr>
                  </a:solidFill>
                  <a:latin typeface="UTM Avo" panose="02040603050506020204" pitchFamily="18" charset="0"/>
                  <a:ea typeface="+mn-ea"/>
                </a:rPr>
                <a:t> </a:t>
              </a:r>
              <a:r>
                <a:rPr lang="en-US" sz="2400" dirty="0" err="1">
                  <a:solidFill>
                    <a:srgbClr val="94413F">
                      <a:lumMod val="50000"/>
                    </a:srgbClr>
                  </a:solidFill>
                  <a:latin typeface="UTM Avo" panose="02040603050506020204" pitchFamily="18" charset="0"/>
                  <a:ea typeface="+mn-ea"/>
                </a:rPr>
                <a:t>cây</a:t>
              </a:r>
              <a:r>
                <a:rPr lang="en-US" sz="2400" dirty="0">
                  <a:solidFill>
                    <a:srgbClr val="94413F">
                      <a:lumMod val="50000"/>
                    </a:srgbClr>
                  </a:solidFill>
                  <a:latin typeface="UTM Avo" panose="02040603050506020204" pitchFamily="18" charset="0"/>
                  <a:ea typeface="+mn-ea"/>
                </a:rPr>
                <a:t>: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</p:grpSp>
      <p:sp>
        <p:nvSpPr>
          <p:cNvPr id="17" name="Rounded Rectangle 19">
            <a:extLst>
              <a:ext uri="{FF2B5EF4-FFF2-40B4-BE49-F238E27FC236}">
                <a16:creationId xmlns:a16="http://schemas.microsoft.com/office/drawing/2014/main" id="{72D8A689-2C52-DE5B-CAA1-A9FEB7E3444F}"/>
              </a:ext>
            </a:extLst>
          </p:cNvPr>
          <p:cNvSpPr/>
          <p:nvPr/>
        </p:nvSpPr>
        <p:spPr>
          <a:xfrm>
            <a:off x="5396654" y="3878793"/>
            <a:ext cx="1236133" cy="55096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Cam</a:t>
            </a:r>
          </a:p>
        </p:txBody>
      </p:sp>
      <p:sp>
        <p:nvSpPr>
          <p:cNvPr id="18" name="Rounded Rectangle 21">
            <a:extLst>
              <a:ext uri="{FF2B5EF4-FFF2-40B4-BE49-F238E27FC236}">
                <a16:creationId xmlns:a16="http://schemas.microsoft.com/office/drawing/2014/main" id="{C9EE5D3A-1939-9BF0-81E2-ADE2ABBB00BB}"/>
              </a:ext>
            </a:extLst>
          </p:cNvPr>
          <p:cNvSpPr/>
          <p:nvPr/>
        </p:nvSpPr>
        <p:spPr>
          <a:xfrm>
            <a:off x="8647854" y="3878793"/>
            <a:ext cx="1236133" cy="55096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</a:rPr>
              <a:t>Xoài</a:t>
            </a:r>
            <a:endParaRPr lang="en-US" sz="24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AD2677-4192-F06F-2827-B5F3676FF226}"/>
              </a:ext>
            </a:extLst>
          </p:cNvPr>
          <p:cNvSpPr/>
          <p:nvPr/>
        </p:nvSpPr>
        <p:spPr>
          <a:xfrm>
            <a:off x="676743" y="4819458"/>
            <a:ext cx="5049780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19" indent="-381019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err="1">
                <a:latin typeface="UTM Avo" panose="02040603050506020204" pitchFamily="18" charset="0"/>
              </a:rPr>
              <a:t>Trái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cây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có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giá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tiền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cao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nhất</a:t>
            </a:r>
            <a:r>
              <a:rPr lang="en-US" sz="2400" dirty="0">
                <a:latin typeface="UTM Avo" panose="02040603050506020204" pitchFamily="18" charset="0"/>
              </a:rPr>
              <a:t>: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E76BE6E-F7C4-2AE0-359D-1781FDA1EDD3}"/>
              </a:ext>
            </a:extLst>
          </p:cNvPr>
          <p:cNvSpPr/>
          <p:nvPr/>
        </p:nvSpPr>
        <p:spPr>
          <a:xfrm>
            <a:off x="645336" y="5438994"/>
            <a:ext cx="5150769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19" indent="-381019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err="1">
                <a:latin typeface="UTM Avo" panose="02040603050506020204" pitchFamily="18" charset="0"/>
              </a:rPr>
              <a:t>Trái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cây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có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giá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tiền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thấp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nhất</a:t>
            </a:r>
            <a:r>
              <a:rPr lang="en-US" sz="2400" dirty="0">
                <a:latin typeface="UTM Avo" panose="02040603050506020204" pitchFamily="18" charset="0"/>
              </a:rPr>
              <a:t>: </a:t>
            </a:r>
          </a:p>
        </p:txBody>
      </p:sp>
      <p:sp>
        <p:nvSpPr>
          <p:cNvPr id="21" name="Rounded Rectangle 24">
            <a:extLst>
              <a:ext uri="{FF2B5EF4-FFF2-40B4-BE49-F238E27FC236}">
                <a16:creationId xmlns:a16="http://schemas.microsoft.com/office/drawing/2014/main" id="{7AC773F3-4B43-BC10-8D63-EF0C67F0AB0D}"/>
              </a:ext>
            </a:extLst>
          </p:cNvPr>
          <p:cNvSpPr/>
          <p:nvPr/>
        </p:nvSpPr>
        <p:spPr>
          <a:xfrm>
            <a:off x="3804920" y="3878793"/>
            <a:ext cx="1236133" cy="55096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</a:rPr>
              <a:t>Táo</a:t>
            </a:r>
            <a:endParaRPr lang="en-US" sz="24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22" name="Rounded Rectangle 25">
            <a:extLst>
              <a:ext uri="{FF2B5EF4-FFF2-40B4-BE49-F238E27FC236}">
                <a16:creationId xmlns:a16="http://schemas.microsoft.com/office/drawing/2014/main" id="{3D27FF48-1D63-647E-5B2C-A180DABCBBCA}"/>
              </a:ext>
            </a:extLst>
          </p:cNvPr>
          <p:cNvSpPr/>
          <p:nvPr/>
        </p:nvSpPr>
        <p:spPr>
          <a:xfrm>
            <a:off x="7044064" y="3878792"/>
            <a:ext cx="1236133" cy="55096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</a:rPr>
              <a:t>Ổi</a:t>
            </a:r>
            <a:endParaRPr lang="en-US" sz="24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23" name="Rounded Rectangle 24">
            <a:extLst>
              <a:ext uri="{FF2B5EF4-FFF2-40B4-BE49-F238E27FC236}">
                <a16:creationId xmlns:a16="http://schemas.microsoft.com/office/drawing/2014/main" id="{E9E851B9-0C07-6291-ABC8-6F9413A92658}"/>
              </a:ext>
            </a:extLst>
          </p:cNvPr>
          <p:cNvSpPr/>
          <p:nvPr/>
        </p:nvSpPr>
        <p:spPr>
          <a:xfrm>
            <a:off x="5633720" y="4813513"/>
            <a:ext cx="1236133" cy="55096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</a:rPr>
              <a:t>Táo</a:t>
            </a:r>
            <a:endParaRPr lang="en-US" sz="24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Rounded Rectangle 25">
            <a:extLst>
              <a:ext uri="{FF2B5EF4-FFF2-40B4-BE49-F238E27FC236}">
                <a16:creationId xmlns:a16="http://schemas.microsoft.com/office/drawing/2014/main" id="{682CB421-EAA6-7DDD-1AA5-B82B9E6F16BC}"/>
              </a:ext>
            </a:extLst>
          </p:cNvPr>
          <p:cNvSpPr/>
          <p:nvPr/>
        </p:nvSpPr>
        <p:spPr>
          <a:xfrm>
            <a:off x="5672464" y="5504392"/>
            <a:ext cx="1236133" cy="55096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</a:rPr>
              <a:t>Ổi</a:t>
            </a:r>
            <a:endParaRPr lang="en-US" sz="24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24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/>
      <p:bldP spid="20" grpId="0"/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>
          <a:extLst>
            <a:ext uri="{FF2B5EF4-FFF2-40B4-BE49-F238E27FC236}">
              <a16:creationId xmlns:a16="http://schemas.microsoft.com/office/drawing/2014/main" id="{AB29D28C-063E-7408-18A1-44CFA1F98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92C361B-461E-9264-5A87-314384EAA4A1}"/>
              </a:ext>
            </a:extLst>
          </p:cNvPr>
          <p:cNvSpPr/>
          <p:nvPr/>
        </p:nvSpPr>
        <p:spPr>
          <a:xfrm>
            <a:off x="3549092" y="1478069"/>
            <a:ext cx="5335114" cy="574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latin typeface="UTM Avo" panose="02040603050506020204" pitchFamily="18" charset="0"/>
              </a:rPr>
              <a:t>Giá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bán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của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một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số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loại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trái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cây</a:t>
            </a:r>
            <a:endParaRPr lang="en-US" sz="2400" b="1" dirty="0">
              <a:latin typeface="UTM Avo" panose="02040603050506020204" pitchFamily="18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CADF3F4-42E7-4182-878C-FEFFECAC7C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026420"/>
              </p:ext>
            </p:extLst>
          </p:nvPr>
        </p:nvGraphicFramePr>
        <p:xfrm>
          <a:off x="778934" y="2156460"/>
          <a:ext cx="10583335" cy="1113572"/>
        </p:xfrm>
        <a:graphic>
          <a:graphicData uri="http://schemas.openxmlformats.org/drawingml/2006/table">
            <a:tbl>
              <a:tblPr firstRow="1" firstCol="1" bandRow="1"/>
              <a:tblGrid>
                <a:gridCol w="2116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6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6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6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16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60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Trái</a:t>
                      </a:r>
                      <a:r>
                        <a:rPr lang="en-US" sz="2400" b="1" dirty="0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cây</a:t>
                      </a:r>
                      <a:endParaRPr lang="en-US" sz="2400" b="1" dirty="0">
                        <a:effectLst/>
                        <a:latin typeface="UTM Avo" panose="02040603050506020204" pitchFamily="18" charset="0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Táo</a:t>
                      </a:r>
                      <a:endParaRPr lang="en-US" sz="2400" b="0" dirty="0">
                        <a:effectLst/>
                        <a:latin typeface="UTM Avo" panose="02040603050506020204" pitchFamily="18" charset="0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Cam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Ổi</a:t>
                      </a:r>
                      <a:endParaRPr lang="en-US" sz="2400" b="0" dirty="0">
                        <a:effectLst/>
                        <a:latin typeface="UTM Avo" panose="02040603050506020204" pitchFamily="18" charset="0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Xoài</a:t>
                      </a:r>
                      <a:endParaRPr lang="en-US" sz="2400" b="0" dirty="0">
                        <a:effectLst/>
                        <a:latin typeface="UTM Avo" panose="02040603050506020204" pitchFamily="18" charset="0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1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Giá</a:t>
                      </a:r>
                      <a:r>
                        <a:rPr lang="en-US" sz="2400" b="1" dirty="0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bán</a:t>
                      </a:r>
                      <a:r>
                        <a:rPr lang="en-US" sz="2400" b="1" dirty="0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/kg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50 000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35 000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25 000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a:t>45 000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 Diagonal Corner Rectangle 3">
                <a:extLst>
                  <a:ext uri="{FF2B5EF4-FFF2-40B4-BE49-F238E27FC236}">
                    <a16:creationId xmlns:a16="http://schemas.microsoft.com/office/drawing/2014/main" id="{D4C6CC6E-8006-0B3C-F7FD-C2AB73ECA0DB}"/>
                  </a:ext>
                </a:extLst>
              </p:cNvPr>
              <p:cNvSpPr/>
              <p:nvPr/>
            </p:nvSpPr>
            <p:spPr>
              <a:xfrm>
                <a:off x="642910" y="3608467"/>
                <a:ext cx="10648237" cy="1259777"/>
              </a:xfrm>
              <a:prstGeom prst="round2Diag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/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4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/>
                    <a:cs typeface="Times New Roman"/>
                  </a:rPr>
                  <a:t>Mua 3kg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vi-VN" sz="24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/>
                    <a:cs typeface="Times New Roman"/>
                  </a:rPr>
                  <a:t>táo, 2kg ổi, 1kg cam và 1kg xoài hết số tiền là: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vi-VN" sz="24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/>
                    <a:cs typeface="Times New Roman"/>
                  </a:rPr>
                  <a:t>3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vi-VN" sz="24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/>
                    <a:cs typeface="Times New Roman"/>
                  </a:rPr>
                  <a:t>50 000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+</m:t>
                    </m:r>
                  </m:oMath>
                </a14:m>
                <a:r>
                  <a:rPr lang="vi-VN" sz="24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/>
                    <a:cs typeface="Times New Roman"/>
                  </a:rPr>
                  <a:t> 2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vi-VN" sz="24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/>
                    <a:cs typeface="Times New Roman"/>
                  </a:rPr>
                  <a:t>25 000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+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vi-VN" sz="24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/>
                    <a:cs typeface="Times New Roman"/>
                  </a:rPr>
                  <a:t>1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vi-VN" sz="24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/>
                    <a:cs typeface="Times New Roman"/>
                  </a:rPr>
                  <a:t>35 000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+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vi-VN" sz="24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/>
                    <a:cs typeface="Times New Roman"/>
                  </a:rPr>
                  <a:t>1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vi-VN" sz="24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/>
                    <a:cs typeface="Times New Roman"/>
                  </a:rPr>
                  <a:t>45 000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vi-VN" sz="24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/>
                    <a:cs typeface="Times New Roman"/>
                  </a:rPr>
                  <a:t>280 000 (đồng) </a:t>
                </a:r>
              </a:p>
            </p:txBody>
          </p:sp>
        </mc:Choice>
        <mc:Fallback xmlns="">
          <p:sp>
            <p:nvSpPr>
              <p:cNvPr id="13" name="Round Diagonal Corner Rectangle 3">
                <a:extLst>
                  <a:ext uri="{FF2B5EF4-FFF2-40B4-BE49-F238E27FC236}">
                    <a16:creationId xmlns:a16="http://schemas.microsoft.com/office/drawing/2014/main" id="{D4C6CC6E-8006-0B3C-F7FD-C2AB73ECA0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10" y="3608467"/>
                <a:ext cx="10648237" cy="1259777"/>
              </a:xfrm>
              <a:prstGeom prst="round2DiagRect">
                <a:avLst/>
              </a:prstGeom>
              <a:blipFill>
                <a:blip r:embed="rId4"/>
                <a:stretch>
                  <a:fillRect b="-3828"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899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5960DFB9-864E-6F0B-B5AA-D5EA9CDBDE3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713706" y="1673012"/>
            <a:ext cx="632493" cy="375921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404584" y="1630330"/>
            <a:ext cx="82778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1000"/>
              </a:spcAft>
              <a:defRPr/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 hiện các hoạt động sau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2400" b="1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3EDEC4C-DC1B-2FDC-0022-0627C88E18C1}"/>
              </a:ext>
            </a:extLst>
          </p:cNvPr>
          <p:cNvGrpSpPr/>
          <p:nvPr/>
        </p:nvGrpSpPr>
        <p:grpSpPr>
          <a:xfrm>
            <a:off x="643924" y="2286429"/>
            <a:ext cx="6010877" cy="1675843"/>
            <a:chOff x="1853514" y="2405835"/>
            <a:chExt cx="9016316" cy="251376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EAB40A2-7103-E2A6-9446-E8DFF5DD3E21}"/>
                </a:ext>
              </a:extLst>
            </p:cNvPr>
            <p:cNvSpPr/>
            <p:nvPr/>
          </p:nvSpPr>
          <p:spPr>
            <a:xfrm>
              <a:off x="1853514" y="2506651"/>
              <a:ext cx="914400" cy="9144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400" dirty="0">
                  <a:solidFill>
                    <a:srgbClr val="000000"/>
                  </a:solidFill>
                  <a:latin typeface="UTM Avo" panose="02040603050506020204" pitchFamily="18" charset="0"/>
                </a:rPr>
                <a:t>1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B2112F9-E4F8-14BF-BFB6-85EB77FD5920}"/>
                </a:ext>
              </a:extLst>
            </p:cNvPr>
            <p:cNvSpPr/>
            <p:nvPr/>
          </p:nvSpPr>
          <p:spPr>
            <a:xfrm>
              <a:off x="2960627" y="2405835"/>
              <a:ext cx="7909203" cy="25137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dirty="0">
                  <a:latin typeface="UTM Avo" panose="02040603050506020204" pitchFamily="18" charset="0"/>
                </a:rPr>
                <a:t>Mỗi </a:t>
              </a:r>
              <a:r>
                <a:rPr lang="en-US" sz="2400" dirty="0" err="1">
                  <a:latin typeface="UTM Avo" panose="02040603050506020204" pitchFamily="18" charset="0"/>
                </a:rPr>
                <a:t>nhóm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lựa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chọn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một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tiêu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chí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thống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kê</a:t>
              </a:r>
              <a:r>
                <a:rPr lang="en-US" sz="2400" dirty="0">
                  <a:latin typeface="UTM Avo" panose="02040603050506020204" pitchFamily="18" charset="0"/>
                </a:rPr>
                <a:t>: </a:t>
              </a:r>
              <a:r>
                <a:rPr lang="en-US" sz="2400" dirty="0" err="1">
                  <a:latin typeface="UTM Avo" panose="02040603050506020204" pitchFamily="18" charset="0"/>
                </a:rPr>
                <a:t>cân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nặng</a:t>
              </a:r>
              <a:r>
                <a:rPr lang="en-US" sz="2400" dirty="0">
                  <a:latin typeface="UTM Avo" panose="02040603050506020204" pitchFamily="18" charset="0"/>
                </a:rPr>
                <a:t>, </a:t>
              </a:r>
              <a:r>
                <a:rPr lang="en-US" sz="2400" dirty="0" err="1">
                  <a:latin typeface="UTM Avo" panose="02040603050506020204" pitchFamily="18" charset="0"/>
                </a:rPr>
                <a:t>chiều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cao</a:t>
              </a:r>
              <a:r>
                <a:rPr lang="en-US" sz="2400" dirty="0">
                  <a:latin typeface="UTM Avo" panose="02040603050506020204" pitchFamily="18" charset="0"/>
                </a:rPr>
                <a:t>, </a:t>
              </a:r>
              <a:r>
                <a:rPr lang="en-US" sz="2400" dirty="0" err="1">
                  <a:latin typeface="UTM Avo" panose="02040603050506020204" pitchFamily="18" charset="0"/>
                </a:rPr>
                <a:t>cỡ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giày</a:t>
              </a:r>
              <a:r>
                <a:rPr lang="en-US" sz="2400" dirty="0">
                  <a:latin typeface="UTM Avo" panose="02040603050506020204" pitchFamily="18" charset="0"/>
                </a:rPr>
                <a:t>,...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CA81AF8-817A-D3B0-6E28-D566E7A443B7}"/>
              </a:ext>
            </a:extLst>
          </p:cNvPr>
          <p:cNvGrpSpPr/>
          <p:nvPr/>
        </p:nvGrpSpPr>
        <p:grpSpPr>
          <a:xfrm>
            <a:off x="551559" y="4063142"/>
            <a:ext cx="5960077" cy="1121846"/>
            <a:chOff x="1853515" y="4686300"/>
            <a:chExt cx="8940115" cy="1682768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A00E6CF-8D62-97E3-4400-625169CFEC1C}"/>
                </a:ext>
              </a:extLst>
            </p:cNvPr>
            <p:cNvSpPr/>
            <p:nvPr/>
          </p:nvSpPr>
          <p:spPr>
            <a:xfrm>
              <a:off x="1853515" y="4736932"/>
              <a:ext cx="914400" cy="9144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400" dirty="0">
                  <a:solidFill>
                    <a:srgbClr val="000000"/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3EE8DDD-9E29-2CE9-E21D-0F7B04336534}"/>
                </a:ext>
              </a:extLst>
            </p:cNvPr>
            <p:cNvSpPr/>
            <p:nvPr/>
          </p:nvSpPr>
          <p:spPr>
            <a:xfrm>
              <a:off x="2960626" y="4686300"/>
              <a:ext cx="7833004" cy="16827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dirty="0">
                  <a:latin typeface="UTM Avo" panose="02040603050506020204" pitchFamily="18" charset="0"/>
                </a:rPr>
                <a:t>Thu </a:t>
              </a:r>
              <a:r>
                <a:rPr lang="en-US" sz="2400" dirty="0" err="1">
                  <a:latin typeface="UTM Avo" panose="02040603050506020204" pitchFamily="18" charset="0"/>
                </a:rPr>
                <a:t>nhập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thông</a:t>
              </a:r>
              <a:r>
                <a:rPr lang="en-US" sz="2400" dirty="0">
                  <a:latin typeface="UTM Avo" panose="02040603050506020204" pitchFamily="18" charset="0"/>
                </a:rPr>
                <a:t> tin </a:t>
              </a:r>
              <a:r>
                <a:rPr lang="en-US" sz="2400" dirty="0" err="1">
                  <a:latin typeface="UTM Avo" panose="02040603050506020204" pitchFamily="18" charset="0"/>
                </a:rPr>
                <a:t>từ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các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bạn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trong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nhóm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rồi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ghi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vào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bảng</a:t>
              </a:r>
              <a:r>
                <a:rPr lang="en-US" sz="2400" dirty="0">
                  <a:latin typeface="UTM Avo" panose="02040603050506020204" pitchFamily="18" charset="0"/>
                </a:rPr>
                <a:t>.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0EE0CDED-DFBB-3237-4DDE-8AFD2CDC2C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353" y="1860972"/>
            <a:ext cx="4889012" cy="388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52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>
          <a:extLst>
            <a:ext uri="{FF2B5EF4-FFF2-40B4-BE49-F238E27FC236}">
              <a16:creationId xmlns:a16="http://schemas.microsoft.com/office/drawing/2014/main" id="{627F4CC5-2D89-D20A-B4DB-3976EEE391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7D730F7-F95E-0441-D625-AEC0DBE3A2F6}"/>
              </a:ext>
            </a:extLst>
          </p:cNvPr>
          <p:cNvSpPr/>
          <p:nvPr/>
        </p:nvSpPr>
        <p:spPr>
          <a:xfrm>
            <a:off x="713706" y="1673012"/>
            <a:ext cx="632493" cy="375921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C07B09-D61B-EC36-B1FE-BFD674C3039D}"/>
              </a:ext>
            </a:extLst>
          </p:cNvPr>
          <p:cNvSpPr txBox="1"/>
          <p:nvPr/>
        </p:nvSpPr>
        <p:spPr>
          <a:xfrm>
            <a:off x="1404584" y="1630330"/>
            <a:ext cx="82778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1000"/>
              </a:spcAft>
              <a:defRPr/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 hiện các hoạt động sau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2400" b="1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6023C0C-6F63-239C-D3CC-35CB496343B7}"/>
              </a:ext>
            </a:extLst>
          </p:cNvPr>
          <p:cNvGrpSpPr/>
          <p:nvPr/>
        </p:nvGrpSpPr>
        <p:grpSpPr>
          <a:xfrm>
            <a:off x="664244" y="2160598"/>
            <a:ext cx="9373835" cy="609599"/>
            <a:chOff x="1853514" y="2506651"/>
            <a:chExt cx="14060753" cy="9144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F43BC00-5D61-615B-6E55-C12D9A5D69D3}"/>
                </a:ext>
              </a:extLst>
            </p:cNvPr>
            <p:cNvSpPr/>
            <p:nvPr/>
          </p:nvSpPr>
          <p:spPr>
            <a:xfrm>
              <a:off x="1853514" y="2506651"/>
              <a:ext cx="914400" cy="9144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00000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8FF61D3-D426-FF2F-E4EB-946A6C635ADD}"/>
                </a:ext>
              </a:extLst>
            </p:cNvPr>
            <p:cNvSpPr/>
            <p:nvPr/>
          </p:nvSpPr>
          <p:spPr>
            <a:xfrm>
              <a:off x="2884425" y="2603955"/>
              <a:ext cx="13029842" cy="692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400" dirty="0">
                  <a:latin typeface="UTM Avo" panose="02040603050506020204" pitchFamily="18" charset="0"/>
                </a:rPr>
                <a:t>Đọc </a:t>
              </a:r>
              <a:r>
                <a:rPr lang="en-US" sz="2400" dirty="0" err="1">
                  <a:latin typeface="UTM Avo" panose="02040603050506020204" pitchFamily="18" charset="0"/>
                </a:rPr>
                <a:t>các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số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liệu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trong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bảng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thống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kê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rồi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rút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ra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nhận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xét</a:t>
              </a:r>
              <a:r>
                <a:rPr lang="en-US" sz="2400" dirty="0">
                  <a:latin typeface="UTM Avo" panose="02040603050506020204" pitchFamily="18" charset="0"/>
                </a:rPr>
                <a:t>.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923AEA8-950D-22FF-3982-AC7E9F1B0F5D}"/>
              </a:ext>
            </a:extLst>
          </p:cNvPr>
          <p:cNvGrpSpPr/>
          <p:nvPr/>
        </p:nvGrpSpPr>
        <p:grpSpPr>
          <a:xfrm>
            <a:off x="664244" y="2903669"/>
            <a:ext cx="5899117" cy="609600"/>
            <a:chOff x="1853515" y="4736932"/>
            <a:chExt cx="8848675" cy="9144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89EFA06-3096-F5C7-11E3-353517B0C6F8}"/>
                </a:ext>
              </a:extLst>
            </p:cNvPr>
            <p:cNvSpPr/>
            <p:nvPr/>
          </p:nvSpPr>
          <p:spPr>
            <a:xfrm>
              <a:off x="1853515" y="4736932"/>
              <a:ext cx="914400" cy="9144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000000"/>
                  </a:solidFill>
                  <a:latin typeface="UTM Avo" panose="02040603050506020204" pitchFamily="18" charset="0"/>
                </a:rPr>
                <a:t>4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3A39DC9-9CF0-DE43-7AC5-E81686A3E17D}"/>
                </a:ext>
              </a:extLst>
            </p:cNvPr>
            <p:cNvSpPr/>
            <p:nvPr/>
          </p:nvSpPr>
          <p:spPr>
            <a:xfrm>
              <a:off x="2869186" y="4869180"/>
              <a:ext cx="7833004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vi-VN" sz="2400" dirty="0">
                  <a:latin typeface="UTM Avo" panose="02040603050506020204" pitchFamily="18" charset="0"/>
                </a:rPr>
                <a:t>Trưng bày vào báo cáo kết quả</a:t>
              </a:r>
              <a:r>
                <a:rPr lang="en-US" sz="2400" dirty="0">
                  <a:latin typeface="UTM Avo" panose="02040603050506020204" pitchFamily="18" charset="0"/>
                </a:rPr>
                <a:t>.</a:t>
              </a:r>
              <a:endParaRPr lang="vi-VN" sz="2400" dirty="0">
                <a:latin typeface="UTM Avo" panose="02040603050506020204" pitchFamily="18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17B5EC03-C2EE-9F44-EE00-4DDF1F3C9C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4559" y="3616301"/>
            <a:ext cx="7172961" cy="328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1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>
          <a:extLst>
            <a:ext uri="{FF2B5EF4-FFF2-40B4-BE49-F238E27FC236}">
              <a16:creationId xmlns:a16="http://schemas.microsoft.com/office/drawing/2014/main" id="{ABD7B909-53E2-C9C0-47FB-137A87CDEE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01D6E4B-4518-F3BE-8D08-1F2D72057780}"/>
              </a:ext>
            </a:extLst>
          </p:cNvPr>
          <p:cNvSpPr/>
          <p:nvPr/>
        </p:nvSpPr>
        <p:spPr>
          <a:xfrm>
            <a:off x="713706" y="1673012"/>
            <a:ext cx="632493" cy="375921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01</a:t>
            </a:r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943D5DA0-9AB8-EF11-6530-D12F85A432B6}"/>
              </a:ext>
            </a:extLst>
          </p:cNvPr>
          <p:cNvSpPr/>
          <p:nvPr/>
        </p:nvSpPr>
        <p:spPr>
          <a:xfrm>
            <a:off x="684340" y="2205394"/>
            <a:ext cx="1719122" cy="510778"/>
          </a:xfrm>
          <a:prstGeom prst="roundRect">
            <a:avLst/>
          </a:prstGeom>
          <a:solidFill>
            <a:srgbClr val="F9E3E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ea typeface="+mn-ea"/>
              </a:rPr>
              <a:t>Nhiệm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ea typeface="+mn-ea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ea typeface="+mn-ea"/>
              </a:rPr>
              <a:t>vụ</a:t>
            </a:r>
            <a:endParaRPr lang="en-US" sz="2400" dirty="0">
              <a:latin typeface="UTM Avo" panose="020406030505060202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0318AF3-069A-FAE1-1217-905A838FFAAC}"/>
              </a:ext>
            </a:extLst>
          </p:cNvPr>
          <p:cNvGrpSpPr/>
          <p:nvPr/>
        </p:nvGrpSpPr>
        <p:grpSpPr>
          <a:xfrm>
            <a:off x="2574247" y="1928856"/>
            <a:ext cx="8084040" cy="972065"/>
            <a:chOff x="1865869" y="2125363"/>
            <a:chExt cx="12126061" cy="1458097"/>
          </a:xfrm>
        </p:grpSpPr>
        <p:sp>
          <p:nvSpPr>
            <p:cNvPr id="13" name="Diamond 12">
              <a:extLst>
                <a:ext uri="{FF2B5EF4-FFF2-40B4-BE49-F238E27FC236}">
                  <a16:creationId xmlns:a16="http://schemas.microsoft.com/office/drawing/2014/main" id="{9CE8E383-3E44-87B4-B5E1-144923475602}"/>
                </a:ext>
              </a:extLst>
            </p:cNvPr>
            <p:cNvSpPr/>
            <p:nvPr/>
          </p:nvSpPr>
          <p:spPr>
            <a:xfrm>
              <a:off x="1865869" y="2125363"/>
              <a:ext cx="1260389" cy="1458097"/>
            </a:xfrm>
            <a:prstGeom prst="diamond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rgbClr val="000000"/>
                  </a:solidFill>
                  <a:latin typeface="UTM Avo" panose="02040603050506020204" pitchFamily="18" charset="0"/>
                </a:rPr>
                <a:t>1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F819176-1AC4-44E4-19CC-4E1D6EF62C97}"/>
                </a:ext>
              </a:extLst>
            </p:cNvPr>
            <p:cNvSpPr/>
            <p:nvPr/>
          </p:nvSpPr>
          <p:spPr>
            <a:xfrm>
              <a:off x="3305830" y="2346579"/>
              <a:ext cx="10686100" cy="8517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dirty="0" err="1">
                  <a:latin typeface="UTM Avo" panose="02040603050506020204" pitchFamily="18" charset="0"/>
                </a:rPr>
                <a:t>Thảo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luận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những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vẫn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đề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cần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thu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nhập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dữ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liệu</a:t>
              </a:r>
              <a:r>
                <a:rPr lang="en-US" sz="2400" dirty="0">
                  <a:latin typeface="UTM Avo" panose="02040603050506020204" pitchFamily="18" charset="0"/>
                </a:rPr>
                <a:t>: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1DF3B187-9C19-E298-8741-6BDE9EEF909E}"/>
              </a:ext>
            </a:extLst>
          </p:cNvPr>
          <p:cNvSpPr/>
          <p:nvPr/>
        </p:nvSpPr>
        <p:spPr>
          <a:xfrm>
            <a:off x="3631510" y="2494369"/>
            <a:ext cx="2222953" cy="1675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15" indent="-30481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err="1">
                <a:latin typeface="UTM Avo" panose="02040603050506020204" pitchFamily="18" charset="0"/>
              </a:rPr>
              <a:t>Cân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nặng</a:t>
            </a:r>
            <a:endParaRPr lang="en-US" sz="2400" dirty="0">
              <a:latin typeface="UTM Avo" panose="02040603050506020204" pitchFamily="18" charset="0"/>
            </a:endParaRPr>
          </a:p>
          <a:p>
            <a:pPr marL="304815" indent="-30481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err="1">
                <a:latin typeface="UTM Avo" panose="02040603050506020204" pitchFamily="18" charset="0"/>
              </a:rPr>
              <a:t>Chiều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cao</a:t>
            </a:r>
            <a:endParaRPr lang="en-US" sz="2400" dirty="0">
              <a:latin typeface="UTM Avo" panose="02040603050506020204" pitchFamily="18" charset="0"/>
            </a:endParaRPr>
          </a:p>
          <a:p>
            <a:pPr marL="304815" indent="-30481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err="1">
                <a:latin typeface="UTM Avo" panose="02040603050506020204" pitchFamily="18" charset="0"/>
              </a:rPr>
              <a:t>Cỡ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giày</a:t>
            </a:r>
            <a:endParaRPr lang="en-US" sz="2400" dirty="0">
              <a:latin typeface="UTM Avo" panose="020406030505060202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CC90DAB-F87C-413C-BF5C-C88499399C2E}"/>
              </a:ext>
            </a:extLst>
          </p:cNvPr>
          <p:cNvGrpSpPr/>
          <p:nvPr/>
        </p:nvGrpSpPr>
        <p:grpSpPr>
          <a:xfrm>
            <a:off x="499758" y="4213820"/>
            <a:ext cx="8102153" cy="1174908"/>
            <a:chOff x="3188039" y="6144168"/>
            <a:chExt cx="12153229" cy="176236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D6200A-0048-14D2-6AB3-80BF7832A897}"/>
                </a:ext>
              </a:extLst>
            </p:cNvPr>
            <p:cNvSpPr/>
            <p:nvPr/>
          </p:nvSpPr>
          <p:spPr>
            <a:xfrm>
              <a:off x="4600827" y="6223761"/>
              <a:ext cx="10740441" cy="16827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400" dirty="0">
                  <a:latin typeface="UTM Avo" panose="02040603050506020204" pitchFamily="18" charset="0"/>
                </a:rPr>
                <a:t>Thực hiện thu nhập số liệu và ghi lại kết quả vào bảng thống kê với vấn đề được chọn</a:t>
              </a:r>
              <a:r>
                <a:rPr lang="en-US" sz="2400" dirty="0">
                  <a:latin typeface="UTM Avo" panose="02040603050506020204" pitchFamily="18" charset="0"/>
                </a:rPr>
                <a:t>.</a:t>
              </a:r>
              <a:endParaRPr lang="vi-VN" sz="2400" dirty="0">
                <a:latin typeface="UTM Avo" panose="02040603050506020204" pitchFamily="18" charset="0"/>
              </a:endParaRPr>
            </a:p>
          </p:txBody>
        </p:sp>
        <p:sp>
          <p:nvSpPr>
            <p:cNvPr id="18" name="Diamond 17">
              <a:extLst>
                <a:ext uri="{FF2B5EF4-FFF2-40B4-BE49-F238E27FC236}">
                  <a16:creationId xmlns:a16="http://schemas.microsoft.com/office/drawing/2014/main" id="{044CF373-D75D-9AA4-E61A-611C4ADB28F1}"/>
                </a:ext>
              </a:extLst>
            </p:cNvPr>
            <p:cNvSpPr/>
            <p:nvPr/>
          </p:nvSpPr>
          <p:spPr>
            <a:xfrm>
              <a:off x="3188039" y="6144168"/>
              <a:ext cx="1260389" cy="1458097"/>
            </a:xfrm>
            <a:prstGeom prst="diamond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rgbClr val="000000"/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B7DC47F-3B6A-5B43-D0B8-AAA3F7414EA2}"/>
              </a:ext>
            </a:extLst>
          </p:cNvPr>
          <p:cNvGrpSpPr/>
          <p:nvPr/>
        </p:nvGrpSpPr>
        <p:grpSpPr>
          <a:xfrm>
            <a:off x="504489" y="5552937"/>
            <a:ext cx="7018642" cy="1195228"/>
            <a:chOff x="3188035" y="8707914"/>
            <a:chExt cx="10527962" cy="179284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0500684-2F80-1469-13C7-8B4003711A4E}"/>
                </a:ext>
              </a:extLst>
            </p:cNvPr>
            <p:cNvSpPr/>
            <p:nvPr/>
          </p:nvSpPr>
          <p:spPr>
            <a:xfrm>
              <a:off x="4661783" y="8817987"/>
              <a:ext cx="9054214" cy="16827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dirty="0" err="1">
                  <a:latin typeface="UTM Avo" panose="02040603050506020204" pitchFamily="18" charset="0"/>
                </a:rPr>
                <a:t>Phân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công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thu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nhập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thông</a:t>
              </a:r>
              <a:r>
                <a:rPr lang="en-US" sz="2400" dirty="0">
                  <a:latin typeface="UTM Avo" panose="02040603050506020204" pitchFamily="18" charset="0"/>
                </a:rPr>
                <a:t> tin </a:t>
              </a:r>
              <a:r>
                <a:rPr lang="en-US" sz="2400" dirty="0" err="1">
                  <a:latin typeface="UTM Avo" panose="02040603050506020204" pitchFamily="18" charset="0"/>
                </a:rPr>
                <a:t>trong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nhóm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rồi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tổng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hợp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lại</a:t>
              </a:r>
              <a:r>
                <a:rPr lang="en-US" sz="2400" dirty="0">
                  <a:latin typeface="UTM Avo" panose="02040603050506020204" pitchFamily="18" charset="0"/>
                </a:rPr>
                <a:t>.</a:t>
              </a:r>
            </a:p>
          </p:txBody>
        </p:sp>
        <p:sp>
          <p:nvSpPr>
            <p:cNvPr id="21" name="Diamond 20">
              <a:extLst>
                <a:ext uri="{FF2B5EF4-FFF2-40B4-BE49-F238E27FC236}">
                  <a16:creationId xmlns:a16="http://schemas.microsoft.com/office/drawing/2014/main" id="{C356C76B-FBC2-1BB3-9585-4856F7B3F779}"/>
                </a:ext>
              </a:extLst>
            </p:cNvPr>
            <p:cNvSpPr/>
            <p:nvPr/>
          </p:nvSpPr>
          <p:spPr>
            <a:xfrm>
              <a:off x="3188035" y="8707914"/>
              <a:ext cx="1260389" cy="1458097"/>
            </a:xfrm>
            <a:prstGeom prst="diamon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rgbClr val="00000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648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1334</TotalTime>
  <Words>659</Words>
  <Application>Microsoft Office PowerPoint</Application>
  <PresentationFormat>Widescreen</PresentationFormat>
  <Paragraphs>168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Calibri Light</vt:lpstr>
      <vt:lpstr>Wingdings</vt:lpstr>
      <vt:lpstr>Calibri</vt:lpstr>
      <vt:lpstr>UTM Avo</vt:lpstr>
      <vt:lpstr>Cambria Math</vt:lpstr>
      <vt:lpstr>Arial</vt:lpstr>
      <vt:lpstr>1_Office Theme</vt:lpstr>
      <vt:lpstr>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30</cp:revision>
  <dcterms:created xsi:type="dcterms:W3CDTF">2023-10-24T04:45:10Z</dcterms:created>
  <dcterms:modified xsi:type="dcterms:W3CDTF">2024-02-20T02:52:56Z</dcterms:modified>
</cp:coreProperties>
</file>