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1" r:id="rId4"/>
    <p:sldId id="264" r:id="rId5"/>
    <p:sldId id="265" r:id="rId6"/>
    <p:sldId id="267" r:id="rId7"/>
    <p:sldId id="266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A261A-DCCF-4862-8FD9-3C3C81397DE3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BD7B2-8B12-40DD-9EBD-C85E967E1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BD7B2-8B12-40DD-9EBD-C85E967E1F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2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2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1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2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1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6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9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7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0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3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1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54FD3-94E8-4ED3-9496-2441EF683AD4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4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r="715"/>
          <a:stretch/>
        </p:blipFill>
        <p:spPr>
          <a:xfrm>
            <a:off x="0" y="4275"/>
            <a:ext cx="12192000" cy="6849451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3952735" y="376824"/>
            <a:ext cx="4252687" cy="1509487"/>
          </a:xfrm>
          <a:prstGeom prst="horizontalScroll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KHỞI</a:t>
            </a:r>
            <a:r>
              <a:rPr lang="en-US" sz="5401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ĐỘNG</a:t>
            </a:r>
            <a:endParaRPr lang="en-US" sz="5401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4044" y="2463163"/>
            <a:ext cx="9670070" cy="830999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TRÒ CHƠI </a:t>
            </a:r>
            <a:r>
              <a:rPr lang="en-US" sz="48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“ĐỐ BẠN”</a:t>
            </a:r>
            <a:endParaRPr lang="en-US" sz="4800" b="1" dirty="0">
              <a:ln w="22225">
                <a:solidFill>
                  <a:srgbClr val="00B05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6607" y="3655983"/>
            <a:ext cx="6103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</a:t>
            </a:r>
            <a:r>
              <a:rPr lang="vi-VN" sz="3200" dirty="0" smtClean="0"/>
              <a:t>ộng</a:t>
            </a:r>
            <a:r>
              <a:rPr lang="vi-VN" sz="3200" dirty="0"/>
              <a:t>, trừ trong phạm vi 100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15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r="715"/>
          <a:stretch/>
        </p:blipFill>
        <p:spPr>
          <a:xfrm>
            <a:off x="0" y="4275"/>
            <a:ext cx="12192000" cy="6849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8296" y="1764281"/>
            <a:ext cx="9539785" cy="212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66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66: </a:t>
            </a:r>
          </a:p>
          <a:p>
            <a:pPr algn="ctr"/>
            <a:r>
              <a:rPr lang="en-US" sz="66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  <a:endParaRPr lang="en-US" sz="660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t="3350" r="11421" b="3110"/>
          <a:stretch/>
        </p:blipFill>
        <p:spPr>
          <a:xfrm>
            <a:off x="0" y="0"/>
            <a:ext cx="12192000" cy="641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" t="3350" r="64472" b="79708"/>
          <a:stretch/>
        </p:blipFill>
        <p:spPr>
          <a:xfrm>
            <a:off x="0" y="0"/>
            <a:ext cx="4457700" cy="11620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66891" y="1243937"/>
            <a:ext cx="1044054" cy="1754326"/>
            <a:chOff x="634621" y="1243937"/>
            <a:chExt cx="1044054" cy="1754326"/>
          </a:xfrm>
        </p:grpSpPr>
        <p:sp>
          <p:nvSpPr>
            <p:cNvPr id="5" name="TextBox 4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37</a:t>
              </a:r>
            </a:p>
            <a:p>
              <a:pPr algn="ctr"/>
              <a:r>
                <a:rPr lang="en-US" sz="3600" dirty="0" smtClean="0"/>
                <a:t>42</a:t>
              </a: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79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235380" y="1243937"/>
            <a:ext cx="1044054" cy="1754326"/>
            <a:chOff x="634621" y="1243937"/>
            <a:chExt cx="1044054" cy="1754326"/>
          </a:xfrm>
        </p:grpSpPr>
        <p:sp>
          <p:nvSpPr>
            <p:cNvPr id="11" name="TextBox 10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67</a:t>
              </a:r>
            </a:p>
            <a:p>
              <a:pPr algn="ctr"/>
              <a:r>
                <a:rPr lang="en-US" sz="3600" dirty="0" smtClean="0"/>
                <a:t>  5</a:t>
              </a: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62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-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298752" y="1268505"/>
            <a:ext cx="1044054" cy="1754326"/>
            <a:chOff x="634621" y="1243937"/>
            <a:chExt cx="1044054" cy="1754326"/>
          </a:xfrm>
        </p:grpSpPr>
        <p:sp>
          <p:nvSpPr>
            <p:cNvPr id="15" name="TextBox 14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31</a:t>
              </a:r>
            </a:p>
            <a:p>
              <a:pPr algn="ctr"/>
              <a:r>
                <a:rPr lang="en-US" sz="3600" dirty="0" smtClean="0"/>
                <a:t>  8</a:t>
              </a: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39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369808" y="1243937"/>
            <a:ext cx="1044054" cy="1754326"/>
            <a:chOff x="634621" y="1243937"/>
            <a:chExt cx="1044054" cy="1754326"/>
          </a:xfrm>
        </p:grpSpPr>
        <p:sp>
          <p:nvSpPr>
            <p:cNvPr id="19" name="TextBox 18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21</a:t>
              </a:r>
            </a:p>
            <a:p>
              <a:pPr algn="ctr"/>
              <a:r>
                <a:rPr lang="en-US" sz="3600" dirty="0" smtClean="0"/>
                <a:t>73</a:t>
              </a: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94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9625109" y="1243937"/>
            <a:ext cx="1044054" cy="1754326"/>
            <a:chOff x="634621" y="1243937"/>
            <a:chExt cx="1044054" cy="1754326"/>
          </a:xfrm>
        </p:grpSpPr>
        <p:sp>
          <p:nvSpPr>
            <p:cNvPr id="23" name="TextBox 22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50</a:t>
              </a:r>
            </a:p>
            <a:p>
              <a:pPr algn="ctr"/>
              <a:r>
                <a:rPr lang="en-US" sz="3600" dirty="0" smtClean="0"/>
                <a:t>24</a:t>
              </a: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74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166891" y="3905250"/>
            <a:ext cx="1044054" cy="1754326"/>
            <a:chOff x="634621" y="1243937"/>
            <a:chExt cx="1044054" cy="1754326"/>
          </a:xfrm>
        </p:grpSpPr>
        <p:sp>
          <p:nvSpPr>
            <p:cNvPr id="39" name="TextBox 38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95</a:t>
              </a:r>
            </a:p>
            <a:p>
              <a:pPr algn="ctr"/>
              <a:r>
                <a:rPr lang="en-US" sz="3600" dirty="0" smtClean="0"/>
                <a:t>60</a:t>
              </a: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35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-</a:t>
              </a:r>
              <a:endParaRPr lang="en-US" sz="3600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324092" y="3905250"/>
            <a:ext cx="1044054" cy="1754326"/>
            <a:chOff x="634621" y="1243937"/>
            <a:chExt cx="1044054" cy="1754326"/>
          </a:xfrm>
        </p:grpSpPr>
        <p:sp>
          <p:nvSpPr>
            <p:cNvPr id="55" name="TextBox 54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57</a:t>
              </a:r>
            </a:p>
            <a:p>
              <a:pPr algn="ctr"/>
              <a:r>
                <a:rPr lang="en-US" sz="3600" dirty="0" smtClean="0"/>
                <a:t>16</a:t>
              </a: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41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-</a:t>
              </a:r>
              <a:endParaRPr lang="en-US" sz="3600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5387464" y="3905250"/>
            <a:ext cx="1044054" cy="1754326"/>
            <a:chOff x="634621" y="1243937"/>
            <a:chExt cx="1044054" cy="1754326"/>
          </a:xfrm>
        </p:grpSpPr>
        <p:sp>
          <p:nvSpPr>
            <p:cNvPr id="59" name="TextBox 58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43</a:t>
              </a:r>
            </a:p>
            <a:p>
              <a:pPr algn="ctr"/>
              <a:r>
                <a:rPr lang="en-US" sz="3600" dirty="0" smtClean="0"/>
                <a:t>44</a:t>
              </a: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87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7369808" y="3905250"/>
            <a:ext cx="1044054" cy="1754326"/>
            <a:chOff x="634621" y="1243937"/>
            <a:chExt cx="1044054" cy="1754326"/>
          </a:xfrm>
        </p:grpSpPr>
        <p:sp>
          <p:nvSpPr>
            <p:cNvPr id="63" name="TextBox 62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75</a:t>
              </a:r>
            </a:p>
            <a:p>
              <a:pPr algn="ctr"/>
              <a:r>
                <a:rPr lang="en-US" sz="3600" dirty="0" smtClean="0"/>
                <a:t>72</a:t>
              </a: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03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-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1439848" y="2455186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504486" y="2467990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538449" y="2454342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683725" y="2454342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898066" y="2454342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439848" y="5105577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597049" y="5105577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627159" y="5105577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561736" y="5144888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4" r="19343" b="54230"/>
          <a:stretch/>
        </p:blipFill>
        <p:spPr>
          <a:xfrm>
            <a:off x="1733550" y="0"/>
            <a:ext cx="7905750" cy="3067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3" t="58847" r="19884" b="-4616"/>
          <a:stretch/>
        </p:blipFill>
        <p:spPr>
          <a:xfrm>
            <a:off x="1733550" y="4095750"/>
            <a:ext cx="7905750" cy="3067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964" b="58790" l="21004" r="3024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45486" r="68603" b="39732"/>
          <a:stretch/>
        </p:blipFill>
        <p:spPr>
          <a:xfrm>
            <a:off x="3284276" y="3182345"/>
            <a:ext cx="1219200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71" b="59197" l="33414" r="4265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59" t="45893" r="56193" b="39325"/>
          <a:stretch/>
        </p:blipFill>
        <p:spPr>
          <a:xfrm>
            <a:off x="4835002" y="3182345"/>
            <a:ext cx="121920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557" b="58383" l="55777" r="6501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22" t="45079" r="33830" b="40139"/>
          <a:stretch/>
        </p:blipFill>
        <p:spPr>
          <a:xfrm>
            <a:off x="6839024" y="3143748"/>
            <a:ext cx="12192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54" b="58580" l="68440" r="77678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85" t="45276" r="21167" b="39942"/>
          <a:stretch/>
        </p:blipFill>
        <p:spPr>
          <a:xfrm>
            <a:off x="8522878" y="3143748"/>
            <a:ext cx="1219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77778E-6 L -2.70833E-6 -7.77778E-6 C -0.00117 -0.00626 -0.00195 -0.01274 -0.00352 -0.01853 C -0.00404 -0.02038 -0.00534 -0.02084 -0.00586 -0.02269 C -0.01185 -0.04746 -0.00273 -0.02153 -0.00924 -0.03913 C -0.00977 -0.04376 -0.01016 -0.05255 -0.01159 -0.05765 C -0.01224 -0.05973 -0.01315 -0.06158 -0.01393 -0.06366 C -0.01667 -0.07848 -0.01484 -0.07246 -0.01849 -0.08218 C -0.01914 -0.08681 -0.02083 -0.09978 -0.022 -0.10278 C -0.02279 -0.10487 -0.02357 -0.10672 -0.02435 -0.1088 C -0.02799 -0.12038 -0.02474 -0.1139 -0.02891 -0.12107 C -0.03385 -0.1389 -0.02812 -0.12061 -0.03464 -0.13565 C -0.03633 -0.13936 -0.03737 -0.14445 -0.03932 -0.14792 C -0.04753 -0.16251 -0.03867 -0.14584 -0.04505 -0.16019 C -0.0457 -0.16158 -0.04661 -0.16274 -0.0474 -0.16436 C -0.04818 -0.16621 -0.0487 -0.16853 -0.04961 -0.17038 C -0.05143 -0.17408 -0.05391 -0.17663 -0.05547 -0.18079 C -0.05625 -0.18265 -0.05664 -0.18519 -0.05768 -0.18681 C -0.05872 -0.1882 -0.06003 -0.1882 -0.0612 -0.1889 C -0.06471 -0.19839 -0.0625 -0.19329 -0.0681 -0.20325 C -0.06888 -0.20464 -0.06953 -0.20626 -0.07044 -0.20741 C -0.07161 -0.2088 -0.07279 -0.20996 -0.07383 -0.21158 C -0.07474 -0.21274 -0.07526 -0.21436 -0.07617 -0.21552 C -0.07839 -0.21853 -0.08112 -0.22038 -0.08307 -0.22385 C -0.08503 -0.22709 -0.08633 -0.23241 -0.08893 -0.23403 C -0.10143 -0.24144 -0.08242 -0.22964 -0.09583 -0.24028 C -0.09805 -0.2419 -0.10273 -0.24422 -0.10273 -0.24422 C -0.10391 -0.24561 -0.10482 -0.24746 -0.10612 -0.24839 C -0.10911 -0.25024 -0.11536 -0.25255 -0.11536 -0.25255 C -0.12526 -0.26436 -0.11276 -0.25024 -0.12227 -0.25857 C -0.12357 -0.25973 -0.12448 -0.26158 -0.12578 -0.26274 C -0.1276 -0.26436 -0.13216 -0.26598 -0.13385 -0.2669 C -0.13503 -0.26737 -0.13607 -0.26853 -0.13737 -0.26899 C -0.14232 -0.27084 -0.14727 -0.2713 -0.15234 -0.27292 C -0.15391 -0.27362 -0.15534 -0.27431 -0.1569 -0.27501 C -0.15807 -0.2757 -0.15924 -0.27686 -0.16042 -0.27709 C -0.16341 -0.27802 -0.16654 -0.27825 -0.16966 -0.27917 C -0.17122 -0.27964 -0.17266 -0.28079 -0.17422 -0.28126 C -0.17734 -0.28218 -0.18034 -0.28265 -0.18346 -0.28334 C -0.20482 -0.30857 -0.18555 -0.28728 -0.25143 -0.28728 L -0.2457 -0.28936 L -0.2457 -0.28936 L -0.24805 -0.28542 " pathEditMode="relative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0625 L 0.00703 -0.00602 C 0.00742 -0.0213 0.00755 -0.03658 0.0082 -0.05139 C 0.00833 -0.05602 0.01002 -0.07315 0.01055 -0.07825 C 0.01015 -0.10625 0.01002 -0.13426 0.00937 -0.16227 C 0.00924 -0.16737 0.00716 -0.17037 0.00586 -0.17454 C 0.00508 -0.17709 0.00443 -0.1801 0.00351 -0.18264 C 0.00208 -0.18704 0.00052 -0.19098 -0.00104 -0.19514 C -0.00182 -0.197 -0.00274 -0.19908 -0.00339 -0.20116 C -0.00417 -0.20394 -0.00456 -0.20718 -0.00573 -0.2095 C -0.0069 -0.21204 -0.00873 -0.21343 -0.01029 -0.21551 C -0.01068 -0.2176 -0.0112 -0.21968 -0.01146 -0.22176 C -0.01185 -0.225 -0.01185 -0.22871 -0.01263 -0.23195 C -0.01302 -0.2338 -0.01419 -0.2345 -0.01485 -0.23612 C -0.02162 -0.25116 -0.01237 -0.23403 -0.0207 -0.2463 C -0.02188 -0.24815 -0.02279 -0.25093 -0.02409 -0.25255 C -0.02513 -0.25371 -0.02643 -0.25371 -0.02761 -0.2544 C -0.04206 -0.26551 -0.01927 -0.25764 -0.05755 -0.26065 C -0.0599 -0.26204 -0.06211 -0.26389 -0.06445 -0.26482 C -0.06849 -0.26621 -0.0711 -0.2669 -0.07487 -0.26899 C -0.07604 -0.26945 -0.07721 -0.27014 -0.07839 -0.27084 C -0.07995 -0.27963 -0.08073 -0.27709 -0.07487 -0.27709 L -0.07487 -0.27686 " pathEditMode="relative" rAng="0" ptsTypes="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028 -2.59259E-6 C 0.04076 -2.59259E-6 0.05638 0.06297 0.05638 0.11435 L 0.05638 0.2289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11758 -2.59259E-6 C 0.17019 -2.59259E-6 0.23529 0.06574 0.23529 0.11922 L 0.23529 0.23912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23" t="63961" r="22629" b="4521"/>
          <a:stretch/>
        </p:blipFill>
        <p:spPr>
          <a:xfrm>
            <a:off x="2438402" y="3704140"/>
            <a:ext cx="9506856" cy="13584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1" t="-359" r="22278" b="34967"/>
          <a:stretch/>
        </p:blipFill>
        <p:spPr>
          <a:xfrm>
            <a:off x="0" y="258617"/>
            <a:ext cx="11988800" cy="28184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31657" y="2177144"/>
            <a:ext cx="682172" cy="682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&lt;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1657" y="3976913"/>
            <a:ext cx="682172" cy="682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89025" y="2177144"/>
            <a:ext cx="682172" cy="682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=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89025" y="3976913"/>
            <a:ext cx="682172" cy="682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&lt;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2815774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1139" y="2815774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4641781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40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81139" y="4641781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t="14054" r="6488" b="19946"/>
          <a:stretch/>
        </p:blipFill>
        <p:spPr>
          <a:xfrm>
            <a:off x="11938" y="1713548"/>
            <a:ext cx="5184731" cy="4089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886" y="159656"/>
            <a:ext cx="10987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Trong</a:t>
            </a:r>
            <a:r>
              <a:rPr lang="en-US" sz="3000" dirty="0" smtClean="0"/>
              <a:t> </a:t>
            </a:r>
            <a:r>
              <a:rPr lang="en-US" sz="3000" dirty="0" err="1" smtClean="0"/>
              <a:t>phòng</a:t>
            </a:r>
            <a:r>
              <a:rPr lang="en-US" sz="3000" dirty="0" smtClean="0"/>
              <a:t> </a:t>
            </a:r>
            <a:r>
              <a:rPr lang="en-US" sz="3000" dirty="0" err="1" smtClean="0"/>
              <a:t>có</a:t>
            </a:r>
            <a:r>
              <a:rPr lang="en-US" sz="3000" dirty="0" smtClean="0"/>
              <a:t> 30 </a:t>
            </a:r>
            <a:r>
              <a:rPr lang="en-US" sz="3000" dirty="0" err="1" smtClean="0"/>
              <a:t>cái</a:t>
            </a:r>
            <a:r>
              <a:rPr lang="en-US" sz="3000" dirty="0" smtClean="0"/>
              <a:t> </a:t>
            </a:r>
            <a:r>
              <a:rPr lang="en-US" sz="3000" dirty="0" err="1" smtClean="0"/>
              <a:t>ghế</a:t>
            </a:r>
            <a:r>
              <a:rPr lang="en-US" sz="3000" dirty="0" smtClean="0"/>
              <a:t>, </a:t>
            </a:r>
            <a:r>
              <a:rPr lang="en-US" sz="3000" dirty="0" err="1" smtClean="0"/>
              <a:t>người</a:t>
            </a:r>
            <a:r>
              <a:rPr lang="en-US" sz="3000" dirty="0" smtClean="0"/>
              <a:t> ta </a:t>
            </a:r>
            <a:r>
              <a:rPr lang="en-US" sz="3000" dirty="0" err="1" smtClean="0"/>
              <a:t>mang</a:t>
            </a:r>
            <a:r>
              <a:rPr lang="en-US" sz="3000" dirty="0" smtClean="0"/>
              <a:t> </a:t>
            </a:r>
            <a:r>
              <a:rPr lang="en-US" sz="3000" dirty="0" err="1" smtClean="0"/>
              <a:t>thêm</a:t>
            </a:r>
            <a:r>
              <a:rPr lang="en-US" sz="3000" dirty="0" smtClean="0"/>
              <a:t> </a:t>
            </a:r>
            <a:r>
              <a:rPr lang="en-US" sz="3000" dirty="0" err="1" smtClean="0"/>
              <a:t>vào</a:t>
            </a:r>
            <a:r>
              <a:rPr lang="en-US" sz="3000" dirty="0" smtClean="0"/>
              <a:t> 15 </a:t>
            </a:r>
            <a:r>
              <a:rPr lang="en-US" sz="3000" dirty="0" err="1" smtClean="0"/>
              <a:t>cái</a:t>
            </a:r>
            <a:r>
              <a:rPr lang="en-US" sz="3000" dirty="0" smtClean="0"/>
              <a:t> </a:t>
            </a:r>
            <a:r>
              <a:rPr lang="en-US" sz="3000" dirty="0" err="1" smtClean="0"/>
              <a:t>ghế</a:t>
            </a:r>
            <a:r>
              <a:rPr lang="en-US" sz="3000" dirty="0" smtClean="0"/>
              <a:t> </a:t>
            </a:r>
            <a:r>
              <a:rPr lang="en-US" sz="3000" dirty="0" err="1" smtClean="0"/>
              <a:t>nữa</a:t>
            </a:r>
            <a:r>
              <a:rPr lang="en-US" sz="3000" dirty="0" smtClean="0"/>
              <a:t>. </a:t>
            </a:r>
            <a:r>
              <a:rPr lang="en-US" sz="3000" dirty="0" err="1" smtClean="0"/>
              <a:t>Hỏi</a:t>
            </a:r>
            <a:r>
              <a:rPr lang="en-US" sz="3000" dirty="0" smtClean="0"/>
              <a:t> </a:t>
            </a:r>
            <a:r>
              <a:rPr lang="en-US" sz="3000" dirty="0" err="1" smtClean="0"/>
              <a:t>trong</a:t>
            </a:r>
            <a:r>
              <a:rPr lang="en-US" sz="3000" dirty="0" smtClean="0"/>
              <a:t> </a:t>
            </a:r>
            <a:r>
              <a:rPr lang="en-US" sz="3000" dirty="0" err="1" smtClean="0"/>
              <a:t>phòng</a:t>
            </a:r>
            <a:r>
              <a:rPr lang="en-US" sz="3000" dirty="0" smtClean="0"/>
              <a:t> </a:t>
            </a:r>
            <a:r>
              <a:rPr lang="en-US" sz="3000" dirty="0" err="1" smtClean="0"/>
              <a:t>có</a:t>
            </a:r>
            <a:r>
              <a:rPr lang="en-US" sz="3000" dirty="0" smtClean="0"/>
              <a:t> </a:t>
            </a:r>
            <a:r>
              <a:rPr lang="en-US" sz="3000" dirty="0" err="1" smtClean="0"/>
              <a:t>tất</a:t>
            </a:r>
            <a:r>
              <a:rPr lang="en-US" sz="3000" dirty="0" smtClean="0"/>
              <a:t> </a:t>
            </a:r>
            <a:r>
              <a:rPr lang="en-US" sz="3000" dirty="0" err="1" smtClean="0"/>
              <a:t>cả</a:t>
            </a:r>
            <a:r>
              <a:rPr lang="en-US" sz="3000" dirty="0" smtClean="0"/>
              <a:t> </a:t>
            </a:r>
            <a:r>
              <a:rPr lang="en-US" sz="3000" dirty="0" err="1" smtClean="0"/>
              <a:t>bao</a:t>
            </a:r>
            <a:r>
              <a:rPr lang="en-US" sz="3000" dirty="0" smtClean="0"/>
              <a:t> </a:t>
            </a:r>
            <a:r>
              <a:rPr lang="en-US" sz="3000" dirty="0" err="1" smtClean="0"/>
              <a:t>nhiêu</a:t>
            </a:r>
            <a:r>
              <a:rPr lang="en-US" sz="3000" dirty="0" smtClean="0"/>
              <a:t> </a:t>
            </a:r>
            <a:r>
              <a:rPr lang="en-US" sz="3000" dirty="0" err="1" smtClean="0"/>
              <a:t>cái</a:t>
            </a:r>
            <a:r>
              <a:rPr lang="en-US" sz="3000" dirty="0" smtClean="0"/>
              <a:t> </a:t>
            </a:r>
            <a:r>
              <a:rPr lang="en-US" sz="3000" dirty="0" err="1" smtClean="0"/>
              <a:t>ghế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319314" y="159656"/>
            <a:ext cx="580572" cy="580572"/>
          </a:xfrm>
          <a:prstGeom prst="rect">
            <a:avLst/>
          </a:prstGeom>
          <a:solidFill>
            <a:srgbClr val="FF3300"/>
          </a:solidFill>
          <a:ln w="190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4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09227" y="1509141"/>
            <a:ext cx="4557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phòng</a:t>
            </a:r>
            <a:r>
              <a:rPr lang="en-US" sz="2800" dirty="0" smtClean="0">
                <a:solidFill>
                  <a:srgbClr val="002060"/>
                </a:solidFill>
              </a:rPr>
              <a:t>: 30 </a:t>
            </a:r>
            <a:r>
              <a:rPr lang="en-US" sz="2800" dirty="0" err="1" smtClean="0">
                <a:solidFill>
                  <a:srgbClr val="002060"/>
                </a:solidFill>
              </a:rPr>
              <a:t>cái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ghế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</a:rPr>
              <a:t>Mang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thêm</a:t>
            </a:r>
            <a:r>
              <a:rPr lang="en-US" sz="2800" dirty="0" smtClean="0">
                <a:solidFill>
                  <a:srgbClr val="002060"/>
                </a:solidFill>
              </a:rPr>
              <a:t>  : 15 </a:t>
            </a:r>
            <a:r>
              <a:rPr lang="en-US" sz="2800" dirty="0" err="1" smtClean="0">
                <a:solidFill>
                  <a:srgbClr val="002060"/>
                </a:solidFill>
              </a:rPr>
              <a:t>cái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ghế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</a:rPr>
              <a:t>Tất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cả</a:t>
            </a:r>
            <a:r>
              <a:rPr lang="en-US" sz="2800" dirty="0" smtClean="0">
                <a:solidFill>
                  <a:srgbClr val="002060"/>
                </a:solidFill>
              </a:rPr>
              <a:t>          : ….</a:t>
            </a:r>
            <a:r>
              <a:rPr lang="en-US" sz="2800" dirty="0" err="1" smtClean="0">
                <a:solidFill>
                  <a:srgbClr val="002060"/>
                </a:solidFill>
              </a:rPr>
              <a:t>cái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ghế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2192" y="4201879"/>
            <a:ext cx="519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Phép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tính</a:t>
            </a:r>
            <a:r>
              <a:rPr lang="en-US" sz="2800" b="1" dirty="0" smtClean="0"/>
              <a:t>:                        </a:t>
            </a:r>
            <a:r>
              <a:rPr lang="en-US" sz="2800" dirty="0" smtClean="0"/>
              <a:t>=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257894" y="4143823"/>
            <a:ext cx="584775" cy="584775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97860" y="4124666"/>
            <a:ext cx="584775" cy="584775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83606" y="4143823"/>
            <a:ext cx="58477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23871" y="4124665"/>
            <a:ext cx="584775" cy="584775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58844" y="4142486"/>
            <a:ext cx="58477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98810" y="4123329"/>
            <a:ext cx="58477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84556" y="4142486"/>
            <a:ext cx="58477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24821" y="4124097"/>
            <a:ext cx="58477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7955" y="5201142"/>
            <a:ext cx="711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Trả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lời</a:t>
            </a:r>
            <a:r>
              <a:rPr lang="en-US" sz="2800" b="1" dirty="0" smtClean="0"/>
              <a:t>: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phòng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/>
              <a:t> </a:t>
            </a:r>
            <a:r>
              <a:rPr lang="en-US" sz="2800" dirty="0" smtClean="0"/>
              <a:t>       </a:t>
            </a:r>
            <a:r>
              <a:rPr lang="en-US" sz="2800" dirty="0" err="1" smtClean="0"/>
              <a:t>cái</a:t>
            </a:r>
            <a:r>
              <a:rPr lang="en-US" sz="2800" dirty="0" smtClean="0"/>
              <a:t> </a:t>
            </a:r>
            <a:r>
              <a:rPr lang="en-US" sz="2800" dirty="0" err="1" smtClean="0"/>
              <a:t>ghế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10193183" y="5179465"/>
            <a:ext cx="584775" cy="584775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194133" y="5178897"/>
            <a:ext cx="58477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45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0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3" y="1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3154" y="2130506"/>
            <a:ext cx="7866743" cy="1108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1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Củng</a:t>
            </a:r>
            <a:r>
              <a:rPr lang="en-US" sz="6601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6601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cố</a:t>
            </a:r>
            <a:r>
              <a:rPr lang="en-US" sz="6601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- </a:t>
            </a:r>
            <a:r>
              <a:rPr lang="en-US" sz="6601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</a:t>
            </a:r>
            <a:r>
              <a:rPr lang="en-US" sz="6601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6601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dò</a:t>
            </a:r>
            <a:endParaRPr lang="en-US" sz="6601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147</Words>
  <Application>Microsoft Office PowerPoint</Application>
  <PresentationFormat>Widescreen</PresentationFormat>
  <Paragraphs>68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RS Speed</cp:lastModifiedBy>
  <cp:revision>9</cp:revision>
  <dcterms:created xsi:type="dcterms:W3CDTF">2020-08-22T17:16:40Z</dcterms:created>
  <dcterms:modified xsi:type="dcterms:W3CDTF">2025-04-21T07:56:32Z</dcterms:modified>
</cp:coreProperties>
</file>