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09" r:id="rId2"/>
  </p:sldMasterIdLst>
  <p:notesMasterIdLst>
    <p:notesMasterId r:id="rId21"/>
  </p:notesMasterIdLst>
  <p:sldIdLst>
    <p:sldId id="438" r:id="rId3"/>
    <p:sldId id="600" r:id="rId4"/>
    <p:sldId id="594" r:id="rId5"/>
    <p:sldId id="593" r:id="rId6"/>
    <p:sldId id="440" r:id="rId7"/>
    <p:sldId id="442" r:id="rId8"/>
    <p:sldId id="443" r:id="rId9"/>
    <p:sldId id="612" r:id="rId10"/>
    <p:sldId id="611" r:id="rId11"/>
    <p:sldId id="610" r:id="rId12"/>
    <p:sldId id="614" r:id="rId13"/>
    <p:sldId id="615" r:id="rId14"/>
    <p:sldId id="616" r:id="rId15"/>
    <p:sldId id="617" r:id="rId16"/>
    <p:sldId id="618" r:id="rId17"/>
    <p:sldId id="619" r:id="rId18"/>
    <p:sldId id="621" r:id="rId19"/>
    <p:sldId id="622" r:id="rId20"/>
  </p:sldIdLst>
  <p:sldSz cx="12192000" cy="6858000"/>
  <p:notesSz cx="6858000" cy="9144000"/>
  <p:embeddedFontLst>
    <p:embeddedFont>
      <p:font typeface="Cambria Math" panose="02040503050406030204" pitchFamily="18" charset="0"/>
      <p:regular r:id="rId22"/>
    </p:embeddedFont>
    <p:embeddedFont>
      <p:font typeface="SimSun" panose="02010600030101010101" pitchFamily="2" charset="-122"/>
      <p:regular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SimSun" panose="02010600030101010101" pitchFamily="2" charset="-122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CHUNG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89" d="100"/>
          <a:sy n="89" d="100"/>
        </p:scale>
        <p:origin x="1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59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543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21/04/2025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Oval 1"/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ct val="0"/>
              </a:spcBef>
              <a:buNone/>
              <a:defRPr/>
            </a:lvl1pPr>
            <a:lvl2pPr marL="0" lvl="1" indent="0" algn="r">
              <a:spcBef>
                <a:spcPct val="0"/>
              </a:spcBef>
              <a:buNone/>
              <a:defRPr/>
            </a:lvl2pPr>
            <a:lvl3pPr marL="0" lvl="2" indent="0" algn="r">
              <a:spcBef>
                <a:spcPct val="0"/>
              </a:spcBef>
              <a:buNone/>
              <a:defRPr/>
            </a:lvl3pPr>
            <a:lvl4pPr marL="0" lvl="3" indent="0" algn="r">
              <a:spcBef>
                <a:spcPct val="0"/>
              </a:spcBef>
              <a:buNone/>
              <a:defRPr/>
            </a:lvl4pPr>
            <a:lvl5pPr marL="0" lvl="4" indent="0" algn="r">
              <a:spcBef>
                <a:spcPct val="0"/>
              </a:spcBef>
              <a:buNone/>
              <a:defRPr/>
            </a:lvl5pPr>
            <a:lvl6pPr marL="0" lvl="5" indent="0" algn="r">
              <a:spcBef>
                <a:spcPct val="0"/>
              </a:spcBef>
              <a:buNone/>
              <a:defRPr/>
            </a:lvl6pPr>
            <a:lvl7pPr marL="0" lvl="6" indent="0" algn="r">
              <a:spcBef>
                <a:spcPct val="0"/>
              </a:spcBef>
              <a:buNone/>
              <a:defRPr/>
            </a:lvl7pPr>
            <a:lvl8pPr marL="0" lvl="7" indent="0" algn="r">
              <a:spcBef>
                <a:spcPct val="0"/>
              </a:spcBef>
              <a:buNone/>
              <a:defRPr/>
            </a:lvl8pPr>
            <a:lvl9pPr marL="0" lvl="8" indent="0" algn="r">
              <a:spcBef>
                <a:spcPct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/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8BA67-B036-4B9F-9BEC-6376AB66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21/04/2025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A3ADB-6A72-4D8A-8F87-E9C9D73914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audio" Target="../media/audio1.wav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microsoft.com/office/2007/relationships/hdphoto" Target="../media/hdphoto4.wdp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audio" Target="../media/audio1.wav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microsoft.com/office/2007/relationships/hdphoto" Target="../media/hdphoto4.wdp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audio" Target="../media/audio1.wav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microsoft.com/office/2007/relationships/hdphoto" Target="../media/hdphoto4.wdp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23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audio" Target="../media/media4.mp3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11" Type="http://schemas.microsoft.com/office/2007/relationships/hdphoto" Target="../media/hdphoto4.wdp"/><Relationship Id="rId5" Type="http://schemas.openxmlformats.org/officeDocument/2006/relationships/image" Target="../media/image37.png"/><Relationship Id="rId15" Type="http://schemas.openxmlformats.org/officeDocument/2006/relationships/image" Target="../media/image46.png"/><Relationship Id="rId10" Type="http://schemas.openxmlformats.org/officeDocument/2006/relationships/image" Target="../media/image42.png"/><Relationship Id="rId19" Type="http://schemas.openxmlformats.org/officeDocument/2006/relationships/image" Target="../media/image53.png"/><Relationship Id="rId4" Type="http://schemas.openxmlformats.org/officeDocument/2006/relationships/audio" Target="../media/audio1.wav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3" y="427003"/>
            <a:ext cx="2538413" cy="27993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423029"/>
            <a:ext cx="2538413" cy="24038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833008" y="963253"/>
            <a:ext cx="65229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8000" b="1">
                <a:solidFill>
                  <a:srgbClr val="6CB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站酷快乐体" panose="02010600030101010101" pitchFamily="2" charset="-122"/>
                <a:cs typeface="UTM Avo" panose="02040603050506020204" pitchFamily="18" charset="0"/>
              </a:rPr>
              <a:t>KHỞI ĐỘNG</a:t>
            </a:r>
            <a:endParaRPr lang="vi-VN" altLang="zh-CN" sz="8000" b="1" dirty="0">
              <a:solidFill>
                <a:srgbClr val="6CB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站酷快乐体" panose="02010600030101010101" pitchFamily="2" charset="-122"/>
              <a:cs typeface="UTM Avo" panose="02040603050506020204" pitchFamily="18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>
            <a:fillRect/>
          </a:stretch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>
            <a:fillRect/>
          </a:stretch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/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>
            <a:fillRect/>
          </a:stretch>
        </p:blipFill>
        <p:spPr bwMode="auto">
          <a:xfrm>
            <a:off x="774341" y="79793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/>
          <p:cNvSpPr/>
          <p:nvPr/>
        </p:nvSpPr>
        <p:spPr>
          <a:xfrm>
            <a:off x="1937409" y="1412153"/>
            <a:ext cx="9737756" cy="813661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</a:rPr>
              <a:t> trừ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/>
                <a:ea typeface="+mn-ea"/>
                <a:cs typeface="Times New Roman" panose="02020603050405020304" pitchFamily="18" charset="0"/>
              </a:rPr>
              <a:t> 39 - 15 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/>
          <p:cNvSpPr/>
          <p:nvPr/>
        </p:nvSpPr>
        <p:spPr>
          <a:xfrm>
            <a:off x="5290265" y="356621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2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400">
              <a:lnSpc>
                <a:spcPct val="110000"/>
              </a:lnSpc>
              <a:spcBef>
                <a:spcPct val="0"/>
              </a:spcBef>
            </a:pPr>
            <a:r>
              <a:rPr lang="zh-CN" altLang="en-US" sz="5865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5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400">
              <a:lnSpc>
                <a:spcPct val="110000"/>
              </a:lnSpc>
              <a:spcBef>
                <a:spcPct val="0"/>
              </a:spcBef>
            </a:pPr>
            <a:r>
              <a:rPr lang="zh-CN" altLang="en-US" sz="5865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0"/>
            <a:ext cx="43688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sz="7200" b="1" err="1">
                <a:solidFill>
                  <a:srgbClr val="FF0000"/>
                </a:solidFill>
                <a:latin typeface="HP001 4 hàng" pitchFamily="34" charset="0"/>
              </a:rPr>
              <a:t>Trò chơi </a:t>
            </a:r>
            <a:endParaRPr lang="en-US" sz="7200" b="1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4" name="EmHocToan-ThanhThao_3k69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42000" y="450525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5" t="92785" r="38696" b="1088"/>
          <a:stretch>
            <a:fillRect/>
          </a:stretch>
        </p:blipFill>
        <p:spPr>
          <a:xfrm rot="10800000">
            <a:off x="5558896" y="5523634"/>
            <a:ext cx="5086354" cy="100483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47800" y="-740582"/>
            <a:ext cx="10072688" cy="7134769"/>
            <a:chOff x="-57150" y="-2007221"/>
            <a:chExt cx="13430250" cy="951302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95" r="30899" b="-2945"/>
            <a:stretch>
              <a:fillRect/>
            </a:stretch>
          </p:blipFill>
          <p:spPr>
            <a:xfrm rot="10800000">
              <a:off x="-14514" y="5931869"/>
              <a:ext cx="8424720" cy="911616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-57150" y="-2007221"/>
              <a:ext cx="13430250" cy="8236571"/>
              <a:chOff x="-38100" y="-1340471"/>
              <a:chExt cx="13430250" cy="8236571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134047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563100" y="2264667"/>
                <a:ext cx="3829050" cy="3395466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100" y="2088529"/>
                <a:ext cx="12344400" cy="4807571"/>
              </a:xfrm>
              <a:prstGeom prst="rect">
                <a:avLst/>
              </a:prstGeom>
            </p:spPr>
          </p:pic>
        </p:grpSp>
        <p:pic>
          <p:nvPicPr>
            <p:cNvPr id="12" name="Picture 4" descr="Landscape Background With River And Green Field Stock Vector ...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>
              <a:fillRect/>
            </a:stretch>
          </p:blipFill>
          <p:spPr bwMode="auto">
            <a:xfrm>
              <a:off x="5328886" y="5642077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Landscape Background With River And Green Field Stock Vector ...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>
              <a:fillRect/>
            </a:stretch>
          </p:blipFill>
          <p:spPr bwMode="auto">
            <a:xfrm>
              <a:off x="6777863" y="5410555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095" y="5502365"/>
              <a:ext cx="4783364" cy="139383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55" t="92785" r="38696" b="1088"/>
            <a:stretch>
              <a:fillRect/>
            </a:stretch>
          </p:blipFill>
          <p:spPr>
            <a:xfrm rot="10800000">
              <a:off x="-19056" y="6166028"/>
              <a:ext cx="6781805" cy="133977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>
              <a:fillRect/>
            </a:stretch>
          </p:blipFill>
          <p:spPr>
            <a:xfrm>
              <a:off x="7682070" y="5535574"/>
              <a:ext cx="3094248" cy="110334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>
              <a:fillRect/>
            </a:stretch>
          </p:blipFill>
          <p:spPr>
            <a:xfrm>
              <a:off x="8087042" y="5725810"/>
              <a:ext cx="3094248" cy="110334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>
              <a:fillRect/>
            </a:stretch>
          </p:blipFill>
          <p:spPr>
            <a:xfrm>
              <a:off x="6778926" y="5743991"/>
              <a:ext cx="3094248" cy="110334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>
              <a:fillRect/>
            </a:stretch>
          </p:blipFill>
          <p:spPr>
            <a:xfrm>
              <a:off x="9655871" y="5743991"/>
              <a:ext cx="3094248" cy="11033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355" y="5783027"/>
              <a:ext cx="6370381" cy="161782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4" r="64262"/>
            <a:stretch>
              <a:fillRect/>
            </a:stretch>
          </p:blipFill>
          <p:spPr>
            <a:xfrm>
              <a:off x="7983032" y="6471008"/>
              <a:ext cx="1696133" cy="947725"/>
            </a:xfrm>
            <a:prstGeom prst="rect">
              <a:avLst/>
            </a:prstGeom>
          </p:spPr>
        </p:pic>
      </p:grpSp>
      <p:pic>
        <p:nvPicPr>
          <p:cNvPr id="21" name="Picture 4" descr="Landscape Background With River And Green Field Stock Vector ..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>
            <a:fillRect/>
          </a:stretch>
        </p:blipFill>
        <p:spPr bwMode="auto">
          <a:xfrm>
            <a:off x="4311685" y="5223060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7"/>
          <a:stretch>
            <a:fillRect/>
          </a:stretch>
        </p:blipFill>
        <p:spPr>
          <a:xfrm>
            <a:off x="4648572" y="3987875"/>
            <a:ext cx="1461716" cy="1213370"/>
          </a:xfrm>
          <a:prstGeom prst="rect">
            <a:avLst/>
          </a:prstGeom>
        </p:spPr>
      </p:pic>
      <p:pic>
        <p:nvPicPr>
          <p:cNvPr id="23" name="Picture 2" descr="Rabbit png clipart 1 » PNG Imag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38925" y="4287364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20571" y="376073"/>
            <a:ext cx="4627265" cy="15180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4458065" y="5317588"/>
            <a:ext cx="361962" cy="412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4 0.01829 L 0.00638 -0.09884 C 0.01497 -0.12477 0.0276 -0.13681 0.04101 -0.13681 C 0.05612 -0.13681 0.0681 -0.12477 0.07669 -0.09884 L 0.11771 0.01829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6"/>
          <p:cNvSpPr/>
          <p:nvPr/>
        </p:nvSpPr>
        <p:spPr>
          <a:xfrm>
            <a:off x="3805049" y="338445"/>
            <a:ext cx="8093168" cy="1192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78 - 62 =</a:t>
            </a:r>
            <a:endParaRPr lang="en-US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10"/>
          <p:cNvSpPr/>
          <p:nvPr/>
        </p:nvSpPr>
        <p:spPr>
          <a:xfrm>
            <a:off x="3805049" y="1894901"/>
            <a:ext cx="1438980" cy="171259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</a:p>
          <a:p>
            <a:pPr algn="ctr"/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73" y="3202891"/>
            <a:ext cx="2935407" cy="2935407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131133" y="765649"/>
            <a:ext cx="2828992" cy="1958324"/>
          </a:xfrm>
          <a:prstGeom prst="cloudCallout">
            <a:avLst>
              <a:gd name="adj1" fmla="val -30964"/>
              <a:gd name="adj2" fmla="val 77135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0703" y="2286999"/>
            <a:ext cx="287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2400" dirty="0"/>
          </a:p>
        </p:txBody>
      </p:sp>
      <p:sp>
        <p:nvSpPr>
          <p:cNvPr id="10" name="Line 25"/>
          <p:cNvSpPr>
            <a:spLocks noChangeShapeType="1"/>
          </p:cNvSpPr>
          <p:nvPr/>
        </p:nvSpPr>
        <p:spPr bwMode="auto">
          <a:xfrm flipV="1">
            <a:off x="4174332" y="3006101"/>
            <a:ext cx="635242" cy="1001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11" name="Rounded Rectangle 10"/>
          <p:cNvSpPr/>
          <p:nvPr/>
        </p:nvSpPr>
        <p:spPr>
          <a:xfrm>
            <a:off x="6765754" y="1894901"/>
            <a:ext cx="1438980" cy="171259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62</a:t>
            </a: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ine 25"/>
          <p:cNvSpPr>
            <a:spLocks noChangeShapeType="1"/>
          </p:cNvSpPr>
          <p:nvPr/>
        </p:nvSpPr>
        <p:spPr bwMode="auto">
          <a:xfrm flipV="1">
            <a:off x="7251799" y="3054509"/>
            <a:ext cx="790513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14" name="Rectangle 13"/>
          <p:cNvSpPr/>
          <p:nvPr/>
        </p:nvSpPr>
        <p:spPr>
          <a:xfrm>
            <a:off x="6929088" y="2289535"/>
            <a:ext cx="287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2400" dirty="0"/>
          </a:p>
        </p:txBody>
      </p:sp>
      <p:sp>
        <p:nvSpPr>
          <p:cNvPr id="15" name="Rounded Rectangle 10"/>
          <p:cNvSpPr/>
          <p:nvPr/>
        </p:nvSpPr>
        <p:spPr>
          <a:xfrm>
            <a:off x="9774355" y="1892365"/>
            <a:ext cx="1438980" cy="171259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78</a:t>
            </a: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</a:p>
          <a:p>
            <a:pPr algn="ctr"/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ine 25"/>
          <p:cNvSpPr>
            <a:spLocks noChangeShapeType="1"/>
          </p:cNvSpPr>
          <p:nvPr/>
        </p:nvSpPr>
        <p:spPr bwMode="auto">
          <a:xfrm flipV="1">
            <a:off x="10098588" y="3007103"/>
            <a:ext cx="790513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17" name="Rectangle 16"/>
          <p:cNvSpPr/>
          <p:nvPr/>
        </p:nvSpPr>
        <p:spPr>
          <a:xfrm>
            <a:off x="9954959" y="2268472"/>
            <a:ext cx="287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>
            <a:off x="3360373" y="1726938"/>
            <a:ext cx="2430498" cy="27655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76" y="1288973"/>
            <a:ext cx="1467704" cy="1090670"/>
          </a:xfrm>
          <a:prstGeom prst="rect">
            <a:avLst/>
          </a:prstGeom>
        </p:spPr>
      </p:pic>
      <p:pic>
        <p:nvPicPr>
          <p:cNvPr id="19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4174490" y="3662680"/>
            <a:ext cx="7131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216140" y="3662680"/>
            <a:ext cx="7131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B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0200005" y="3604895"/>
            <a:ext cx="7131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5" t="92785" r="38696" b="1088"/>
          <a:stretch>
            <a:fillRect/>
          </a:stretch>
        </p:blipFill>
        <p:spPr>
          <a:xfrm rot="10800000">
            <a:off x="5558896" y="5523634"/>
            <a:ext cx="5086354" cy="100483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47800" y="-740582"/>
            <a:ext cx="10072688" cy="7134769"/>
            <a:chOff x="-57150" y="-2007221"/>
            <a:chExt cx="13430250" cy="951302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95" r="30899" b="-2945"/>
            <a:stretch>
              <a:fillRect/>
            </a:stretch>
          </p:blipFill>
          <p:spPr>
            <a:xfrm rot="10800000">
              <a:off x="-14514" y="5931869"/>
              <a:ext cx="8424720" cy="911616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-57150" y="-2007221"/>
              <a:ext cx="13430250" cy="8236571"/>
              <a:chOff x="-38100" y="-1340471"/>
              <a:chExt cx="13430250" cy="8236571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134047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563100" y="2264667"/>
                <a:ext cx="3829050" cy="3395466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100" y="2088529"/>
                <a:ext cx="12344400" cy="4807571"/>
              </a:xfrm>
              <a:prstGeom prst="rect">
                <a:avLst/>
              </a:prstGeom>
            </p:spPr>
          </p:pic>
        </p:grpSp>
        <p:pic>
          <p:nvPicPr>
            <p:cNvPr id="12" name="Picture 4" descr="Landscape Background With River And Green Field Stock Vector ...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>
              <a:fillRect/>
            </a:stretch>
          </p:blipFill>
          <p:spPr bwMode="auto">
            <a:xfrm>
              <a:off x="5328886" y="5642077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Landscape Background With River And Green Field Stock Vector ...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>
              <a:fillRect/>
            </a:stretch>
          </p:blipFill>
          <p:spPr bwMode="auto">
            <a:xfrm>
              <a:off x="6777863" y="5410555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095" y="5502365"/>
              <a:ext cx="4783364" cy="139383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55" t="92785" r="38696" b="1088"/>
            <a:stretch>
              <a:fillRect/>
            </a:stretch>
          </p:blipFill>
          <p:spPr>
            <a:xfrm rot="10800000">
              <a:off x="-19056" y="6166028"/>
              <a:ext cx="6781805" cy="133977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>
              <a:fillRect/>
            </a:stretch>
          </p:blipFill>
          <p:spPr>
            <a:xfrm>
              <a:off x="7682070" y="5535574"/>
              <a:ext cx="3094248" cy="110334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>
              <a:fillRect/>
            </a:stretch>
          </p:blipFill>
          <p:spPr>
            <a:xfrm>
              <a:off x="8087042" y="5725810"/>
              <a:ext cx="3094248" cy="110334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>
              <a:fillRect/>
            </a:stretch>
          </p:blipFill>
          <p:spPr>
            <a:xfrm>
              <a:off x="6778926" y="5743991"/>
              <a:ext cx="3094248" cy="110334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>
              <a:fillRect/>
            </a:stretch>
          </p:blipFill>
          <p:spPr>
            <a:xfrm>
              <a:off x="9655871" y="5743991"/>
              <a:ext cx="3094248" cy="11033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355" y="5783027"/>
              <a:ext cx="6370381" cy="161782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4" r="64262"/>
            <a:stretch>
              <a:fillRect/>
            </a:stretch>
          </p:blipFill>
          <p:spPr>
            <a:xfrm>
              <a:off x="7983032" y="6471008"/>
              <a:ext cx="1696133" cy="947725"/>
            </a:xfrm>
            <a:prstGeom prst="rect">
              <a:avLst/>
            </a:prstGeom>
          </p:spPr>
        </p:pic>
      </p:grpSp>
      <p:pic>
        <p:nvPicPr>
          <p:cNvPr id="21" name="Picture 4" descr="Landscape Background With River And Green Field Stock Vector ..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>
            <a:fillRect/>
          </a:stretch>
        </p:blipFill>
        <p:spPr bwMode="auto">
          <a:xfrm>
            <a:off x="4311685" y="5223060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7"/>
          <a:stretch>
            <a:fillRect/>
          </a:stretch>
        </p:blipFill>
        <p:spPr>
          <a:xfrm>
            <a:off x="4648572" y="3987875"/>
            <a:ext cx="1461716" cy="1213370"/>
          </a:xfrm>
          <a:prstGeom prst="rect">
            <a:avLst/>
          </a:prstGeom>
        </p:spPr>
      </p:pic>
      <p:pic>
        <p:nvPicPr>
          <p:cNvPr id="23" name="Picture 2" descr="Rabbit png clipart 1 » PNG Imag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4744" y="4418136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01621" y="376073"/>
            <a:ext cx="4627265" cy="15180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5617434" y="5124221"/>
            <a:ext cx="361962" cy="412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2407 L 0.02292 -0.08889 C 0.02774 -0.10324 0.03516 -0.10972 0.04297 -0.10972 C 0.0517 -0.10972 0.0586 -0.10324 0.06367 -0.08889 L 0.0875 -0.0240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6"/>
          <p:cNvSpPr/>
          <p:nvPr/>
        </p:nvSpPr>
        <p:spPr>
          <a:xfrm>
            <a:off x="3693576" y="2167245"/>
            <a:ext cx="6248078" cy="1192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64 - 23 </a:t>
            </a:r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</a:p>
        </p:txBody>
      </p:sp>
      <p:sp>
        <p:nvSpPr>
          <p:cNvPr id="25" name="Rounded Rectangle 10"/>
          <p:cNvSpPr/>
          <p:nvPr/>
        </p:nvSpPr>
        <p:spPr>
          <a:xfrm>
            <a:off x="8969561" y="2254968"/>
            <a:ext cx="1320193" cy="10752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73" y="3202891"/>
            <a:ext cx="2935407" cy="2935407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131133" y="765649"/>
            <a:ext cx="2828992" cy="1958324"/>
          </a:xfrm>
          <a:prstGeom prst="cloudCallout">
            <a:avLst>
              <a:gd name="adj1" fmla="val -30964"/>
              <a:gd name="adj2" fmla="val 77135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ounded Rectangle 10"/>
          <p:cNvSpPr/>
          <p:nvPr/>
        </p:nvSpPr>
        <p:spPr>
          <a:xfrm>
            <a:off x="8969562" y="2284625"/>
            <a:ext cx="1320192" cy="10752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en-US" sz="8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76" y="1288973"/>
            <a:ext cx="1467704" cy="1090670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5" t="92785" r="38696" b="1088"/>
          <a:stretch>
            <a:fillRect/>
          </a:stretch>
        </p:blipFill>
        <p:spPr>
          <a:xfrm rot="10800000">
            <a:off x="5558896" y="5523634"/>
            <a:ext cx="5086354" cy="100483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47800" y="-740582"/>
            <a:ext cx="10072688" cy="7134769"/>
            <a:chOff x="-57150" y="-2007221"/>
            <a:chExt cx="13430250" cy="951302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95" r="30899" b="-2945"/>
            <a:stretch>
              <a:fillRect/>
            </a:stretch>
          </p:blipFill>
          <p:spPr>
            <a:xfrm rot="10800000">
              <a:off x="-14514" y="5931869"/>
              <a:ext cx="8424720" cy="911616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-57150" y="-2007221"/>
              <a:ext cx="13430250" cy="8236571"/>
              <a:chOff x="-38100" y="-1340471"/>
              <a:chExt cx="13430250" cy="8236571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134047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563100" y="2264667"/>
                <a:ext cx="3829050" cy="3395466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100" y="2088529"/>
                <a:ext cx="12344400" cy="4807571"/>
              </a:xfrm>
              <a:prstGeom prst="rect">
                <a:avLst/>
              </a:prstGeom>
            </p:spPr>
          </p:pic>
        </p:grpSp>
        <p:pic>
          <p:nvPicPr>
            <p:cNvPr id="12" name="Picture 4" descr="Landscape Background With River And Green Field Stock Vector ...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>
              <a:fillRect/>
            </a:stretch>
          </p:blipFill>
          <p:spPr bwMode="auto">
            <a:xfrm>
              <a:off x="5328886" y="5642077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Landscape Background With River And Green Field Stock Vector ...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>
              <a:fillRect/>
            </a:stretch>
          </p:blipFill>
          <p:spPr bwMode="auto">
            <a:xfrm>
              <a:off x="6777863" y="5410555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095" y="5502365"/>
              <a:ext cx="4783364" cy="139383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55" t="92785" r="38696" b="1088"/>
            <a:stretch>
              <a:fillRect/>
            </a:stretch>
          </p:blipFill>
          <p:spPr>
            <a:xfrm rot="10800000">
              <a:off x="-19056" y="6166028"/>
              <a:ext cx="6781805" cy="133977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>
              <a:fillRect/>
            </a:stretch>
          </p:blipFill>
          <p:spPr>
            <a:xfrm>
              <a:off x="7682070" y="5535574"/>
              <a:ext cx="3094248" cy="110334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>
              <a:fillRect/>
            </a:stretch>
          </p:blipFill>
          <p:spPr>
            <a:xfrm>
              <a:off x="8087042" y="5725810"/>
              <a:ext cx="3094248" cy="110334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>
              <a:fillRect/>
            </a:stretch>
          </p:blipFill>
          <p:spPr>
            <a:xfrm>
              <a:off x="6778926" y="5743991"/>
              <a:ext cx="3094248" cy="110334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>
              <a:fillRect/>
            </a:stretch>
          </p:blipFill>
          <p:spPr>
            <a:xfrm>
              <a:off x="9655871" y="5743991"/>
              <a:ext cx="3094248" cy="11033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355" y="5783027"/>
              <a:ext cx="6370381" cy="161782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4" r="64262"/>
            <a:stretch>
              <a:fillRect/>
            </a:stretch>
          </p:blipFill>
          <p:spPr>
            <a:xfrm>
              <a:off x="7983032" y="6471008"/>
              <a:ext cx="1696133" cy="947725"/>
            </a:xfrm>
            <a:prstGeom prst="rect">
              <a:avLst/>
            </a:prstGeom>
          </p:spPr>
        </p:pic>
      </p:grpSp>
      <p:pic>
        <p:nvPicPr>
          <p:cNvPr id="21" name="Picture 4" descr="Landscape Background With River And Green Field Stock Vector ..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>
            <a:fillRect/>
          </a:stretch>
        </p:blipFill>
        <p:spPr bwMode="auto">
          <a:xfrm>
            <a:off x="4311685" y="5223060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7"/>
          <a:stretch>
            <a:fillRect/>
          </a:stretch>
        </p:blipFill>
        <p:spPr>
          <a:xfrm>
            <a:off x="4648572" y="3987875"/>
            <a:ext cx="1461716" cy="1213370"/>
          </a:xfrm>
          <a:prstGeom prst="rect">
            <a:avLst/>
          </a:prstGeom>
        </p:spPr>
      </p:pic>
      <p:pic>
        <p:nvPicPr>
          <p:cNvPr id="23" name="Picture 2" descr="Rabbit png clipart 1 » PNG Imag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67579" y="4191652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01621" y="376073"/>
            <a:ext cx="4627265" cy="15180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6740511" y="4833941"/>
            <a:ext cx="361962" cy="412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2408 L 0.02292 -0.08889 C 0.02774 -0.10324 0.03516 -0.10972 0.04297 -0.10972 C 0.0517 -0.10972 0.0586 -0.10324 0.06367 -0.08889 L 0.0875 -0.0240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6"/>
          <p:cNvSpPr/>
          <p:nvPr/>
        </p:nvSpPr>
        <p:spPr>
          <a:xfrm>
            <a:off x="4318612" y="330507"/>
            <a:ext cx="7612655" cy="20160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sz="6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73" y="3202891"/>
            <a:ext cx="2935407" cy="2935407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131133" y="765649"/>
            <a:ext cx="2828992" cy="1958324"/>
          </a:xfrm>
          <a:prstGeom prst="cloudCallout">
            <a:avLst>
              <a:gd name="adj1" fmla="val -30964"/>
              <a:gd name="adj2" fmla="val 77135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ounded Rectangle 10"/>
          <p:cNvSpPr/>
          <p:nvPr/>
        </p:nvSpPr>
        <p:spPr>
          <a:xfrm>
            <a:off x="4318612" y="2891895"/>
            <a:ext cx="1438980" cy="171259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  <a:p>
            <a:pPr algn="ctr"/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76175" y="3286529"/>
            <a:ext cx="287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2400" dirty="0"/>
          </a:p>
        </p:txBody>
      </p:sp>
      <p:sp>
        <p:nvSpPr>
          <p:cNvPr id="8" name="Line 25"/>
          <p:cNvSpPr>
            <a:spLocks noChangeShapeType="1"/>
          </p:cNvSpPr>
          <p:nvPr/>
        </p:nvSpPr>
        <p:spPr bwMode="auto">
          <a:xfrm flipV="1">
            <a:off x="4753067" y="3964570"/>
            <a:ext cx="57007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9" name="Rounded Rectangle 10"/>
          <p:cNvSpPr/>
          <p:nvPr/>
        </p:nvSpPr>
        <p:spPr>
          <a:xfrm>
            <a:off x="8646405" y="2873501"/>
            <a:ext cx="1438980" cy="171259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25"/>
          <p:cNvSpPr>
            <a:spLocks noChangeShapeType="1"/>
          </p:cNvSpPr>
          <p:nvPr/>
        </p:nvSpPr>
        <p:spPr bwMode="auto">
          <a:xfrm flipV="1">
            <a:off x="9080860" y="3964570"/>
            <a:ext cx="57007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11" name="Rectangle 10"/>
          <p:cNvSpPr/>
          <p:nvPr/>
        </p:nvSpPr>
        <p:spPr>
          <a:xfrm>
            <a:off x="8817946" y="3286528"/>
            <a:ext cx="287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2400" dirty="0"/>
          </a:p>
        </p:txBody>
      </p:sp>
      <p:sp>
        <p:nvSpPr>
          <p:cNvPr id="12" name="Oval 11"/>
          <p:cNvSpPr/>
          <p:nvPr/>
        </p:nvSpPr>
        <p:spPr>
          <a:xfrm>
            <a:off x="8124939" y="2365425"/>
            <a:ext cx="2430498" cy="27655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76" y="1288973"/>
            <a:ext cx="1467704" cy="1090670"/>
          </a:xfrm>
          <a:prstGeom prst="rect">
            <a:avLst/>
          </a:prstGeom>
        </p:spPr>
      </p:pic>
      <p:pic>
        <p:nvPicPr>
          <p:cNvPr id="15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610100" y="4478020"/>
            <a:ext cx="7131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A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081135" y="4492625"/>
            <a:ext cx="713105" cy="815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5" t="92785" r="38696" b="1088"/>
          <a:stretch>
            <a:fillRect/>
          </a:stretch>
        </p:blipFill>
        <p:spPr>
          <a:xfrm rot="10800000">
            <a:off x="5558896" y="5523634"/>
            <a:ext cx="5086354" cy="100483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47800" y="-740582"/>
            <a:ext cx="10072688" cy="7134769"/>
            <a:chOff x="-57150" y="-2007221"/>
            <a:chExt cx="13430250" cy="951302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95" r="30899" b="-2945"/>
            <a:stretch>
              <a:fillRect/>
            </a:stretch>
          </p:blipFill>
          <p:spPr>
            <a:xfrm rot="10800000">
              <a:off x="-14514" y="5931869"/>
              <a:ext cx="8424720" cy="911616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-57150" y="-2007221"/>
              <a:ext cx="13430250" cy="8236571"/>
              <a:chOff x="-38100" y="-1340471"/>
              <a:chExt cx="13430250" cy="8236571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134047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563100" y="2264667"/>
                <a:ext cx="3829050" cy="3395466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100" y="2088529"/>
                <a:ext cx="12344400" cy="4807571"/>
              </a:xfrm>
              <a:prstGeom prst="rect">
                <a:avLst/>
              </a:prstGeom>
            </p:spPr>
          </p:pic>
        </p:grpSp>
        <p:pic>
          <p:nvPicPr>
            <p:cNvPr id="12" name="Picture 4" descr="Landscape Background With River And Green Field Stock Vector ...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>
              <a:fillRect/>
            </a:stretch>
          </p:blipFill>
          <p:spPr bwMode="auto">
            <a:xfrm>
              <a:off x="5328886" y="5642077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Landscape Background With River And Green Field Stock Vector ...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>
              <a:fillRect/>
            </a:stretch>
          </p:blipFill>
          <p:spPr bwMode="auto">
            <a:xfrm>
              <a:off x="6777863" y="5410555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095" y="5502365"/>
              <a:ext cx="4783364" cy="139383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55" t="92785" r="38696" b="1088"/>
            <a:stretch>
              <a:fillRect/>
            </a:stretch>
          </p:blipFill>
          <p:spPr>
            <a:xfrm rot="10800000">
              <a:off x="-19056" y="6166028"/>
              <a:ext cx="6781805" cy="133977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>
              <a:fillRect/>
            </a:stretch>
          </p:blipFill>
          <p:spPr>
            <a:xfrm>
              <a:off x="7682070" y="5535574"/>
              <a:ext cx="3094248" cy="110334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>
              <a:fillRect/>
            </a:stretch>
          </p:blipFill>
          <p:spPr>
            <a:xfrm>
              <a:off x="8087042" y="5725810"/>
              <a:ext cx="3094248" cy="110334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>
              <a:fillRect/>
            </a:stretch>
          </p:blipFill>
          <p:spPr>
            <a:xfrm>
              <a:off x="6778926" y="5743991"/>
              <a:ext cx="3094248" cy="110334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>
              <a:fillRect/>
            </a:stretch>
          </p:blipFill>
          <p:spPr>
            <a:xfrm>
              <a:off x="9655871" y="5743991"/>
              <a:ext cx="3094248" cy="11033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355" y="5783027"/>
              <a:ext cx="6370381" cy="161782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4" r="64262"/>
            <a:stretch>
              <a:fillRect/>
            </a:stretch>
          </p:blipFill>
          <p:spPr>
            <a:xfrm>
              <a:off x="7983032" y="6471008"/>
              <a:ext cx="1696133" cy="947725"/>
            </a:xfrm>
            <a:prstGeom prst="rect">
              <a:avLst/>
            </a:prstGeom>
          </p:spPr>
        </p:pic>
      </p:grpSp>
      <p:pic>
        <p:nvPicPr>
          <p:cNvPr id="21" name="Picture 4" descr="Landscape Background With River And Green Field Stock Vector ...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>
            <a:fillRect/>
          </a:stretch>
        </p:blipFill>
        <p:spPr bwMode="auto">
          <a:xfrm>
            <a:off x="4311685" y="5223060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7"/>
          <a:stretch>
            <a:fillRect/>
          </a:stretch>
        </p:blipFill>
        <p:spPr>
          <a:xfrm>
            <a:off x="4648572" y="3987875"/>
            <a:ext cx="1461716" cy="1213370"/>
          </a:xfrm>
          <a:prstGeom prst="rect">
            <a:avLst/>
          </a:prstGeom>
        </p:spPr>
      </p:pic>
      <p:pic>
        <p:nvPicPr>
          <p:cNvPr id="23" name="Picture 2" descr="Rabbit png clipart 1 » PNG Imag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35661" y="4009436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01621" y="376073"/>
            <a:ext cx="4627265" cy="15180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58375" y="1209244"/>
            <a:ext cx="4676037" cy="23715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7816039" y="4577467"/>
            <a:ext cx="361962" cy="412091"/>
          </a:xfrm>
          <a:prstGeom prst="rect">
            <a:avLst/>
          </a:prstGeom>
        </p:spPr>
      </p:pic>
      <p:pic>
        <p:nvPicPr>
          <p:cNvPr id="33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5949 L 0.02045 -0.12546 C 0.02474 -0.14005 0.03138 -0.14607 0.03841 -0.14607 C 0.0461 -0.14607 0.05235 -0.14005 0.0569 -0.12546 L 0.07839 -0.0594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9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90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3" y="427003"/>
            <a:ext cx="2538413" cy="27993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423029"/>
            <a:ext cx="2538413" cy="24038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135895" y="963253"/>
            <a:ext cx="59202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8000" b="1">
                <a:solidFill>
                  <a:srgbClr val="6CB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站酷快乐体" panose="02010600030101010101" pitchFamily="2" charset="-122"/>
                <a:cs typeface="UTM Avo" panose="02040603050506020204" pitchFamily="18" charset="0"/>
              </a:rPr>
              <a:t>KHÁM PHÁ</a:t>
            </a:r>
            <a:endParaRPr lang="vi-VN" altLang="zh-CN" sz="8000" b="1" dirty="0">
              <a:solidFill>
                <a:srgbClr val="6CB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站酷快乐体" panose="02010600030101010101" pitchFamily="2" charset="-122"/>
              <a:cs typeface="UTM Avo" panose="02040603050506020204" pitchFamily="18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85140"/>
            <a:ext cx="12094210" cy="59446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6" b="14794"/>
          <a:stretch>
            <a:fillRect/>
          </a:stretch>
        </p:blipFill>
        <p:spPr>
          <a:xfrm>
            <a:off x="6402705" y="5053330"/>
            <a:ext cx="5902960" cy="19310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t="28873" r="11152" b="29402"/>
          <a:stretch>
            <a:fillRect/>
          </a:stretch>
        </p:blipFill>
        <p:spPr>
          <a:xfrm rot="21210618">
            <a:off x="82550" y="735330"/>
            <a:ext cx="3019425" cy="1635760"/>
          </a:xfrm>
          <a:prstGeom prst="rect">
            <a:avLst/>
          </a:prstGeom>
        </p:spPr>
      </p:pic>
      <p:sp>
        <p:nvSpPr>
          <p:cNvPr id="10" name="Google Shape;54;p1"/>
          <p:cNvSpPr txBox="1">
            <a:spLocks noGrp="1"/>
          </p:cNvSpPr>
          <p:nvPr>
            <p:ph type="ctrTitle" idx="4294967295"/>
          </p:nvPr>
        </p:nvSpPr>
        <p:spPr>
          <a:xfrm>
            <a:off x="6732905" y="322580"/>
            <a:ext cx="3615055" cy="159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 panose="020B0604020202020204"/>
              <a:buNone/>
            </a:pPr>
            <a:r>
              <a:rPr lang="en-US" sz="5000" b="1" dirty="0" smtClean="0">
                <a:solidFill>
                  <a:srgbClr val="FF0000"/>
                </a:solidFill>
                <a:highlight>
                  <a:srgbClr val="C0C0C0"/>
                </a:highlight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2" name="Google Shape;54;p1"/>
          <p:cNvSpPr txBox="1">
            <a:spLocks noGrp="1"/>
          </p:cNvSpPr>
          <p:nvPr/>
        </p:nvSpPr>
        <p:spPr>
          <a:xfrm>
            <a:off x="6858000" y="485140"/>
            <a:ext cx="5237480" cy="16903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txBody>
          <a:bodyPr wrap="square" lIns="91425" tIns="45700" rIns="91425" bIns="45700" anchor="b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 panose="020B0604020202020204"/>
              <a:buNone/>
            </a:pPr>
            <a:r>
              <a:rPr lang="en-US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/>
          <p:cNvSpPr txBox="1">
            <a:spLocks noGrp="1"/>
          </p:cNvSpPr>
          <p:nvPr>
            <p:ph type="ctrTitle" idx="4294967295"/>
          </p:nvPr>
        </p:nvSpPr>
        <p:spPr>
          <a:xfrm>
            <a:off x="0" y="1421102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 panose="020B0604020202020204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b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dạng</a:t>
            </a:r>
            <a:r>
              <a:rPr lang="en-US" sz="5000" b="1" dirty="0">
                <a:solidFill>
                  <a:srgbClr val="FF0000"/>
                </a:solidFill>
                <a:latin typeface="UTM Avo" panose="02040603050506020204" pitchFamily="18" charset="0"/>
              </a:rPr>
              <a:t> 39 – </a:t>
            </a:r>
            <a:r>
              <a:rPr lang="en-US" sz="5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15 (</a:t>
            </a:r>
            <a:r>
              <a:rPr lang="en-US" sz="5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1) </a:t>
            </a:r>
            <a:endParaRPr sz="5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3369310" y="4091305"/>
            <a:ext cx="545338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39 - 15 = 24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t="4841" r="8025"/>
          <a:stretch>
            <a:fillRect/>
          </a:stretch>
        </p:blipFill>
        <p:spPr>
          <a:xfrm>
            <a:off x="3835400" y="527685"/>
            <a:ext cx="2788920" cy="318262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3" y="427003"/>
            <a:ext cx="2538413" cy="27993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423029"/>
            <a:ext cx="2538413" cy="24038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281239" y="963253"/>
            <a:ext cx="56264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8000" b="1">
                <a:solidFill>
                  <a:srgbClr val="6CB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站酷快乐体" panose="02010600030101010101" pitchFamily="2" charset="-122"/>
                <a:cs typeface="UTM Avo" panose="02040603050506020204" pitchFamily="18" charset="0"/>
              </a:rPr>
              <a:t>LUYỆN TẬP</a:t>
            </a:r>
            <a:endParaRPr lang="vi-VN" altLang="zh-CN" sz="8000" b="1" dirty="0">
              <a:solidFill>
                <a:srgbClr val="6CB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站酷快乐体" panose="02010600030101010101" pitchFamily="2" charset="-122"/>
              <a:cs typeface="UTM Avo" panose="02040603050506020204" pitchFamily="18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g"/>
          <p:cNvPicPr>
            <a:picLocks noChangeAspect="1"/>
          </p:cNvPicPr>
          <p:nvPr/>
        </p:nvPicPr>
        <p:blipFill>
          <a:blip r:embed="rId2"/>
          <a:srcRect l="6102" t="6148" r="12505" b="7082"/>
          <a:stretch>
            <a:fillRect/>
          </a:stretch>
        </p:blipFill>
        <p:spPr>
          <a:xfrm>
            <a:off x="635" y="480695"/>
            <a:ext cx="12191365" cy="4120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0" y="325755"/>
            <a:ext cx="9879330" cy="63779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3" y="427003"/>
            <a:ext cx="2538413" cy="27993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423029"/>
            <a:ext cx="2538413" cy="24038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130284" y="963253"/>
            <a:ext cx="59314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8000" b="1" dirty="0">
                <a:solidFill>
                  <a:srgbClr val="6CB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站酷快乐体" panose="02010600030101010101" pitchFamily="2" charset="-122"/>
                <a:cs typeface="UTM Avo" panose="02040603050506020204" pitchFamily="18" charset="0"/>
              </a:rPr>
              <a:t>VẬN DỤNG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93</Words>
  <Application>Microsoft Office PowerPoint</Application>
  <PresentationFormat>Widescreen</PresentationFormat>
  <Paragraphs>45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Cambria Math</vt:lpstr>
      <vt:lpstr>站酷快乐体</vt:lpstr>
      <vt:lpstr>SimSun</vt:lpstr>
      <vt:lpstr>Calibri Light</vt:lpstr>
      <vt:lpstr>UTM Avo</vt:lpstr>
      <vt:lpstr>Calibri</vt:lpstr>
      <vt:lpstr>HP001 4 hàng</vt:lpstr>
      <vt:lpstr>方正粗圆简体</vt:lpstr>
      <vt:lpstr>Times New Roman</vt:lpstr>
      <vt:lpstr>SimSun</vt:lpstr>
      <vt:lpstr>Green Color</vt:lpstr>
      <vt:lpstr>3_Office Theme</vt:lpstr>
      <vt:lpstr>PowerPoint Presentation</vt:lpstr>
      <vt:lpstr>PowerPoint Presentation</vt:lpstr>
      <vt:lpstr> </vt:lpstr>
      <vt:lpstr>Toán Phép trừ dạng 39 – 15 (Tiết 1)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RS Speed</cp:lastModifiedBy>
  <cp:revision>98</cp:revision>
  <dcterms:created xsi:type="dcterms:W3CDTF">2021-11-01T08:16:00Z</dcterms:created>
  <dcterms:modified xsi:type="dcterms:W3CDTF">2025-04-21T12:08:57Z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D81D99AE482E4B5FBE682253997126C7_13</vt:lpwstr>
  </property>
  <property fmtid="{D5CDD505-2E9C-101B-9397-08002B2CF9AE}" pid="3" name="KSOProductBuildVer">
    <vt:lpwstr>1033-12.2.0.20782</vt:lpwstr>
  </property>
</Properties>
</file>