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17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87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220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785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59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970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694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370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771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594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271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57BB-26CE-4E13-A2BF-6265ABB3B551}" type="datetimeFigureOut">
              <a:rPr lang="vi-VN" smtClean="0"/>
              <a:t>04/05/2021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9767-2654-4027-82D6-9AA4B67E4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146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607" y="2096814"/>
            <a:ext cx="11146221" cy="43039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60793" y="2916618"/>
            <a:ext cx="45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1842" y="2885086"/>
            <a:ext cx="45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5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5430" y="4629804"/>
            <a:ext cx="45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69334" y="4703374"/>
            <a:ext cx="45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5741" y="4682348"/>
            <a:ext cx="45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8</a:t>
            </a:r>
            <a:endParaRPr lang="vi-VN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27" y="1907627"/>
            <a:ext cx="11303875" cy="44931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96358" y="3657598"/>
            <a:ext cx="1024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92010" y="3657598"/>
            <a:ext cx="1024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7661" y="3657598"/>
            <a:ext cx="1024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3312" y="3657598"/>
            <a:ext cx="1024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78964" y="3657598"/>
            <a:ext cx="1024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5776" y="4645578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6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07272" y="4645578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6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8768" y="4645578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6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50264" y="4645578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6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21759" y="4645578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6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0516" y="5665099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20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99721" y="5665099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20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8926" y="5665099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20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38131" y="5665099"/>
            <a:ext cx="1865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20 cm</a:t>
            </a:r>
            <a:endParaRPr lang="vi-VN" sz="44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7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20" y="1813683"/>
            <a:ext cx="11288113" cy="378306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616965" y="4918841"/>
            <a:ext cx="725214" cy="551793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C</a:t>
            </a:r>
            <a:endParaRPr lang="vi-VN" sz="4000" b="1" dirty="0"/>
          </a:p>
        </p:txBody>
      </p:sp>
    </p:spTree>
    <p:extLst>
      <p:ext uri="{BB962C8B-B14F-4D97-AF65-F5344CB8AC3E}">
        <p14:creationId xmlns:p14="http://schemas.microsoft.com/office/powerpoint/2010/main" val="233489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73" y="1907627"/>
            <a:ext cx="11414234" cy="39413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9090" y="6101255"/>
            <a:ext cx="1095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tay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thước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1628775"/>
            <a:ext cx="11067393" cy="453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128344"/>
            <a:ext cx="11193517" cy="44774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862" y="1797265"/>
            <a:ext cx="3363073" cy="59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16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93" y="1848674"/>
            <a:ext cx="11177751" cy="47728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13775" y="6182137"/>
            <a:ext cx="616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8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4" y="1921475"/>
            <a:ext cx="11272344" cy="405365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13945" y="4635062"/>
            <a:ext cx="2175641" cy="599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/>
          <p:cNvSpPr/>
          <p:nvPr/>
        </p:nvSpPr>
        <p:spPr>
          <a:xfrm>
            <a:off x="3400105" y="4635062"/>
            <a:ext cx="5207867" cy="599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48152" y="3326524"/>
            <a:ext cx="204951" cy="13085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235239" y="3294033"/>
            <a:ext cx="204951" cy="13085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83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84" y="141890"/>
            <a:ext cx="8910802" cy="176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www.phuongcloudit.com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7</cp:revision>
  <dcterms:created xsi:type="dcterms:W3CDTF">2021-05-04T12:17:17Z</dcterms:created>
  <dcterms:modified xsi:type="dcterms:W3CDTF">2021-05-04T12:38:54Z</dcterms:modified>
</cp:coreProperties>
</file>