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0" r:id="rId2"/>
    <p:sldMasterId id="2147483744" r:id="rId3"/>
    <p:sldMasterId id="2147483756" r:id="rId4"/>
    <p:sldMasterId id="2147483768" r:id="rId5"/>
    <p:sldMasterId id="2147483773" r:id="rId6"/>
    <p:sldMasterId id="2147483785" r:id="rId7"/>
  </p:sldMasterIdLst>
  <p:notesMasterIdLst>
    <p:notesMasterId r:id="rId34"/>
  </p:notesMasterIdLst>
  <p:sldIdLst>
    <p:sldId id="256" r:id="rId8"/>
    <p:sldId id="257" r:id="rId9"/>
    <p:sldId id="310" r:id="rId10"/>
    <p:sldId id="311" r:id="rId11"/>
    <p:sldId id="312" r:id="rId12"/>
    <p:sldId id="313" r:id="rId13"/>
    <p:sldId id="314" r:id="rId14"/>
    <p:sldId id="315" r:id="rId15"/>
    <p:sldId id="316" r:id="rId16"/>
    <p:sldId id="261" r:id="rId17"/>
    <p:sldId id="378" r:id="rId18"/>
    <p:sldId id="427" r:id="rId19"/>
    <p:sldId id="428" r:id="rId20"/>
    <p:sldId id="429" r:id="rId21"/>
    <p:sldId id="430" r:id="rId22"/>
    <p:sldId id="431" r:id="rId23"/>
    <p:sldId id="351" r:id="rId24"/>
    <p:sldId id="353" r:id="rId25"/>
    <p:sldId id="432" r:id="rId26"/>
    <p:sldId id="433" r:id="rId27"/>
    <p:sldId id="263" r:id="rId28"/>
    <p:sldId id="409" r:id="rId29"/>
    <p:sldId id="264" r:id="rId30"/>
    <p:sldId id="265" r:id="rId31"/>
    <p:sldId id="266" r:id="rId32"/>
    <p:sldId id="296" r:id="rId33"/>
  </p:sldIdLst>
  <p:sldSz cx="12192000" cy="6858000"/>
  <p:notesSz cx="6858000" cy="9144000"/>
  <p:embeddedFontLst>
    <p:embeddedFont>
      <p:font typeface="Cambria Math" panose="02040503050406030204" pitchFamily="18" charset="0"/>
      <p:regular r:id="rId35"/>
    </p:embeddedFont>
    <p:embeddedFont>
      <p:font typeface="UTM Avo" panose="02040603050506020204" pitchFamily="18" charset="0"/>
      <p:regular r:id="rId36"/>
      <p:bold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iaBWwIcrU9n4N1e5s1b0zNy0su1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2"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a:srgbClr val="FFFFFF"/>
    <a:srgbClr val="F5EC91"/>
    <a:srgbClr val="F7F5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94660"/>
  </p:normalViewPr>
  <p:slideViewPr>
    <p:cSldViewPr snapToGrid="0">
      <p:cViewPr varScale="1">
        <p:scale>
          <a:sx n="104" d="100"/>
          <a:sy n="104" d="100"/>
        </p:scale>
        <p:origin x="684" y="96"/>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commentAuthors" Target="commentAuthors.xml"/><Relationship Id="rId21" Type="http://schemas.openxmlformats.org/officeDocument/2006/relationships/slide" Target="slides/slide14.xml"/><Relationship Id="rId34" Type="http://schemas.openxmlformats.org/officeDocument/2006/relationships/notesMaster" Target="notesMasters/notesMaster1.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3.fntdata"/><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2.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1.fntdata"/><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61" name="Google Shape;1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0" name="Google Shape;1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1094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a:extLst>
            <a:ext uri="{FF2B5EF4-FFF2-40B4-BE49-F238E27FC236}">
              <a16:creationId xmlns:a16="http://schemas.microsoft.com/office/drawing/2014/main" id="{E48B539F-AAAF-238D-CE54-0E8BF0FD4EB9}"/>
            </a:ext>
          </a:extLst>
        </p:cNvPr>
        <p:cNvGrpSpPr/>
        <p:nvPr/>
      </p:nvGrpSpPr>
      <p:grpSpPr>
        <a:xfrm>
          <a:off x="0" y="0"/>
          <a:ext cx="0" cy="0"/>
          <a:chOff x="0" y="0"/>
          <a:chExt cx="0" cy="0"/>
        </a:xfrm>
      </p:grpSpPr>
      <p:sp>
        <p:nvSpPr>
          <p:cNvPr id="194" name="Google Shape;194;p7:notes">
            <a:extLst>
              <a:ext uri="{FF2B5EF4-FFF2-40B4-BE49-F238E27FC236}">
                <a16:creationId xmlns:a16="http://schemas.microsoft.com/office/drawing/2014/main" id="{CD3443C7-2350-7A7A-5C58-81F5F36C256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a:extLst>
              <a:ext uri="{FF2B5EF4-FFF2-40B4-BE49-F238E27FC236}">
                <a16:creationId xmlns:a16="http://schemas.microsoft.com/office/drawing/2014/main" id="{DC098396-2EB6-E0E1-9019-1D0EA296751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0844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a:extLst>
            <a:ext uri="{FF2B5EF4-FFF2-40B4-BE49-F238E27FC236}">
              <a16:creationId xmlns:a16="http://schemas.microsoft.com/office/drawing/2014/main" id="{59C7D3E5-2A4D-7B65-9356-5CB5D46EF18C}"/>
            </a:ext>
          </a:extLst>
        </p:cNvPr>
        <p:cNvGrpSpPr/>
        <p:nvPr/>
      </p:nvGrpSpPr>
      <p:grpSpPr>
        <a:xfrm>
          <a:off x="0" y="0"/>
          <a:ext cx="0" cy="0"/>
          <a:chOff x="0" y="0"/>
          <a:chExt cx="0" cy="0"/>
        </a:xfrm>
      </p:grpSpPr>
      <p:sp>
        <p:nvSpPr>
          <p:cNvPr id="194" name="Google Shape;194;p7:notes">
            <a:extLst>
              <a:ext uri="{FF2B5EF4-FFF2-40B4-BE49-F238E27FC236}">
                <a16:creationId xmlns:a16="http://schemas.microsoft.com/office/drawing/2014/main" id="{F3BC47EA-5C10-FC7E-A73B-8A38CFE996C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a:extLst>
              <a:ext uri="{FF2B5EF4-FFF2-40B4-BE49-F238E27FC236}">
                <a16:creationId xmlns:a16="http://schemas.microsoft.com/office/drawing/2014/main" id="{3E7AAEFE-1755-C9EB-B943-B88F942FBEE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38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a:extLst>
            <a:ext uri="{FF2B5EF4-FFF2-40B4-BE49-F238E27FC236}">
              <a16:creationId xmlns:a16="http://schemas.microsoft.com/office/drawing/2014/main" id="{F49DD506-7C82-AA2B-E20D-E89363600466}"/>
            </a:ext>
          </a:extLst>
        </p:cNvPr>
        <p:cNvGrpSpPr/>
        <p:nvPr/>
      </p:nvGrpSpPr>
      <p:grpSpPr>
        <a:xfrm>
          <a:off x="0" y="0"/>
          <a:ext cx="0" cy="0"/>
          <a:chOff x="0" y="0"/>
          <a:chExt cx="0" cy="0"/>
        </a:xfrm>
      </p:grpSpPr>
      <p:sp>
        <p:nvSpPr>
          <p:cNvPr id="194" name="Google Shape;194;p7:notes">
            <a:extLst>
              <a:ext uri="{FF2B5EF4-FFF2-40B4-BE49-F238E27FC236}">
                <a16:creationId xmlns:a16="http://schemas.microsoft.com/office/drawing/2014/main" id="{26833B7D-EE15-88B3-5FC0-2F764751581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a:extLst>
              <a:ext uri="{FF2B5EF4-FFF2-40B4-BE49-F238E27FC236}">
                <a16:creationId xmlns:a16="http://schemas.microsoft.com/office/drawing/2014/main" id="{1930F168-836B-7D55-5A08-217C99AFEA5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1609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a:extLst>
            <a:ext uri="{FF2B5EF4-FFF2-40B4-BE49-F238E27FC236}">
              <a16:creationId xmlns:a16="http://schemas.microsoft.com/office/drawing/2014/main" id="{B55B94C0-A90C-17D6-544B-15218A127F78}"/>
            </a:ext>
          </a:extLst>
        </p:cNvPr>
        <p:cNvGrpSpPr/>
        <p:nvPr/>
      </p:nvGrpSpPr>
      <p:grpSpPr>
        <a:xfrm>
          <a:off x="0" y="0"/>
          <a:ext cx="0" cy="0"/>
          <a:chOff x="0" y="0"/>
          <a:chExt cx="0" cy="0"/>
        </a:xfrm>
      </p:grpSpPr>
      <p:sp>
        <p:nvSpPr>
          <p:cNvPr id="194" name="Google Shape;194;p7:notes">
            <a:extLst>
              <a:ext uri="{FF2B5EF4-FFF2-40B4-BE49-F238E27FC236}">
                <a16:creationId xmlns:a16="http://schemas.microsoft.com/office/drawing/2014/main" id="{FA95499A-DA95-075D-EE1D-941A8119C56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a:extLst>
              <a:ext uri="{FF2B5EF4-FFF2-40B4-BE49-F238E27FC236}">
                <a16:creationId xmlns:a16="http://schemas.microsoft.com/office/drawing/2014/main" id="{CE7F674A-A273-FC5E-C26A-71B638BDED6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1016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a:extLst>
            <a:ext uri="{FF2B5EF4-FFF2-40B4-BE49-F238E27FC236}">
              <a16:creationId xmlns:a16="http://schemas.microsoft.com/office/drawing/2014/main" id="{831E0039-66C6-8CDB-8AC2-6EB417EDBF4F}"/>
            </a:ext>
          </a:extLst>
        </p:cNvPr>
        <p:cNvGrpSpPr/>
        <p:nvPr/>
      </p:nvGrpSpPr>
      <p:grpSpPr>
        <a:xfrm>
          <a:off x="0" y="0"/>
          <a:ext cx="0" cy="0"/>
          <a:chOff x="0" y="0"/>
          <a:chExt cx="0" cy="0"/>
        </a:xfrm>
      </p:grpSpPr>
      <p:sp>
        <p:nvSpPr>
          <p:cNvPr id="194" name="Google Shape;194;p7:notes">
            <a:extLst>
              <a:ext uri="{FF2B5EF4-FFF2-40B4-BE49-F238E27FC236}">
                <a16:creationId xmlns:a16="http://schemas.microsoft.com/office/drawing/2014/main" id="{8CA96984-73E1-9BD0-F26E-F980CD35181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a:extLst>
              <a:ext uri="{FF2B5EF4-FFF2-40B4-BE49-F238E27FC236}">
                <a16:creationId xmlns:a16="http://schemas.microsoft.com/office/drawing/2014/main" id="{6AF31511-8399-3F0C-42B1-4D360392FAB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3045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a:extLst>
            <a:ext uri="{FF2B5EF4-FFF2-40B4-BE49-F238E27FC236}">
              <a16:creationId xmlns:a16="http://schemas.microsoft.com/office/drawing/2014/main" id="{FE7CB35A-9E82-EE34-77FF-75530DBD0426}"/>
            </a:ext>
          </a:extLst>
        </p:cNvPr>
        <p:cNvGrpSpPr/>
        <p:nvPr/>
      </p:nvGrpSpPr>
      <p:grpSpPr>
        <a:xfrm>
          <a:off x="0" y="0"/>
          <a:ext cx="0" cy="0"/>
          <a:chOff x="0" y="0"/>
          <a:chExt cx="0" cy="0"/>
        </a:xfrm>
      </p:grpSpPr>
      <p:sp>
        <p:nvSpPr>
          <p:cNvPr id="198" name="Google Shape;198;p8:notes">
            <a:extLst>
              <a:ext uri="{FF2B5EF4-FFF2-40B4-BE49-F238E27FC236}">
                <a16:creationId xmlns:a16="http://schemas.microsoft.com/office/drawing/2014/main" id="{79189C9B-FD57-F350-1D4C-40977711FD3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a:extLst>
              <a:ext uri="{FF2B5EF4-FFF2-40B4-BE49-F238E27FC236}">
                <a16:creationId xmlns:a16="http://schemas.microsoft.com/office/drawing/2014/main" id="{4EF5C9DB-A8C5-BFD6-A92A-E78B6186482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8158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8" name="Google Shape;16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4" name="Google Shape;21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Click </a:t>
            </a:r>
            <a:r>
              <a:rPr lang="en-US" dirty="0" err="1"/>
              <a:t>vào</a:t>
            </a:r>
            <a:r>
              <a:rPr lang="en-US" dirty="0"/>
              <a:t> </a:t>
            </a:r>
            <a:r>
              <a:rPr lang="en-US" dirty="0" err="1"/>
              <a:t>từng</a:t>
            </a:r>
            <a:r>
              <a:rPr lang="en-US" dirty="0"/>
              <a:t> </a:t>
            </a:r>
            <a:r>
              <a:rPr lang="en-US" dirty="0" err="1"/>
              <a:t>chậu</a:t>
            </a:r>
            <a:r>
              <a:rPr lang="en-US" dirty="0"/>
              <a:t> </a:t>
            </a:r>
            <a:r>
              <a:rPr lang="en-US" dirty="0" err="1"/>
              <a:t>hoa</a:t>
            </a:r>
            <a:r>
              <a:rPr lang="en-US" dirty="0"/>
              <a:t> </a:t>
            </a:r>
            <a:r>
              <a:rPr lang="en-US" dirty="0" err="1"/>
              <a:t>để</a:t>
            </a:r>
            <a:r>
              <a:rPr lang="en-US" dirty="0"/>
              <a:t> </a:t>
            </a:r>
            <a:r>
              <a:rPr lang="en-US" dirty="0" err="1"/>
              <a:t>mở</a:t>
            </a:r>
            <a:r>
              <a:rPr lang="en-US" dirty="0"/>
              <a:t> </a:t>
            </a:r>
            <a:r>
              <a:rPr lang="en-US" dirty="0" err="1"/>
              <a:t>câu</a:t>
            </a:r>
            <a:r>
              <a:rPr lang="en-US" dirty="0"/>
              <a:t> </a:t>
            </a:r>
            <a:r>
              <a:rPr lang="en-US" dirty="0" err="1"/>
              <a:t>hỏi</a:t>
            </a:r>
            <a:r>
              <a:rPr lang="en-US" dirty="0"/>
              <a:t>.</a:t>
            </a:r>
          </a:p>
          <a:p>
            <a:pPr marL="0" lvl="0" indent="0" algn="l" rtl="0">
              <a:spcBef>
                <a:spcPts val="0"/>
              </a:spcBef>
              <a:spcAft>
                <a:spcPts val="0"/>
              </a:spcAft>
              <a:buNone/>
            </a:pPr>
            <a:r>
              <a:rPr lang="en-US" dirty="0"/>
              <a:t>Click </a:t>
            </a:r>
            <a:r>
              <a:rPr lang="en-US" dirty="0" err="1"/>
              <a:t>vào</a:t>
            </a:r>
            <a:r>
              <a:rPr lang="en-US" dirty="0"/>
              <a:t> </a:t>
            </a:r>
            <a:r>
              <a:rPr lang="en-US" dirty="0" err="1"/>
              <a:t>mũi</a:t>
            </a:r>
            <a:r>
              <a:rPr lang="en-US" dirty="0"/>
              <a:t> </a:t>
            </a:r>
            <a:r>
              <a:rPr lang="en-US" dirty="0" err="1"/>
              <a:t>tên</a:t>
            </a:r>
            <a:r>
              <a:rPr lang="en-US" dirty="0"/>
              <a:t> </a:t>
            </a:r>
            <a:r>
              <a:rPr lang="en-US" dirty="0" err="1"/>
              <a:t>phải</a:t>
            </a:r>
            <a:r>
              <a:rPr lang="en-US" dirty="0"/>
              <a:t> </a:t>
            </a:r>
            <a:r>
              <a:rPr lang="en-US" dirty="0" err="1"/>
              <a:t>để</a:t>
            </a:r>
            <a:r>
              <a:rPr lang="en-US" dirty="0"/>
              <a:t> </a:t>
            </a:r>
            <a:r>
              <a:rPr lang="en-US" dirty="0" err="1"/>
              <a:t>chuyển</a:t>
            </a:r>
            <a:r>
              <a:rPr lang="en-US" dirty="0"/>
              <a:t> sang </a:t>
            </a:r>
            <a:r>
              <a:rPr lang="en-US" dirty="0" err="1"/>
              <a:t>phần</a:t>
            </a:r>
            <a:r>
              <a:rPr lang="en-US" dirty="0"/>
              <a:t> </a:t>
            </a:r>
            <a:r>
              <a:rPr lang="en-US" dirty="0" err="1"/>
              <a:t>tiếp</a:t>
            </a:r>
            <a:r>
              <a:rPr lang="en-US" dirty="0"/>
              <a:t> </a:t>
            </a:r>
            <a:r>
              <a:rPr lang="en-US" dirty="0" err="1"/>
              <a:t>theo.</a:t>
            </a:r>
            <a:endParaRPr dirty="0"/>
          </a:p>
        </p:txBody>
      </p:sp>
      <p:sp>
        <p:nvSpPr>
          <p:cNvPr id="258" name="Google Shape;2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Click Quay </a:t>
            </a:r>
            <a:r>
              <a:rPr lang="en-US" dirty="0" err="1"/>
              <a:t>về</a:t>
            </a:r>
            <a:r>
              <a:rPr lang="en-US" dirty="0"/>
              <a:t> </a:t>
            </a:r>
            <a:r>
              <a:rPr lang="en-US" dirty="0" err="1"/>
              <a:t>để</a:t>
            </a:r>
            <a:r>
              <a:rPr lang="en-US" dirty="0"/>
              <a:t> quay </a:t>
            </a:r>
            <a:r>
              <a:rPr lang="en-US" dirty="0" err="1"/>
              <a:t>lại</a:t>
            </a:r>
            <a:r>
              <a:rPr lang="en-US" dirty="0"/>
              <a:t> </a:t>
            </a:r>
            <a:r>
              <a:rPr lang="en-US" dirty="0" err="1"/>
              <a:t>màn</a:t>
            </a:r>
            <a:r>
              <a:rPr lang="en-US" dirty="0"/>
              <a:t> </a:t>
            </a:r>
            <a:r>
              <a:rPr lang="en-US" dirty="0" err="1"/>
              <a:t>hình</a:t>
            </a:r>
            <a:r>
              <a:rPr lang="en-US" dirty="0"/>
              <a:t> </a:t>
            </a:r>
            <a:r>
              <a:rPr lang="en-US" dirty="0" err="1"/>
              <a:t>chính</a:t>
            </a:r>
            <a:r>
              <a:rPr lang="en-US" dirty="0"/>
              <a:t>.</a:t>
            </a:r>
            <a:endParaRPr dirty="0"/>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Click Quay </a:t>
            </a:r>
            <a:r>
              <a:rPr lang="en-US" dirty="0" err="1"/>
              <a:t>về</a:t>
            </a:r>
            <a:r>
              <a:rPr lang="en-US" dirty="0"/>
              <a:t> </a:t>
            </a:r>
            <a:r>
              <a:rPr lang="en-US" dirty="0" err="1"/>
              <a:t>để</a:t>
            </a:r>
            <a:r>
              <a:rPr lang="en-US" dirty="0"/>
              <a:t> quay </a:t>
            </a:r>
            <a:r>
              <a:rPr lang="en-US" dirty="0" err="1"/>
              <a:t>lại</a:t>
            </a:r>
            <a:r>
              <a:rPr lang="en-US" dirty="0"/>
              <a:t> </a:t>
            </a:r>
            <a:r>
              <a:rPr lang="en-US" dirty="0" err="1"/>
              <a:t>màn</a:t>
            </a:r>
            <a:r>
              <a:rPr lang="en-US" dirty="0"/>
              <a:t> </a:t>
            </a:r>
            <a:r>
              <a:rPr lang="en-US" dirty="0" err="1"/>
              <a:t>hình</a:t>
            </a:r>
            <a:r>
              <a:rPr lang="en-US" dirty="0"/>
              <a:t> </a:t>
            </a:r>
            <a:r>
              <a:rPr lang="en-US" dirty="0" err="1"/>
              <a:t>chính</a:t>
            </a:r>
            <a:r>
              <a:rPr lang="en-US" dirty="0"/>
              <a:t>.</a:t>
            </a:r>
          </a:p>
          <a:p>
            <a:pPr marL="0" lvl="0" indent="0" algn="l" rtl="0">
              <a:spcBef>
                <a:spcPts val="0"/>
              </a:spcBef>
              <a:spcAft>
                <a:spcPts val="0"/>
              </a:spcAft>
              <a:buNone/>
            </a:pPr>
            <a:endParaRPr dirty="0"/>
          </a:p>
        </p:txBody>
      </p:sp>
      <p:sp>
        <p:nvSpPr>
          <p:cNvPr id="294" name="Google Shape;2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Click Quay </a:t>
            </a:r>
            <a:r>
              <a:rPr lang="en-US" dirty="0" err="1"/>
              <a:t>về</a:t>
            </a:r>
            <a:r>
              <a:rPr lang="en-US" dirty="0"/>
              <a:t> </a:t>
            </a:r>
            <a:r>
              <a:rPr lang="en-US" dirty="0" err="1"/>
              <a:t>để</a:t>
            </a:r>
            <a:r>
              <a:rPr lang="en-US" dirty="0"/>
              <a:t> quay </a:t>
            </a:r>
            <a:r>
              <a:rPr lang="en-US" dirty="0" err="1"/>
              <a:t>lại</a:t>
            </a:r>
            <a:r>
              <a:rPr lang="en-US" dirty="0"/>
              <a:t> </a:t>
            </a:r>
            <a:r>
              <a:rPr lang="en-US" dirty="0" err="1"/>
              <a:t>màn</a:t>
            </a:r>
            <a:r>
              <a:rPr lang="en-US" dirty="0"/>
              <a:t> </a:t>
            </a:r>
            <a:r>
              <a:rPr lang="en-US" dirty="0" err="1"/>
              <a:t>hình</a:t>
            </a:r>
            <a:r>
              <a:rPr lang="en-US" dirty="0"/>
              <a:t> </a:t>
            </a:r>
            <a:r>
              <a:rPr lang="en-US" dirty="0" err="1"/>
              <a:t>chính</a:t>
            </a:r>
            <a:r>
              <a:rPr lang="en-US" dirty="0"/>
              <a:t>.</a:t>
            </a:r>
          </a:p>
          <a:p>
            <a:pPr marL="0" lvl="0" indent="0" algn="l" rtl="0">
              <a:spcBef>
                <a:spcPts val="0"/>
              </a:spcBef>
              <a:spcAft>
                <a:spcPts val="0"/>
              </a:spcAft>
              <a:buNone/>
            </a:pPr>
            <a:endParaRPr dirty="0"/>
          </a:p>
        </p:txBody>
      </p:sp>
      <p:sp>
        <p:nvSpPr>
          <p:cNvPr id="310" name="Google Shape;31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Click Quay </a:t>
            </a:r>
            <a:r>
              <a:rPr lang="en-US" dirty="0" err="1"/>
              <a:t>về</a:t>
            </a:r>
            <a:r>
              <a:rPr lang="en-US" dirty="0"/>
              <a:t> </a:t>
            </a:r>
            <a:r>
              <a:rPr lang="en-US" dirty="0" err="1"/>
              <a:t>để</a:t>
            </a:r>
            <a:r>
              <a:rPr lang="en-US" dirty="0"/>
              <a:t> quay </a:t>
            </a:r>
            <a:r>
              <a:rPr lang="en-US" dirty="0" err="1"/>
              <a:t>lại</a:t>
            </a:r>
            <a:r>
              <a:rPr lang="en-US" dirty="0"/>
              <a:t> </a:t>
            </a:r>
            <a:r>
              <a:rPr lang="en-US" dirty="0" err="1"/>
              <a:t>màn</a:t>
            </a:r>
            <a:r>
              <a:rPr lang="en-US" dirty="0"/>
              <a:t> </a:t>
            </a:r>
            <a:r>
              <a:rPr lang="en-US" dirty="0" err="1"/>
              <a:t>hình</a:t>
            </a:r>
            <a:r>
              <a:rPr lang="en-US" dirty="0"/>
              <a:t> </a:t>
            </a:r>
            <a:r>
              <a:rPr lang="en-US" dirty="0" err="1"/>
              <a:t>chính</a:t>
            </a:r>
            <a:r>
              <a:rPr lang="en-US" dirty="0"/>
              <a:t>.</a:t>
            </a:r>
          </a:p>
          <a:p>
            <a:pPr marL="0" lvl="0" indent="0" algn="l" rtl="0">
              <a:spcBef>
                <a:spcPts val="0"/>
              </a:spcBef>
              <a:spcAft>
                <a:spcPts val="0"/>
              </a:spcAft>
              <a:buNone/>
            </a:pPr>
            <a:endParaRPr dirty="0"/>
          </a:p>
        </p:txBody>
      </p:sp>
      <p:sp>
        <p:nvSpPr>
          <p:cNvPr id="326" name="Google Shape;32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Click Quay </a:t>
            </a:r>
            <a:r>
              <a:rPr lang="en-US" dirty="0" err="1"/>
              <a:t>về</a:t>
            </a:r>
            <a:r>
              <a:rPr lang="en-US" dirty="0"/>
              <a:t> </a:t>
            </a:r>
            <a:r>
              <a:rPr lang="en-US" dirty="0" err="1"/>
              <a:t>để</a:t>
            </a:r>
            <a:r>
              <a:rPr lang="en-US" dirty="0"/>
              <a:t> quay </a:t>
            </a:r>
            <a:r>
              <a:rPr lang="en-US" dirty="0" err="1"/>
              <a:t>lại</a:t>
            </a:r>
            <a:r>
              <a:rPr lang="en-US" dirty="0"/>
              <a:t> </a:t>
            </a:r>
            <a:r>
              <a:rPr lang="en-US" dirty="0" err="1"/>
              <a:t>màn</a:t>
            </a:r>
            <a:r>
              <a:rPr lang="en-US" dirty="0"/>
              <a:t> </a:t>
            </a:r>
            <a:r>
              <a:rPr lang="en-US" dirty="0" err="1"/>
              <a:t>hình</a:t>
            </a:r>
            <a:r>
              <a:rPr lang="en-US" dirty="0"/>
              <a:t> </a:t>
            </a:r>
            <a:r>
              <a:rPr lang="en-US" dirty="0" err="1"/>
              <a:t>chính</a:t>
            </a:r>
            <a:r>
              <a:rPr lang="en-US" dirty="0"/>
              <a:t>.</a:t>
            </a:r>
          </a:p>
          <a:p>
            <a:pPr marL="0" lvl="0" indent="0" algn="l" rtl="0">
              <a:spcBef>
                <a:spcPts val="0"/>
              </a:spcBef>
              <a:spcAft>
                <a:spcPts val="0"/>
              </a:spcAft>
              <a:buNone/>
            </a:pPr>
            <a:endParaRPr dirty="0"/>
          </a:p>
        </p:txBody>
      </p:sp>
      <p:sp>
        <p:nvSpPr>
          <p:cNvPr id="342" name="Google Shape;34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9" name="Google Shape;1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0" name="Google Shape;2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9" name="Google Shape;2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0" name="Google Shape;3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9" name="Google Shape;1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0" name="Google Shape;2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502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3" name="Google Shape;2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4" name="Google Shape;2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9981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9" name="Google Shape;2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0" name="Google Shape;3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8410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5" name="Google Shape;3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6" name="Google Shape;3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4690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2" name="Google Shape;4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3" name="Google Shape;4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188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1" name="Google Shape;5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2" name="Google Shape;5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3123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694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7108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5" name="Google Shape;3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6" name="Google Shape;3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8073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785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9680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2/20/2024</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22011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2/20/2024</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1287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2/20/2024</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16412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2/20/2024</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40961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2/20/2024</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53188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2/20/2024</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51208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2/20/2024</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17853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2" name="Google Shape;4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3" name="Google Shape;4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2/20/2024</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6661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2/20/2024</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38235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2/20/2024</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80742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2/20/2024</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65181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17"/>
            <a:ext cx="12241067" cy="6051068"/>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2" name="Google Shape;22;p2"/>
          <p:cNvSpPr txBox="1">
            <a:spLocks noGrp="1"/>
          </p:cNvSpPr>
          <p:nvPr>
            <p:ph type="ctrTitle"/>
          </p:nvPr>
        </p:nvSpPr>
        <p:spPr>
          <a:xfrm>
            <a:off x="415600" y="1930401"/>
            <a:ext cx="11360800" cy="1942000"/>
          </a:xfrm>
          <a:prstGeom prst="rect">
            <a:avLst/>
          </a:prstGeom>
        </p:spPr>
        <p:txBody>
          <a:bodyPr spcFirstLastPara="1" wrap="square" lIns="166760" tIns="166760" rIns="166760" bIns="166760" anchor="b" anchorCtr="0">
            <a:noAutofit/>
          </a:bodyPr>
          <a:lstStyle>
            <a:lvl1pPr lvl="0" algn="ctr">
              <a:spcBef>
                <a:spcPts val="0"/>
              </a:spcBef>
              <a:spcAft>
                <a:spcPts val="0"/>
              </a:spcAft>
              <a:buSzPts val="3600"/>
              <a:buFont typeface="Permanent Marker"/>
              <a:buNone/>
              <a:defRPr sz="44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400">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400">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400">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400">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400">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400">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400">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400">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8"/>
            <a:ext cx="11360800" cy="1056800"/>
          </a:xfrm>
          <a:prstGeom prst="rect">
            <a:avLst/>
          </a:prstGeom>
        </p:spPr>
        <p:txBody>
          <a:bodyPr spcFirstLastPara="1" wrap="square" lIns="166760" tIns="166760" rIns="166760" bIns="166760"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415750479"/>
      </p:ext>
    </p:extLst>
  </p:cSld>
  <p:clrMapOvr>
    <a:masterClrMapping/>
  </p:clrMapOvr>
  <p:transition>
    <p:split orient="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17"/>
            <a:ext cx="12241067" cy="6051068"/>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166760" tIns="166760" rIns="166760" bIns="166760" anchor="ctr" anchorCtr="0">
            <a:noAutofit/>
          </a:bodyPr>
          <a:lstStyle>
            <a:lvl1pPr lvl="0" algn="ctr" rtl="0">
              <a:spcBef>
                <a:spcPts val="0"/>
              </a:spcBef>
              <a:spcAft>
                <a:spcPts val="0"/>
              </a:spcAft>
              <a:buSzPts val="2400"/>
              <a:buNone/>
              <a:defRPr sz="2933"/>
            </a:lvl1pPr>
            <a:lvl2pPr lvl="1" algn="ctr" rtl="0">
              <a:spcBef>
                <a:spcPts val="0"/>
              </a:spcBef>
              <a:spcAft>
                <a:spcPts val="0"/>
              </a:spcAft>
              <a:buSzPts val="12000"/>
              <a:buNone/>
              <a:defRPr sz="14667"/>
            </a:lvl2pPr>
            <a:lvl3pPr lvl="2" algn="ctr" rtl="0">
              <a:spcBef>
                <a:spcPts val="0"/>
              </a:spcBef>
              <a:spcAft>
                <a:spcPts val="0"/>
              </a:spcAft>
              <a:buSzPts val="12000"/>
              <a:buNone/>
              <a:defRPr sz="14667"/>
            </a:lvl3pPr>
            <a:lvl4pPr lvl="3" algn="ctr" rtl="0">
              <a:spcBef>
                <a:spcPts val="0"/>
              </a:spcBef>
              <a:spcAft>
                <a:spcPts val="0"/>
              </a:spcAft>
              <a:buSzPts val="12000"/>
              <a:buNone/>
              <a:defRPr sz="14667"/>
            </a:lvl4pPr>
            <a:lvl5pPr lvl="4" algn="ctr" rtl="0">
              <a:spcBef>
                <a:spcPts val="0"/>
              </a:spcBef>
              <a:spcAft>
                <a:spcPts val="0"/>
              </a:spcAft>
              <a:buSzPts val="12000"/>
              <a:buNone/>
              <a:defRPr sz="14667"/>
            </a:lvl5pPr>
            <a:lvl6pPr lvl="5" algn="ctr" rtl="0">
              <a:spcBef>
                <a:spcPts val="0"/>
              </a:spcBef>
              <a:spcAft>
                <a:spcPts val="0"/>
              </a:spcAft>
              <a:buSzPts val="12000"/>
              <a:buNone/>
              <a:defRPr sz="14667"/>
            </a:lvl6pPr>
            <a:lvl7pPr lvl="6" algn="ctr" rtl="0">
              <a:spcBef>
                <a:spcPts val="0"/>
              </a:spcBef>
              <a:spcAft>
                <a:spcPts val="0"/>
              </a:spcAft>
              <a:buSzPts val="12000"/>
              <a:buNone/>
              <a:defRPr sz="14667"/>
            </a:lvl7pPr>
            <a:lvl8pPr lvl="7" algn="ctr" rtl="0">
              <a:spcBef>
                <a:spcPts val="0"/>
              </a:spcBef>
              <a:spcAft>
                <a:spcPts val="0"/>
              </a:spcAft>
              <a:buSzPts val="12000"/>
              <a:buNone/>
              <a:defRPr sz="14667"/>
            </a:lvl8pPr>
            <a:lvl9pPr lvl="8" algn="ctr" rtl="0">
              <a:spcBef>
                <a:spcPts val="0"/>
              </a:spcBef>
              <a:spcAft>
                <a:spcPts val="0"/>
              </a:spcAft>
              <a:buSzPts val="12000"/>
              <a:buNone/>
              <a:defRPr sz="14667"/>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166760" tIns="166760" rIns="166760" bIns="166760" anchor="ctr" anchorCtr="0">
            <a:noAutofit/>
          </a:bodyPr>
          <a:lstStyle>
            <a:lvl1pPr lvl="0" algn="ctr" rtl="0">
              <a:spcBef>
                <a:spcPts val="0"/>
              </a:spcBef>
              <a:spcAft>
                <a:spcPts val="0"/>
              </a:spcAft>
              <a:buSzPts val="2400"/>
              <a:buNone/>
              <a:defRPr sz="2933"/>
            </a:lvl1pPr>
            <a:lvl2pPr lvl="1" algn="ctr" rtl="0">
              <a:spcBef>
                <a:spcPts val="0"/>
              </a:spcBef>
              <a:spcAft>
                <a:spcPts val="0"/>
              </a:spcAft>
              <a:buSzPts val="12000"/>
              <a:buNone/>
              <a:defRPr sz="14667"/>
            </a:lvl2pPr>
            <a:lvl3pPr lvl="2" algn="ctr" rtl="0">
              <a:spcBef>
                <a:spcPts val="0"/>
              </a:spcBef>
              <a:spcAft>
                <a:spcPts val="0"/>
              </a:spcAft>
              <a:buSzPts val="12000"/>
              <a:buNone/>
              <a:defRPr sz="14667"/>
            </a:lvl3pPr>
            <a:lvl4pPr lvl="3" algn="ctr" rtl="0">
              <a:spcBef>
                <a:spcPts val="0"/>
              </a:spcBef>
              <a:spcAft>
                <a:spcPts val="0"/>
              </a:spcAft>
              <a:buSzPts val="12000"/>
              <a:buNone/>
              <a:defRPr sz="14667"/>
            </a:lvl4pPr>
            <a:lvl5pPr lvl="4" algn="ctr" rtl="0">
              <a:spcBef>
                <a:spcPts val="0"/>
              </a:spcBef>
              <a:spcAft>
                <a:spcPts val="0"/>
              </a:spcAft>
              <a:buSzPts val="12000"/>
              <a:buNone/>
              <a:defRPr sz="14667"/>
            </a:lvl5pPr>
            <a:lvl6pPr lvl="5" algn="ctr" rtl="0">
              <a:spcBef>
                <a:spcPts val="0"/>
              </a:spcBef>
              <a:spcAft>
                <a:spcPts val="0"/>
              </a:spcAft>
              <a:buSzPts val="12000"/>
              <a:buNone/>
              <a:defRPr sz="14667"/>
            </a:lvl6pPr>
            <a:lvl7pPr lvl="6" algn="ctr" rtl="0">
              <a:spcBef>
                <a:spcPts val="0"/>
              </a:spcBef>
              <a:spcAft>
                <a:spcPts val="0"/>
              </a:spcAft>
              <a:buSzPts val="12000"/>
              <a:buNone/>
              <a:defRPr sz="14667"/>
            </a:lvl7pPr>
            <a:lvl8pPr lvl="7" algn="ctr" rtl="0">
              <a:spcBef>
                <a:spcPts val="0"/>
              </a:spcBef>
              <a:spcAft>
                <a:spcPts val="0"/>
              </a:spcAft>
              <a:buSzPts val="12000"/>
              <a:buNone/>
              <a:defRPr sz="14667"/>
            </a:lvl8pPr>
            <a:lvl9pPr lvl="8" algn="ctr" rtl="0">
              <a:spcBef>
                <a:spcPts val="0"/>
              </a:spcBef>
              <a:spcAft>
                <a:spcPts val="0"/>
              </a:spcAft>
              <a:buSzPts val="12000"/>
              <a:buNone/>
              <a:defRPr sz="14667"/>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166760" tIns="166760" rIns="166760" bIns="166760" anchor="ctr" anchorCtr="0">
            <a:noAutofit/>
          </a:bodyPr>
          <a:lstStyle>
            <a:lvl1pPr lvl="0" algn="ctr" rtl="0">
              <a:spcBef>
                <a:spcPts val="0"/>
              </a:spcBef>
              <a:spcAft>
                <a:spcPts val="0"/>
              </a:spcAft>
              <a:buSzPts val="2400"/>
              <a:buNone/>
              <a:defRPr sz="2933"/>
            </a:lvl1pPr>
            <a:lvl2pPr lvl="1" algn="ctr" rtl="0">
              <a:spcBef>
                <a:spcPts val="0"/>
              </a:spcBef>
              <a:spcAft>
                <a:spcPts val="0"/>
              </a:spcAft>
              <a:buSzPts val="12000"/>
              <a:buNone/>
              <a:defRPr sz="14667"/>
            </a:lvl2pPr>
            <a:lvl3pPr lvl="2" algn="ctr" rtl="0">
              <a:spcBef>
                <a:spcPts val="0"/>
              </a:spcBef>
              <a:spcAft>
                <a:spcPts val="0"/>
              </a:spcAft>
              <a:buSzPts val="12000"/>
              <a:buNone/>
              <a:defRPr sz="14667"/>
            </a:lvl3pPr>
            <a:lvl4pPr lvl="3" algn="ctr" rtl="0">
              <a:spcBef>
                <a:spcPts val="0"/>
              </a:spcBef>
              <a:spcAft>
                <a:spcPts val="0"/>
              </a:spcAft>
              <a:buSzPts val="12000"/>
              <a:buNone/>
              <a:defRPr sz="14667"/>
            </a:lvl4pPr>
            <a:lvl5pPr lvl="4" algn="ctr" rtl="0">
              <a:spcBef>
                <a:spcPts val="0"/>
              </a:spcBef>
              <a:spcAft>
                <a:spcPts val="0"/>
              </a:spcAft>
              <a:buSzPts val="12000"/>
              <a:buNone/>
              <a:defRPr sz="14667"/>
            </a:lvl5pPr>
            <a:lvl6pPr lvl="5" algn="ctr" rtl="0">
              <a:spcBef>
                <a:spcPts val="0"/>
              </a:spcBef>
              <a:spcAft>
                <a:spcPts val="0"/>
              </a:spcAft>
              <a:buSzPts val="12000"/>
              <a:buNone/>
              <a:defRPr sz="14667"/>
            </a:lvl6pPr>
            <a:lvl7pPr lvl="6" algn="ctr" rtl="0">
              <a:spcBef>
                <a:spcPts val="0"/>
              </a:spcBef>
              <a:spcAft>
                <a:spcPts val="0"/>
              </a:spcAft>
              <a:buSzPts val="12000"/>
              <a:buNone/>
              <a:defRPr sz="14667"/>
            </a:lvl7pPr>
            <a:lvl8pPr lvl="7" algn="ctr" rtl="0">
              <a:spcBef>
                <a:spcPts val="0"/>
              </a:spcBef>
              <a:spcAft>
                <a:spcPts val="0"/>
              </a:spcAft>
              <a:buSzPts val="12000"/>
              <a:buNone/>
              <a:defRPr sz="14667"/>
            </a:lvl8pPr>
            <a:lvl9pPr lvl="8" algn="ctr" rtl="0">
              <a:spcBef>
                <a:spcPts val="0"/>
              </a:spcBef>
              <a:spcAft>
                <a:spcPts val="0"/>
              </a:spcAft>
              <a:buSzPts val="12000"/>
              <a:buNone/>
              <a:defRPr sz="14667"/>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166760" tIns="166760" rIns="166760" bIns="166760" anchor="ctr" anchorCtr="0">
            <a:noAutofit/>
          </a:bodyPr>
          <a:lstStyle>
            <a:lvl1pPr lvl="0" algn="ctr" rtl="0">
              <a:spcBef>
                <a:spcPts val="0"/>
              </a:spcBef>
              <a:spcAft>
                <a:spcPts val="0"/>
              </a:spcAft>
              <a:buSzPts val="2400"/>
              <a:buNone/>
              <a:defRPr sz="2933"/>
            </a:lvl1pPr>
            <a:lvl2pPr lvl="1" algn="ctr" rtl="0">
              <a:spcBef>
                <a:spcPts val="0"/>
              </a:spcBef>
              <a:spcAft>
                <a:spcPts val="0"/>
              </a:spcAft>
              <a:buSzPts val="12000"/>
              <a:buNone/>
              <a:defRPr sz="14667"/>
            </a:lvl2pPr>
            <a:lvl3pPr lvl="2" algn="ctr" rtl="0">
              <a:spcBef>
                <a:spcPts val="0"/>
              </a:spcBef>
              <a:spcAft>
                <a:spcPts val="0"/>
              </a:spcAft>
              <a:buSzPts val="12000"/>
              <a:buNone/>
              <a:defRPr sz="14667"/>
            </a:lvl3pPr>
            <a:lvl4pPr lvl="3" algn="ctr" rtl="0">
              <a:spcBef>
                <a:spcPts val="0"/>
              </a:spcBef>
              <a:spcAft>
                <a:spcPts val="0"/>
              </a:spcAft>
              <a:buSzPts val="12000"/>
              <a:buNone/>
              <a:defRPr sz="14667"/>
            </a:lvl4pPr>
            <a:lvl5pPr lvl="4" algn="ctr" rtl="0">
              <a:spcBef>
                <a:spcPts val="0"/>
              </a:spcBef>
              <a:spcAft>
                <a:spcPts val="0"/>
              </a:spcAft>
              <a:buSzPts val="12000"/>
              <a:buNone/>
              <a:defRPr sz="14667"/>
            </a:lvl5pPr>
            <a:lvl6pPr lvl="5" algn="ctr" rtl="0">
              <a:spcBef>
                <a:spcPts val="0"/>
              </a:spcBef>
              <a:spcAft>
                <a:spcPts val="0"/>
              </a:spcAft>
              <a:buSzPts val="12000"/>
              <a:buNone/>
              <a:defRPr sz="14667"/>
            </a:lvl6pPr>
            <a:lvl7pPr lvl="6" algn="ctr" rtl="0">
              <a:spcBef>
                <a:spcPts val="0"/>
              </a:spcBef>
              <a:spcAft>
                <a:spcPts val="0"/>
              </a:spcAft>
              <a:buSzPts val="12000"/>
              <a:buNone/>
              <a:defRPr sz="14667"/>
            </a:lvl7pPr>
            <a:lvl8pPr lvl="7" algn="ctr" rtl="0">
              <a:spcBef>
                <a:spcPts val="0"/>
              </a:spcBef>
              <a:spcAft>
                <a:spcPts val="0"/>
              </a:spcAft>
              <a:buSzPts val="12000"/>
              <a:buNone/>
              <a:defRPr sz="14667"/>
            </a:lvl8pPr>
            <a:lvl9pPr lvl="8" algn="ctr" rtl="0">
              <a:spcBef>
                <a:spcPts val="0"/>
              </a:spcBef>
              <a:spcAft>
                <a:spcPts val="0"/>
              </a:spcAft>
              <a:buSzPts val="12000"/>
              <a:buNone/>
              <a:defRPr sz="14667"/>
            </a:lvl9pPr>
          </a:lstStyle>
          <a:p>
            <a:r>
              <a:t>xx%</a:t>
            </a:r>
          </a:p>
        </p:txBody>
      </p:sp>
      <p:sp>
        <p:nvSpPr>
          <p:cNvPr id="58" name="Google Shape;58;p4"/>
          <p:cNvSpPr txBox="1">
            <a:spLocks noGrp="1"/>
          </p:cNvSpPr>
          <p:nvPr>
            <p:ph type="ctrTitle" idx="5"/>
          </p:nvPr>
        </p:nvSpPr>
        <p:spPr>
          <a:xfrm>
            <a:off x="415600" y="824768"/>
            <a:ext cx="11360800" cy="977200"/>
          </a:xfrm>
          <a:prstGeom prst="rect">
            <a:avLst/>
          </a:prstGeom>
          <a:ln>
            <a:noFill/>
          </a:ln>
        </p:spPr>
        <p:txBody>
          <a:bodyPr spcFirstLastPara="1" wrap="square" lIns="166760" tIns="166760" rIns="166760" bIns="166760" anchor="b" anchorCtr="0">
            <a:noAutofit/>
          </a:bodyPr>
          <a:lstStyle>
            <a:lvl1pPr lvl="0" algn="ctr" rtl="0">
              <a:spcBef>
                <a:spcPts val="0"/>
              </a:spcBef>
              <a:spcAft>
                <a:spcPts val="0"/>
              </a:spcAft>
              <a:buSzPts val="1800"/>
              <a:buFont typeface="Permanent Marker"/>
              <a:buNone/>
              <a:defRPr sz="2267">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2933">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2933">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2933">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2933">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2933">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2933">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2933">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2933">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5"/>
            <a:ext cx="1992000" cy="1056800"/>
          </a:xfrm>
          <a:prstGeom prst="rect">
            <a:avLst/>
          </a:prstGeom>
        </p:spPr>
        <p:txBody>
          <a:bodyPr spcFirstLastPara="1" wrap="square" lIns="166760" tIns="166760" rIns="166760" bIns="166760" anchor="t" anchorCtr="0">
            <a:noAutofit/>
          </a:bodyPr>
          <a:lstStyle>
            <a:lvl1pPr lvl="0" algn="ctr" rtl="0">
              <a:lnSpc>
                <a:spcPct val="100000"/>
              </a:lnSpc>
              <a:spcBef>
                <a:spcPts val="0"/>
              </a:spcBef>
              <a:spcAft>
                <a:spcPts val="0"/>
              </a:spcAft>
              <a:buSzPts val="1400"/>
              <a:buNone/>
              <a:defRPr sz="1733"/>
            </a:lvl1pPr>
            <a:lvl2pPr lvl="1" algn="ctr" rtl="0">
              <a:lnSpc>
                <a:spcPct val="100000"/>
              </a:lnSpc>
              <a:spcBef>
                <a:spcPts val="0"/>
              </a:spcBef>
              <a:spcAft>
                <a:spcPts val="0"/>
              </a:spcAft>
              <a:buSzPts val="1400"/>
              <a:buNone/>
              <a:defRPr sz="1733"/>
            </a:lvl2pPr>
            <a:lvl3pPr lvl="2" algn="ctr" rtl="0">
              <a:lnSpc>
                <a:spcPct val="100000"/>
              </a:lnSpc>
              <a:spcBef>
                <a:spcPts val="0"/>
              </a:spcBef>
              <a:spcAft>
                <a:spcPts val="0"/>
              </a:spcAft>
              <a:buSzPts val="1400"/>
              <a:buNone/>
              <a:defRPr sz="1733"/>
            </a:lvl3pPr>
            <a:lvl4pPr lvl="3" algn="ctr" rtl="0">
              <a:lnSpc>
                <a:spcPct val="100000"/>
              </a:lnSpc>
              <a:spcBef>
                <a:spcPts val="0"/>
              </a:spcBef>
              <a:spcAft>
                <a:spcPts val="0"/>
              </a:spcAft>
              <a:buSzPts val="1400"/>
              <a:buNone/>
              <a:defRPr sz="1733"/>
            </a:lvl4pPr>
            <a:lvl5pPr lvl="4" algn="ctr" rtl="0">
              <a:lnSpc>
                <a:spcPct val="100000"/>
              </a:lnSpc>
              <a:spcBef>
                <a:spcPts val="0"/>
              </a:spcBef>
              <a:spcAft>
                <a:spcPts val="0"/>
              </a:spcAft>
              <a:buSzPts val="1400"/>
              <a:buNone/>
              <a:defRPr sz="1733"/>
            </a:lvl5pPr>
            <a:lvl6pPr lvl="5" algn="ctr" rtl="0">
              <a:lnSpc>
                <a:spcPct val="100000"/>
              </a:lnSpc>
              <a:spcBef>
                <a:spcPts val="0"/>
              </a:spcBef>
              <a:spcAft>
                <a:spcPts val="0"/>
              </a:spcAft>
              <a:buSzPts val="1400"/>
              <a:buNone/>
              <a:defRPr sz="1733"/>
            </a:lvl6pPr>
            <a:lvl7pPr lvl="6" algn="ctr" rtl="0">
              <a:lnSpc>
                <a:spcPct val="100000"/>
              </a:lnSpc>
              <a:spcBef>
                <a:spcPts val="0"/>
              </a:spcBef>
              <a:spcAft>
                <a:spcPts val="0"/>
              </a:spcAft>
              <a:buSzPts val="1400"/>
              <a:buNone/>
              <a:defRPr sz="1733"/>
            </a:lvl7pPr>
            <a:lvl8pPr lvl="7" algn="ctr" rtl="0">
              <a:lnSpc>
                <a:spcPct val="100000"/>
              </a:lnSpc>
              <a:spcBef>
                <a:spcPts val="0"/>
              </a:spcBef>
              <a:spcAft>
                <a:spcPts val="0"/>
              </a:spcAft>
              <a:buSzPts val="1400"/>
              <a:buNone/>
              <a:defRPr sz="1733"/>
            </a:lvl8pPr>
            <a:lvl9pPr lvl="8" algn="ctr" rtl="0">
              <a:lnSpc>
                <a:spcPct val="100000"/>
              </a:lnSpc>
              <a:spcBef>
                <a:spcPts val="0"/>
              </a:spcBef>
              <a:spcAft>
                <a:spcPts val="0"/>
              </a:spcAft>
              <a:buSzPts val="1400"/>
              <a:buNone/>
              <a:defRPr sz="1733"/>
            </a:lvl9pPr>
          </a:lstStyle>
          <a:p>
            <a:endParaRPr/>
          </a:p>
        </p:txBody>
      </p:sp>
      <p:sp>
        <p:nvSpPr>
          <p:cNvPr id="60" name="Google Shape;60;p4"/>
          <p:cNvSpPr txBox="1">
            <a:spLocks noGrp="1"/>
          </p:cNvSpPr>
          <p:nvPr>
            <p:ph type="subTitle" idx="6"/>
          </p:nvPr>
        </p:nvSpPr>
        <p:spPr>
          <a:xfrm>
            <a:off x="3907300" y="4952735"/>
            <a:ext cx="1992000" cy="1056800"/>
          </a:xfrm>
          <a:prstGeom prst="rect">
            <a:avLst/>
          </a:prstGeom>
        </p:spPr>
        <p:txBody>
          <a:bodyPr spcFirstLastPara="1" wrap="square" lIns="166760" tIns="166760" rIns="166760" bIns="166760" anchor="t" anchorCtr="0">
            <a:noAutofit/>
          </a:bodyPr>
          <a:lstStyle>
            <a:lvl1pPr lvl="0" algn="ctr" rtl="0">
              <a:lnSpc>
                <a:spcPct val="100000"/>
              </a:lnSpc>
              <a:spcBef>
                <a:spcPts val="0"/>
              </a:spcBef>
              <a:spcAft>
                <a:spcPts val="0"/>
              </a:spcAft>
              <a:buSzPts val="1400"/>
              <a:buNone/>
              <a:defRPr sz="1733"/>
            </a:lvl1pPr>
            <a:lvl2pPr lvl="1" algn="ctr" rtl="0">
              <a:lnSpc>
                <a:spcPct val="100000"/>
              </a:lnSpc>
              <a:spcBef>
                <a:spcPts val="0"/>
              </a:spcBef>
              <a:spcAft>
                <a:spcPts val="0"/>
              </a:spcAft>
              <a:buSzPts val="1400"/>
              <a:buNone/>
              <a:defRPr sz="1733"/>
            </a:lvl2pPr>
            <a:lvl3pPr lvl="2" algn="ctr" rtl="0">
              <a:lnSpc>
                <a:spcPct val="100000"/>
              </a:lnSpc>
              <a:spcBef>
                <a:spcPts val="0"/>
              </a:spcBef>
              <a:spcAft>
                <a:spcPts val="0"/>
              </a:spcAft>
              <a:buSzPts val="1400"/>
              <a:buNone/>
              <a:defRPr sz="1733"/>
            </a:lvl3pPr>
            <a:lvl4pPr lvl="3" algn="ctr" rtl="0">
              <a:lnSpc>
                <a:spcPct val="100000"/>
              </a:lnSpc>
              <a:spcBef>
                <a:spcPts val="0"/>
              </a:spcBef>
              <a:spcAft>
                <a:spcPts val="0"/>
              </a:spcAft>
              <a:buSzPts val="1400"/>
              <a:buNone/>
              <a:defRPr sz="1733"/>
            </a:lvl4pPr>
            <a:lvl5pPr lvl="4" algn="ctr" rtl="0">
              <a:lnSpc>
                <a:spcPct val="100000"/>
              </a:lnSpc>
              <a:spcBef>
                <a:spcPts val="0"/>
              </a:spcBef>
              <a:spcAft>
                <a:spcPts val="0"/>
              </a:spcAft>
              <a:buSzPts val="1400"/>
              <a:buNone/>
              <a:defRPr sz="1733"/>
            </a:lvl5pPr>
            <a:lvl6pPr lvl="5" algn="ctr" rtl="0">
              <a:lnSpc>
                <a:spcPct val="100000"/>
              </a:lnSpc>
              <a:spcBef>
                <a:spcPts val="0"/>
              </a:spcBef>
              <a:spcAft>
                <a:spcPts val="0"/>
              </a:spcAft>
              <a:buSzPts val="1400"/>
              <a:buNone/>
              <a:defRPr sz="1733"/>
            </a:lvl6pPr>
            <a:lvl7pPr lvl="6" algn="ctr" rtl="0">
              <a:lnSpc>
                <a:spcPct val="100000"/>
              </a:lnSpc>
              <a:spcBef>
                <a:spcPts val="0"/>
              </a:spcBef>
              <a:spcAft>
                <a:spcPts val="0"/>
              </a:spcAft>
              <a:buSzPts val="1400"/>
              <a:buNone/>
              <a:defRPr sz="1733"/>
            </a:lvl7pPr>
            <a:lvl8pPr lvl="7" algn="ctr" rtl="0">
              <a:lnSpc>
                <a:spcPct val="100000"/>
              </a:lnSpc>
              <a:spcBef>
                <a:spcPts val="0"/>
              </a:spcBef>
              <a:spcAft>
                <a:spcPts val="0"/>
              </a:spcAft>
              <a:buSzPts val="1400"/>
              <a:buNone/>
              <a:defRPr sz="1733"/>
            </a:lvl8pPr>
            <a:lvl9pPr lvl="8" algn="ctr" rtl="0">
              <a:lnSpc>
                <a:spcPct val="100000"/>
              </a:lnSpc>
              <a:spcBef>
                <a:spcPts val="0"/>
              </a:spcBef>
              <a:spcAft>
                <a:spcPts val="0"/>
              </a:spcAft>
              <a:buSzPts val="1400"/>
              <a:buNone/>
              <a:defRPr sz="1733"/>
            </a:lvl9pPr>
          </a:lstStyle>
          <a:p>
            <a:endParaRPr/>
          </a:p>
        </p:txBody>
      </p:sp>
      <p:sp>
        <p:nvSpPr>
          <p:cNvPr id="61" name="Google Shape;61;p4"/>
          <p:cNvSpPr txBox="1">
            <a:spLocks noGrp="1"/>
          </p:cNvSpPr>
          <p:nvPr>
            <p:ph type="subTitle" idx="7"/>
          </p:nvPr>
        </p:nvSpPr>
        <p:spPr>
          <a:xfrm>
            <a:off x="6292667" y="4952735"/>
            <a:ext cx="1992000" cy="1056800"/>
          </a:xfrm>
          <a:prstGeom prst="rect">
            <a:avLst/>
          </a:prstGeom>
        </p:spPr>
        <p:txBody>
          <a:bodyPr spcFirstLastPara="1" wrap="square" lIns="166760" tIns="166760" rIns="166760" bIns="166760" anchor="t" anchorCtr="0">
            <a:noAutofit/>
          </a:bodyPr>
          <a:lstStyle>
            <a:lvl1pPr lvl="0" algn="ctr" rtl="0">
              <a:lnSpc>
                <a:spcPct val="100000"/>
              </a:lnSpc>
              <a:spcBef>
                <a:spcPts val="0"/>
              </a:spcBef>
              <a:spcAft>
                <a:spcPts val="0"/>
              </a:spcAft>
              <a:buSzPts val="1400"/>
              <a:buNone/>
              <a:defRPr sz="1733"/>
            </a:lvl1pPr>
            <a:lvl2pPr lvl="1" algn="ctr" rtl="0">
              <a:lnSpc>
                <a:spcPct val="100000"/>
              </a:lnSpc>
              <a:spcBef>
                <a:spcPts val="0"/>
              </a:spcBef>
              <a:spcAft>
                <a:spcPts val="0"/>
              </a:spcAft>
              <a:buSzPts val="1400"/>
              <a:buNone/>
              <a:defRPr sz="1733"/>
            </a:lvl2pPr>
            <a:lvl3pPr lvl="2" algn="ctr" rtl="0">
              <a:lnSpc>
                <a:spcPct val="100000"/>
              </a:lnSpc>
              <a:spcBef>
                <a:spcPts val="0"/>
              </a:spcBef>
              <a:spcAft>
                <a:spcPts val="0"/>
              </a:spcAft>
              <a:buSzPts val="1400"/>
              <a:buNone/>
              <a:defRPr sz="1733"/>
            </a:lvl3pPr>
            <a:lvl4pPr lvl="3" algn="ctr" rtl="0">
              <a:lnSpc>
                <a:spcPct val="100000"/>
              </a:lnSpc>
              <a:spcBef>
                <a:spcPts val="0"/>
              </a:spcBef>
              <a:spcAft>
                <a:spcPts val="0"/>
              </a:spcAft>
              <a:buSzPts val="1400"/>
              <a:buNone/>
              <a:defRPr sz="1733"/>
            </a:lvl4pPr>
            <a:lvl5pPr lvl="4" algn="ctr" rtl="0">
              <a:lnSpc>
                <a:spcPct val="100000"/>
              </a:lnSpc>
              <a:spcBef>
                <a:spcPts val="0"/>
              </a:spcBef>
              <a:spcAft>
                <a:spcPts val="0"/>
              </a:spcAft>
              <a:buSzPts val="1400"/>
              <a:buNone/>
              <a:defRPr sz="1733"/>
            </a:lvl5pPr>
            <a:lvl6pPr lvl="5" algn="ctr" rtl="0">
              <a:lnSpc>
                <a:spcPct val="100000"/>
              </a:lnSpc>
              <a:spcBef>
                <a:spcPts val="0"/>
              </a:spcBef>
              <a:spcAft>
                <a:spcPts val="0"/>
              </a:spcAft>
              <a:buSzPts val="1400"/>
              <a:buNone/>
              <a:defRPr sz="1733"/>
            </a:lvl6pPr>
            <a:lvl7pPr lvl="6" algn="ctr" rtl="0">
              <a:lnSpc>
                <a:spcPct val="100000"/>
              </a:lnSpc>
              <a:spcBef>
                <a:spcPts val="0"/>
              </a:spcBef>
              <a:spcAft>
                <a:spcPts val="0"/>
              </a:spcAft>
              <a:buSzPts val="1400"/>
              <a:buNone/>
              <a:defRPr sz="1733"/>
            </a:lvl7pPr>
            <a:lvl8pPr lvl="7" algn="ctr" rtl="0">
              <a:lnSpc>
                <a:spcPct val="100000"/>
              </a:lnSpc>
              <a:spcBef>
                <a:spcPts val="0"/>
              </a:spcBef>
              <a:spcAft>
                <a:spcPts val="0"/>
              </a:spcAft>
              <a:buSzPts val="1400"/>
              <a:buNone/>
              <a:defRPr sz="1733"/>
            </a:lvl8pPr>
            <a:lvl9pPr lvl="8" algn="ctr" rtl="0">
              <a:lnSpc>
                <a:spcPct val="100000"/>
              </a:lnSpc>
              <a:spcBef>
                <a:spcPts val="0"/>
              </a:spcBef>
              <a:spcAft>
                <a:spcPts val="0"/>
              </a:spcAft>
              <a:buSzPts val="1400"/>
              <a:buNone/>
              <a:defRPr sz="1733"/>
            </a:lvl9pPr>
          </a:lstStyle>
          <a:p>
            <a:endParaRPr/>
          </a:p>
        </p:txBody>
      </p:sp>
      <p:sp>
        <p:nvSpPr>
          <p:cNvPr id="62" name="Google Shape;62;p4"/>
          <p:cNvSpPr txBox="1">
            <a:spLocks noGrp="1"/>
          </p:cNvSpPr>
          <p:nvPr>
            <p:ph type="subTitle" idx="8"/>
          </p:nvPr>
        </p:nvSpPr>
        <p:spPr>
          <a:xfrm>
            <a:off x="8678100" y="4910135"/>
            <a:ext cx="1992000" cy="1056800"/>
          </a:xfrm>
          <a:prstGeom prst="rect">
            <a:avLst/>
          </a:prstGeom>
        </p:spPr>
        <p:txBody>
          <a:bodyPr spcFirstLastPara="1" wrap="square" lIns="166760" tIns="166760" rIns="166760" bIns="166760" anchor="t" anchorCtr="0">
            <a:noAutofit/>
          </a:bodyPr>
          <a:lstStyle>
            <a:lvl1pPr lvl="0" algn="ctr" rtl="0">
              <a:lnSpc>
                <a:spcPct val="100000"/>
              </a:lnSpc>
              <a:spcBef>
                <a:spcPts val="0"/>
              </a:spcBef>
              <a:spcAft>
                <a:spcPts val="0"/>
              </a:spcAft>
              <a:buSzPts val="1400"/>
              <a:buNone/>
              <a:defRPr sz="1733"/>
            </a:lvl1pPr>
            <a:lvl2pPr lvl="1" algn="ctr" rtl="0">
              <a:lnSpc>
                <a:spcPct val="100000"/>
              </a:lnSpc>
              <a:spcBef>
                <a:spcPts val="0"/>
              </a:spcBef>
              <a:spcAft>
                <a:spcPts val="0"/>
              </a:spcAft>
              <a:buSzPts val="1400"/>
              <a:buNone/>
              <a:defRPr sz="1733"/>
            </a:lvl2pPr>
            <a:lvl3pPr lvl="2" algn="ctr" rtl="0">
              <a:lnSpc>
                <a:spcPct val="100000"/>
              </a:lnSpc>
              <a:spcBef>
                <a:spcPts val="0"/>
              </a:spcBef>
              <a:spcAft>
                <a:spcPts val="0"/>
              </a:spcAft>
              <a:buSzPts val="1400"/>
              <a:buNone/>
              <a:defRPr sz="1733"/>
            </a:lvl3pPr>
            <a:lvl4pPr lvl="3" algn="ctr" rtl="0">
              <a:lnSpc>
                <a:spcPct val="100000"/>
              </a:lnSpc>
              <a:spcBef>
                <a:spcPts val="0"/>
              </a:spcBef>
              <a:spcAft>
                <a:spcPts val="0"/>
              </a:spcAft>
              <a:buSzPts val="1400"/>
              <a:buNone/>
              <a:defRPr sz="1733"/>
            </a:lvl4pPr>
            <a:lvl5pPr lvl="4" algn="ctr" rtl="0">
              <a:lnSpc>
                <a:spcPct val="100000"/>
              </a:lnSpc>
              <a:spcBef>
                <a:spcPts val="0"/>
              </a:spcBef>
              <a:spcAft>
                <a:spcPts val="0"/>
              </a:spcAft>
              <a:buSzPts val="1400"/>
              <a:buNone/>
              <a:defRPr sz="1733"/>
            </a:lvl5pPr>
            <a:lvl6pPr lvl="5" algn="ctr" rtl="0">
              <a:lnSpc>
                <a:spcPct val="100000"/>
              </a:lnSpc>
              <a:spcBef>
                <a:spcPts val="0"/>
              </a:spcBef>
              <a:spcAft>
                <a:spcPts val="0"/>
              </a:spcAft>
              <a:buSzPts val="1400"/>
              <a:buNone/>
              <a:defRPr sz="1733"/>
            </a:lvl6pPr>
            <a:lvl7pPr lvl="6" algn="ctr" rtl="0">
              <a:lnSpc>
                <a:spcPct val="100000"/>
              </a:lnSpc>
              <a:spcBef>
                <a:spcPts val="0"/>
              </a:spcBef>
              <a:spcAft>
                <a:spcPts val="0"/>
              </a:spcAft>
              <a:buSzPts val="1400"/>
              <a:buNone/>
              <a:defRPr sz="1733"/>
            </a:lvl7pPr>
            <a:lvl8pPr lvl="7" algn="ctr" rtl="0">
              <a:lnSpc>
                <a:spcPct val="100000"/>
              </a:lnSpc>
              <a:spcBef>
                <a:spcPts val="0"/>
              </a:spcBef>
              <a:spcAft>
                <a:spcPts val="0"/>
              </a:spcAft>
              <a:buSzPts val="1400"/>
              <a:buNone/>
              <a:defRPr sz="1733"/>
            </a:lvl8pPr>
            <a:lvl9pPr lvl="8" algn="ctr" rtl="0">
              <a:lnSpc>
                <a:spcPct val="100000"/>
              </a:lnSpc>
              <a:spcBef>
                <a:spcPts val="0"/>
              </a:spcBef>
              <a:spcAft>
                <a:spcPts val="0"/>
              </a:spcAft>
              <a:buSzPts val="1400"/>
              <a:buNone/>
              <a:defRPr sz="1733"/>
            </a:lvl9pPr>
          </a:lstStyle>
          <a:p>
            <a:endParaRPr/>
          </a:p>
        </p:txBody>
      </p:sp>
      <p:sp>
        <p:nvSpPr>
          <p:cNvPr id="63" name="Google Shape;63;p4"/>
          <p:cNvSpPr txBox="1">
            <a:spLocks noGrp="1"/>
          </p:cNvSpPr>
          <p:nvPr>
            <p:ph type="subTitle" idx="9"/>
          </p:nvPr>
        </p:nvSpPr>
        <p:spPr>
          <a:xfrm>
            <a:off x="6292700" y="4952735"/>
            <a:ext cx="1992000" cy="1056800"/>
          </a:xfrm>
          <a:prstGeom prst="rect">
            <a:avLst/>
          </a:prstGeom>
        </p:spPr>
        <p:txBody>
          <a:bodyPr spcFirstLastPara="1" wrap="square" lIns="166760" tIns="166760" rIns="166760" bIns="166760" anchor="t" anchorCtr="0">
            <a:noAutofit/>
          </a:bodyPr>
          <a:lstStyle>
            <a:lvl1pPr lvl="0" algn="ctr" rtl="0">
              <a:lnSpc>
                <a:spcPct val="100000"/>
              </a:lnSpc>
              <a:spcBef>
                <a:spcPts val="0"/>
              </a:spcBef>
              <a:spcAft>
                <a:spcPts val="0"/>
              </a:spcAft>
              <a:buSzPts val="1400"/>
              <a:buNone/>
              <a:defRPr sz="1733"/>
            </a:lvl1pPr>
            <a:lvl2pPr lvl="1" algn="ctr" rtl="0">
              <a:lnSpc>
                <a:spcPct val="100000"/>
              </a:lnSpc>
              <a:spcBef>
                <a:spcPts val="0"/>
              </a:spcBef>
              <a:spcAft>
                <a:spcPts val="0"/>
              </a:spcAft>
              <a:buSzPts val="1400"/>
              <a:buNone/>
              <a:defRPr sz="1733"/>
            </a:lvl2pPr>
            <a:lvl3pPr lvl="2" algn="ctr" rtl="0">
              <a:lnSpc>
                <a:spcPct val="100000"/>
              </a:lnSpc>
              <a:spcBef>
                <a:spcPts val="0"/>
              </a:spcBef>
              <a:spcAft>
                <a:spcPts val="0"/>
              </a:spcAft>
              <a:buSzPts val="1400"/>
              <a:buNone/>
              <a:defRPr sz="1733"/>
            </a:lvl3pPr>
            <a:lvl4pPr lvl="3" algn="ctr" rtl="0">
              <a:lnSpc>
                <a:spcPct val="100000"/>
              </a:lnSpc>
              <a:spcBef>
                <a:spcPts val="0"/>
              </a:spcBef>
              <a:spcAft>
                <a:spcPts val="0"/>
              </a:spcAft>
              <a:buSzPts val="1400"/>
              <a:buNone/>
              <a:defRPr sz="1733"/>
            </a:lvl4pPr>
            <a:lvl5pPr lvl="4" algn="ctr" rtl="0">
              <a:lnSpc>
                <a:spcPct val="100000"/>
              </a:lnSpc>
              <a:spcBef>
                <a:spcPts val="0"/>
              </a:spcBef>
              <a:spcAft>
                <a:spcPts val="0"/>
              </a:spcAft>
              <a:buSzPts val="1400"/>
              <a:buNone/>
              <a:defRPr sz="1733"/>
            </a:lvl5pPr>
            <a:lvl6pPr lvl="5" algn="ctr" rtl="0">
              <a:lnSpc>
                <a:spcPct val="100000"/>
              </a:lnSpc>
              <a:spcBef>
                <a:spcPts val="0"/>
              </a:spcBef>
              <a:spcAft>
                <a:spcPts val="0"/>
              </a:spcAft>
              <a:buSzPts val="1400"/>
              <a:buNone/>
              <a:defRPr sz="1733"/>
            </a:lvl6pPr>
            <a:lvl7pPr lvl="6" algn="ctr" rtl="0">
              <a:lnSpc>
                <a:spcPct val="100000"/>
              </a:lnSpc>
              <a:spcBef>
                <a:spcPts val="0"/>
              </a:spcBef>
              <a:spcAft>
                <a:spcPts val="0"/>
              </a:spcAft>
              <a:buSzPts val="1400"/>
              <a:buNone/>
              <a:defRPr sz="1733"/>
            </a:lvl7pPr>
            <a:lvl8pPr lvl="7" algn="ctr" rtl="0">
              <a:lnSpc>
                <a:spcPct val="100000"/>
              </a:lnSpc>
              <a:spcBef>
                <a:spcPts val="0"/>
              </a:spcBef>
              <a:spcAft>
                <a:spcPts val="0"/>
              </a:spcAft>
              <a:buSzPts val="1400"/>
              <a:buNone/>
              <a:defRPr sz="1733"/>
            </a:lvl8pPr>
            <a:lvl9pPr lvl="8" algn="ctr" rtl="0">
              <a:lnSpc>
                <a:spcPct val="100000"/>
              </a:lnSpc>
              <a:spcBef>
                <a:spcPts val="0"/>
              </a:spcBef>
              <a:spcAft>
                <a:spcPts val="0"/>
              </a:spcAft>
              <a:buSzPts val="1400"/>
              <a:buNone/>
              <a:defRPr sz="1733"/>
            </a:lvl9pPr>
          </a:lstStyle>
          <a:p>
            <a:endParaRPr/>
          </a:p>
        </p:txBody>
      </p:sp>
    </p:spTree>
    <p:extLst>
      <p:ext uri="{BB962C8B-B14F-4D97-AF65-F5344CB8AC3E}">
        <p14:creationId xmlns:p14="http://schemas.microsoft.com/office/powerpoint/2010/main" val="4033274693"/>
      </p:ext>
    </p:extLst>
  </p:cSld>
  <p:clrMapOvr>
    <a:masterClrMapping/>
  </p:clrMapOvr>
  <p:transition>
    <p:split orient="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244"/>
        <p:cNvGrpSpPr/>
        <p:nvPr/>
      </p:nvGrpSpPr>
      <p:grpSpPr>
        <a:xfrm>
          <a:off x="0" y="0"/>
          <a:ext cx="0" cy="0"/>
          <a:chOff x="0" y="0"/>
          <a:chExt cx="0" cy="0"/>
        </a:xfrm>
      </p:grpSpPr>
      <p:grpSp>
        <p:nvGrpSpPr>
          <p:cNvPr id="245" name="Google Shape;245;p16"/>
          <p:cNvGrpSpPr/>
          <p:nvPr/>
        </p:nvGrpSpPr>
        <p:grpSpPr>
          <a:xfrm>
            <a:off x="-16603" y="413717"/>
            <a:ext cx="12241067" cy="6051068"/>
            <a:chOff x="-12452" y="310275"/>
            <a:chExt cx="9180800" cy="4538300"/>
          </a:xfrm>
        </p:grpSpPr>
        <p:cxnSp>
          <p:nvCxnSpPr>
            <p:cNvPr id="246" name="Google Shape;246;p16"/>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7" name="Google Shape;247;p16"/>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8" name="Google Shape;248;p16"/>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9" name="Google Shape;249;p16"/>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50" name="Google Shape;250;p16"/>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51" name="Google Shape;251;p16"/>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52" name="Google Shape;252;p16"/>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53" name="Google Shape;253;p16"/>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54" name="Google Shape;254;p16"/>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55" name="Google Shape;255;p16"/>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56" name="Google Shape;256;p16"/>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57" name="Google Shape;257;p16"/>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58" name="Google Shape;258;p16"/>
          <p:cNvSpPr txBox="1">
            <a:spLocks noGrp="1"/>
          </p:cNvSpPr>
          <p:nvPr>
            <p:ph type="subTitle" idx="1"/>
          </p:nvPr>
        </p:nvSpPr>
        <p:spPr>
          <a:xfrm>
            <a:off x="1974803" y="2844533"/>
            <a:ext cx="2252400" cy="1056800"/>
          </a:xfrm>
          <a:prstGeom prst="rect">
            <a:avLst/>
          </a:prstGeom>
        </p:spPr>
        <p:txBody>
          <a:bodyPr spcFirstLastPara="1" wrap="square" lIns="166760" tIns="166760" rIns="166760" bIns="166760"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59" name="Google Shape;259;p16"/>
          <p:cNvSpPr txBox="1">
            <a:spLocks noGrp="1"/>
          </p:cNvSpPr>
          <p:nvPr>
            <p:ph type="subTitle" idx="2"/>
          </p:nvPr>
        </p:nvSpPr>
        <p:spPr>
          <a:xfrm>
            <a:off x="4969788" y="2844533"/>
            <a:ext cx="2252400" cy="1056800"/>
          </a:xfrm>
          <a:prstGeom prst="rect">
            <a:avLst/>
          </a:prstGeom>
        </p:spPr>
        <p:txBody>
          <a:bodyPr spcFirstLastPara="1" wrap="square" lIns="166760" tIns="166760" rIns="166760" bIns="166760"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0" name="Google Shape;260;p16"/>
          <p:cNvSpPr txBox="1">
            <a:spLocks noGrp="1"/>
          </p:cNvSpPr>
          <p:nvPr>
            <p:ph type="subTitle" idx="3"/>
          </p:nvPr>
        </p:nvSpPr>
        <p:spPr>
          <a:xfrm>
            <a:off x="7964777" y="2844533"/>
            <a:ext cx="2252400" cy="1056800"/>
          </a:xfrm>
          <a:prstGeom prst="rect">
            <a:avLst/>
          </a:prstGeom>
        </p:spPr>
        <p:txBody>
          <a:bodyPr spcFirstLastPara="1" wrap="square" lIns="166760" tIns="166760" rIns="166760" bIns="166760"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1" name="Google Shape;261;p16"/>
          <p:cNvSpPr txBox="1">
            <a:spLocks noGrp="1"/>
          </p:cNvSpPr>
          <p:nvPr>
            <p:ph type="ctrTitle"/>
          </p:nvPr>
        </p:nvSpPr>
        <p:spPr>
          <a:xfrm>
            <a:off x="1885017" y="1765735"/>
            <a:ext cx="2432000" cy="977200"/>
          </a:xfrm>
          <a:prstGeom prst="rect">
            <a:avLst/>
          </a:prstGeom>
        </p:spPr>
        <p:txBody>
          <a:bodyPr spcFirstLastPara="1" wrap="square" lIns="166760" tIns="166760" rIns="166760" bIns="166760" anchor="b" anchorCtr="0">
            <a:noAutofit/>
          </a:bodyPr>
          <a:lstStyle>
            <a:lvl1pPr lvl="0" algn="ctr" rtl="0">
              <a:spcBef>
                <a:spcPts val="0"/>
              </a:spcBef>
              <a:spcAft>
                <a:spcPts val="0"/>
              </a:spcAft>
              <a:buSzPts val="1400"/>
              <a:buFont typeface="Permanent Marker"/>
              <a:buNone/>
              <a:defRPr sz="1733">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733">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733">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733">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733">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733">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733">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733">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733">
                <a:latin typeface="Permanent Marker"/>
                <a:ea typeface="Permanent Marker"/>
                <a:cs typeface="Permanent Marker"/>
                <a:sym typeface="Permanent Marker"/>
              </a:defRPr>
            </a:lvl9pPr>
          </a:lstStyle>
          <a:p>
            <a:endParaRPr/>
          </a:p>
        </p:txBody>
      </p:sp>
      <p:sp>
        <p:nvSpPr>
          <p:cNvPr id="262" name="Google Shape;262;p16"/>
          <p:cNvSpPr txBox="1">
            <a:spLocks noGrp="1"/>
          </p:cNvSpPr>
          <p:nvPr>
            <p:ph type="ctrTitle" idx="4"/>
          </p:nvPr>
        </p:nvSpPr>
        <p:spPr>
          <a:xfrm>
            <a:off x="4880020" y="1765735"/>
            <a:ext cx="2432000" cy="977200"/>
          </a:xfrm>
          <a:prstGeom prst="rect">
            <a:avLst/>
          </a:prstGeom>
        </p:spPr>
        <p:txBody>
          <a:bodyPr spcFirstLastPara="1" wrap="square" lIns="166760" tIns="166760" rIns="166760" bIns="166760" anchor="b" anchorCtr="0">
            <a:noAutofit/>
          </a:bodyPr>
          <a:lstStyle>
            <a:lvl1pPr lvl="0" algn="ctr" rtl="0">
              <a:spcBef>
                <a:spcPts val="0"/>
              </a:spcBef>
              <a:spcAft>
                <a:spcPts val="0"/>
              </a:spcAft>
              <a:buSzPts val="1400"/>
              <a:buFont typeface="Permanent Marker"/>
              <a:buNone/>
              <a:defRPr sz="1733">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733">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733">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733">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733">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733">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733">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733">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733">
                <a:latin typeface="Permanent Marker"/>
                <a:ea typeface="Permanent Marker"/>
                <a:cs typeface="Permanent Marker"/>
                <a:sym typeface="Permanent Marker"/>
              </a:defRPr>
            </a:lvl9pPr>
          </a:lstStyle>
          <a:p>
            <a:endParaRPr/>
          </a:p>
        </p:txBody>
      </p:sp>
      <p:sp>
        <p:nvSpPr>
          <p:cNvPr id="263" name="Google Shape;263;p16"/>
          <p:cNvSpPr txBox="1">
            <a:spLocks noGrp="1"/>
          </p:cNvSpPr>
          <p:nvPr>
            <p:ph type="ctrTitle" idx="5"/>
          </p:nvPr>
        </p:nvSpPr>
        <p:spPr>
          <a:xfrm>
            <a:off x="7874997" y="1765735"/>
            <a:ext cx="2432000" cy="977200"/>
          </a:xfrm>
          <a:prstGeom prst="rect">
            <a:avLst/>
          </a:prstGeom>
        </p:spPr>
        <p:txBody>
          <a:bodyPr spcFirstLastPara="1" wrap="square" lIns="166760" tIns="166760" rIns="166760" bIns="166760" anchor="b" anchorCtr="0">
            <a:noAutofit/>
          </a:bodyPr>
          <a:lstStyle>
            <a:lvl1pPr lvl="0" algn="ctr" rtl="0">
              <a:spcBef>
                <a:spcPts val="0"/>
              </a:spcBef>
              <a:spcAft>
                <a:spcPts val="0"/>
              </a:spcAft>
              <a:buSzPts val="1400"/>
              <a:buFont typeface="Permanent Marker"/>
              <a:buNone/>
              <a:defRPr sz="1733">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733">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733">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733">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733">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733">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733">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733">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733">
                <a:latin typeface="Permanent Marker"/>
                <a:ea typeface="Permanent Marker"/>
                <a:cs typeface="Permanent Marker"/>
                <a:sym typeface="Permanent Marker"/>
              </a:defRPr>
            </a:lvl9pPr>
          </a:lstStyle>
          <a:p>
            <a:endParaRPr/>
          </a:p>
        </p:txBody>
      </p:sp>
      <p:sp>
        <p:nvSpPr>
          <p:cNvPr id="264" name="Google Shape;264;p16"/>
          <p:cNvSpPr txBox="1">
            <a:spLocks noGrp="1"/>
          </p:cNvSpPr>
          <p:nvPr>
            <p:ph type="subTitle" idx="6"/>
          </p:nvPr>
        </p:nvSpPr>
        <p:spPr>
          <a:xfrm>
            <a:off x="1974803" y="4990835"/>
            <a:ext cx="2252400" cy="1056800"/>
          </a:xfrm>
          <a:prstGeom prst="rect">
            <a:avLst/>
          </a:prstGeom>
        </p:spPr>
        <p:txBody>
          <a:bodyPr spcFirstLastPara="1" wrap="square" lIns="166760" tIns="166760" rIns="166760" bIns="166760"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5" name="Google Shape;265;p16"/>
          <p:cNvSpPr txBox="1">
            <a:spLocks noGrp="1"/>
          </p:cNvSpPr>
          <p:nvPr>
            <p:ph type="subTitle" idx="7"/>
          </p:nvPr>
        </p:nvSpPr>
        <p:spPr>
          <a:xfrm>
            <a:off x="4969788" y="4990835"/>
            <a:ext cx="2252400" cy="1056800"/>
          </a:xfrm>
          <a:prstGeom prst="rect">
            <a:avLst/>
          </a:prstGeom>
        </p:spPr>
        <p:txBody>
          <a:bodyPr spcFirstLastPara="1" wrap="square" lIns="166760" tIns="166760" rIns="166760" bIns="166760"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6" name="Google Shape;266;p16"/>
          <p:cNvSpPr txBox="1">
            <a:spLocks noGrp="1"/>
          </p:cNvSpPr>
          <p:nvPr>
            <p:ph type="subTitle" idx="8"/>
          </p:nvPr>
        </p:nvSpPr>
        <p:spPr>
          <a:xfrm>
            <a:off x="7964760" y="4990835"/>
            <a:ext cx="2252400" cy="1056800"/>
          </a:xfrm>
          <a:prstGeom prst="rect">
            <a:avLst/>
          </a:prstGeom>
        </p:spPr>
        <p:txBody>
          <a:bodyPr spcFirstLastPara="1" wrap="square" lIns="166760" tIns="166760" rIns="166760" bIns="166760"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7" name="Google Shape;267;p16"/>
          <p:cNvSpPr txBox="1">
            <a:spLocks noGrp="1"/>
          </p:cNvSpPr>
          <p:nvPr>
            <p:ph type="ctrTitle" idx="9"/>
          </p:nvPr>
        </p:nvSpPr>
        <p:spPr>
          <a:xfrm>
            <a:off x="1885000" y="3912035"/>
            <a:ext cx="2432000" cy="977200"/>
          </a:xfrm>
          <a:prstGeom prst="rect">
            <a:avLst/>
          </a:prstGeom>
        </p:spPr>
        <p:txBody>
          <a:bodyPr spcFirstLastPara="1" wrap="square" lIns="166760" tIns="166760" rIns="166760" bIns="166760" anchor="b" anchorCtr="0">
            <a:noAutofit/>
          </a:bodyPr>
          <a:lstStyle>
            <a:lvl1pPr lvl="0" algn="ctr" rtl="0">
              <a:spcBef>
                <a:spcPts val="0"/>
              </a:spcBef>
              <a:spcAft>
                <a:spcPts val="0"/>
              </a:spcAft>
              <a:buSzPts val="1400"/>
              <a:buFont typeface="Permanent Marker"/>
              <a:buNone/>
              <a:defRPr sz="1733">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733">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733">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733">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733">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733">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733">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733">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733">
                <a:latin typeface="Permanent Marker"/>
                <a:ea typeface="Permanent Marker"/>
                <a:cs typeface="Permanent Marker"/>
                <a:sym typeface="Permanent Marker"/>
              </a:defRPr>
            </a:lvl9pPr>
          </a:lstStyle>
          <a:p>
            <a:endParaRPr/>
          </a:p>
        </p:txBody>
      </p:sp>
      <p:sp>
        <p:nvSpPr>
          <p:cNvPr id="268" name="Google Shape;268;p16"/>
          <p:cNvSpPr txBox="1">
            <a:spLocks noGrp="1"/>
          </p:cNvSpPr>
          <p:nvPr>
            <p:ph type="ctrTitle" idx="13"/>
          </p:nvPr>
        </p:nvSpPr>
        <p:spPr>
          <a:xfrm>
            <a:off x="4880004" y="3912035"/>
            <a:ext cx="2432000" cy="977200"/>
          </a:xfrm>
          <a:prstGeom prst="rect">
            <a:avLst/>
          </a:prstGeom>
        </p:spPr>
        <p:txBody>
          <a:bodyPr spcFirstLastPara="1" wrap="square" lIns="166760" tIns="166760" rIns="166760" bIns="166760" anchor="b" anchorCtr="0">
            <a:noAutofit/>
          </a:bodyPr>
          <a:lstStyle>
            <a:lvl1pPr lvl="0" algn="ctr" rtl="0">
              <a:spcBef>
                <a:spcPts val="0"/>
              </a:spcBef>
              <a:spcAft>
                <a:spcPts val="0"/>
              </a:spcAft>
              <a:buSzPts val="1400"/>
              <a:buFont typeface="Permanent Marker"/>
              <a:buNone/>
              <a:defRPr sz="1733">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733">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733">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733">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733">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733">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733">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733">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733">
                <a:latin typeface="Permanent Marker"/>
                <a:ea typeface="Permanent Marker"/>
                <a:cs typeface="Permanent Marker"/>
                <a:sym typeface="Permanent Marker"/>
              </a:defRPr>
            </a:lvl9pPr>
          </a:lstStyle>
          <a:p>
            <a:endParaRPr/>
          </a:p>
        </p:txBody>
      </p:sp>
      <p:sp>
        <p:nvSpPr>
          <p:cNvPr id="269" name="Google Shape;269;p16"/>
          <p:cNvSpPr txBox="1">
            <a:spLocks noGrp="1"/>
          </p:cNvSpPr>
          <p:nvPr>
            <p:ph type="ctrTitle" idx="14"/>
          </p:nvPr>
        </p:nvSpPr>
        <p:spPr>
          <a:xfrm>
            <a:off x="7874981" y="3912035"/>
            <a:ext cx="2432000" cy="977200"/>
          </a:xfrm>
          <a:prstGeom prst="rect">
            <a:avLst/>
          </a:prstGeom>
        </p:spPr>
        <p:txBody>
          <a:bodyPr spcFirstLastPara="1" wrap="square" lIns="166760" tIns="166760" rIns="166760" bIns="166760" anchor="b" anchorCtr="0">
            <a:noAutofit/>
          </a:bodyPr>
          <a:lstStyle>
            <a:lvl1pPr lvl="0" algn="ctr" rtl="0">
              <a:spcBef>
                <a:spcPts val="0"/>
              </a:spcBef>
              <a:spcAft>
                <a:spcPts val="0"/>
              </a:spcAft>
              <a:buSzPts val="1400"/>
              <a:buFont typeface="Permanent Marker"/>
              <a:buNone/>
              <a:defRPr sz="1733">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733">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733">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733">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733">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733">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733">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733">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733">
                <a:latin typeface="Permanent Marker"/>
                <a:ea typeface="Permanent Marker"/>
                <a:cs typeface="Permanent Marker"/>
                <a:sym typeface="Permanent Marker"/>
              </a:defRPr>
            </a:lvl9pPr>
          </a:lstStyle>
          <a:p>
            <a:endParaRPr/>
          </a:p>
        </p:txBody>
      </p:sp>
      <p:sp>
        <p:nvSpPr>
          <p:cNvPr id="270" name="Google Shape;270;p16"/>
          <p:cNvSpPr txBox="1">
            <a:spLocks noGrp="1"/>
          </p:cNvSpPr>
          <p:nvPr>
            <p:ph type="ctrTitle" idx="15"/>
          </p:nvPr>
        </p:nvSpPr>
        <p:spPr>
          <a:xfrm>
            <a:off x="2678400" y="689135"/>
            <a:ext cx="6835200" cy="977200"/>
          </a:xfrm>
          <a:prstGeom prst="rect">
            <a:avLst/>
          </a:prstGeom>
        </p:spPr>
        <p:txBody>
          <a:bodyPr spcFirstLastPara="1" wrap="square" lIns="166760" tIns="166760" rIns="166760" bIns="166760" anchor="b" anchorCtr="0">
            <a:noAutofit/>
          </a:bodyPr>
          <a:lstStyle>
            <a:lvl1pPr lvl="0" algn="ctr" rtl="0">
              <a:spcBef>
                <a:spcPts val="0"/>
              </a:spcBef>
              <a:spcAft>
                <a:spcPts val="0"/>
              </a:spcAft>
              <a:buSzPts val="2400"/>
              <a:buFont typeface="Permanent Marker"/>
              <a:buNone/>
              <a:defRPr sz="2933">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734">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734">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734">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734">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734">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734">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734">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734">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575105179"/>
      </p:ext>
    </p:extLst>
  </p:cSld>
  <p:clrMapOvr>
    <a:masterClrMapping/>
  </p:clrMapOvr>
  <p:transition>
    <p:split orient="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0"/>
          <p:cNvSpPr txBox="1">
            <a:spLocks noGrp="1"/>
          </p:cNvSpPr>
          <p:nvPr>
            <p:ph type="dt" idx="10"/>
          </p:nvPr>
        </p:nvSpPr>
        <p:spPr>
          <a:xfrm>
            <a:off x="304800" y="4237581"/>
            <a:ext cx="1422400" cy="243417"/>
          </a:xfrm>
          <a:prstGeom prst="rect">
            <a:avLst/>
          </a:prstGeom>
          <a:noFill/>
          <a:ln>
            <a:noFill/>
          </a:ln>
        </p:spPr>
        <p:txBody>
          <a:bodyPr spcFirstLastPara="1" wrap="square" lIns="137138" tIns="68550" rIns="137138" bIns="68550" anchor="ctr" anchorCtr="0">
            <a:noAutofit/>
          </a:bodyPr>
          <a:lstStyle>
            <a:lvl1pPr lvl="0" algn="l">
              <a:spcBef>
                <a:spcPts val="0"/>
              </a:spcBef>
              <a:spcAft>
                <a:spcPts val="0"/>
              </a:spcAft>
              <a:buSzPts val="1400"/>
              <a:buNone/>
              <a:defRPr>
                <a:latin typeface="UTM Avo" panose="02040603050506020204" pitchFamily="18"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sz="1733" dirty="0"/>
          </a:p>
        </p:txBody>
      </p:sp>
      <p:sp>
        <p:nvSpPr>
          <p:cNvPr id="13" name="Google Shape;13;p10"/>
          <p:cNvSpPr txBox="1">
            <a:spLocks noGrp="1"/>
          </p:cNvSpPr>
          <p:nvPr>
            <p:ph type="ftr" idx="11"/>
          </p:nvPr>
        </p:nvSpPr>
        <p:spPr>
          <a:xfrm>
            <a:off x="2082800" y="4237581"/>
            <a:ext cx="1930400" cy="243417"/>
          </a:xfrm>
          <a:prstGeom prst="rect">
            <a:avLst/>
          </a:prstGeom>
          <a:noFill/>
          <a:ln>
            <a:noFill/>
          </a:ln>
        </p:spPr>
        <p:txBody>
          <a:bodyPr spcFirstLastPara="1" wrap="square" lIns="137138" tIns="68550" rIns="137138" bIns="68550" anchor="ctr" anchorCtr="0">
            <a:noAutofit/>
          </a:bodyPr>
          <a:lstStyle>
            <a:lvl1pPr lvl="0" algn="ctr">
              <a:spcBef>
                <a:spcPts val="0"/>
              </a:spcBef>
              <a:spcAft>
                <a:spcPts val="0"/>
              </a:spcAft>
              <a:buSzPts val="1400"/>
              <a:buNone/>
              <a:defRPr>
                <a:latin typeface="UTM Avo" panose="02040603050506020204" pitchFamily="18"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sz="1733" dirty="0"/>
          </a:p>
        </p:txBody>
      </p:sp>
      <p:sp>
        <p:nvSpPr>
          <p:cNvPr id="14" name="Google Shape;14;p10"/>
          <p:cNvSpPr txBox="1">
            <a:spLocks noGrp="1"/>
          </p:cNvSpPr>
          <p:nvPr>
            <p:ph type="sldNum" idx="12"/>
          </p:nvPr>
        </p:nvSpPr>
        <p:spPr>
          <a:xfrm>
            <a:off x="4368800" y="4237581"/>
            <a:ext cx="1422400" cy="243417"/>
          </a:xfrm>
          <a:prstGeom prst="rect">
            <a:avLst/>
          </a:prstGeom>
          <a:noFill/>
          <a:ln>
            <a:noFill/>
          </a:ln>
        </p:spPr>
        <p:txBody>
          <a:bodyPr spcFirstLastPara="1" wrap="square" lIns="137138" tIns="68550" rIns="137138" bIns="68550" anchor="ctr" anchorCtr="0">
            <a:noAutofit/>
          </a:bodyPr>
          <a:lstStyle>
            <a:lvl1pPr marL="0" lvl="0" indent="0" algn="r">
              <a:spcBef>
                <a:spcPts val="0"/>
              </a:spcBef>
              <a:buNone/>
              <a:defRPr>
                <a:latin typeface="UTM Avo" panose="02040603050506020204" pitchFamily="18" charset="0"/>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z="1733" smtClean="0"/>
              <a:pPr/>
              <a:t>‹#›</a:t>
            </a:fld>
            <a:endParaRPr lang="en-US" sz="1733" dirty="0"/>
          </a:p>
        </p:txBody>
      </p:sp>
    </p:spTree>
    <p:extLst>
      <p:ext uri="{BB962C8B-B14F-4D97-AF65-F5344CB8AC3E}">
        <p14:creationId xmlns:p14="http://schemas.microsoft.com/office/powerpoint/2010/main" val="3467530417"/>
      </p:ext>
    </p:extLst>
  </p:cSld>
  <p:clrMapOvr>
    <a:masterClrMapping/>
  </p:clrMapOvr>
  <p:transition>
    <p:split orient="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3210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0469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1" name="Google Shape;5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2" name="Google Shape;5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1361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47172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306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213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78194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7190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8893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09443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8157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596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6508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9109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4542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9215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5854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8748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0496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2404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2137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2948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5" Type="http://schemas.openxmlformats.org/officeDocument/2006/relationships/theme" Target="../theme/theme5.xml"/><Relationship Id="rId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37926362"/>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B8E471B-AE77-BA89-2C2C-3C1B3FFC444A}"/>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2/20/2024</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398894919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66760" tIns="166760" rIns="166760" bIns="166760"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166760" tIns="166760" rIns="166760" bIns="166760"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646707711"/>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Lst>
  <p:transition>
    <p:split orient="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33"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2" name="9Slide.vn - 2019">
            <a:extLst>
              <a:ext uri="{FF2B5EF4-FFF2-40B4-BE49-F238E27FC236}">
                <a16:creationId xmlns:a16="http://schemas.microsoft.com/office/drawing/2014/main" id="{962D52B3-CF31-4732-86D0-40AC1C07CA05}"/>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12449768"/>
      </p:ext>
    </p:extLst>
  </p:cSld>
  <p:clrMap bg1="lt1" tx1="dk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3" name="9Slide.vn - 2019">
            <a:extLst>
              <a:ext uri="{FF2B5EF4-FFF2-40B4-BE49-F238E27FC236}">
                <a16:creationId xmlns:a16="http://schemas.microsoft.com/office/drawing/2014/main" id="{C1B85617-5F9C-4A1A-B683-2137AA5F1868}"/>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77801117"/>
      </p:ext>
    </p:extLst>
  </p:cSld>
  <p:clrMap bg1="lt1" tx1="dk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hyperlink" Target="https://hoc10.vn/doc-sach/toan-4-tap-2/1/391/10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hyperlink" Target="https://hoc10.vn/doc-sach/toan-4-tap-2/1/391/102/" TargetMode="External"/><Relationship Id="rId2" Type="http://schemas.openxmlformats.org/officeDocument/2006/relationships/image" Target="../media/image54.jpg"/><Relationship Id="rId1" Type="http://schemas.openxmlformats.org/officeDocument/2006/relationships/slideLayout" Target="../slideLayouts/slideLayout54.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hyperlink" Target="https://hoc10.vn/doc-sach/toan-4-tap-2/1/391/100/"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hyperlink" Target="https://hoc10.vn/doc-sach/toan-4-tap-2/1/391/102/"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3.png"/><Relationship Id="rId2" Type="http://schemas.openxmlformats.org/officeDocument/2006/relationships/slideLayout" Target="../slideLayouts/slideLayout33.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62.png"/><Relationship Id="rId4" Type="http://schemas.openxmlformats.org/officeDocument/2006/relationships/hyperlink" Target="https://www.facebook.com/groups/hoc10donghanhcunggiaovientieuhoc"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5.xml"/><Relationship Id="rId18" Type="http://schemas.openxmlformats.org/officeDocument/2006/relationships/image" Target="../media/image25.png"/><Relationship Id="rId3" Type="http://schemas.openxmlformats.org/officeDocument/2006/relationships/image" Target="../media/image4.png"/><Relationship Id="rId21" Type="http://schemas.openxmlformats.org/officeDocument/2006/relationships/slide" Target="slide9.xml"/><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slide" Target="slide7.xml"/><Relationship Id="rId2" Type="http://schemas.openxmlformats.org/officeDocument/2006/relationships/notesSlide" Target="../notesSlides/notesSlide4.xml"/><Relationship Id="rId16" Type="http://schemas.openxmlformats.org/officeDocument/2006/relationships/image" Target="../media/image24.png"/><Relationship Id="rId20" Type="http://schemas.openxmlformats.org/officeDocument/2006/relationships/image" Target="../media/image26.png"/><Relationship Id="rId1" Type="http://schemas.openxmlformats.org/officeDocument/2006/relationships/slideLayout" Target="../slideLayouts/slideLayout47.xml"/><Relationship Id="rId6" Type="http://schemas.openxmlformats.org/officeDocument/2006/relationships/image" Target="../media/image12.png"/><Relationship Id="rId11" Type="http://schemas.openxmlformats.org/officeDocument/2006/relationships/slide" Target="slide21.xml"/><Relationship Id="rId5" Type="http://schemas.openxmlformats.org/officeDocument/2006/relationships/image" Target="../media/image17.png"/><Relationship Id="rId15" Type="http://schemas.openxmlformats.org/officeDocument/2006/relationships/slide" Target="slide6.xml"/><Relationship Id="rId23" Type="http://schemas.openxmlformats.org/officeDocument/2006/relationships/image" Target="../media/image15.png"/><Relationship Id="rId10" Type="http://schemas.openxmlformats.org/officeDocument/2006/relationships/image" Target="../media/image21.png"/><Relationship Id="rId19" Type="http://schemas.openxmlformats.org/officeDocument/2006/relationships/slide" Target="slide8.xml"/><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3.png"/><Relationship Id="rId22"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15.png"/><Relationship Id="rId2" Type="http://schemas.openxmlformats.org/officeDocument/2006/relationships/notesSlide" Target="../notesSlides/notesSlide5.xml"/><Relationship Id="rId16" Type="http://schemas.openxmlformats.org/officeDocument/2006/relationships/image" Target="../media/image12.png"/><Relationship Id="rId1" Type="http://schemas.openxmlformats.org/officeDocument/2006/relationships/slideLayout" Target="../slideLayouts/slideLayout47.xml"/><Relationship Id="rId6" Type="http://schemas.openxmlformats.org/officeDocument/2006/relationships/image" Target="../media/image21.png"/><Relationship Id="rId11" Type="http://schemas.openxmlformats.org/officeDocument/2006/relationships/image" Target="../media/image32.png"/><Relationship Id="rId5" Type="http://schemas.openxmlformats.org/officeDocument/2006/relationships/image" Target="../media/image4.png"/><Relationship Id="rId15" Type="http://schemas.openxmlformats.org/officeDocument/2006/relationships/image" Target="../media/image35.png"/><Relationship Id="rId10" Type="http://schemas.openxmlformats.org/officeDocument/2006/relationships/image" Target="../media/image31.png"/><Relationship Id="rId4" Type="http://schemas.openxmlformats.org/officeDocument/2006/relationships/audio" Target="../media/audio2.wav"/><Relationship Id="rId9" Type="http://schemas.openxmlformats.org/officeDocument/2006/relationships/image" Target="../media/image30.png"/><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image" Target="../media/image40.png"/><Relationship Id="rId17" Type="http://schemas.openxmlformats.org/officeDocument/2006/relationships/image" Target="../media/image15.png"/><Relationship Id="rId2" Type="http://schemas.openxmlformats.org/officeDocument/2006/relationships/notesSlide" Target="../notesSlides/notesSlide6.xml"/><Relationship Id="rId16" Type="http://schemas.openxmlformats.org/officeDocument/2006/relationships/image" Target="../media/image12.png"/><Relationship Id="rId1" Type="http://schemas.openxmlformats.org/officeDocument/2006/relationships/slideLayout" Target="../slideLayouts/slideLayout47.xml"/><Relationship Id="rId6" Type="http://schemas.openxmlformats.org/officeDocument/2006/relationships/image" Target="../media/image21.png"/><Relationship Id="rId11" Type="http://schemas.openxmlformats.org/officeDocument/2006/relationships/image" Target="../media/image39.png"/><Relationship Id="rId5" Type="http://schemas.openxmlformats.org/officeDocument/2006/relationships/image" Target="../media/image4.png"/><Relationship Id="rId1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audio" Target="../media/audio2.wav"/><Relationship Id="rId9" Type="http://schemas.openxmlformats.org/officeDocument/2006/relationships/image" Target="../media/image37.png"/><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openxmlformats.org/officeDocument/2006/relationships/image" Target="../media/image21.png"/><Relationship Id="rId11" Type="http://schemas.openxmlformats.org/officeDocument/2006/relationships/image" Target="../media/image35.png"/><Relationship Id="rId5" Type="http://schemas.openxmlformats.org/officeDocument/2006/relationships/image" Target="../media/image4.png"/><Relationship Id="rId10" Type="http://schemas.openxmlformats.org/officeDocument/2006/relationships/image" Target="../media/image34.png"/><Relationship Id="rId4" Type="http://schemas.openxmlformats.org/officeDocument/2006/relationships/audio" Target="../media/audio2.wav"/><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image" Target="../media/image34.png"/><Relationship Id="rId2" Type="http://schemas.openxmlformats.org/officeDocument/2006/relationships/notesSlide" Target="../notesSlides/notesSlide8.xml"/><Relationship Id="rId16" Type="http://schemas.openxmlformats.org/officeDocument/2006/relationships/image" Target="../media/image15.png"/><Relationship Id="rId1" Type="http://schemas.openxmlformats.org/officeDocument/2006/relationships/slideLayout" Target="../slideLayouts/slideLayout47.xml"/><Relationship Id="rId6" Type="http://schemas.openxmlformats.org/officeDocument/2006/relationships/image" Target="../media/image21.png"/><Relationship Id="rId11" Type="http://schemas.openxmlformats.org/officeDocument/2006/relationships/slide" Target="slide4.xml"/><Relationship Id="rId5" Type="http://schemas.openxmlformats.org/officeDocument/2006/relationships/image" Target="../media/image4.png"/><Relationship Id="rId15" Type="http://schemas.openxmlformats.org/officeDocument/2006/relationships/image" Target="../media/image45.png"/><Relationship Id="rId10" Type="http://schemas.openxmlformats.org/officeDocument/2006/relationships/image" Target="../media/image44.png"/><Relationship Id="rId4" Type="http://schemas.openxmlformats.org/officeDocument/2006/relationships/audio" Target="../media/audio2.wav"/><Relationship Id="rId9" Type="http://schemas.openxmlformats.org/officeDocument/2006/relationships/image" Target="../media/image43.png"/><Relationship Id="rId1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47.xml"/><Relationship Id="rId6" Type="http://schemas.openxmlformats.org/officeDocument/2006/relationships/image" Target="../media/image21.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35.png"/><Relationship Id="rId4" Type="http://schemas.openxmlformats.org/officeDocument/2006/relationships/audio" Target="../media/audio2.wav"/><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
        <p:nvSpPr>
          <p:cNvPr id="163" name="Google Shape;163;p1"/>
          <p:cNvSpPr txBox="1"/>
          <p:nvPr/>
        </p:nvSpPr>
        <p:spPr>
          <a:xfrm>
            <a:off x="9510944" y="81280"/>
            <a:ext cx="268105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rgbClr val="FFFFFF"/>
                </a:solidFill>
                <a:latin typeface="UTM Avo" panose="02040603050506020204" pitchFamily="18" charset="0"/>
                <a:sym typeface="Arial"/>
              </a:rPr>
              <a:t>TOÁN 4</a:t>
            </a:r>
            <a:endParaRPr dirty="0">
              <a:latin typeface="UTM Avo" panose="02040603050506020204" pitchFamily="18" charset="0"/>
            </a:endParaRPr>
          </a:p>
        </p:txBody>
      </p:sp>
      <p:sp>
        <p:nvSpPr>
          <p:cNvPr id="164" name="Google Shape;164;p1"/>
          <p:cNvSpPr/>
          <p:nvPr/>
        </p:nvSpPr>
        <p:spPr>
          <a:xfrm>
            <a:off x="10807051" y="670412"/>
            <a:ext cx="9909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err="1">
                <a:solidFill>
                  <a:srgbClr val="FFFFFF"/>
                </a:solidFill>
                <a:latin typeface="UTM Avo" panose="02040603050506020204" pitchFamily="18" charset="0"/>
                <a:sym typeface="Arial"/>
              </a:rPr>
              <a:t>Tập</a:t>
            </a:r>
            <a:r>
              <a:rPr lang="en-US" sz="2400" b="0" i="0" u="none" strike="noStrike" cap="none" dirty="0">
                <a:solidFill>
                  <a:srgbClr val="FFFFFF"/>
                </a:solidFill>
                <a:latin typeface="UTM Avo" panose="02040603050506020204" pitchFamily="18" charset="0"/>
                <a:sym typeface="Arial"/>
              </a:rPr>
              <a:t> 2</a:t>
            </a:r>
            <a:endParaRPr dirty="0">
              <a:latin typeface="UTM Avo" panose="02040603050506020204" pitchFamily="18" charset="0"/>
            </a:endParaRPr>
          </a:p>
        </p:txBody>
      </p:sp>
      <p:sp>
        <p:nvSpPr>
          <p:cNvPr id="165" name="Google Shape;165;p1"/>
          <p:cNvSpPr txBox="1"/>
          <p:nvPr/>
        </p:nvSpPr>
        <p:spPr>
          <a:xfrm>
            <a:off x="853081" y="727611"/>
            <a:ext cx="10485838" cy="3910737"/>
          </a:xfrm>
          <a:prstGeom prst="rect">
            <a:avLst/>
          </a:prstGeom>
          <a:noFill/>
          <a:ln>
            <a:noFill/>
          </a:ln>
        </p:spPr>
        <p:txBody>
          <a:bodyPr spcFirstLastPara="1" wrap="square" lIns="91425" tIns="45700" rIns="91425" bIns="45700" anchor="b" anchorCtr="0">
            <a:noAutofit/>
          </a:bodyPr>
          <a:lstStyle/>
          <a:p>
            <a:pPr marL="0" marR="0" lvl="0" indent="0" algn="ctr" rtl="0">
              <a:lnSpc>
                <a:spcPct val="150000"/>
              </a:lnSpc>
              <a:spcBef>
                <a:spcPts val="0"/>
              </a:spcBef>
              <a:spcAft>
                <a:spcPts val="0"/>
              </a:spcAft>
              <a:buClr>
                <a:srgbClr val="000000"/>
              </a:buClr>
              <a:buSzPts val="990"/>
              <a:buFont typeface="Arial"/>
              <a:buNone/>
            </a:pPr>
            <a:r>
              <a:rPr lang="en-US" sz="5400" b="1" i="0" u="none" strike="noStrike" cap="none" dirty="0">
                <a:solidFill>
                  <a:srgbClr val="002060"/>
                </a:solidFill>
                <a:latin typeface="UTM Avo" panose="02040603050506020204" pitchFamily="18" charset="0"/>
                <a:sym typeface="Arial"/>
              </a:rPr>
              <a:t>Tuần 35</a:t>
            </a:r>
            <a:endParaRPr sz="1600" dirty="0">
              <a:latin typeface="UTM Avo" panose="02040603050506020204" pitchFamily="18" charset="0"/>
            </a:endParaRPr>
          </a:p>
          <a:p>
            <a:pPr marL="0" marR="0" lvl="0" indent="0" algn="ctr" rtl="0">
              <a:lnSpc>
                <a:spcPct val="150000"/>
              </a:lnSpc>
              <a:spcBef>
                <a:spcPts val="0"/>
              </a:spcBef>
              <a:spcAft>
                <a:spcPts val="0"/>
              </a:spcAft>
              <a:buClr>
                <a:srgbClr val="000000"/>
              </a:buClr>
              <a:buSzPts val="4400"/>
              <a:buFont typeface="Calibri"/>
              <a:buNone/>
            </a:pPr>
            <a:r>
              <a:rPr lang="vi-VN" sz="5400" b="1" i="0" u="none" strike="noStrike" cap="none" dirty="0">
                <a:solidFill>
                  <a:srgbClr val="FF0000"/>
                </a:solidFill>
                <a:latin typeface="UTM Avo" panose="02040603050506020204" pitchFamily="18" charset="0"/>
                <a:sym typeface="Arial"/>
              </a:rPr>
              <a:t>Bài 96</a:t>
            </a:r>
            <a:r>
              <a:rPr lang="en-US" sz="5400" b="1" i="0" u="none" strike="noStrike" cap="none" dirty="0">
                <a:solidFill>
                  <a:srgbClr val="FF0000"/>
                </a:solidFill>
                <a:latin typeface="UTM Avo" panose="02040603050506020204" pitchFamily="18" charset="0"/>
                <a:sym typeface="Arial"/>
              </a:rPr>
              <a:t>: </a:t>
            </a:r>
            <a:r>
              <a:rPr lang="vi-VN" sz="5400" b="1" i="0" u="none" strike="noStrike" cap="none" dirty="0">
                <a:solidFill>
                  <a:srgbClr val="FF0000"/>
                </a:solidFill>
                <a:latin typeface="UTM Avo" panose="02040603050506020204" pitchFamily="18" charset="0"/>
                <a:sym typeface="Arial"/>
              </a:rPr>
              <a:t>Ôn tập chung </a:t>
            </a:r>
            <a:r>
              <a:rPr lang="en-US" sz="5400" b="1" dirty="0">
                <a:solidFill>
                  <a:srgbClr val="FF0000"/>
                </a:solidFill>
                <a:latin typeface="UTM Avo" panose="02040603050506020204" pitchFamily="18" charset="0"/>
              </a:rPr>
              <a:t>- </a:t>
            </a:r>
            <a:r>
              <a:rPr lang="vi-VN" sz="5400" b="1" i="0" u="none" strike="noStrike" cap="none" dirty="0">
                <a:solidFill>
                  <a:srgbClr val="FF0000"/>
                </a:solidFill>
                <a:latin typeface="UTM Avo" panose="02040603050506020204" pitchFamily="18" charset="0"/>
                <a:sym typeface="Arial"/>
              </a:rPr>
              <a:t>Tiết 2</a:t>
            </a:r>
            <a:endParaRPr sz="1600" dirty="0">
              <a:latin typeface="UTM Avo"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1"/>
        <p:cNvGrpSpPr/>
        <p:nvPr/>
      </p:nvGrpSpPr>
      <p:grpSpPr>
        <a:xfrm>
          <a:off x="0" y="0"/>
          <a:ext cx="0" cy="0"/>
          <a:chOff x="0" y="0"/>
          <a:chExt cx="0" cy="0"/>
        </a:xfrm>
      </p:grpSpPr>
      <p:pic>
        <p:nvPicPr>
          <p:cNvPr id="3" name="Google Shape;192;p6">
            <a:hlinkClick r:id="rId4"/>
            <a:extLst>
              <a:ext uri="{FF2B5EF4-FFF2-40B4-BE49-F238E27FC236}">
                <a16:creationId xmlns:a16="http://schemas.microsoft.com/office/drawing/2014/main" id="{8D7DBE36-ACFF-A08F-3882-75A6E43B7455}"/>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655286" y="1670472"/>
            <a:ext cx="632493" cy="375921"/>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04</a:t>
            </a:r>
          </a:p>
        </p:txBody>
      </p:sp>
      <p:sp>
        <p:nvSpPr>
          <p:cNvPr id="3" name="TextBox 2">
            <a:extLst>
              <a:ext uri="{FF2B5EF4-FFF2-40B4-BE49-F238E27FC236}">
                <a16:creationId xmlns:a16="http://schemas.microsoft.com/office/drawing/2014/main" id="{9CCE4AAE-802D-2A1C-CF78-C08FCD693EF5}"/>
              </a:ext>
            </a:extLst>
          </p:cNvPr>
          <p:cNvSpPr txBox="1"/>
          <p:nvPr/>
        </p:nvSpPr>
        <p:spPr>
          <a:xfrm>
            <a:off x="1323106" y="1586505"/>
            <a:ext cx="10241316" cy="1121846"/>
          </a:xfrm>
          <a:prstGeom prst="rect">
            <a:avLst/>
          </a:prstGeom>
          <a:noFill/>
        </p:spPr>
        <p:txBody>
          <a:bodyPr wrap="square">
            <a:spAutoFit/>
          </a:bodyPr>
          <a:lstStyle/>
          <a:p>
            <a:pPr algn="just">
              <a:lnSpc>
                <a:spcPct val="150000"/>
              </a:lnSpc>
              <a:spcBef>
                <a:spcPts val="467"/>
              </a:spcBef>
              <a:spcAft>
                <a:spcPts val="467"/>
              </a:spcAft>
            </a:pPr>
            <a:r>
              <a:rPr lang="vi-VN" sz="2400" dirty="0">
                <a:latin typeface="UTM Avo" panose="02040603050506020204" pitchFamily="18" charset="0"/>
                <a:ea typeface="Calibri"/>
                <a:cs typeface="Times New Roman"/>
              </a:rPr>
              <a:t>Bác bảo vệ đã đi kiểm tra 5 vòng xung quanh khu cắm trại như hình dưới đây. Theo em, bác đã đi tất cả bao nhiêu mét?</a:t>
            </a:r>
          </a:p>
        </p:txBody>
      </p:sp>
      <p:pic>
        <p:nvPicPr>
          <p:cNvPr id="5" name="Picture 4">
            <a:extLst>
              <a:ext uri="{FF2B5EF4-FFF2-40B4-BE49-F238E27FC236}">
                <a16:creationId xmlns:a16="http://schemas.microsoft.com/office/drawing/2014/main" id="{F5929B3F-8A91-2DA4-A9F5-27CD669764B8}"/>
              </a:ext>
            </a:extLst>
          </p:cNvPr>
          <p:cNvPicPr>
            <a:picLocks noChangeAspect="1"/>
          </p:cNvPicPr>
          <p:nvPr/>
        </p:nvPicPr>
        <p:blipFill>
          <a:blip r:embed="rId4"/>
          <a:stretch>
            <a:fillRect/>
          </a:stretch>
        </p:blipFill>
        <p:spPr>
          <a:xfrm>
            <a:off x="482396" y="2717587"/>
            <a:ext cx="10166873" cy="4140413"/>
          </a:xfrm>
          <a:prstGeom prst="rect">
            <a:avLst/>
          </a:prstGeom>
        </p:spPr>
      </p:pic>
    </p:spTree>
    <p:extLst>
      <p:ext uri="{BB962C8B-B14F-4D97-AF65-F5344CB8AC3E}">
        <p14:creationId xmlns:p14="http://schemas.microsoft.com/office/powerpoint/2010/main" val="96452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a:extLst>
            <a:ext uri="{FF2B5EF4-FFF2-40B4-BE49-F238E27FC236}">
              <a16:creationId xmlns:a16="http://schemas.microsoft.com/office/drawing/2014/main" id="{069A5B3A-3318-2E25-2A1A-293B5EEC81A8}"/>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D10A76-DCBE-8772-EB50-F6077426EA91}"/>
              </a:ext>
            </a:extLst>
          </p:cNvPr>
          <p:cNvSpPr/>
          <p:nvPr/>
        </p:nvSpPr>
        <p:spPr>
          <a:xfrm>
            <a:off x="655286" y="1670472"/>
            <a:ext cx="632493" cy="375921"/>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04</a:t>
            </a:r>
          </a:p>
        </p:txBody>
      </p:sp>
      <p:sp>
        <p:nvSpPr>
          <p:cNvPr id="4" name="Rectangle 3">
            <a:extLst>
              <a:ext uri="{FF2B5EF4-FFF2-40B4-BE49-F238E27FC236}">
                <a16:creationId xmlns:a16="http://schemas.microsoft.com/office/drawing/2014/main" id="{409EA48A-D794-9578-3926-43E6FCDF9CE5}"/>
              </a:ext>
            </a:extLst>
          </p:cNvPr>
          <p:cNvSpPr/>
          <p:nvPr/>
        </p:nvSpPr>
        <p:spPr>
          <a:xfrm>
            <a:off x="4848714" y="1705077"/>
            <a:ext cx="1775605" cy="628121"/>
          </a:xfrm>
          <a:prstGeom prst="rect">
            <a:avLst/>
          </a:prstGeom>
        </p:spPr>
        <p:txBody>
          <a:bodyPr wrap="square">
            <a:spAutoFit/>
          </a:bodyPr>
          <a:lstStyle/>
          <a:p>
            <a:pPr algn="ctr">
              <a:lnSpc>
                <a:spcPct val="150000"/>
              </a:lnSpc>
            </a:pPr>
            <a:r>
              <a:rPr lang="en-US" sz="2667" b="1" dirty="0" err="1">
                <a:solidFill>
                  <a:srgbClr val="C00000"/>
                </a:solidFill>
                <a:latin typeface="UTM Avo" panose="02040603050506020204" pitchFamily="18" charset="0"/>
                <a:cs typeface="Arial" pitchFamily="34" charset="0"/>
              </a:rPr>
              <a:t>Bài</a:t>
            </a:r>
            <a:r>
              <a:rPr lang="en-US" sz="2667" b="1" dirty="0">
                <a:solidFill>
                  <a:srgbClr val="C00000"/>
                </a:solidFill>
                <a:latin typeface="UTM Avo" panose="02040603050506020204" pitchFamily="18" charset="0"/>
                <a:cs typeface="Arial" pitchFamily="34" charset="0"/>
              </a:rPr>
              <a:t> </a:t>
            </a:r>
            <a:r>
              <a:rPr lang="en-US" sz="2667" b="1" dirty="0" err="1">
                <a:solidFill>
                  <a:srgbClr val="C00000"/>
                </a:solidFill>
                <a:latin typeface="UTM Avo" panose="02040603050506020204" pitchFamily="18" charset="0"/>
                <a:cs typeface="Arial" pitchFamily="34" charset="0"/>
              </a:rPr>
              <a:t>giải</a:t>
            </a:r>
            <a:endParaRPr lang="en-US" sz="2667" b="1" dirty="0">
              <a:solidFill>
                <a:srgbClr val="C00000"/>
              </a:solidFill>
              <a:latin typeface="UTM Avo" panose="02040603050506020204" pitchFamily="18" charset="0"/>
              <a:cs typeface="Arial" pitchFamily="34" charset="0"/>
            </a:endParaRPr>
          </a:p>
        </p:txBody>
      </p:sp>
      <mc:AlternateContent xmlns:mc="http://schemas.openxmlformats.org/markup-compatibility/2006" xmlns:a14="http://schemas.microsoft.com/office/drawing/2010/main">
        <mc:Choice Requires="a14">
          <p:sp>
            <p:nvSpPr>
              <p:cNvPr id="6" name="Rounded Rectangle 2">
                <a:extLst>
                  <a:ext uri="{FF2B5EF4-FFF2-40B4-BE49-F238E27FC236}">
                    <a16:creationId xmlns:a16="http://schemas.microsoft.com/office/drawing/2014/main" id="{46230756-2CF3-3E16-8DA4-083ED5A3AA28}"/>
                  </a:ext>
                </a:extLst>
              </p:cNvPr>
              <p:cNvSpPr/>
              <p:nvPr/>
            </p:nvSpPr>
            <p:spPr>
              <a:xfrm>
                <a:off x="2684923" y="2355671"/>
                <a:ext cx="6096000" cy="3079992"/>
              </a:xfrm>
              <a:prstGeom prst="roundRect">
                <a:avLst/>
              </a:prstGeom>
              <a:solidFill>
                <a:schemeClr val="bg1"/>
              </a:solidFill>
              <a:ln>
                <a:solidFill>
                  <a:schemeClr val="accent1"/>
                </a:solidFill>
              </a:ln>
            </p:spPr>
            <p:txBody>
              <a:bodyPr>
                <a:spAutoFit/>
              </a:bodyPr>
              <a:lstStyle/>
              <a:p>
                <a:pPr algn="ctr">
                  <a:lnSpc>
                    <a:spcPct val="150000"/>
                  </a:lnSpc>
                </a:pPr>
                <a:r>
                  <a:rPr lang="vi-VN" sz="2400" dirty="0">
                    <a:latin typeface="UTM Avo" panose="02040603050506020204" pitchFamily="18" charset="0"/>
                    <a:ea typeface="Calibri"/>
                    <a:cs typeface="Times New Roman"/>
                  </a:rPr>
                  <a:t>Chu vi khu cắm trại là:</a:t>
                </a:r>
              </a:p>
              <a:p>
                <a:pPr algn="ctr">
                  <a:lnSpc>
                    <a:spcPct val="150000"/>
                  </a:lnSpc>
                </a:pPr>
                <a:r>
                  <a:rPr lang="vi-VN" sz="2400" dirty="0">
                    <a:latin typeface="UTM Avo" panose="02040603050506020204" pitchFamily="18" charset="0"/>
                    <a:ea typeface="Calibri"/>
                    <a:cs typeface="Times New Roman"/>
                  </a:rPr>
                  <a:t>(17</a:t>
                </a:r>
                <a14:m>
                  <m:oMath xmlns:m="http://schemas.openxmlformats.org/officeDocument/2006/math">
                    <m:r>
                      <a:rPr lang="en-US" sz="2400" b="0" i="0" dirty="0" smtClean="0">
                        <a:latin typeface="Cambria Math" panose="02040503050406030204" pitchFamily="18" charset="0"/>
                        <a:ea typeface="Calibri"/>
                        <a:cs typeface="Times New Roman"/>
                      </a:rPr>
                      <m:t> </m:t>
                    </m:r>
                    <m:r>
                      <a:rPr lang="vi-VN" sz="2400" i="1" dirty="0" smtClean="0">
                        <a:latin typeface="Cambria Math" panose="02040503050406030204" pitchFamily="18" charset="0"/>
                        <a:ea typeface="Calibri"/>
                        <a:cs typeface="Times New Roman"/>
                      </a:rPr>
                      <m:t>+</m:t>
                    </m:r>
                  </m:oMath>
                </a14:m>
                <a:r>
                  <a:rPr lang="en-US" sz="2400" dirty="0">
                    <a:latin typeface="UTM Avo" panose="02040603050506020204" pitchFamily="18" charset="0"/>
                    <a:ea typeface="Calibri"/>
                    <a:cs typeface="Times New Roman"/>
                  </a:rPr>
                  <a:t> </a:t>
                </a:r>
                <a:r>
                  <a:rPr lang="vi-VN" sz="2400" dirty="0">
                    <a:latin typeface="UTM Avo" panose="02040603050506020204" pitchFamily="18" charset="0"/>
                    <a:ea typeface="Calibri"/>
                    <a:cs typeface="Times New Roman"/>
                  </a:rPr>
                  <a:t>6)</a:t>
                </a:r>
                <a14:m>
                  <m:oMath xmlns:m="http://schemas.openxmlformats.org/officeDocument/2006/math">
                    <m:r>
                      <a:rPr lang="en-US" sz="2400" b="0" i="0" dirty="0" smtClean="0">
                        <a:latin typeface="Cambria Math" panose="02040503050406030204" pitchFamily="18" charset="0"/>
                        <a:ea typeface="Calibri"/>
                        <a:cs typeface="Times New Roman"/>
                      </a:rPr>
                      <m:t> </m:t>
                    </m:r>
                    <m:r>
                      <a:rPr lang="vi-VN" sz="2400" i="1" dirty="0" smtClean="0">
                        <a:latin typeface="Cambria Math" panose="02040503050406030204" pitchFamily="18" charset="0"/>
                        <a:ea typeface="Calibri"/>
                        <a:cs typeface="Times New Roman"/>
                      </a:rPr>
                      <m:t>×</m:t>
                    </m:r>
                  </m:oMath>
                </a14:m>
                <a:r>
                  <a:rPr lang="en-US" sz="2400" dirty="0">
                    <a:latin typeface="UTM Avo" panose="02040603050506020204" pitchFamily="18" charset="0"/>
                    <a:ea typeface="Calibri"/>
                    <a:cs typeface="Times New Roman"/>
                  </a:rPr>
                  <a:t> </a:t>
                </a:r>
                <a:r>
                  <a:rPr lang="vi-VN" sz="2400" dirty="0">
                    <a:latin typeface="UTM Avo" panose="02040603050506020204" pitchFamily="18" charset="0"/>
                    <a:ea typeface="Calibri"/>
                    <a:cs typeface="Times New Roman"/>
                  </a:rPr>
                  <a:t>2</a:t>
                </a:r>
                <a14:m>
                  <m:oMath xmlns:m="http://schemas.openxmlformats.org/officeDocument/2006/math">
                    <m:r>
                      <a:rPr lang="en-US" sz="2400" b="0" i="0" dirty="0" smtClean="0">
                        <a:latin typeface="Cambria Math" panose="02040503050406030204" pitchFamily="18" charset="0"/>
                        <a:ea typeface="Calibri"/>
                        <a:cs typeface="Times New Roman"/>
                      </a:rPr>
                      <m:t> </m:t>
                    </m:r>
                    <m:r>
                      <a:rPr lang="vi-VN" sz="2400" i="1" dirty="0" smtClean="0">
                        <a:latin typeface="Cambria Math" panose="02040503050406030204" pitchFamily="18" charset="0"/>
                        <a:ea typeface="Calibri"/>
                        <a:cs typeface="Times New Roman"/>
                      </a:rPr>
                      <m:t>=</m:t>
                    </m:r>
                  </m:oMath>
                </a14:m>
                <a:r>
                  <a:rPr lang="en-US" sz="2400" dirty="0">
                    <a:latin typeface="UTM Avo" panose="02040603050506020204" pitchFamily="18" charset="0"/>
                    <a:ea typeface="Calibri"/>
                    <a:cs typeface="Times New Roman"/>
                  </a:rPr>
                  <a:t> </a:t>
                </a:r>
                <a:r>
                  <a:rPr lang="vi-VN" sz="2400" dirty="0">
                    <a:latin typeface="UTM Avo" panose="02040603050506020204" pitchFamily="18" charset="0"/>
                    <a:ea typeface="Calibri"/>
                    <a:cs typeface="Times New Roman"/>
                  </a:rPr>
                  <a:t>46 (m)</a:t>
                </a:r>
              </a:p>
              <a:p>
                <a:pPr algn="ctr">
                  <a:lnSpc>
                    <a:spcPct val="150000"/>
                  </a:lnSpc>
                </a:pPr>
                <a:r>
                  <a:rPr lang="vi-VN" sz="2400" dirty="0">
                    <a:latin typeface="UTM Avo" panose="02040603050506020204" pitchFamily="18" charset="0"/>
                    <a:ea typeface="Calibri"/>
                    <a:cs typeface="Times New Roman"/>
                  </a:rPr>
                  <a:t>Bác bảo vệ đã đi được số mét là:</a:t>
                </a:r>
              </a:p>
              <a:p>
                <a:pPr algn="ctr">
                  <a:lnSpc>
                    <a:spcPct val="150000"/>
                  </a:lnSpc>
                </a:pPr>
                <a:r>
                  <a:rPr lang="vi-VN" sz="2400" dirty="0">
                    <a:latin typeface="UTM Avo" panose="02040603050506020204" pitchFamily="18" charset="0"/>
                    <a:ea typeface="Calibri"/>
                    <a:cs typeface="Times New Roman"/>
                  </a:rPr>
                  <a:t>46</a:t>
                </a:r>
                <a14:m>
                  <m:oMath xmlns:m="http://schemas.openxmlformats.org/officeDocument/2006/math">
                    <m:r>
                      <a:rPr lang="en-US" sz="2400" b="0" i="0" dirty="0" smtClean="0">
                        <a:latin typeface="Cambria Math" panose="02040503050406030204" pitchFamily="18" charset="0"/>
                        <a:ea typeface="Calibri"/>
                        <a:cs typeface="Times New Roman"/>
                      </a:rPr>
                      <m:t> </m:t>
                    </m:r>
                    <m:r>
                      <a:rPr lang="vi-VN" sz="2400" i="1" dirty="0" smtClean="0">
                        <a:latin typeface="Cambria Math" panose="02040503050406030204" pitchFamily="18" charset="0"/>
                        <a:ea typeface="Calibri"/>
                        <a:cs typeface="Times New Roman"/>
                      </a:rPr>
                      <m:t>×</m:t>
                    </m:r>
                    <m:r>
                      <a:rPr lang="en-US" sz="2400" b="0" i="1" dirty="0" smtClean="0">
                        <a:latin typeface="Cambria Math" panose="02040503050406030204" pitchFamily="18" charset="0"/>
                        <a:ea typeface="Calibri"/>
                        <a:cs typeface="Times New Roman"/>
                      </a:rPr>
                      <m:t> </m:t>
                    </m:r>
                  </m:oMath>
                </a14:m>
                <a:r>
                  <a:rPr lang="vi-VN" sz="2400" dirty="0">
                    <a:latin typeface="UTM Avo" panose="02040603050506020204" pitchFamily="18" charset="0"/>
                    <a:ea typeface="Calibri"/>
                    <a:cs typeface="Times New Roman"/>
                  </a:rPr>
                  <a:t>5</a:t>
                </a:r>
                <a14:m>
                  <m:oMath xmlns:m="http://schemas.openxmlformats.org/officeDocument/2006/math">
                    <m:r>
                      <a:rPr lang="en-US" sz="2400" b="0" i="0" dirty="0" smtClean="0">
                        <a:latin typeface="Cambria Math" panose="02040503050406030204" pitchFamily="18" charset="0"/>
                        <a:ea typeface="Calibri"/>
                        <a:cs typeface="Times New Roman"/>
                      </a:rPr>
                      <m:t> </m:t>
                    </m:r>
                    <m:r>
                      <a:rPr lang="vi-VN" sz="2400" i="1" dirty="0" smtClean="0">
                        <a:latin typeface="Cambria Math" panose="02040503050406030204" pitchFamily="18" charset="0"/>
                        <a:ea typeface="Calibri"/>
                        <a:cs typeface="Times New Roman"/>
                      </a:rPr>
                      <m:t>=</m:t>
                    </m:r>
                    <m:r>
                      <a:rPr lang="en-US" sz="2400" b="0" i="1" dirty="0" smtClean="0">
                        <a:latin typeface="Cambria Math" panose="02040503050406030204" pitchFamily="18" charset="0"/>
                        <a:ea typeface="Calibri"/>
                        <a:cs typeface="Times New Roman"/>
                      </a:rPr>
                      <m:t> </m:t>
                    </m:r>
                  </m:oMath>
                </a14:m>
                <a:r>
                  <a:rPr lang="vi-VN" sz="2400" dirty="0">
                    <a:latin typeface="UTM Avo" panose="02040603050506020204" pitchFamily="18" charset="0"/>
                    <a:ea typeface="Calibri"/>
                    <a:cs typeface="Times New Roman"/>
                  </a:rPr>
                  <a:t>230 (m)</a:t>
                </a:r>
              </a:p>
              <a:p>
                <a:pPr algn="ctr">
                  <a:lnSpc>
                    <a:spcPct val="150000"/>
                  </a:lnSpc>
                </a:pPr>
                <a:r>
                  <a:rPr lang="vi-VN" sz="2400" dirty="0">
                    <a:latin typeface="UTM Avo" panose="02040603050506020204" pitchFamily="18" charset="0"/>
                    <a:ea typeface="Calibri"/>
                    <a:cs typeface="Times New Roman"/>
                  </a:rPr>
                  <a:t>Đáp số: 230 m</a:t>
                </a:r>
              </a:p>
            </p:txBody>
          </p:sp>
        </mc:Choice>
        <mc:Fallback xmlns="">
          <p:sp>
            <p:nvSpPr>
              <p:cNvPr id="6" name="Rounded Rectangle 2">
                <a:extLst>
                  <a:ext uri="{FF2B5EF4-FFF2-40B4-BE49-F238E27FC236}">
                    <a16:creationId xmlns:a16="http://schemas.microsoft.com/office/drawing/2014/main" id="{46230756-2CF3-3E16-8DA4-083ED5A3AA28}"/>
                  </a:ext>
                </a:extLst>
              </p:cNvPr>
              <p:cNvSpPr>
                <a:spLocks noRot="1" noChangeAspect="1" noMove="1" noResize="1" noEditPoints="1" noAdjustHandles="1" noChangeArrowheads="1" noChangeShapeType="1" noTextEdit="1"/>
              </p:cNvSpPr>
              <p:nvPr/>
            </p:nvSpPr>
            <p:spPr>
              <a:xfrm>
                <a:off x="2684923" y="2355671"/>
                <a:ext cx="6096000" cy="3079992"/>
              </a:xfrm>
              <a:prstGeom prst="roundRect">
                <a:avLst/>
              </a:prstGeom>
              <a:blipFill>
                <a:blip r:embed="rId4"/>
                <a:stretch>
                  <a:fillRect/>
                </a:stretch>
              </a:blipFill>
              <a:ln>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99155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a:extLst>
            <a:ext uri="{FF2B5EF4-FFF2-40B4-BE49-F238E27FC236}">
              <a16:creationId xmlns:a16="http://schemas.microsoft.com/office/drawing/2014/main" id="{91BF0C35-BAE7-3E3C-0CE1-A9317E94185B}"/>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1AEC5FB-EF19-C9CF-85D3-6071AD41FB3A}"/>
              </a:ext>
            </a:extLst>
          </p:cNvPr>
          <p:cNvSpPr/>
          <p:nvPr/>
        </p:nvSpPr>
        <p:spPr>
          <a:xfrm>
            <a:off x="655286" y="1670472"/>
            <a:ext cx="632493" cy="375921"/>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05</a:t>
            </a:r>
          </a:p>
        </p:txBody>
      </p:sp>
      <p:sp>
        <p:nvSpPr>
          <p:cNvPr id="3" name="TextBox 2">
            <a:extLst>
              <a:ext uri="{FF2B5EF4-FFF2-40B4-BE49-F238E27FC236}">
                <a16:creationId xmlns:a16="http://schemas.microsoft.com/office/drawing/2014/main" id="{97E8393B-1206-E214-D8AA-39A04F6A8D18}"/>
              </a:ext>
            </a:extLst>
          </p:cNvPr>
          <p:cNvSpPr txBox="1"/>
          <p:nvPr/>
        </p:nvSpPr>
        <p:spPr>
          <a:xfrm>
            <a:off x="1384264" y="1556803"/>
            <a:ext cx="10241316" cy="830997"/>
          </a:xfrm>
          <a:prstGeom prst="rect">
            <a:avLst/>
          </a:prstGeom>
          <a:noFill/>
        </p:spPr>
        <p:txBody>
          <a:bodyPr wrap="square">
            <a:spAutoFit/>
          </a:bodyPr>
          <a:lstStyle/>
          <a:p>
            <a:pPr algn="just">
              <a:spcBef>
                <a:spcPts val="467"/>
              </a:spcBef>
              <a:spcAft>
                <a:spcPts val="467"/>
              </a:spcAft>
            </a:pPr>
            <a:r>
              <a:rPr lang="vi-VN" sz="2400" dirty="0">
                <a:latin typeface="UTM Avo" panose="02040603050506020204" pitchFamily="18" charset="0"/>
                <a:ea typeface="Calibri"/>
                <a:cs typeface="Times New Roman"/>
              </a:rPr>
              <a:t>Một chiếc hộp có năm thẻ cùng loại, mỗ thẻ được ghi một trong các số 1,2,3,4,5, hai thẻ khác nhau thì hai số khác nhau</a:t>
            </a:r>
          </a:p>
        </p:txBody>
      </p:sp>
      <p:pic>
        <p:nvPicPr>
          <p:cNvPr id="6" name="Picture 5">
            <a:extLst>
              <a:ext uri="{FF2B5EF4-FFF2-40B4-BE49-F238E27FC236}">
                <a16:creationId xmlns:a16="http://schemas.microsoft.com/office/drawing/2014/main" id="{FF946484-CC62-1E21-EF10-391B9AB9350C}"/>
              </a:ext>
            </a:extLst>
          </p:cNvPr>
          <p:cNvPicPr>
            <a:picLocks noChangeAspect="1"/>
          </p:cNvPicPr>
          <p:nvPr/>
        </p:nvPicPr>
        <p:blipFill>
          <a:blip r:embed="rId4"/>
          <a:stretch>
            <a:fillRect/>
          </a:stretch>
        </p:blipFill>
        <p:spPr>
          <a:xfrm>
            <a:off x="1191005" y="2438957"/>
            <a:ext cx="9931910" cy="3016405"/>
          </a:xfrm>
          <a:prstGeom prst="rect">
            <a:avLst/>
          </a:prstGeom>
        </p:spPr>
      </p:pic>
    </p:spTree>
    <p:extLst>
      <p:ext uri="{BB962C8B-B14F-4D97-AF65-F5344CB8AC3E}">
        <p14:creationId xmlns:p14="http://schemas.microsoft.com/office/powerpoint/2010/main" val="237708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a:extLst>
            <a:ext uri="{FF2B5EF4-FFF2-40B4-BE49-F238E27FC236}">
              <a16:creationId xmlns:a16="http://schemas.microsoft.com/office/drawing/2014/main" id="{9E3D1C1F-9737-9BCA-2205-EB8D75AAC864}"/>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62582D9-7386-864D-5178-ECAA377EC098}"/>
              </a:ext>
            </a:extLst>
          </p:cNvPr>
          <p:cNvSpPr/>
          <p:nvPr/>
        </p:nvSpPr>
        <p:spPr>
          <a:xfrm>
            <a:off x="655286" y="1670472"/>
            <a:ext cx="632493" cy="375921"/>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05</a:t>
            </a:r>
          </a:p>
        </p:txBody>
      </p:sp>
      <p:sp>
        <p:nvSpPr>
          <p:cNvPr id="3" name="TextBox 2">
            <a:extLst>
              <a:ext uri="{FF2B5EF4-FFF2-40B4-BE49-F238E27FC236}">
                <a16:creationId xmlns:a16="http://schemas.microsoft.com/office/drawing/2014/main" id="{F71B4200-D06B-453A-CE41-2151E555522D}"/>
              </a:ext>
            </a:extLst>
          </p:cNvPr>
          <p:cNvSpPr txBox="1"/>
          <p:nvPr/>
        </p:nvSpPr>
        <p:spPr>
          <a:xfrm>
            <a:off x="480023" y="1537608"/>
            <a:ext cx="11488456" cy="1675843"/>
          </a:xfrm>
          <a:prstGeom prst="rect">
            <a:avLst/>
          </a:prstGeom>
          <a:noFill/>
        </p:spPr>
        <p:txBody>
          <a:bodyPr wrap="square">
            <a:spAutoFit/>
          </a:bodyPr>
          <a:lstStyle/>
          <a:p>
            <a:pPr algn="just">
              <a:lnSpc>
                <a:spcPct val="150000"/>
              </a:lnSpc>
              <a:spcBef>
                <a:spcPts val="467"/>
              </a:spcBef>
              <a:spcAft>
                <a:spcPts val="467"/>
              </a:spcAft>
            </a:pPr>
            <a:r>
              <a:rPr lang="en-US" sz="2400" dirty="0">
                <a:latin typeface="UTM Avo" panose="02040603050506020204" pitchFamily="18" charset="0"/>
                <a:ea typeface="Calibri"/>
                <a:cs typeface="Times New Roman"/>
              </a:rPr>
              <a:t>	</a:t>
            </a:r>
            <a:r>
              <a:rPr lang="vi-VN" sz="2400" dirty="0">
                <a:latin typeface="UTM Avo" panose="02040603050506020204" pitchFamily="18" charset="0"/>
                <a:ea typeface="Calibri"/>
                <a:cs typeface="Times New Roman"/>
              </a:rPr>
              <a:t>Rút ngẫu nhiên một chiếc thẻ trong hộp. Ghi lại số trên thẻ rút được và bỏ lại thẻ vào hộp. Sau 10 lần rút thẻ liên tiếp, bạn Hà Linh có kết quả thống kê như sau:</a:t>
            </a:r>
          </a:p>
        </p:txBody>
      </p:sp>
      <p:pic>
        <p:nvPicPr>
          <p:cNvPr id="8" name="Picture 7">
            <a:extLst>
              <a:ext uri="{FF2B5EF4-FFF2-40B4-BE49-F238E27FC236}">
                <a16:creationId xmlns:a16="http://schemas.microsoft.com/office/drawing/2014/main" id="{C1608DB3-A93D-3761-571E-48192040F234}"/>
              </a:ext>
            </a:extLst>
          </p:cNvPr>
          <p:cNvPicPr>
            <a:picLocks noChangeAspect="1"/>
          </p:cNvPicPr>
          <p:nvPr/>
        </p:nvPicPr>
        <p:blipFill>
          <a:blip r:embed="rId4"/>
          <a:stretch>
            <a:fillRect/>
          </a:stretch>
        </p:blipFill>
        <p:spPr>
          <a:xfrm>
            <a:off x="3355699" y="2799124"/>
            <a:ext cx="7510487" cy="2617030"/>
          </a:xfrm>
          <a:prstGeom prst="rect">
            <a:avLst/>
          </a:prstGeom>
        </p:spPr>
      </p:pic>
      <p:sp>
        <p:nvSpPr>
          <p:cNvPr id="9" name="TextBox 8">
            <a:extLst>
              <a:ext uri="{FF2B5EF4-FFF2-40B4-BE49-F238E27FC236}">
                <a16:creationId xmlns:a16="http://schemas.microsoft.com/office/drawing/2014/main" id="{61179115-E527-438D-61FF-8D31A8ABCDC5}"/>
              </a:ext>
            </a:extLst>
          </p:cNvPr>
          <p:cNvSpPr txBox="1"/>
          <p:nvPr/>
        </p:nvSpPr>
        <p:spPr>
          <a:xfrm>
            <a:off x="480023" y="5487800"/>
            <a:ext cx="6144296" cy="1121846"/>
          </a:xfrm>
          <a:prstGeom prst="rect">
            <a:avLst/>
          </a:prstGeom>
          <a:noFill/>
        </p:spPr>
        <p:txBody>
          <a:bodyPr wrap="square">
            <a:spAutoFit/>
          </a:bodyPr>
          <a:lstStyle/>
          <a:p>
            <a:pPr algn="just">
              <a:lnSpc>
                <a:spcPct val="150000"/>
              </a:lnSpc>
              <a:spcBef>
                <a:spcPts val="467"/>
              </a:spcBef>
              <a:spcAft>
                <a:spcPts val="467"/>
              </a:spcAft>
            </a:pPr>
            <a:r>
              <a:rPr lang="en-US" sz="2400" dirty="0" err="1">
                <a:latin typeface="UTM Avo" panose="02040603050506020204" pitchFamily="18" charset="0"/>
                <a:ea typeface="Calibri"/>
                <a:cs typeface="Times New Roman"/>
              </a:rPr>
              <a:t>Hãy</a:t>
            </a:r>
            <a:r>
              <a:rPr lang="en-US" sz="2400" dirty="0">
                <a:latin typeface="UTM Avo" panose="02040603050506020204" pitchFamily="18" charset="0"/>
                <a:ea typeface="Calibri"/>
                <a:cs typeface="Times New Roman"/>
              </a:rPr>
              <a:t> </a:t>
            </a:r>
            <a:r>
              <a:rPr lang="en-US" sz="2400" dirty="0" err="1">
                <a:latin typeface="UTM Avo" panose="02040603050506020204" pitchFamily="18" charset="0"/>
                <a:ea typeface="Calibri"/>
                <a:cs typeface="Times New Roman"/>
              </a:rPr>
              <a:t>kiểm</a:t>
            </a:r>
            <a:r>
              <a:rPr lang="en-US" sz="2400" dirty="0">
                <a:latin typeface="UTM Avo" panose="02040603050506020204" pitchFamily="18" charset="0"/>
                <a:ea typeface="Calibri"/>
                <a:cs typeface="Times New Roman"/>
              </a:rPr>
              <a:t> </a:t>
            </a:r>
            <a:r>
              <a:rPr lang="en-US" sz="2400" dirty="0" err="1">
                <a:latin typeface="UTM Avo" panose="02040603050506020204" pitchFamily="18" charset="0"/>
                <a:ea typeface="Calibri"/>
                <a:cs typeface="Times New Roman"/>
              </a:rPr>
              <a:t>tra</a:t>
            </a:r>
            <a:r>
              <a:rPr lang="en-US" sz="2400" dirty="0">
                <a:latin typeface="UTM Avo" panose="02040603050506020204" pitchFamily="18" charset="0"/>
                <a:ea typeface="Calibri"/>
                <a:cs typeface="Times New Roman"/>
              </a:rPr>
              <a:t> </a:t>
            </a:r>
            <a:r>
              <a:rPr lang="en-US" sz="2400" dirty="0" err="1">
                <a:latin typeface="UTM Avo" panose="02040603050506020204" pitchFamily="18" charset="0"/>
                <a:ea typeface="Calibri"/>
                <a:cs typeface="Times New Roman"/>
              </a:rPr>
              <a:t>số</a:t>
            </a:r>
            <a:r>
              <a:rPr lang="en-US" sz="2400" dirty="0">
                <a:latin typeface="UTM Avo" panose="02040603050506020204" pitchFamily="18" charset="0"/>
                <a:ea typeface="Calibri"/>
                <a:cs typeface="Times New Roman"/>
              </a:rPr>
              <a:t> </a:t>
            </a:r>
            <a:r>
              <a:rPr lang="en-US" sz="2400" dirty="0" err="1">
                <a:latin typeface="UTM Avo" panose="02040603050506020204" pitchFamily="18" charset="0"/>
                <a:ea typeface="Calibri"/>
                <a:cs typeface="Times New Roman"/>
              </a:rPr>
              <a:t>lần</a:t>
            </a:r>
            <a:r>
              <a:rPr lang="en-US" sz="2400" dirty="0">
                <a:latin typeface="UTM Avo" panose="02040603050506020204" pitchFamily="18" charset="0"/>
                <a:ea typeface="Calibri"/>
                <a:cs typeface="Times New Roman"/>
              </a:rPr>
              <a:t> </a:t>
            </a:r>
            <a:r>
              <a:rPr lang="en-US" sz="2400" dirty="0" err="1">
                <a:latin typeface="UTM Avo" panose="02040603050506020204" pitchFamily="18" charset="0"/>
                <a:ea typeface="Calibri"/>
                <a:cs typeface="Times New Roman"/>
              </a:rPr>
              <a:t>xuất</a:t>
            </a:r>
            <a:r>
              <a:rPr lang="en-US" sz="2400" dirty="0">
                <a:latin typeface="UTM Avo" panose="02040603050506020204" pitchFamily="18" charset="0"/>
                <a:ea typeface="Calibri"/>
                <a:cs typeface="Times New Roman"/>
              </a:rPr>
              <a:t> </a:t>
            </a:r>
            <a:r>
              <a:rPr lang="en-US" sz="2400" dirty="0" err="1">
                <a:latin typeface="UTM Avo" panose="02040603050506020204" pitchFamily="18" charset="0"/>
                <a:ea typeface="Calibri"/>
                <a:cs typeface="Times New Roman"/>
              </a:rPr>
              <a:t>hiện</a:t>
            </a:r>
            <a:r>
              <a:rPr lang="en-US" sz="2400" dirty="0">
                <a:latin typeface="UTM Avo" panose="02040603050506020204" pitchFamily="18" charset="0"/>
                <a:ea typeface="Calibri"/>
                <a:cs typeface="Times New Roman"/>
              </a:rPr>
              <a:t> </a:t>
            </a:r>
            <a:r>
              <a:rPr lang="en-US" sz="2400" dirty="0" err="1">
                <a:latin typeface="UTM Avo" panose="02040603050506020204" pitchFamily="18" charset="0"/>
                <a:ea typeface="Calibri"/>
                <a:cs typeface="Times New Roman"/>
              </a:rPr>
              <a:t>thẻ</a:t>
            </a:r>
            <a:r>
              <a:rPr lang="en-US" sz="2400" dirty="0">
                <a:latin typeface="UTM Avo" panose="02040603050506020204" pitchFamily="18" charset="0"/>
                <a:ea typeface="Calibri"/>
                <a:cs typeface="Times New Roman"/>
              </a:rPr>
              <a:t> </a:t>
            </a:r>
            <a:r>
              <a:rPr lang="en-US" sz="2400" dirty="0" err="1">
                <a:latin typeface="UTM Avo" panose="02040603050506020204" pitchFamily="18" charset="0"/>
                <a:ea typeface="Calibri"/>
                <a:cs typeface="Times New Roman"/>
              </a:rPr>
              <a:t>số</a:t>
            </a:r>
            <a:r>
              <a:rPr lang="en-US" sz="2400" dirty="0">
                <a:latin typeface="UTM Avo" panose="02040603050506020204" pitchFamily="18" charset="0"/>
                <a:ea typeface="Calibri"/>
                <a:cs typeface="Times New Roman"/>
              </a:rPr>
              <a:t> 3 </a:t>
            </a:r>
            <a:r>
              <a:rPr lang="en-US" sz="2400" dirty="0" err="1">
                <a:latin typeface="UTM Avo" panose="02040603050506020204" pitchFamily="18" charset="0"/>
                <a:ea typeface="Calibri"/>
                <a:cs typeface="Times New Roman"/>
              </a:rPr>
              <a:t>và</a:t>
            </a:r>
            <a:r>
              <a:rPr lang="en-US" sz="2400" dirty="0">
                <a:latin typeface="UTM Avo" panose="02040603050506020204" pitchFamily="18" charset="0"/>
                <a:ea typeface="Calibri"/>
                <a:cs typeface="Times New Roman"/>
              </a:rPr>
              <a:t> </a:t>
            </a:r>
            <a:r>
              <a:rPr lang="en-US" sz="2400" dirty="0" err="1">
                <a:latin typeface="UTM Avo" panose="02040603050506020204" pitchFamily="18" charset="0"/>
                <a:ea typeface="Calibri"/>
                <a:cs typeface="Times New Roman"/>
              </a:rPr>
              <a:t>thẻ</a:t>
            </a:r>
            <a:r>
              <a:rPr lang="en-US" sz="2400" dirty="0">
                <a:latin typeface="UTM Avo" panose="02040603050506020204" pitchFamily="18" charset="0"/>
                <a:ea typeface="Calibri"/>
                <a:cs typeface="Times New Roman"/>
              </a:rPr>
              <a:t> </a:t>
            </a:r>
            <a:r>
              <a:rPr lang="en-US" sz="2400" dirty="0" err="1">
                <a:latin typeface="UTM Avo" panose="02040603050506020204" pitchFamily="18" charset="0"/>
                <a:ea typeface="Calibri"/>
                <a:cs typeface="Times New Roman"/>
              </a:rPr>
              <a:t>số</a:t>
            </a:r>
            <a:r>
              <a:rPr lang="en-US" sz="2400" dirty="0">
                <a:latin typeface="UTM Avo" panose="02040603050506020204" pitchFamily="18" charset="0"/>
                <a:ea typeface="Calibri"/>
                <a:cs typeface="Times New Roman"/>
              </a:rPr>
              <a:t> 5 </a:t>
            </a:r>
            <a:r>
              <a:rPr lang="en-US" sz="2400" dirty="0" err="1">
                <a:latin typeface="UTM Avo" panose="02040603050506020204" pitchFamily="18" charset="0"/>
                <a:ea typeface="Calibri"/>
                <a:cs typeface="Times New Roman"/>
              </a:rPr>
              <a:t>sau</a:t>
            </a:r>
            <a:r>
              <a:rPr lang="en-US" sz="2400" dirty="0">
                <a:latin typeface="UTM Avo" panose="02040603050506020204" pitchFamily="18" charset="0"/>
                <a:ea typeface="Calibri"/>
                <a:cs typeface="Times New Roman"/>
              </a:rPr>
              <a:t> 10 </a:t>
            </a:r>
            <a:r>
              <a:rPr lang="en-US" sz="2400" dirty="0" err="1">
                <a:latin typeface="UTM Avo" panose="02040603050506020204" pitchFamily="18" charset="0"/>
                <a:ea typeface="Calibri"/>
                <a:cs typeface="Times New Roman"/>
              </a:rPr>
              <a:t>lần</a:t>
            </a:r>
            <a:r>
              <a:rPr lang="en-US" sz="2400" dirty="0">
                <a:latin typeface="UTM Avo" panose="02040603050506020204" pitchFamily="18" charset="0"/>
                <a:ea typeface="Calibri"/>
                <a:cs typeface="Times New Roman"/>
              </a:rPr>
              <a:t> </a:t>
            </a:r>
            <a:r>
              <a:rPr lang="en-US" sz="2400" dirty="0" err="1">
                <a:latin typeface="UTM Avo" panose="02040603050506020204" pitchFamily="18" charset="0"/>
                <a:ea typeface="Calibri"/>
                <a:cs typeface="Times New Roman"/>
              </a:rPr>
              <a:t>rút</a:t>
            </a:r>
            <a:r>
              <a:rPr lang="en-US" sz="2400" dirty="0">
                <a:latin typeface="UTM Avo" panose="02040603050506020204" pitchFamily="18" charset="0"/>
                <a:ea typeface="Calibri"/>
                <a:cs typeface="Times New Roman"/>
              </a:rPr>
              <a:t> </a:t>
            </a:r>
            <a:r>
              <a:rPr lang="en-US" sz="2400" dirty="0" err="1">
                <a:latin typeface="UTM Avo" panose="02040603050506020204" pitchFamily="18" charset="0"/>
                <a:ea typeface="Calibri"/>
                <a:cs typeface="Times New Roman"/>
              </a:rPr>
              <a:t>ngẫu</a:t>
            </a:r>
            <a:r>
              <a:rPr lang="en-US" sz="2400" dirty="0">
                <a:latin typeface="UTM Avo" panose="02040603050506020204" pitchFamily="18" charset="0"/>
                <a:ea typeface="Calibri"/>
                <a:cs typeface="Times New Roman"/>
              </a:rPr>
              <a:t> </a:t>
            </a:r>
            <a:r>
              <a:rPr lang="en-US" sz="2400" dirty="0" err="1">
                <a:latin typeface="UTM Avo" panose="02040603050506020204" pitchFamily="18" charset="0"/>
                <a:ea typeface="Calibri"/>
                <a:cs typeface="Times New Roman"/>
              </a:rPr>
              <a:t>nhiên</a:t>
            </a:r>
            <a:r>
              <a:rPr lang="en-US" sz="2400" dirty="0">
                <a:latin typeface="UTM Avo" panose="02040603050506020204" pitchFamily="18" charset="0"/>
                <a:ea typeface="Calibri"/>
                <a:cs typeface="Times New Roman"/>
              </a:rPr>
              <a:t>.</a:t>
            </a:r>
          </a:p>
        </p:txBody>
      </p:sp>
    </p:spTree>
    <p:extLst>
      <p:ext uri="{BB962C8B-B14F-4D97-AF65-F5344CB8AC3E}">
        <p14:creationId xmlns:p14="http://schemas.microsoft.com/office/powerpoint/2010/main" val="110672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a:extLst>
            <a:ext uri="{FF2B5EF4-FFF2-40B4-BE49-F238E27FC236}">
              <a16:creationId xmlns:a16="http://schemas.microsoft.com/office/drawing/2014/main" id="{A8970F39-866E-4291-7DB5-16219488D451}"/>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FADC52E-0350-E4F3-464B-22CFD971A440}"/>
              </a:ext>
            </a:extLst>
          </p:cNvPr>
          <p:cNvSpPr/>
          <p:nvPr/>
        </p:nvSpPr>
        <p:spPr>
          <a:xfrm>
            <a:off x="655286" y="1670472"/>
            <a:ext cx="632493" cy="375921"/>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05</a:t>
            </a:r>
          </a:p>
        </p:txBody>
      </p:sp>
      <p:pic>
        <p:nvPicPr>
          <p:cNvPr id="8" name="Picture 7">
            <a:extLst>
              <a:ext uri="{FF2B5EF4-FFF2-40B4-BE49-F238E27FC236}">
                <a16:creationId xmlns:a16="http://schemas.microsoft.com/office/drawing/2014/main" id="{C0A14376-DE15-8489-1265-E0F6FF478F76}"/>
              </a:ext>
            </a:extLst>
          </p:cNvPr>
          <p:cNvPicPr>
            <a:picLocks noChangeAspect="1"/>
          </p:cNvPicPr>
          <p:nvPr/>
        </p:nvPicPr>
        <p:blipFill>
          <a:blip r:embed="rId4"/>
          <a:stretch>
            <a:fillRect/>
          </a:stretch>
        </p:blipFill>
        <p:spPr>
          <a:xfrm>
            <a:off x="2153920" y="1572796"/>
            <a:ext cx="8030494" cy="2798226"/>
          </a:xfrm>
          <a:prstGeom prst="rect">
            <a:avLst/>
          </a:prstGeom>
        </p:spPr>
      </p:pic>
      <p:sp>
        <p:nvSpPr>
          <p:cNvPr id="4" name="Oval Callout 3">
            <a:extLst>
              <a:ext uri="{FF2B5EF4-FFF2-40B4-BE49-F238E27FC236}">
                <a16:creationId xmlns:a16="http://schemas.microsoft.com/office/drawing/2014/main" id="{1C492C5E-BC6E-DE17-9792-CDD68BD29E8C}"/>
              </a:ext>
            </a:extLst>
          </p:cNvPr>
          <p:cNvSpPr/>
          <p:nvPr/>
        </p:nvSpPr>
        <p:spPr>
          <a:xfrm>
            <a:off x="2827867" y="4970556"/>
            <a:ext cx="8958775" cy="1577528"/>
          </a:xfrm>
          <a:prstGeom prst="wedgeEllipseCallout">
            <a:avLst>
              <a:gd name="adj1" fmla="val -23794"/>
              <a:gd name="adj2" fmla="val -84202"/>
            </a:avLst>
          </a:prstGeom>
          <a:solidFill>
            <a:srgbClr val="D4CAEE"/>
          </a:solidFill>
          <a:ln>
            <a:solidFill>
              <a:srgbClr val="755DB0"/>
            </a:solidFill>
          </a:ln>
        </p:spPr>
        <p:txBody>
          <a:bodyPr wrap="square">
            <a:spAutoFit/>
          </a:bodyPr>
          <a:lstStyle/>
          <a:p>
            <a:pPr marL="381019" indent="-381019" algn="just">
              <a:lnSpc>
                <a:spcPct val="150000"/>
              </a:lnSpc>
              <a:buClrTx/>
              <a:buFont typeface="Arial" pitchFamily="34" charset="0"/>
              <a:buChar char="•"/>
            </a:pPr>
            <a:r>
              <a:rPr lang="en-US" sz="2400" dirty="0">
                <a:latin typeface="UTM Avo" panose="02040603050506020204" pitchFamily="18" charset="0"/>
                <a:ea typeface="Calibri"/>
                <a:cs typeface="Times New Roman"/>
              </a:rPr>
              <a:t>T</a:t>
            </a:r>
            <a:r>
              <a:rPr lang="vi-VN" sz="2400" dirty="0">
                <a:latin typeface="UTM Avo" panose="02040603050506020204" pitchFamily="18" charset="0"/>
                <a:ea typeface="Calibri"/>
                <a:cs typeface="Times New Roman"/>
              </a:rPr>
              <a:t>hẻ số 3 sau 10 lần kiểm đếm: 3 lần</a:t>
            </a:r>
          </a:p>
          <a:p>
            <a:pPr marL="381019" indent="-381019" algn="just">
              <a:lnSpc>
                <a:spcPct val="150000"/>
              </a:lnSpc>
              <a:buClrTx/>
              <a:buFont typeface="Arial" pitchFamily="34" charset="0"/>
              <a:buChar char="•"/>
            </a:pPr>
            <a:r>
              <a:rPr lang="en-US" sz="2400" dirty="0">
                <a:latin typeface="UTM Avo" panose="02040603050506020204" pitchFamily="18" charset="0"/>
                <a:ea typeface="Calibri"/>
                <a:cs typeface="Times New Roman"/>
              </a:rPr>
              <a:t>T</a:t>
            </a:r>
            <a:r>
              <a:rPr lang="vi-VN" sz="2400" dirty="0">
                <a:latin typeface="UTM Avo" panose="02040603050506020204" pitchFamily="18" charset="0"/>
                <a:ea typeface="Calibri"/>
                <a:cs typeface="Times New Roman"/>
              </a:rPr>
              <a:t>hẻ số 5 sau 10 lần kiểm đếm là: 3 lần</a:t>
            </a:r>
          </a:p>
        </p:txBody>
      </p:sp>
    </p:spTree>
    <p:extLst>
      <p:ext uri="{BB962C8B-B14F-4D97-AF65-F5344CB8AC3E}">
        <p14:creationId xmlns:p14="http://schemas.microsoft.com/office/powerpoint/2010/main" val="334906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a:extLst>
            <a:ext uri="{FF2B5EF4-FFF2-40B4-BE49-F238E27FC236}">
              <a16:creationId xmlns:a16="http://schemas.microsoft.com/office/drawing/2014/main" id="{3ED29701-8686-4F03-CDF7-11ABF037A4A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7556F71-A5A6-F9A6-5210-272165648D38}"/>
              </a:ext>
            </a:extLst>
          </p:cNvPr>
          <p:cNvSpPr/>
          <p:nvPr/>
        </p:nvSpPr>
        <p:spPr>
          <a:xfrm>
            <a:off x="655286" y="1670472"/>
            <a:ext cx="632493" cy="375921"/>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05</a:t>
            </a:r>
          </a:p>
        </p:txBody>
      </p:sp>
      <p:sp>
        <p:nvSpPr>
          <p:cNvPr id="3" name="Rectangle 2">
            <a:extLst>
              <a:ext uri="{FF2B5EF4-FFF2-40B4-BE49-F238E27FC236}">
                <a16:creationId xmlns:a16="http://schemas.microsoft.com/office/drawing/2014/main" id="{5B4DFE0E-0345-5DFD-FD8C-5CCB7EBC72D8}"/>
              </a:ext>
            </a:extLst>
          </p:cNvPr>
          <p:cNvSpPr/>
          <p:nvPr/>
        </p:nvSpPr>
        <p:spPr>
          <a:xfrm>
            <a:off x="2881476" y="1768117"/>
            <a:ext cx="8636000" cy="1685846"/>
          </a:xfrm>
          <a:prstGeom prst="rect">
            <a:avLst/>
          </a:prstGeom>
        </p:spPr>
        <p:txBody>
          <a:bodyPr wrap="square">
            <a:spAutoFit/>
          </a:bodyPr>
          <a:lstStyle/>
          <a:p>
            <a:pPr marL="381019" indent="-381019" algn="just">
              <a:lnSpc>
                <a:spcPct val="150000"/>
              </a:lnSpc>
              <a:buFont typeface="Arial" pitchFamily="34" charset="0"/>
              <a:buChar char="•"/>
            </a:pPr>
            <a:r>
              <a:rPr lang="vi-VN" sz="2400" dirty="0">
                <a:latin typeface="UTM Avo" panose="02040603050506020204" pitchFamily="18" charset="0"/>
                <a:ea typeface="Calibri"/>
                <a:cs typeface="Times New Roman"/>
              </a:rPr>
              <a:t>Có bao nhiêu khả năng xảy ra khi rút các tấm thẻ? </a:t>
            </a:r>
          </a:p>
          <a:p>
            <a:pPr marL="381019" indent="-381019" algn="just">
              <a:lnSpc>
                <a:spcPct val="150000"/>
              </a:lnSpc>
              <a:buFont typeface="Arial" pitchFamily="34" charset="0"/>
              <a:buChar char="•"/>
            </a:pPr>
            <a:r>
              <a:rPr lang="vi-VN" sz="2400" dirty="0">
                <a:latin typeface="UTM Avo" panose="02040603050506020204" pitchFamily="18" charset="0"/>
                <a:ea typeface="Calibri"/>
                <a:cs typeface="Times New Roman"/>
              </a:rPr>
              <a:t>Hãy kiểm đếm số lần xuất hiện thẻ số 2 và thẻ số 1 sau 10 lẩn rút ngẫu nhiên</a:t>
            </a:r>
            <a:r>
              <a:rPr lang="en-US" sz="2400" dirty="0">
                <a:latin typeface="UTM Avo" panose="02040603050506020204" pitchFamily="18" charset="0"/>
                <a:ea typeface="Calibri"/>
                <a:cs typeface="Times New Roman"/>
              </a:rPr>
              <a:t>.</a:t>
            </a:r>
            <a:endParaRPr lang="vi-VN" sz="2400" dirty="0">
              <a:latin typeface="UTM Avo" panose="02040603050506020204" pitchFamily="18" charset="0"/>
              <a:ea typeface="Calibri"/>
              <a:cs typeface="Times New Roman"/>
            </a:endParaRPr>
          </a:p>
        </p:txBody>
      </p:sp>
      <p:pic>
        <p:nvPicPr>
          <p:cNvPr id="5" name="Picture 15">
            <a:extLst>
              <a:ext uri="{FF2B5EF4-FFF2-40B4-BE49-F238E27FC236}">
                <a16:creationId xmlns:a16="http://schemas.microsoft.com/office/drawing/2014/main" id="{B8EE5C4B-4BBC-E1EF-29C1-CEE4A3023EC4}"/>
              </a:ext>
            </a:extLst>
          </p:cNvPr>
          <p:cNvPicPr>
            <a:picLocks noChangeAspect="1"/>
          </p:cNvPicPr>
          <p:nvPr/>
        </p:nvPicPr>
        <p:blipFill>
          <a:blip r:embed="rId4"/>
          <a:srcRect/>
          <a:stretch>
            <a:fillRect/>
          </a:stretch>
        </p:blipFill>
        <p:spPr>
          <a:xfrm>
            <a:off x="1497405" y="1840654"/>
            <a:ext cx="1312951" cy="1559942"/>
          </a:xfrm>
          <a:prstGeom prst="rect">
            <a:avLst/>
          </a:prstGeom>
        </p:spPr>
      </p:pic>
      <p:sp>
        <p:nvSpPr>
          <p:cNvPr id="6" name="Rectangle 5">
            <a:extLst>
              <a:ext uri="{FF2B5EF4-FFF2-40B4-BE49-F238E27FC236}">
                <a16:creationId xmlns:a16="http://schemas.microsoft.com/office/drawing/2014/main" id="{245999E4-2897-96FA-CF7F-F789B4F768B9}"/>
              </a:ext>
            </a:extLst>
          </p:cNvPr>
          <p:cNvSpPr/>
          <p:nvPr/>
        </p:nvSpPr>
        <p:spPr>
          <a:xfrm>
            <a:off x="451832" y="3409775"/>
            <a:ext cx="1483938" cy="574388"/>
          </a:xfrm>
          <a:prstGeom prst="rect">
            <a:avLst/>
          </a:prstGeom>
        </p:spPr>
        <p:txBody>
          <a:bodyPr wrap="square">
            <a:spAutoFit/>
          </a:bodyPr>
          <a:lstStyle/>
          <a:p>
            <a:pPr algn="ctr">
              <a:lnSpc>
                <a:spcPct val="150000"/>
              </a:lnSpc>
            </a:pPr>
            <a:r>
              <a:rPr lang="en-US" sz="2400" b="1" dirty="0" err="1">
                <a:solidFill>
                  <a:srgbClr val="C00000"/>
                </a:solidFill>
                <a:latin typeface="UTM Avo" panose="02040603050506020204" pitchFamily="18" charset="0"/>
                <a:cs typeface="Arial" pitchFamily="34" charset="0"/>
              </a:rPr>
              <a:t>Trả</a:t>
            </a:r>
            <a:r>
              <a:rPr lang="en-US" sz="2400" b="1" dirty="0">
                <a:solidFill>
                  <a:srgbClr val="C00000"/>
                </a:solidFill>
                <a:latin typeface="UTM Avo" panose="02040603050506020204" pitchFamily="18" charset="0"/>
                <a:cs typeface="Arial" pitchFamily="34" charset="0"/>
              </a:rPr>
              <a:t> </a:t>
            </a:r>
            <a:r>
              <a:rPr lang="en-US" sz="2400" b="1" dirty="0" err="1">
                <a:solidFill>
                  <a:srgbClr val="C00000"/>
                </a:solidFill>
                <a:latin typeface="UTM Avo" panose="02040603050506020204" pitchFamily="18" charset="0"/>
                <a:cs typeface="Arial" pitchFamily="34" charset="0"/>
              </a:rPr>
              <a:t>lời</a:t>
            </a:r>
            <a:endParaRPr lang="en-US" sz="2400" b="1" dirty="0">
              <a:solidFill>
                <a:srgbClr val="C00000"/>
              </a:solidFill>
              <a:latin typeface="UTM Avo" panose="02040603050506020204" pitchFamily="18" charset="0"/>
              <a:cs typeface="Arial" pitchFamily="34" charset="0"/>
            </a:endParaRPr>
          </a:p>
        </p:txBody>
      </p:sp>
      <p:sp>
        <p:nvSpPr>
          <p:cNvPr id="7" name="Rectangle 6">
            <a:extLst>
              <a:ext uri="{FF2B5EF4-FFF2-40B4-BE49-F238E27FC236}">
                <a16:creationId xmlns:a16="http://schemas.microsoft.com/office/drawing/2014/main" id="{FF793A06-99EF-F6EC-4D57-7687C57AA885}"/>
              </a:ext>
            </a:extLst>
          </p:cNvPr>
          <p:cNvSpPr/>
          <p:nvPr/>
        </p:nvSpPr>
        <p:spPr>
          <a:xfrm>
            <a:off x="597441" y="3911593"/>
            <a:ext cx="5764720" cy="567848"/>
          </a:xfrm>
          <a:prstGeom prst="rect">
            <a:avLst/>
          </a:prstGeom>
        </p:spPr>
        <p:txBody>
          <a:bodyPr wrap="none">
            <a:spAutoFit/>
          </a:bodyPr>
          <a:lstStyle/>
          <a:p>
            <a:pPr marL="381019" indent="-381019" algn="ctr">
              <a:lnSpc>
                <a:spcPct val="150000"/>
              </a:lnSpc>
              <a:buFont typeface="Arial" pitchFamily="34" charset="0"/>
              <a:buChar char="•"/>
            </a:pPr>
            <a:r>
              <a:rPr lang="vi-VN" sz="2400" dirty="0">
                <a:latin typeface="UTM Avo" panose="02040603050506020204" pitchFamily="18" charset="0"/>
                <a:ea typeface="Calibri"/>
                <a:cs typeface="Times New Roman"/>
              </a:rPr>
              <a:t>Khi rút các tấm thẻ có 5 khả năng</a:t>
            </a:r>
            <a:r>
              <a:rPr lang="en-US" sz="2400" dirty="0">
                <a:latin typeface="UTM Avo" panose="02040603050506020204" pitchFamily="18" charset="0"/>
                <a:ea typeface="Calibri"/>
                <a:cs typeface="Times New Roman"/>
              </a:rPr>
              <a:t>:</a:t>
            </a:r>
          </a:p>
        </p:txBody>
      </p:sp>
      <p:sp>
        <p:nvSpPr>
          <p:cNvPr id="9" name="Oval Callout 5">
            <a:extLst>
              <a:ext uri="{FF2B5EF4-FFF2-40B4-BE49-F238E27FC236}">
                <a16:creationId xmlns:a16="http://schemas.microsoft.com/office/drawing/2014/main" id="{BCA79110-1FFA-4F74-EAD0-7153FB775792}"/>
              </a:ext>
            </a:extLst>
          </p:cNvPr>
          <p:cNvSpPr/>
          <p:nvPr/>
        </p:nvSpPr>
        <p:spPr>
          <a:xfrm>
            <a:off x="3419957" y="4774129"/>
            <a:ext cx="7924799" cy="1577528"/>
          </a:xfrm>
          <a:prstGeom prst="wedgeEllipseCallout">
            <a:avLst>
              <a:gd name="adj1" fmla="val 50479"/>
              <a:gd name="adj2" fmla="val 49070"/>
            </a:avLst>
          </a:prstGeom>
          <a:solidFill>
            <a:srgbClr val="D4CAEE"/>
          </a:solidFill>
          <a:ln>
            <a:solidFill>
              <a:srgbClr val="755DB0"/>
            </a:solidFill>
          </a:ln>
        </p:spPr>
        <p:txBody>
          <a:bodyPr wrap="square">
            <a:spAutoFit/>
          </a:bodyPr>
          <a:lstStyle/>
          <a:p>
            <a:pPr marL="381019" indent="-381019" algn="just">
              <a:lnSpc>
                <a:spcPct val="150000"/>
              </a:lnSpc>
              <a:buClrTx/>
              <a:buFont typeface="Arial" pitchFamily="34" charset="0"/>
              <a:buChar char="•"/>
            </a:pPr>
            <a:r>
              <a:rPr lang="en-US" sz="2400" dirty="0" err="1">
                <a:solidFill>
                  <a:sysClr val="windowText" lastClr="000000"/>
                </a:solidFill>
                <a:latin typeface="UTM Avo" panose="02040603050506020204" pitchFamily="18" charset="0"/>
              </a:rPr>
              <a:t>Số</a:t>
            </a:r>
            <a:r>
              <a:rPr lang="en-US" sz="2400" dirty="0">
                <a:solidFill>
                  <a:sysClr val="windowText" lastClr="000000"/>
                </a:solidFill>
                <a:latin typeface="UTM Avo" panose="02040603050506020204" pitchFamily="18" charset="0"/>
              </a:rPr>
              <a:t> </a:t>
            </a:r>
            <a:r>
              <a:rPr lang="en-US" sz="2400" dirty="0" err="1">
                <a:solidFill>
                  <a:sysClr val="windowText" lastClr="000000"/>
                </a:solidFill>
                <a:latin typeface="UTM Avo" panose="02040603050506020204" pitchFamily="18" charset="0"/>
              </a:rPr>
              <a:t>lần</a:t>
            </a:r>
            <a:r>
              <a:rPr lang="en-US" sz="2400" dirty="0">
                <a:solidFill>
                  <a:sysClr val="windowText" lastClr="000000"/>
                </a:solidFill>
                <a:latin typeface="UTM Avo" panose="02040603050506020204" pitchFamily="18" charset="0"/>
              </a:rPr>
              <a:t> </a:t>
            </a:r>
            <a:r>
              <a:rPr lang="en-US" sz="2400" dirty="0" err="1">
                <a:solidFill>
                  <a:sysClr val="windowText" lastClr="000000"/>
                </a:solidFill>
                <a:latin typeface="UTM Avo" panose="02040603050506020204" pitchFamily="18" charset="0"/>
              </a:rPr>
              <a:t>xuất</a:t>
            </a:r>
            <a:r>
              <a:rPr lang="en-US" sz="2400" dirty="0">
                <a:solidFill>
                  <a:sysClr val="windowText" lastClr="000000"/>
                </a:solidFill>
                <a:latin typeface="UTM Avo" panose="02040603050506020204" pitchFamily="18" charset="0"/>
              </a:rPr>
              <a:t> </a:t>
            </a:r>
            <a:r>
              <a:rPr lang="en-US" sz="2400" dirty="0" err="1">
                <a:solidFill>
                  <a:sysClr val="windowText" lastClr="000000"/>
                </a:solidFill>
                <a:latin typeface="UTM Avo" panose="02040603050506020204" pitchFamily="18" charset="0"/>
              </a:rPr>
              <a:t>hiện</a:t>
            </a:r>
            <a:r>
              <a:rPr lang="en-US" sz="2400" dirty="0">
                <a:solidFill>
                  <a:sysClr val="windowText" lastClr="000000"/>
                </a:solidFill>
                <a:latin typeface="UTM Avo" panose="02040603050506020204" pitchFamily="18" charset="0"/>
              </a:rPr>
              <a:t> </a:t>
            </a:r>
            <a:r>
              <a:rPr lang="en-US" sz="2400" dirty="0" err="1">
                <a:solidFill>
                  <a:sysClr val="windowText" lastClr="000000"/>
                </a:solidFill>
                <a:latin typeface="UTM Avo" panose="02040603050506020204" pitchFamily="18" charset="0"/>
              </a:rPr>
              <a:t>thẻ</a:t>
            </a:r>
            <a:r>
              <a:rPr lang="en-US" sz="2400" dirty="0">
                <a:solidFill>
                  <a:sysClr val="windowText" lastClr="000000"/>
                </a:solidFill>
                <a:latin typeface="UTM Avo" panose="02040603050506020204" pitchFamily="18" charset="0"/>
              </a:rPr>
              <a:t> </a:t>
            </a:r>
            <a:r>
              <a:rPr lang="en-US" sz="2400" dirty="0" err="1">
                <a:solidFill>
                  <a:sysClr val="windowText" lastClr="000000"/>
                </a:solidFill>
                <a:latin typeface="UTM Avo" panose="02040603050506020204" pitchFamily="18" charset="0"/>
              </a:rPr>
              <a:t>số</a:t>
            </a:r>
            <a:r>
              <a:rPr lang="en-US" sz="2400" dirty="0">
                <a:solidFill>
                  <a:sysClr val="windowText" lastClr="000000"/>
                </a:solidFill>
                <a:latin typeface="UTM Avo" panose="02040603050506020204" pitchFamily="18" charset="0"/>
              </a:rPr>
              <a:t> 2 </a:t>
            </a:r>
            <a:r>
              <a:rPr lang="en-US" sz="2400" dirty="0" err="1">
                <a:solidFill>
                  <a:sysClr val="windowText" lastClr="000000"/>
                </a:solidFill>
                <a:latin typeface="UTM Avo" panose="02040603050506020204" pitchFamily="18" charset="0"/>
              </a:rPr>
              <a:t>là</a:t>
            </a:r>
            <a:r>
              <a:rPr lang="en-US" sz="2400" dirty="0">
                <a:solidFill>
                  <a:sysClr val="windowText" lastClr="000000"/>
                </a:solidFill>
                <a:latin typeface="UTM Avo" panose="02040603050506020204" pitchFamily="18" charset="0"/>
              </a:rPr>
              <a:t>: 2 </a:t>
            </a:r>
            <a:r>
              <a:rPr lang="en-US" sz="2400" dirty="0" err="1">
                <a:solidFill>
                  <a:sysClr val="windowText" lastClr="000000"/>
                </a:solidFill>
                <a:latin typeface="UTM Avo" panose="02040603050506020204" pitchFamily="18" charset="0"/>
              </a:rPr>
              <a:t>lần</a:t>
            </a:r>
            <a:endParaRPr lang="en-US" sz="2400" dirty="0">
              <a:solidFill>
                <a:sysClr val="windowText" lastClr="000000"/>
              </a:solidFill>
              <a:latin typeface="UTM Avo" panose="02040603050506020204" pitchFamily="18" charset="0"/>
            </a:endParaRPr>
          </a:p>
          <a:p>
            <a:pPr marL="381019" indent="-381019" algn="just">
              <a:lnSpc>
                <a:spcPct val="150000"/>
              </a:lnSpc>
              <a:buClrTx/>
              <a:buFont typeface="Arial" pitchFamily="34" charset="0"/>
              <a:buChar char="•"/>
            </a:pPr>
            <a:r>
              <a:rPr lang="en-US" sz="2400" dirty="0" err="1">
                <a:solidFill>
                  <a:sysClr val="windowText" lastClr="000000"/>
                </a:solidFill>
                <a:latin typeface="UTM Avo" panose="02040603050506020204" pitchFamily="18" charset="0"/>
              </a:rPr>
              <a:t>Số</a:t>
            </a:r>
            <a:r>
              <a:rPr lang="en-US" sz="2400" dirty="0">
                <a:solidFill>
                  <a:sysClr val="windowText" lastClr="000000"/>
                </a:solidFill>
                <a:latin typeface="UTM Avo" panose="02040603050506020204" pitchFamily="18" charset="0"/>
              </a:rPr>
              <a:t> </a:t>
            </a:r>
            <a:r>
              <a:rPr lang="en-US" sz="2400" dirty="0" err="1">
                <a:solidFill>
                  <a:sysClr val="windowText" lastClr="000000"/>
                </a:solidFill>
                <a:latin typeface="UTM Avo" panose="02040603050506020204" pitchFamily="18" charset="0"/>
              </a:rPr>
              <a:t>lần</a:t>
            </a:r>
            <a:r>
              <a:rPr lang="en-US" sz="2400" dirty="0">
                <a:solidFill>
                  <a:sysClr val="windowText" lastClr="000000"/>
                </a:solidFill>
                <a:latin typeface="UTM Avo" panose="02040603050506020204" pitchFamily="18" charset="0"/>
              </a:rPr>
              <a:t> </a:t>
            </a:r>
            <a:r>
              <a:rPr lang="en-US" sz="2400" dirty="0" err="1">
                <a:solidFill>
                  <a:sysClr val="windowText" lastClr="000000"/>
                </a:solidFill>
                <a:latin typeface="UTM Avo" panose="02040603050506020204" pitchFamily="18" charset="0"/>
              </a:rPr>
              <a:t>xuất</a:t>
            </a:r>
            <a:r>
              <a:rPr lang="en-US" sz="2400" dirty="0">
                <a:solidFill>
                  <a:sysClr val="windowText" lastClr="000000"/>
                </a:solidFill>
                <a:latin typeface="UTM Avo" panose="02040603050506020204" pitchFamily="18" charset="0"/>
              </a:rPr>
              <a:t> </a:t>
            </a:r>
            <a:r>
              <a:rPr lang="en-US" sz="2400" dirty="0" err="1">
                <a:solidFill>
                  <a:sysClr val="windowText" lastClr="000000"/>
                </a:solidFill>
                <a:latin typeface="UTM Avo" panose="02040603050506020204" pitchFamily="18" charset="0"/>
              </a:rPr>
              <a:t>hiện</a:t>
            </a:r>
            <a:r>
              <a:rPr lang="en-US" sz="2400" dirty="0">
                <a:solidFill>
                  <a:sysClr val="windowText" lastClr="000000"/>
                </a:solidFill>
                <a:latin typeface="UTM Avo" panose="02040603050506020204" pitchFamily="18" charset="0"/>
              </a:rPr>
              <a:t> </a:t>
            </a:r>
            <a:r>
              <a:rPr lang="en-US" sz="2400" dirty="0" err="1">
                <a:solidFill>
                  <a:sysClr val="windowText" lastClr="000000"/>
                </a:solidFill>
                <a:latin typeface="UTM Avo" panose="02040603050506020204" pitchFamily="18" charset="0"/>
              </a:rPr>
              <a:t>thẻ</a:t>
            </a:r>
            <a:r>
              <a:rPr lang="en-US" sz="2400" dirty="0">
                <a:solidFill>
                  <a:sysClr val="windowText" lastClr="000000"/>
                </a:solidFill>
                <a:latin typeface="UTM Avo" panose="02040603050506020204" pitchFamily="18" charset="0"/>
              </a:rPr>
              <a:t> </a:t>
            </a:r>
            <a:r>
              <a:rPr lang="en-US" sz="2400" dirty="0" err="1">
                <a:solidFill>
                  <a:sysClr val="windowText" lastClr="000000"/>
                </a:solidFill>
                <a:latin typeface="UTM Avo" panose="02040603050506020204" pitchFamily="18" charset="0"/>
              </a:rPr>
              <a:t>số</a:t>
            </a:r>
            <a:r>
              <a:rPr lang="en-US" sz="2400" dirty="0">
                <a:solidFill>
                  <a:sysClr val="windowText" lastClr="000000"/>
                </a:solidFill>
                <a:latin typeface="UTM Avo" panose="02040603050506020204" pitchFamily="18" charset="0"/>
              </a:rPr>
              <a:t> 1 </a:t>
            </a:r>
            <a:r>
              <a:rPr lang="en-US" sz="2400" dirty="0" err="1">
                <a:solidFill>
                  <a:sysClr val="windowText" lastClr="000000"/>
                </a:solidFill>
                <a:latin typeface="UTM Avo" panose="02040603050506020204" pitchFamily="18" charset="0"/>
              </a:rPr>
              <a:t>là</a:t>
            </a:r>
            <a:r>
              <a:rPr lang="en-US" sz="2400" dirty="0">
                <a:solidFill>
                  <a:sysClr val="windowText" lastClr="000000"/>
                </a:solidFill>
                <a:latin typeface="UTM Avo" panose="02040603050506020204" pitchFamily="18" charset="0"/>
              </a:rPr>
              <a:t>: 1 </a:t>
            </a:r>
            <a:r>
              <a:rPr lang="en-US" sz="2400" dirty="0" err="1">
                <a:solidFill>
                  <a:sysClr val="windowText" lastClr="000000"/>
                </a:solidFill>
                <a:latin typeface="UTM Avo" panose="02040603050506020204" pitchFamily="18" charset="0"/>
              </a:rPr>
              <a:t>lần</a:t>
            </a:r>
            <a:endParaRPr lang="en-US" sz="2400" dirty="0">
              <a:solidFill>
                <a:sysClr val="windowText" lastClr="000000"/>
              </a:solidFill>
              <a:latin typeface="UTM Avo" panose="02040603050506020204" pitchFamily="18" charset="0"/>
            </a:endParaRPr>
          </a:p>
        </p:txBody>
      </p:sp>
    </p:spTree>
    <p:extLst>
      <p:ext uri="{BB962C8B-B14F-4D97-AF65-F5344CB8AC3E}">
        <p14:creationId xmlns:p14="http://schemas.microsoft.com/office/powerpoint/2010/main" val="196558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oogle Shape;192;p6">
            <a:hlinkClick r:id="rId3"/>
            <a:extLst>
              <a:ext uri="{FF2B5EF4-FFF2-40B4-BE49-F238E27FC236}">
                <a16:creationId xmlns:a16="http://schemas.microsoft.com/office/drawing/2014/main" id="{517D616F-7D11-6BAF-9D67-3406ACBDC5D5}"/>
              </a:ext>
            </a:extLst>
          </p:cNvPr>
          <p:cNvPicPr preferRelativeResize="0"/>
          <p:nvPr/>
        </p:nvPicPr>
        <p:blipFill rotWithShape="1">
          <a:blip r:embed="rId4">
            <a:alphaModFix/>
          </a:blip>
          <a:srcRect/>
          <a:stretch/>
        </p:blipFill>
        <p:spPr>
          <a:xfrm>
            <a:off x="4662693" y="2657109"/>
            <a:ext cx="2866614" cy="1879966"/>
          </a:xfrm>
          <a:prstGeom prst="rect">
            <a:avLst/>
          </a:prstGeom>
          <a:noFill/>
          <a:ln>
            <a:noFill/>
          </a:ln>
        </p:spPr>
      </p:pic>
    </p:spTree>
    <p:extLst>
      <p:ext uri="{BB962C8B-B14F-4D97-AF65-F5344CB8AC3E}">
        <p14:creationId xmlns:p14="http://schemas.microsoft.com/office/powerpoint/2010/main" val="233335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F82F07B-CC0C-3675-AB86-E811F85F4431}"/>
              </a:ext>
            </a:extLst>
          </p:cNvPr>
          <p:cNvSpPr/>
          <p:nvPr/>
        </p:nvSpPr>
        <p:spPr>
          <a:xfrm>
            <a:off x="683226" y="1733972"/>
            <a:ext cx="632493" cy="375921"/>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06</a:t>
            </a:r>
          </a:p>
        </p:txBody>
      </p:sp>
      <p:sp>
        <p:nvSpPr>
          <p:cNvPr id="5" name="TextBox 4">
            <a:extLst>
              <a:ext uri="{FF2B5EF4-FFF2-40B4-BE49-F238E27FC236}">
                <a16:creationId xmlns:a16="http://schemas.microsoft.com/office/drawing/2014/main" id="{531B6F3D-5194-8A59-2A2E-FA1C62E459A6}"/>
              </a:ext>
            </a:extLst>
          </p:cNvPr>
          <p:cNvSpPr txBox="1"/>
          <p:nvPr/>
        </p:nvSpPr>
        <p:spPr>
          <a:xfrm>
            <a:off x="1374103" y="1711267"/>
            <a:ext cx="10564467" cy="461665"/>
          </a:xfrm>
          <a:prstGeom prst="rect">
            <a:avLst/>
          </a:prstGeom>
          <a:noFill/>
        </p:spPr>
        <p:txBody>
          <a:bodyPr wrap="square">
            <a:spAutoFit/>
          </a:bodyPr>
          <a:lstStyle/>
          <a:p>
            <a:pPr lvl="0" algn="just">
              <a:spcBef>
                <a:spcPts val="300"/>
              </a:spcBef>
              <a:spcAft>
                <a:spcPts val="300"/>
              </a:spcAft>
            </a:pPr>
            <a:r>
              <a:rPr lang="vi-VN" sz="2400" b="1" dirty="0">
                <a:latin typeface="UTM Avo" panose="02040603050506020204" pitchFamily="18" charset="0"/>
                <a:ea typeface="Calibri"/>
                <a:cs typeface="Times New Roman"/>
              </a:rPr>
              <a:t>Quan sát biểu đồ sau và trả lời các câu hỏi:</a:t>
            </a:r>
          </a:p>
        </p:txBody>
      </p:sp>
      <p:pic>
        <p:nvPicPr>
          <p:cNvPr id="10" name="Picture 9">
            <a:extLst>
              <a:ext uri="{FF2B5EF4-FFF2-40B4-BE49-F238E27FC236}">
                <a16:creationId xmlns:a16="http://schemas.microsoft.com/office/drawing/2014/main" id="{191D503D-894F-BE7E-9A26-557AF54F729D}"/>
              </a:ext>
            </a:extLst>
          </p:cNvPr>
          <p:cNvPicPr>
            <a:picLocks noChangeAspect="1"/>
          </p:cNvPicPr>
          <p:nvPr/>
        </p:nvPicPr>
        <p:blipFill>
          <a:blip r:embed="rId3"/>
          <a:stretch>
            <a:fillRect/>
          </a:stretch>
        </p:blipFill>
        <p:spPr>
          <a:xfrm>
            <a:off x="5872888" y="2330605"/>
            <a:ext cx="5853599" cy="3589151"/>
          </a:xfrm>
          <a:prstGeom prst="rect">
            <a:avLst/>
          </a:prstGeom>
        </p:spPr>
      </p:pic>
      <p:sp>
        <p:nvSpPr>
          <p:cNvPr id="11" name="Rectangle 10">
            <a:extLst>
              <a:ext uri="{FF2B5EF4-FFF2-40B4-BE49-F238E27FC236}">
                <a16:creationId xmlns:a16="http://schemas.microsoft.com/office/drawing/2014/main" id="{ED920648-A95B-B67D-1EA0-AFB6AC92E6A5}"/>
              </a:ext>
            </a:extLst>
          </p:cNvPr>
          <p:cNvSpPr/>
          <p:nvPr/>
        </p:nvSpPr>
        <p:spPr>
          <a:xfrm>
            <a:off x="548640" y="2186170"/>
            <a:ext cx="5199262" cy="3733586"/>
          </a:xfrm>
          <a:prstGeom prst="rect">
            <a:avLst/>
          </a:prstGeom>
        </p:spPr>
        <p:txBody>
          <a:bodyPr wrap="square">
            <a:spAutoFit/>
          </a:bodyPr>
          <a:lstStyle/>
          <a:p>
            <a:pPr algn="just">
              <a:lnSpc>
                <a:spcPct val="150000"/>
              </a:lnSpc>
            </a:pPr>
            <a:r>
              <a:rPr lang="vi-VN" sz="2300" dirty="0">
                <a:latin typeface="UTM Avo" panose="02040603050506020204" pitchFamily="18" charset="0"/>
                <a:ea typeface="Calibri"/>
                <a:cs typeface="Times New Roman"/>
              </a:rPr>
              <a:t>a) Tuổi thọ trung bình của người Việt Nam năm 1989 là bao nhiêu?</a:t>
            </a:r>
          </a:p>
          <a:p>
            <a:pPr algn="just">
              <a:lnSpc>
                <a:spcPct val="150000"/>
              </a:lnSpc>
            </a:pPr>
            <a:r>
              <a:rPr lang="vi-VN" sz="2300" dirty="0">
                <a:latin typeface="UTM Avo" panose="02040603050506020204" pitchFamily="18" charset="0"/>
                <a:ea typeface="Calibri"/>
                <a:cs typeface="Times New Roman"/>
              </a:rPr>
              <a:t>b) Tuổi thọ trung bình của người Việt Nam năm 2019 là bao nhiêu?</a:t>
            </a:r>
          </a:p>
          <a:p>
            <a:pPr algn="just">
              <a:lnSpc>
                <a:spcPct val="150000"/>
              </a:lnSpc>
            </a:pPr>
            <a:r>
              <a:rPr lang="vi-VN" sz="2300" dirty="0">
                <a:latin typeface="UTM Avo" panose="02040603050506020204" pitchFamily="18" charset="0"/>
                <a:ea typeface="Calibri"/>
                <a:cs typeface="Times New Roman"/>
              </a:rPr>
              <a:t>c) Từ năm 1989 đến năm 2019, tuổi thọ trung bình của  người Việt Nam đã tăng bao  nhiêu tuổi?</a:t>
            </a:r>
          </a:p>
        </p:txBody>
      </p:sp>
    </p:spTree>
    <p:extLst>
      <p:ext uri="{BB962C8B-B14F-4D97-AF65-F5344CB8AC3E}">
        <p14:creationId xmlns:p14="http://schemas.microsoft.com/office/powerpoint/2010/main" val="169352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A7711CB-DB64-DD3F-782D-DB11DCD6F63C}"/>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DE95D3A-B852-DC91-F457-B22A01FCCD6C}"/>
              </a:ext>
            </a:extLst>
          </p:cNvPr>
          <p:cNvSpPr/>
          <p:nvPr/>
        </p:nvSpPr>
        <p:spPr>
          <a:xfrm>
            <a:off x="791658" y="1820394"/>
            <a:ext cx="632493" cy="375921"/>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06</a:t>
            </a:r>
          </a:p>
        </p:txBody>
      </p:sp>
      <p:sp>
        <p:nvSpPr>
          <p:cNvPr id="2" name="Rectangle 1">
            <a:extLst>
              <a:ext uri="{FF2B5EF4-FFF2-40B4-BE49-F238E27FC236}">
                <a16:creationId xmlns:a16="http://schemas.microsoft.com/office/drawing/2014/main" id="{1450F0C2-2DB7-73F4-8CAE-143011018C7B}"/>
              </a:ext>
            </a:extLst>
          </p:cNvPr>
          <p:cNvSpPr/>
          <p:nvPr/>
        </p:nvSpPr>
        <p:spPr>
          <a:xfrm>
            <a:off x="5193165" y="1882255"/>
            <a:ext cx="1483938" cy="628121"/>
          </a:xfrm>
          <a:prstGeom prst="rect">
            <a:avLst/>
          </a:prstGeom>
        </p:spPr>
        <p:txBody>
          <a:bodyPr wrap="square">
            <a:spAutoFit/>
          </a:bodyPr>
          <a:lstStyle/>
          <a:p>
            <a:pPr algn="ctr">
              <a:lnSpc>
                <a:spcPct val="150000"/>
              </a:lnSpc>
            </a:pPr>
            <a:r>
              <a:rPr lang="en-US" sz="2667" b="1" dirty="0" err="1">
                <a:solidFill>
                  <a:srgbClr val="C00000"/>
                </a:solidFill>
                <a:latin typeface="UTM Avo" panose="02040603050506020204" pitchFamily="18" charset="0"/>
                <a:cs typeface="Arial" pitchFamily="34" charset="0"/>
              </a:rPr>
              <a:t>Trả</a:t>
            </a:r>
            <a:r>
              <a:rPr lang="en-US" sz="2667" b="1" dirty="0">
                <a:solidFill>
                  <a:srgbClr val="C00000"/>
                </a:solidFill>
                <a:latin typeface="UTM Avo" panose="02040603050506020204" pitchFamily="18" charset="0"/>
                <a:cs typeface="Arial" pitchFamily="34" charset="0"/>
              </a:rPr>
              <a:t> </a:t>
            </a:r>
            <a:r>
              <a:rPr lang="en-US" sz="2667" b="1" dirty="0" err="1">
                <a:solidFill>
                  <a:srgbClr val="C00000"/>
                </a:solidFill>
                <a:latin typeface="UTM Avo" panose="02040603050506020204" pitchFamily="18" charset="0"/>
                <a:cs typeface="Arial" pitchFamily="34" charset="0"/>
              </a:rPr>
              <a:t>lời</a:t>
            </a:r>
            <a:endParaRPr lang="en-US" sz="2667" b="1" dirty="0">
              <a:solidFill>
                <a:srgbClr val="C00000"/>
              </a:solidFill>
              <a:latin typeface="UTM Avo" panose="02040603050506020204" pitchFamily="18" charset="0"/>
              <a:cs typeface="Arial" pitchFamily="34" charset="0"/>
            </a:endParaRPr>
          </a:p>
        </p:txBody>
      </p:sp>
      <p:sp>
        <p:nvSpPr>
          <p:cNvPr id="4" name="Rounded Rectangle 1">
            <a:extLst>
              <a:ext uri="{FF2B5EF4-FFF2-40B4-BE49-F238E27FC236}">
                <a16:creationId xmlns:a16="http://schemas.microsoft.com/office/drawing/2014/main" id="{40D2E579-054E-7AF2-68C1-C1DA3DC47D61}"/>
              </a:ext>
            </a:extLst>
          </p:cNvPr>
          <p:cNvSpPr/>
          <p:nvPr/>
        </p:nvSpPr>
        <p:spPr>
          <a:xfrm>
            <a:off x="950887" y="2643740"/>
            <a:ext cx="10356499" cy="2477913"/>
          </a:xfrm>
          <a:prstGeom prst="roundRect">
            <a:avLst/>
          </a:prstGeom>
          <a:solidFill>
            <a:schemeClr val="bg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50000"/>
              </a:lnSpc>
            </a:pPr>
            <a:r>
              <a:rPr lang="vi-VN" sz="2400" dirty="0">
                <a:latin typeface="UTM Avo" panose="02040603050506020204" pitchFamily="18" charset="0"/>
                <a:ea typeface="Calibri"/>
                <a:cs typeface="Times New Roman"/>
              </a:rPr>
              <a:t>a) Tuổi thọ trung bình của người Việt Nam năm 1989 là: 65</a:t>
            </a:r>
            <a:r>
              <a:rPr lang="en-US" sz="2400" dirty="0">
                <a:latin typeface="UTM Avo" panose="02040603050506020204" pitchFamily="18" charset="0"/>
                <a:ea typeface="Calibri"/>
                <a:cs typeface="Times New Roman"/>
              </a:rPr>
              <a:t>.</a:t>
            </a:r>
            <a:endParaRPr lang="vi-VN" sz="2400" dirty="0">
              <a:latin typeface="UTM Avo" panose="02040603050506020204" pitchFamily="18" charset="0"/>
              <a:ea typeface="Calibri"/>
              <a:cs typeface="Times New Roman"/>
            </a:endParaRPr>
          </a:p>
          <a:p>
            <a:pPr algn="just">
              <a:lnSpc>
                <a:spcPct val="150000"/>
              </a:lnSpc>
            </a:pPr>
            <a:r>
              <a:rPr lang="vi-VN" sz="2400" dirty="0">
                <a:latin typeface="UTM Avo" panose="02040603050506020204" pitchFamily="18" charset="0"/>
                <a:ea typeface="Calibri"/>
                <a:cs typeface="Times New Roman"/>
              </a:rPr>
              <a:t>b) Tuổi thọ trung bình của của người Việt Nam năm 2019 là: 74</a:t>
            </a:r>
            <a:r>
              <a:rPr lang="en-US" sz="2400" dirty="0">
                <a:latin typeface="UTM Avo" panose="02040603050506020204" pitchFamily="18" charset="0"/>
                <a:ea typeface="Calibri"/>
                <a:cs typeface="Times New Roman"/>
              </a:rPr>
              <a:t>.</a:t>
            </a:r>
            <a:endParaRPr lang="vi-VN" sz="2400" dirty="0">
              <a:latin typeface="UTM Avo" panose="02040603050506020204" pitchFamily="18" charset="0"/>
              <a:ea typeface="Calibri"/>
              <a:cs typeface="Times New Roman"/>
            </a:endParaRPr>
          </a:p>
          <a:p>
            <a:pPr algn="just">
              <a:lnSpc>
                <a:spcPct val="150000"/>
              </a:lnSpc>
            </a:pPr>
            <a:r>
              <a:rPr lang="vi-VN" sz="2400" dirty="0">
                <a:latin typeface="UTM Avo" panose="02040603050506020204" pitchFamily="18" charset="0"/>
                <a:ea typeface="Calibri"/>
                <a:cs typeface="Times New Roman"/>
              </a:rPr>
              <a:t>c) Từ năm 1989 đén năm 2019 tuổi thọ trung bình của người Việt Nam tăng thêm: 74 – 65 = 9 tuổi</a:t>
            </a:r>
            <a:r>
              <a:rPr lang="en-US" sz="2400" dirty="0">
                <a:latin typeface="UTM Avo" panose="02040603050506020204" pitchFamily="18" charset="0"/>
                <a:ea typeface="Calibri"/>
                <a:cs typeface="Times New Roman"/>
              </a:rPr>
              <a:t>.</a:t>
            </a:r>
            <a:endParaRPr lang="vi-VN" sz="2400" dirty="0">
              <a:latin typeface="UTM Avo" panose="02040603050506020204" pitchFamily="18" charset="0"/>
              <a:ea typeface="Calibri"/>
              <a:cs typeface="Times New Roman"/>
            </a:endParaRPr>
          </a:p>
        </p:txBody>
      </p:sp>
    </p:spTree>
    <p:extLst>
      <p:ext uri="{BB962C8B-B14F-4D97-AF65-F5344CB8AC3E}">
        <p14:creationId xmlns:p14="http://schemas.microsoft.com/office/powerpoint/2010/main" val="235942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9"/>
        <p:cNvGrpSpPr/>
        <p:nvPr/>
      </p:nvGrpSpPr>
      <p:grpSpPr>
        <a:xfrm>
          <a:off x="0" y="0"/>
          <a:ext cx="0" cy="0"/>
          <a:chOff x="0" y="0"/>
          <a:chExt cx="0" cy="0"/>
        </a:xfrm>
      </p:grpSpPr>
      <p:pic>
        <p:nvPicPr>
          <p:cNvPr id="3" name="Google Shape;192;p6">
            <a:hlinkClick r:id="rId4"/>
            <a:extLst>
              <a:ext uri="{FF2B5EF4-FFF2-40B4-BE49-F238E27FC236}">
                <a16:creationId xmlns:a16="http://schemas.microsoft.com/office/drawing/2014/main" id="{74EA4568-D490-B4B4-DCAD-3F239F11DB45}"/>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B3C9494-D476-6AB0-95AB-40C9147484DC}"/>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90FFBD3-D6BD-223D-D0F6-3A5FBDF0663E}"/>
              </a:ext>
            </a:extLst>
          </p:cNvPr>
          <p:cNvSpPr/>
          <p:nvPr/>
        </p:nvSpPr>
        <p:spPr>
          <a:xfrm>
            <a:off x="683226" y="1733972"/>
            <a:ext cx="632493" cy="375921"/>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06</a:t>
            </a:r>
          </a:p>
        </p:txBody>
      </p:sp>
      <p:grpSp>
        <p:nvGrpSpPr>
          <p:cNvPr id="21" name="Google Shape;3094;p67">
            <a:extLst>
              <a:ext uri="{FF2B5EF4-FFF2-40B4-BE49-F238E27FC236}">
                <a16:creationId xmlns:a16="http://schemas.microsoft.com/office/drawing/2014/main" id="{110A3629-2BDF-E212-564B-977A43E8DA5D}"/>
              </a:ext>
            </a:extLst>
          </p:cNvPr>
          <p:cNvGrpSpPr/>
          <p:nvPr/>
        </p:nvGrpSpPr>
        <p:grpSpPr>
          <a:xfrm rot="-1183508">
            <a:off x="2737146" y="1907535"/>
            <a:ext cx="897879" cy="1041975"/>
            <a:chOff x="2038000" y="238125"/>
            <a:chExt cx="673425" cy="781500"/>
          </a:xfrm>
        </p:grpSpPr>
        <p:sp>
          <p:nvSpPr>
            <p:cNvPr id="22" name="Google Shape;3095;p67">
              <a:extLst>
                <a:ext uri="{FF2B5EF4-FFF2-40B4-BE49-F238E27FC236}">
                  <a16:creationId xmlns:a16="http://schemas.microsoft.com/office/drawing/2014/main" id="{E852FDE9-6D59-9FE8-C8FD-7D0AF2E9AD36}"/>
                </a:ext>
              </a:extLst>
            </p:cNvPr>
            <p:cNvSpPr/>
            <p:nvPr/>
          </p:nvSpPr>
          <p:spPr>
            <a:xfrm>
              <a:off x="2038000" y="238125"/>
              <a:ext cx="673425" cy="781500"/>
            </a:xfrm>
            <a:custGeom>
              <a:avLst/>
              <a:gdLst/>
              <a:ahLst/>
              <a:cxnLst/>
              <a:rect l="l" t="t" r="r" b="b"/>
              <a:pathLst>
                <a:path w="26937" h="31260" extrusionOk="0">
                  <a:moveTo>
                    <a:pt x="5773" y="0"/>
                  </a:moveTo>
                  <a:lnTo>
                    <a:pt x="5512" y="48"/>
                  </a:lnTo>
                  <a:lnTo>
                    <a:pt x="5250" y="119"/>
                  </a:lnTo>
                  <a:lnTo>
                    <a:pt x="5013" y="190"/>
                  </a:lnTo>
                  <a:lnTo>
                    <a:pt x="4775" y="309"/>
                  </a:lnTo>
                  <a:lnTo>
                    <a:pt x="4562" y="451"/>
                  </a:lnTo>
                  <a:lnTo>
                    <a:pt x="4372" y="594"/>
                  </a:lnTo>
                  <a:lnTo>
                    <a:pt x="4181" y="760"/>
                  </a:lnTo>
                  <a:lnTo>
                    <a:pt x="3991" y="950"/>
                  </a:lnTo>
                  <a:lnTo>
                    <a:pt x="3849" y="1164"/>
                  </a:lnTo>
                  <a:lnTo>
                    <a:pt x="3706" y="1378"/>
                  </a:lnTo>
                  <a:lnTo>
                    <a:pt x="3611" y="1615"/>
                  </a:lnTo>
                  <a:lnTo>
                    <a:pt x="3516" y="1853"/>
                  </a:lnTo>
                  <a:lnTo>
                    <a:pt x="3445" y="2090"/>
                  </a:lnTo>
                  <a:lnTo>
                    <a:pt x="3398" y="2352"/>
                  </a:lnTo>
                  <a:lnTo>
                    <a:pt x="3374" y="2637"/>
                  </a:lnTo>
                  <a:lnTo>
                    <a:pt x="3398" y="2969"/>
                  </a:lnTo>
                  <a:lnTo>
                    <a:pt x="3469" y="3302"/>
                  </a:lnTo>
                  <a:lnTo>
                    <a:pt x="3184" y="3397"/>
                  </a:lnTo>
                  <a:lnTo>
                    <a:pt x="2780" y="3563"/>
                  </a:lnTo>
                  <a:lnTo>
                    <a:pt x="2376" y="3777"/>
                  </a:lnTo>
                  <a:lnTo>
                    <a:pt x="1996" y="4014"/>
                  </a:lnTo>
                  <a:lnTo>
                    <a:pt x="1640" y="4276"/>
                  </a:lnTo>
                  <a:lnTo>
                    <a:pt x="1331" y="4584"/>
                  </a:lnTo>
                  <a:lnTo>
                    <a:pt x="1046" y="4917"/>
                  </a:lnTo>
                  <a:lnTo>
                    <a:pt x="785" y="5273"/>
                  </a:lnTo>
                  <a:lnTo>
                    <a:pt x="571" y="5653"/>
                  </a:lnTo>
                  <a:lnTo>
                    <a:pt x="381" y="6057"/>
                  </a:lnTo>
                  <a:lnTo>
                    <a:pt x="238" y="6485"/>
                  </a:lnTo>
                  <a:lnTo>
                    <a:pt x="120" y="6912"/>
                  </a:lnTo>
                  <a:lnTo>
                    <a:pt x="48" y="7363"/>
                  </a:lnTo>
                  <a:lnTo>
                    <a:pt x="1" y="7839"/>
                  </a:lnTo>
                  <a:lnTo>
                    <a:pt x="1" y="8314"/>
                  </a:lnTo>
                  <a:lnTo>
                    <a:pt x="48" y="8789"/>
                  </a:lnTo>
                  <a:lnTo>
                    <a:pt x="143" y="9264"/>
                  </a:lnTo>
                  <a:lnTo>
                    <a:pt x="262" y="9668"/>
                  </a:lnTo>
                  <a:lnTo>
                    <a:pt x="381" y="10048"/>
                  </a:lnTo>
                  <a:lnTo>
                    <a:pt x="547" y="10428"/>
                  </a:lnTo>
                  <a:lnTo>
                    <a:pt x="737" y="10760"/>
                  </a:lnTo>
                  <a:lnTo>
                    <a:pt x="927" y="11116"/>
                  </a:lnTo>
                  <a:lnTo>
                    <a:pt x="1141" y="11425"/>
                  </a:lnTo>
                  <a:lnTo>
                    <a:pt x="1379" y="11734"/>
                  </a:lnTo>
                  <a:lnTo>
                    <a:pt x="1616" y="12043"/>
                  </a:lnTo>
                  <a:lnTo>
                    <a:pt x="1877" y="12304"/>
                  </a:lnTo>
                  <a:lnTo>
                    <a:pt x="2139" y="12589"/>
                  </a:lnTo>
                  <a:lnTo>
                    <a:pt x="2685" y="13088"/>
                  </a:lnTo>
                  <a:lnTo>
                    <a:pt x="3255" y="13539"/>
                  </a:lnTo>
                  <a:lnTo>
                    <a:pt x="3778" y="13943"/>
                  </a:lnTo>
                  <a:lnTo>
                    <a:pt x="4514" y="14442"/>
                  </a:lnTo>
                  <a:lnTo>
                    <a:pt x="5298" y="14893"/>
                  </a:lnTo>
                  <a:lnTo>
                    <a:pt x="6082" y="15321"/>
                  </a:lnTo>
                  <a:lnTo>
                    <a:pt x="6889" y="15725"/>
                  </a:lnTo>
                  <a:lnTo>
                    <a:pt x="7293" y="16223"/>
                  </a:lnTo>
                  <a:lnTo>
                    <a:pt x="7721" y="16675"/>
                  </a:lnTo>
                  <a:lnTo>
                    <a:pt x="8172" y="17102"/>
                  </a:lnTo>
                  <a:lnTo>
                    <a:pt x="8647" y="17482"/>
                  </a:lnTo>
                  <a:lnTo>
                    <a:pt x="9146" y="17839"/>
                  </a:lnTo>
                  <a:lnTo>
                    <a:pt x="9668" y="18171"/>
                  </a:lnTo>
                  <a:lnTo>
                    <a:pt x="10191" y="18432"/>
                  </a:lnTo>
                  <a:lnTo>
                    <a:pt x="10737" y="18670"/>
                  </a:lnTo>
                  <a:lnTo>
                    <a:pt x="10571" y="22304"/>
                  </a:lnTo>
                  <a:lnTo>
                    <a:pt x="10096" y="22423"/>
                  </a:lnTo>
                  <a:lnTo>
                    <a:pt x="9645" y="22613"/>
                  </a:lnTo>
                  <a:lnTo>
                    <a:pt x="9217" y="22827"/>
                  </a:lnTo>
                  <a:lnTo>
                    <a:pt x="8813" y="23112"/>
                  </a:lnTo>
                  <a:lnTo>
                    <a:pt x="8433" y="23421"/>
                  </a:lnTo>
                  <a:lnTo>
                    <a:pt x="8101" y="23753"/>
                  </a:lnTo>
                  <a:lnTo>
                    <a:pt x="7792" y="24133"/>
                  </a:lnTo>
                  <a:lnTo>
                    <a:pt x="7531" y="24537"/>
                  </a:lnTo>
                  <a:lnTo>
                    <a:pt x="7151" y="24537"/>
                  </a:lnTo>
                  <a:lnTo>
                    <a:pt x="6842" y="24561"/>
                  </a:lnTo>
                  <a:lnTo>
                    <a:pt x="6533" y="24608"/>
                  </a:lnTo>
                  <a:lnTo>
                    <a:pt x="6224" y="24679"/>
                  </a:lnTo>
                  <a:lnTo>
                    <a:pt x="5939" y="24775"/>
                  </a:lnTo>
                  <a:lnTo>
                    <a:pt x="5678" y="24917"/>
                  </a:lnTo>
                  <a:lnTo>
                    <a:pt x="5417" y="25060"/>
                  </a:lnTo>
                  <a:lnTo>
                    <a:pt x="5179" y="25250"/>
                  </a:lnTo>
                  <a:lnTo>
                    <a:pt x="4942" y="25440"/>
                  </a:lnTo>
                  <a:lnTo>
                    <a:pt x="4752" y="25677"/>
                  </a:lnTo>
                  <a:lnTo>
                    <a:pt x="4562" y="25915"/>
                  </a:lnTo>
                  <a:lnTo>
                    <a:pt x="4419" y="26176"/>
                  </a:lnTo>
                  <a:lnTo>
                    <a:pt x="4276" y="26437"/>
                  </a:lnTo>
                  <a:lnTo>
                    <a:pt x="4158" y="26722"/>
                  </a:lnTo>
                  <a:lnTo>
                    <a:pt x="4086" y="27031"/>
                  </a:lnTo>
                  <a:lnTo>
                    <a:pt x="4039" y="27340"/>
                  </a:lnTo>
                  <a:lnTo>
                    <a:pt x="4015" y="27649"/>
                  </a:lnTo>
                  <a:lnTo>
                    <a:pt x="4015" y="27696"/>
                  </a:lnTo>
                  <a:lnTo>
                    <a:pt x="4181" y="31093"/>
                  </a:lnTo>
                  <a:lnTo>
                    <a:pt x="23374" y="31259"/>
                  </a:lnTo>
                  <a:lnTo>
                    <a:pt x="23374" y="31259"/>
                  </a:lnTo>
                  <a:lnTo>
                    <a:pt x="23184" y="27744"/>
                  </a:lnTo>
                  <a:lnTo>
                    <a:pt x="23184" y="27435"/>
                  </a:lnTo>
                  <a:lnTo>
                    <a:pt x="23136" y="27126"/>
                  </a:lnTo>
                  <a:lnTo>
                    <a:pt x="23041" y="26841"/>
                  </a:lnTo>
                  <a:lnTo>
                    <a:pt x="22946" y="26556"/>
                  </a:lnTo>
                  <a:lnTo>
                    <a:pt x="22804" y="26271"/>
                  </a:lnTo>
                  <a:lnTo>
                    <a:pt x="22661" y="26033"/>
                  </a:lnTo>
                  <a:lnTo>
                    <a:pt x="22471" y="25796"/>
                  </a:lnTo>
                  <a:lnTo>
                    <a:pt x="22281" y="25558"/>
                  </a:lnTo>
                  <a:lnTo>
                    <a:pt x="22068" y="25368"/>
                  </a:lnTo>
                  <a:lnTo>
                    <a:pt x="21830" y="25178"/>
                  </a:lnTo>
                  <a:lnTo>
                    <a:pt x="21569" y="25036"/>
                  </a:lnTo>
                  <a:lnTo>
                    <a:pt x="21284" y="24893"/>
                  </a:lnTo>
                  <a:lnTo>
                    <a:pt x="20999" y="24798"/>
                  </a:lnTo>
                  <a:lnTo>
                    <a:pt x="20714" y="24703"/>
                  </a:lnTo>
                  <a:lnTo>
                    <a:pt x="20405" y="24656"/>
                  </a:lnTo>
                  <a:lnTo>
                    <a:pt x="20096" y="24656"/>
                  </a:lnTo>
                  <a:lnTo>
                    <a:pt x="19740" y="24632"/>
                  </a:lnTo>
                  <a:lnTo>
                    <a:pt x="19478" y="24228"/>
                  </a:lnTo>
                  <a:lnTo>
                    <a:pt x="19193" y="23848"/>
                  </a:lnTo>
                  <a:lnTo>
                    <a:pt x="18861" y="23492"/>
                  </a:lnTo>
                  <a:lnTo>
                    <a:pt x="18481" y="23183"/>
                  </a:lnTo>
                  <a:lnTo>
                    <a:pt x="18101" y="22898"/>
                  </a:lnTo>
                  <a:lnTo>
                    <a:pt x="17673" y="22684"/>
                  </a:lnTo>
                  <a:lnTo>
                    <a:pt x="17222" y="22494"/>
                  </a:lnTo>
                  <a:lnTo>
                    <a:pt x="16747" y="22352"/>
                  </a:lnTo>
                  <a:lnTo>
                    <a:pt x="16628" y="18717"/>
                  </a:lnTo>
                  <a:lnTo>
                    <a:pt x="17103" y="18527"/>
                  </a:lnTo>
                  <a:lnTo>
                    <a:pt x="17602" y="18290"/>
                  </a:lnTo>
                  <a:lnTo>
                    <a:pt x="18053" y="18029"/>
                  </a:lnTo>
                  <a:lnTo>
                    <a:pt x="18505" y="17744"/>
                  </a:lnTo>
                  <a:lnTo>
                    <a:pt x="18956" y="17411"/>
                  </a:lnTo>
                  <a:lnTo>
                    <a:pt x="19383" y="17055"/>
                  </a:lnTo>
                  <a:lnTo>
                    <a:pt x="19787" y="16675"/>
                  </a:lnTo>
                  <a:lnTo>
                    <a:pt x="20167" y="16271"/>
                  </a:lnTo>
                  <a:lnTo>
                    <a:pt x="20452" y="15915"/>
                  </a:lnTo>
                  <a:lnTo>
                    <a:pt x="20737" y="15558"/>
                  </a:lnTo>
                  <a:lnTo>
                    <a:pt x="21379" y="15321"/>
                  </a:lnTo>
                  <a:lnTo>
                    <a:pt x="22020" y="15059"/>
                  </a:lnTo>
                  <a:lnTo>
                    <a:pt x="22614" y="14751"/>
                  </a:lnTo>
                  <a:lnTo>
                    <a:pt x="23184" y="14394"/>
                  </a:lnTo>
                  <a:lnTo>
                    <a:pt x="23706" y="14014"/>
                  </a:lnTo>
                  <a:lnTo>
                    <a:pt x="24205" y="13587"/>
                  </a:lnTo>
                  <a:lnTo>
                    <a:pt x="24680" y="13135"/>
                  </a:lnTo>
                  <a:lnTo>
                    <a:pt x="25108" y="12660"/>
                  </a:lnTo>
                  <a:lnTo>
                    <a:pt x="25488" y="12138"/>
                  </a:lnTo>
                  <a:lnTo>
                    <a:pt x="25820" y="11615"/>
                  </a:lnTo>
                  <a:lnTo>
                    <a:pt x="26129" y="11045"/>
                  </a:lnTo>
                  <a:lnTo>
                    <a:pt x="26391" y="10475"/>
                  </a:lnTo>
                  <a:lnTo>
                    <a:pt x="26604" y="9881"/>
                  </a:lnTo>
                  <a:lnTo>
                    <a:pt x="26771" y="9264"/>
                  </a:lnTo>
                  <a:lnTo>
                    <a:pt x="26866" y="8622"/>
                  </a:lnTo>
                  <a:lnTo>
                    <a:pt x="26937" y="7981"/>
                  </a:lnTo>
                  <a:lnTo>
                    <a:pt x="26937" y="7482"/>
                  </a:lnTo>
                  <a:lnTo>
                    <a:pt x="26889" y="7007"/>
                  </a:lnTo>
                  <a:lnTo>
                    <a:pt x="26794" y="6532"/>
                  </a:lnTo>
                  <a:lnTo>
                    <a:pt x="26676" y="6081"/>
                  </a:lnTo>
                  <a:lnTo>
                    <a:pt x="26486" y="5629"/>
                  </a:lnTo>
                  <a:lnTo>
                    <a:pt x="26272" y="5226"/>
                  </a:lnTo>
                  <a:lnTo>
                    <a:pt x="26011" y="4846"/>
                  </a:lnTo>
                  <a:lnTo>
                    <a:pt x="25725" y="4513"/>
                  </a:lnTo>
                  <a:lnTo>
                    <a:pt x="25559" y="4347"/>
                  </a:lnTo>
                  <a:lnTo>
                    <a:pt x="25369" y="4181"/>
                  </a:lnTo>
                  <a:lnTo>
                    <a:pt x="24989" y="3896"/>
                  </a:lnTo>
                  <a:lnTo>
                    <a:pt x="24585" y="3682"/>
                  </a:lnTo>
                  <a:lnTo>
                    <a:pt x="24158" y="3492"/>
                  </a:lnTo>
                  <a:lnTo>
                    <a:pt x="24229" y="3159"/>
                  </a:lnTo>
                  <a:lnTo>
                    <a:pt x="24253" y="2803"/>
                  </a:lnTo>
                  <a:lnTo>
                    <a:pt x="24229" y="2542"/>
                  </a:lnTo>
                  <a:lnTo>
                    <a:pt x="24205" y="2257"/>
                  </a:lnTo>
                  <a:lnTo>
                    <a:pt x="24134" y="2019"/>
                  </a:lnTo>
                  <a:lnTo>
                    <a:pt x="24039" y="1758"/>
                  </a:lnTo>
                  <a:lnTo>
                    <a:pt x="23944" y="1544"/>
                  </a:lnTo>
                  <a:lnTo>
                    <a:pt x="23801" y="1306"/>
                  </a:lnTo>
                  <a:lnTo>
                    <a:pt x="23659" y="1116"/>
                  </a:lnTo>
                  <a:lnTo>
                    <a:pt x="23493" y="926"/>
                  </a:lnTo>
                  <a:lnTo>
                    <a:pt x="23303" y="736"/>
                  </a:lnTo>
                  <a:lnTo>
                    <a:pt x="23089" y="594"/>
                  </a:lnTo>
                  <a:lnTo>
                    <a:pt x="22875" y="451"/>
                  </a:lnTo>
                  <a:lnTo>
                    <a:pt x="22638" y="333"/>
                  </a:lnTo>
                  <a:lnTo>
                    <a:pt x="22400" y="238"/>
                  </a:lnTo>
                  <a:lnTo>
                    <a:pt x="22139" y="190"/>
                  </a:lnTo>
                  <a:lnTo>
                    <a:pt x="21877" y="143"/>
                  </a:lnTo>
                  <a:lnTo>
                    <a:pt x="21616" y="119"/>
                  </a:lnTo>
                  <a:lnTo>
                    <a:pt x="6034" y="0"/>
                  </a:lnTo>
                  <a:close/>
                </a:path>
              </a:pathLst>
            </a:custGeom>
            <a:solidFill>
              <a:srgbClr val="FFFFFF"/>
            </a:solidFill>
            <a:ln>
              <a:noFill/>
            </a:ln>
          </p:spPr>
          <p:txBody>
            <a:bodyPr spcFirstLastPara="1" wrap="square" lIns="60950" tIns="60950" rIns="60950" bIns="609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23" name="Google Shape;3096;p67">
              <a:extLst>
                <a:ext uri="{FF2B5EF4-FFF2-40B4-BE49-F238E27FC236}">
                  <a16:creationId xmlns:a16="http://schemas.microsoft.com/office/drawing/2014/main" id="{918BF772-8AB8-22D7-88EB-3ADED29E9605}"/>
                </a:ext>
              </a:extLst>
            </p:cNvPr>
            <p:cNvSpPr/>
            <p:nvPr/>
          </p:nvSpPr>
          <p:spPr>
            <a:xfrm>
              <a:off x="2336700" y="571850"/>
              <a:ext cx="83175" cy="329000"/>
            </a:xfrm>
            <a:custGeom>
              <a:avLst/>
              <a:gdLst/>
              <a:ahLst/>
              <a:cxnLst/>
              <a:rect l="l" t="t" r="r" b="b"/>
              <a:pathLst>
                <a:path w="3327" h="13160" extrusionOk="0">
                  <a:moveTo>
                    <a:pt x="690" y="0"/>
                  </a:moveTo>
                  <a:lnTo>
                    <a:pt x="428" y="5107"/>
                  </a:lnTo>
                  <a:lnTo>
                    <a:pt x="167" y="9905"/>
                  </a:lnTo>
                  <a:lnTo>
                    <a:pt x="24" y="12993"/>
                  </a:lnTo>
                  <a:lnTo>
                    <a:pt x="1" y="13136"/>
                  </a:lnTo>
                  <a:lnTo>
                    <a:pt x="3326" y="13159"/>
                  </a:lnTo>
                  <a:lnTo>
                    <a:pt x="3326" y="13017"/>
                  </a:lnTo>
                  <a:lnTo>
                    <a:pt x="3231" y="9929"/>
                  </a:lnTo>
                  <a:lnTo>
                    <a:pt x="3065" y="5131"/>
                  </a:lnTo>
                  <a:lnTo>
                    <a:pt x="2875" y="24"/>
                  </a:lnTo>
                  <a:lnTo>
                    <a:pt x="690" y="0"/>
                  </a:lnTo>
                  <a:close/>
                </a:path>
              </a:pathLst>
            </a:custGeom>
            <a:solidFill>
              <a:srgbClr val="FCE888"/>
            </a:solidFill>
            <a:ln>
              <a:noFill/>
            </a:ln>
          </p:spPr>
          <p:txBody>
            <a:bodyPr spcFirstLastPara="1" wrap="square" lIns="60950" tIns="60950" rIns="60950" bIns="609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24" name="Google Shape;3097;p67">
              <a:extLst>
                <a:ext uri="{FF2B5EF4-FFF2-40B4-BE49-F238E27FC236}">
                  <a16:creationId xmlns:a16="http://schemas.microsoft.com/office/drawing/2014/main" id="{6E166696-E048-CCCB-A38E-C9AC8A6A6FDC}"/>
                </a:ext>
              </a:extLst>
            </p:cNvPr>
            <p:cNvSpPr/>
            <p:nvPr/>
          </p:nvSpPr>
          <p:spPr>
            <a:xfrm>
              <a:off x="2337300" y="819475"/>
              <a:ext cx="82575" cy="77800"/>
            </a:xfrm>
            <a:custGeom>
              <a:avLst/>
              <a:gdLst/>
              <a:ahLst/>
              <a:cxnLst/>
              <a:rect l="l" t="t" r="r" b="b"/>
              <a:pathLst>
                <a:path w="3303" h="3112" extrusionOk="0">
                  <a:moveTo>
                    <a:pt x="143" y="0"/>
                  </a:moveTo>
                  <a:lnTo>
                    <a:pt x="0" y="3088"/>
                  </a:lnTo>
                  <a:lnTo>
                    <a:pt x="3302" y="3112"/>
                  </a:lnTo>
                  <a:lnTo>
                    <a:pt x="3207" y="24"/>
                  </a:lnTo>
                  <a:lnTo>
                    <a:pt x="143" y="0"/>
                  </a:lnTo>
                  <a:close/>
                </a:path>
              </a:pathLst>
            </a:custGeom>
            <a:solidFill>
              <a:srgbClr val="FCC394"/>
            </a:solidFill>
            <a:ln>
              <a:noFill/>
            </a:ln>
          </p:spPr>
          <p:txBody>
            <a:bodyPr spcFirstLastPara="1" wrap="square" lIns="60950" tIns="60950" rIns="60950" bIns="609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25" name="Google Shape;3098;p67">
              <a:extLst>
                <a:ext uri="{FF2B5EF4-FFF2-40B4-BE49-F238E27FC236}">
                  <a16:creationId xmlns:a16="http://schemas.microsoft.com/office/drawing/2014/main" id="{58FE271A-17D0-304A-8DDF-359A08BA7ADA}"/>
                </a:ext>
              </a:extLst>
            </p:cNvPr>
            <p:cNvSpPr/>
            <p:nvPr/>
          </p:nvSpPr>
          <p:spPr>
            <a:xfrm>
              <a:off x="2250600" y="833125"/>
              <a:ext cx="255375" cy="78425"/>
            </a:xfrm>
            <a:custGeom>
              <a:avLst/>
              <a:gdLst/>
              <a:ahLst/>
              <a:cxnLst/>
              <a:rect l="l" t="t" r="r" b="b"/>
              <a:pathLst>
                <a:path w="10215" h="3137" extrusionOk="0">
                  <a:moveTo>
                    <a:pt x="2803" y="1"/>
                  </a:moveTo>
                  <a:lnTo>
                    <a:pt x="2495" y="48"/>
                  </a:lnTo>
                  <a:lnTo>
                    <a:pt x="2210" y="119"/>
                  </a:lnTo>
                  <a:lnTo>
                    <a:pt x="1925" y="214"/>
                  </a:lnTo>
                  <a:lnTo>
                    <a:pt x="1639" y="357"/>
                  </a:lnTo>
                  <a:lnTo>
                    <a:pt x="1402" y="499"/>
                  </a:lnTo>
                  <a:lnTo>
                    <a:pt x="1141" y="689"/>
                  </a:lnTo>
                  <a:lnTo>
                    <a:pt x="927" y="879"/>
                  </a:lnTo>
                  <a:lnTo>
                    <a:pt x="737" y="1093"/>
                  </a:lnTo>
                  <a:lnTo>
                    <a:pt x="547" y="1331"/>
                  </a:lnTo>
                  <a:lnTo>
                    <a:pt x="404" y="1592"/>
                  </a:lnTo>
                  <a:lnTo>
                    <a:pt x="262" y="1853"/>
                  </a:lnTo>
                  <a:lnTo>
                    <a:pt x="167" y="2138"/>
                  </a:lnTo>
                  <a:lnTo>
                    <a:pt x="72" y="2423"/>
                  </a:lnTo>
                  <a:lnTo>
                    <a:pt x="24" y="2732"/>
                  </a:lnTo>
                  <a:lnTo>
                    <a:pt x="1" y="3041"/>
                  </a:lnTo>
                  <a:lnTo>
                    <a:pt x="10214" y="3136"/>
                  </a:lnTo>
                  <a:lnTo>
                    <a:pt x="10191" y="2827"/>
                  </a:lnTo>
                  <a:lnTo>
                    <a:pt x="10167" y="2518"/>
                  </a:lnTo>
                  <a:lnTo>
                    <a:pt x="10072" y="2210"/>
                  </a:lnTo>
                  <a:lnTo>
                    <a:pt x="9977" y="1925"/>
                  </a:lnTo>
                  <a:lnTo>
                    <a:pt x="9858" y="1663"/>
                  </a:lnTo>
                  <a:lnTo>
                    <a:pt x="9692" y="1402"/>
                  </a:lnTo>
                  <a:lnTo>
                    <a:pt x="9526" y="1165"/>
                  </a:lnTo>
                  <a:lnTo>
                    <a:pt x="9335" y="951"/>
                  </a:lnTo>
                  <a:lnTo>
                    <a:pt x="9122" y="737"/>
                  </a:lnTo>
                  <a:lnTo>
                    <a:pt x="8884" y="571"/>
                  </a:lnTo>
                  <a:lnTo>
                    <a:pt x="8623" y="404"/>
                  </a:lnTo>
                  <a:lnTo>
                    <a:pt x="8362" y="286"/>
                  </a:lnTo>
                  <a:lnTo>
                    <a:pt x="8077" y="167"/>
                  </a:lnTo>
                  <a:lnTo>
                    <a:pt x="7768" y="96"/>
                  </a:lnTo>
                  <a:lnTo>
                    <a:pt x="7459" y="48"/>
                  </a:lnTo>
                  <a:lnTo>
                    <a:pt x="7150" y="24"/>
                  </a:lnTo>
                  <a:lnTo>
                    <a:pt x="3112" y="1"/>
                  </a:lnTo>
                  <a:close/>
                </a:path>
              </a:pathLst>
            </a:custGeom>
            <a:solidFill>
              <a:srgbClr val="FCE888"/>
            </a:solidFill>
            <a:ln>
              <a:noFill/>
            </a:ln>
          </p:spPr>
          <p:txBody>
            <a:bodyPr spcFirstLastPara="1" wrap="square" lIns="60950" tIns="60950" rIns="60950" bIns="609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26" name="Google Shape;3099;p67">
              <a:extLst>
                <a:ext uri="{FF2B5EF4-FFF2-40B4-BE49-F238E27FC236}">
                  <a16:creationId xmlns:a16="http://schemas.microsoft.com/office/drawing/2014/main" id="{B25F458E-9712-E88E-E704-B5EBD750F7D9}"/>
                </a:ext>
              </a:extLst>
            </p:cNvPr>
            <p:cNvSpPr/>
            <p:nvPr/>
          </p:nvSpPr>
          <p:spPr>
            <a:xfrm>
              <a:off x="2347400" y="571850"/>
              <a:ext cx="65925" cy="131250"/>
            </a:xfrm>
            <a:custGeom>
              <a:avLst/>
              <a:gdLst/>
              <a:ahLst/>
              <a:cxnLst/>
              <a:rect l="l" t="t" r="r" b="b"/>
              <a:pathLst>
                <a:path w="2637" h="5250" extrusionOk="0">
                  <a:moveTo>
                    <a:pt x="262" y="0"/>
                  </a:moveTo>
                  <a:lnTo>
                    <a:pt x="0" y="5107"/>
                  </a:lnTo>
                  <a:lnTo>
                    <a:pt x="309" y="5178"/>
                  </a:lnTo>
                  <a:lnTo>
                    <a:pt x="642" y="5202"/>
                  </a:lnTo>
                  <a:lnTo>
                    <a:pt x="974" y="5250"/>
                  </a:lnTo>
                  <a:lnTo>
                    <a:pt x="1639" y="5250"/>
                  </a:lnTo>
                  <a:lnTo>
                    <a:pt x="1972" y="5226"/>
                  </a:lnTo>
                  <a:lnTo>
                    <a:pt x="2304" y="5178"/>
                  </a:lnTo>
                  <a:lnTo>
                    <a:pt x="2637" y="5131"/>
                  </a:lnTo>
                  <a:lnTo>
                    <a:pt x="2447" y="24"/>
                  </a:lnTo>
                  <a:lnTo>
                    <a:pt x="262" y="0"/>
                  </a:lnTo>
                  <a:close/>
                </a:path>
              </a:pathLst>
            </a:custGeom>
            <a:solidFill>
              <a:srgbClr val="FCC394"/>
            </a:solidFill>
            <a:ln>
              <a:noFill/>
            </a:ln>
          </p:spPr>
          <p:txBody>
            <a:bodyPr spcFirstLastPara="1" wrap="square" lIns="60950" tIns="60950" rIns="60950" bIns="609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27" name="Google Shape;3100;p67">
              <a:extLst>
                <a:ext uri="{FF2B5EF4-FFF2-40B4-BE49-F238E27FC236}">
                  <a16:creationId xmlns:a16="http://schemas.microsoft.com/office/drawing/2014/main" id="{ED1416CF-568B-7B4B-C54F-CCFC8A744D40}"/>
                </a:ext>
              </a:extLst>
            </p:cNvPr>
            <p:cNvSpPr/>
            <p:nvPr/>
          </p:nvSpPr>
          <p:spPr>
            <a:xfrm>
              <a:off x="2078400" y="298675"/>
              <a:ext cx="592650" cy="380675"/>
            </a:xfrm>
            <a:custGeom>
              <a:avLst/>
              <a:gdLst/>
              <a:ahLst/>
              <a:cxnLst/>
              <a:rect l="l" t="t" r="r" b="b"/>
              <a:pathLst>
                <a:path w="23706" h="15227" extrusionOk="0">
                  <a:moveTo>
                    <a:pt x="3302" y="4585"/>
                  </a:moveTo>
                  <a:lnTo>
                    <a:pt x="3444" y="4609"/>
                  </a:lnTo>
                  <a:lnTo>
                    <a:pt x="3587" y="4656"/>
                  </a:lnTo>
                  <a:lnTo>
                    <a:pt x="3896" y="4751"/>
                  </a:lnTo>
                  <a:lnTo>
                    <a:pt x="4181" y="4918"/>
                  </a:lnTo>
                  <a:lnTo>
                    <a:pt x="4466" y="5084"/>
                  </a:lnTo>
                  <a:lnTo>
                    <a:pt x="4727" y="5274"/>
                  </a:lnTo>
                  <a:lnTo>
                    <a:pt x="4727" y="6652"/>
                  </a:lnTo>
                  <a:lnTo>
                    <a:pt x="4727" y="7174"/>
                  </a:lnTo>
                  <a:lnTo>
                    <a:pt x="4775" y="7697"/>
                  </a:lnTo>
                  <a:lnTo>
                    <a:pt x="4846" y="8196"/>
                  </a:lnTo>
                  <a:lnTo>
                    <a:pt x="4917" y="8694"/>
                  </a:lnTo>
                  <a:lnTo>
                    <a:pt x="4418" y="8362"/>
                  </a:lnTo>
                  <a:lnTo>
                    <a:pt x="3943" y="7982"/>
                  </a:lnTo>
                  <a:lnTo>
                    <a:pt x="3492" y="7602"/>
                  </a:lnTo>
                  <a:lnTo>
                    <a:pt x="3088" y="7174"/>
                  </a:lnTo>
                  <a:lnTo>
                    <a:pt x="2898" y="6960"/>
                  </a:lnTo>
                  <a:lnTo>
                    <a:pt x="2684" y="6699"/>
                  </a:lnTo>
                  <a:lnTo>
                    <a:pt x="2518" y="6414"/>
                  </a:lnTo>
                  <a:lnTo>
                    <a:pt x="2375" y="6105"/>
                  </a:lnTo>
                  <a:lnTo>
                    <a:pt x="2328" y="5939"/>
                  </a:lnTo>
                  <a:lnTo>
                    <a:pt x="2280" y="5773"/>
                  </a:lnTo>
                  <a:lnTo>
                    <a:pt x="2257" y="5630"/>
                  </a:lnTo>
                  <a:lnTo>
                    <a:pt x="2257" y="5464"/>
                  </a:lnTo>
                  <a:lnTo>
                    <a:pt x="2280" y="5298"/>
                  </a:lnTo>
                  <a:lnTo>
                    <a:pt x="2328" y="5155"/>
                  </a:lnTo>
                  <a:lnTo>
                    <a:pt x="2399" y="5013"/>
                  </a:lnTo>
                  <a:lnTo>
                    <a:pt x="2494" y="4894"/>
                  </a:lnTo>
                  <a:lnTo>
                    <a:pt x="2613" y="4775"/>
                  </a:lnTo>
                  <a:lnTo>
                    <a:pt x="2732" y="4680"/>
                  </a:lnTo>
                  <a:lnTo>
                    <a:pt x="2874" y="4633"/>
                  </a:lnTo>
                  <a:lnTo>
                    <a:pt x="2993" y="4585"/>
                  </a:lnTo>
                  <a:close/>
                  <a:moveTo>
                    <a:pt x="21022" y="4704"/>
                  </a:moveTo>
                  <a:lnTo>
                    <a:pt x="21140" y="4728"/>
                  </a:lnTo>
                  <a:lnTo>
                    <a:pt x="21259" y="4775"/>
                  </a:lnTo>
                  <a:lnTo>
                    <a:pt x="21330" y="4870"/>
                  </a:lnTo>
                  <a:lnTo>
                    <a:pt x="21402" y="4965"/>
                  </a:lnTo>
                  <a:lnTo>
                    <a:pt x="21425" y="5084"/>
                  </a:lnTo>
                  <a:lnTo>
                    <a:pt x="21449" y="5227"/>
                  </a:lnTo>
                  <a:lnTo>
                    <a:pt x="21449" y="5393"/>
                  </a:lnTo>
                  <a:lnTo>
                    <a:pt x="21425" y="5725"/>
                  </a:lnTo>
                  <a:lnTo>
                    <a:pt x="21330" y="6058"/>
                  </a:lnTo>
                  <a:lnTo>
                    <a:pt x="21235" y="6390"/>
                  </a:lnTo>
                  <a:lnTo>
                    <a:pt x="21045" y="6865"/>
                  </a:lnTo>
                  <a:lnTo>
                    <a:pt x="20879" y="7174"/>
                  </a:lnTo>
                  <a:lnTo>
                    <a:pt x="20713" y="7436"/>
                  </a:lnTo>
                  <a:lnTo>
                    <a:pt x="20523" y="7721"/>
                  </a:lnTo>
                  <a:lnTo>
                    <a:pt x="20309" y="7958"/>
                  </a:lnTo>
                  <a:lnTo>
                    <a:pt x="20095" y="8196"/>
                  </a:lnTo>
                  <a:lnTo>
                    <a:pt x="19858" y="8409"/>
                  </a:lnTo>
                  <a:lnTo>
                    <a:pt x="19596" y="8623"/>
                  </a:lnTo>
                  <a:lnTo>
                    <a:pt x="19335" y="8789"/>
                  </a:lnTo>
                  <a:lnTo>
                    <a:pt x="19430" y="8314"/>
                  </a:lnTo>
                  <a:lnTo>
                    <a:pt x="19501" y="7816"/>
                  </a:lnTo>
                  <a:lnTo>
                    <a:pt x="19549" y="7293"/>
                  </a:lnTo>
                  <a:lnTo>
                    <a:pt x="19573" y="6770"/>
                  </a:lnTo>
                  <a:lnTo>
                    <a:pt x="19573" y="6010"/>
                  </a:lnTo>
                  <a:lnTo>
                    <a:pt x="19691" y="5797"/>
                  </a:lnTo>
                  <a:lnTo>
                    <a:pt x="19858" y="5559"/>
                  </a:lnTo>
                  <a:lnTo>
                    <a:pt x="20024" y="5322"/>
                  </a:lnTo>
                  <a:lnTo>
                    <a:pt x="20238" y="5108"/>
                  </a:lnTo>
                  <a:lnTo>
                    <a:pt x="20452" y="4918"/>
                  </a:lnTo>
                  <a:lnTo>
                    <a:pt x="20570" y="4846"/>
                  </a:lnTo>
                  <a:lnTo>
                    <a:pt x="20689" y="4775"/>
                  </a:lnTo>
                  <a:lnTo>
                    <a:pt x="20784" y="4728"/>
                  </a:lnTo>
                  <a:lnTo>
                    <a:pt x="20903" y="4704"/>
                  </a:lnTo>
                  <a:close/>
                  <a:moveTo>
                    <a:pt x="4775" y="1"/>
                  </a:moveTo>
                  <a:lnTo>
                    <a:pt x="4751" y="2661"/>
                  </a:lnTo>
                  <a:lnTo>
                    <a:pt x="4442" y="2542"/>
                  </a:lnTo>
                  <a:lnTo>
                    <a:pt x="4109" y="2447"/>
                  </a:lnTo>
                  <a:lnTo>
                    <a:pt x="3801" y="2376"/>
                  </a:lnTo>
                  <a:lnTo>
                    <a:pt x="3468" y="2329"/>
                  </a:lnTo>
                  <a:lnTo>
                    <a:pt x="3112" y="2305"/>
                  </a:lnTo>
                  <a:lnTo>
                    <a:pt x="2779" y="2329"/>
                  </a:lnTo>
                  <a:lnTo>
                    <a:pt x="2447" y="2400"/>
                  </a:lnTo>
                  <a:lnTo>
                    <a:pt x="2090" y="2495"/>
                  </a:lnTo>
                  <a:lnTo>
                    <a:pt x="1782" y="2614"/>
                  </a:lnTo>
                  <a:lnTo>
                    <a:pt x="1520" y="2756"/>
                  </a:lnTo>
                  <a:lnTo>
                    <a:pt x="1259" y="2922"/>
                  </a:lnTo>
                  <a:lnTo>
                    <a:pt x="1022" y="3112"/>
                  </a:lnTo>
                  <a:lnTo>
                    <a:pt x="808" y="3326"/>
                  </a:lnTo>
                  <a:lnTo>
                    <a:pt x="618" y="3564"/>
                  </a:lnTo>
                  <a:lnTo>
                    <a:pt x="475" y="3825"/>
                  </a:lnTo>
                  <a:lnTo>
                    <a:pt x="333" y="4086"/>
                  </a:lnTo>
                  <a:lnTo>
                    <a:pt x="214" y="4348"/>
                  </a:lnTo>
                  <a:lnTo>
                    <a:pt x="119" y="4633"/>
                  </a:lnTo>
                  <a:lnTo>
                    <a:pt x="48" y="4941"/>
                  </a:lnTo>
                  <a:lnTo>
                    <a:pt x="24" y="5250"/>
                  </a:lnTo>
                  <a:lnTo>
                    <a:pt x="0" y="5559"/>
                  </a:lnTo>
                  <a:lnTo>
                    <a:pt x="0" y="5868"/>
                  </a:lnTo>
                  <a:lnTo>
                    <a:pt x="24" y="6177"/>
                  </a:lnTo>
                  <a:lnTo>
                    <a:pt x="95" y="6462"/>
                  </a:lnTo>
                  <a:lnTo>
                    <a:pt x="166" y="6770"/>
                  </a:lnTo>
                  <a:lnTo>
                    <a:pt x="285" y="7055"/>
                  </a:lnTo>
                  <a:lnTo>
                    <a:pt x="404" y="7341"/>
                  </a:lnTo>
                  <a:lnTo>
                    <a:pt x="546" y="7602"/>
                  </a:lnTo>
                  <a:lnTo>
                    <a:pt x="689" y="7863"/>
                  </a:lnTo>
                  <a:lnTo>
                    <a:pt x="879" y="8124"/>
                  </a:lnTo>
                  <a:lnTo>
                    <a:pt x="1045" y="8362"/>
                  </a:lnTo>
                  <a:lnTo>
                    <a:pt x="1259" y="8599"/>
                  </a:lnTo>
                  <a:lnTo>
                    <a:pt x="1687" y="9051"/>
                  </a:lnTo>
                  <a:lnTo>
                    <a:pt x="2138" y="9455"/>
                  </a:lnTo>
                  <a:lnTo>
                    <a:pt x="2613" y="9835"/>
                  </a:lnTo>
                  <a:lnTo>
                    <a:pt x="3112" y="10215"/>
                  </a:lnTo>
                  <a:lnTo>
                    <a:pt x="3872" y="10713"/>
                  </a:lnTo>
                  <a:lnTo>
                    <a:pt x="4680" y="11189"/>
                  </a:lnTo>
                  <a:lnTo>
                    <a:pt x="5487" y="11616"/>
                  </a:lnTo>
                  <a:lnTo>
                    <a:pt x="6318" y="11996"/>
                  </a:lnTo>
                  <a:lnTo>
                    <a:pt x="6580" y="12352"/>
                  </a:lnTo>
                  <a:lnTo>
                    <a:pt x="6865" y="12709"/>
                  </a:lnTo>
                  <a:lnTo>
                    <a:pt x="7150" y="13018"/>
                  </a:lnTo>
                  <a:lnTo>
                    <a:pt x="7459" y="13326"/>
                  </a:lnTo>
                  <a:lnTo>
                    <a:pt x="7791" y="13611"/>
                  </a:lnTo>
                  <a:lnTo>
                    <a:pt x="8124" y="13873"/>
                  </a:lnTo>
                  <a:lnTo>
                    <a:pt x="8456" y="14110"/>
                  </a:lnTo>
                  <a:lnTo>
                    <a:pt x="8836" y="14348"/>
                  </a:lnTo>
                  <a:lnTo>
                    <a:pt x="9193" y="14538"/>
                  </a:lnTo>
                  <a:lnTo>
                    <a:pt x="9573" y="14704"/>
                  </a:lnTo>
                  <a:lnTo>
                    <a:pt x="9976" y="14870"/>
                  </a:lnTo>
                  <a:lnTo>
                    <a:pt x="10380" y="14989"/>
                  </a:lnTo>
                  <a:lnTo>
                    <a:pt x="10784" y="15084"/>
                  </a:lnTo>
                  <a:lnTo>
                    <a:pt x="11212" y="15155"/>
                  </a:lnTo>
                  <a:lnTo>
                    <a:pt x="11639" y="15203"/>
                  </a:lnTo>
                  <a:lnTo>
                    <a:pt x="12067" y="15227"/>
                  </a:lnTo>
                  <a:lnTo>
                    <a:pt x="12447" y="15227"/>
                  </a:lnTo>
                  <a:lnTo>
                    <a:pt x="12827" y="15179"/>
                  </a:lnTo>
                  <a:lnTo>
                    <a:pt x="13207" y="15132"/>
                  </a:lnTo>
                  <a:lnTo>
                    <a:pt x="13563" y="15060"/>
                  </a:lnTo>
                  <a:lnTo>
                    <a:pt x="13943" y="14965"/>
                  </a:lnTo>
                  <a:lnTo>
                    <a:pt x="14276" y="14870"/>
                  </a:lnTo>
                  <a:lnTo>
                    <a:pt x="14632" y="14728"/>
                  </a:lnTo>
                  <a:lnTo>
                    <a:pt x="14965" y="14585"/>
                  </a:lnTo>
                  <a:lnTo>
                    <a:pt x="15297" y="14419"/>
                  </a:lnTo>
                  <a:lnTo>
                    <a:pt x="15630" y="14229"/>
                  </a:lnTo>
                  <a:lnTo>
                    <a:pt x="15938" y="14015"/>
                  </a:lnTo>
                  <a:lnTo>
                    <a:pt x="16247" y="13801"/>
                  </a:lnTo>
                  <a:lnTo>
                    <a:pt x="16532" y="13564"/>
                  </a:lnTo>
                  <a:lnTo>
                    <a:pt x="16817" y="13326"/>
                  </a:lnTo>
                  <a:lnTo>
                    <a:pt x="17079" y="13065"/>
                  </a:lnTo>
                  <a:lnTo>
                    <a:pt x="17340" y="12780"/>
                  </a:lnTo>
                  <a:lnTo>
                    <a:pt x="17744" y="12281"/>
                  </a:lnTo>
                  <a:lnTo>
                    <a:pt x="18124" y="11735"/>
                  </a:lnTo>
                  <a:lnTo>
                    <a:pt x="18670" y="11592"/>
                  </a:lnTo>
                  <a:lnTo>
                    <a:pt x="19216" y="11402"/>
                  </a:lnTo>
                  <a:lnTo>
                    <a:pt x="19715" y="11165"/>
                  </a:lnTo>
                  <a:lnTo>
                    <a:pt x="20214" y="10903"/>
                  </a:lnTo>
                  <a:lnTo>
                    <a:pt x="20713" y="10618"/>
                  </a:lnTo>
                  <a:lnTo>
                    <a:pt x="21164" y="10286"/>
                  </a:lnTo>
                  <a:lnTo>
                    <a:pt x="21568" y="9930"/>
                  </a:lnTo>
                  <a:lnTo>
                    <a:pt x="21972" y="9550"/>
                  </a:lnTo>
                  <a:lnTo>
                    <a:pt x="22328" y="9122"/>
                  </a:lnTo>
                  <a:lnTo>
                    <a:pt x="22661" y="8671"/>
                  </a:lnTo>
                  <a:lnTo>
                    <a:pt x="22946" y="8219"/>
                  </a:lnTo>
                  <a:lnTo>
                    <a:pt x="23183" y="7721"/>
                  </a:lnTo>
                  <a:lnTo>
                    <a:pt x="23397" y="7174"/>
                  </a:lnTo>
                  <a:lnTo>
                    <a:pt x="23539" y="6628"/>
                  </a:lnTo>
                  <a:lnTo>
                    <a:pt x="23658" y="6058"/>
                  </a:lnTo>
                  <a:lnTo>
                    <a:pt x="23706" y="5464"/>
                  </a:lnTo>
                  <a:lnTo>
                    <a:pt x="23706" y="5179"/>
                  </a:lnTo>
                  <a:lnTo>
                    <a:pt x="23682" y="4870"/>
                  </a:lnTo>
                  <a:lnTo>
                    <a:pt x="23658" y="4609"/>
                  </a:lnTo>
                  <a:lnTo>
                    <a:pt x="23587" y="4324"/>
                  </a:lnTo>
                  <a:lnTo>
                    <a:pt x="23492" y="4063"/>
                  </a:lnTo>
                  <a:lnTo>
                    <a:pt x="23373" y="3801"/>
                  </a:lnTo>
                  <a:lnTo>
                    <a:pt x="23254" y="3564"/>
                  </a:lnTo>
                  <a:lnTo>
                    <a:pt x="23088" y="3350"/>
                  </a:lnTo>
                  <a:lnTo>
                    <a:pt x="22922" y="3160"/>
                  </a:lnTo>
                  <a:lnTo>
                    <a:pt x="22708" y="2970"/>
                  </a:lnTo>
                  <a:lnTo>
                    <a:pt x="22494" y="2827"/>
                  </a:lnTo>
                  <a:lnTo>
                    <a:pt x="22257" y="2685"/>
                  </a:lnTo>
                  <a:lnTo>
                    <a:pt x="21995" y="2590"/>
                  </a:lnTo>
                  <a:lnTo>
                    <a:pt x="21734" y="2495"/>
                  </a:lnTo>
                  <a:lnTo>
                    <a:pt x="21425" y="2447"/>
                  </a:lnTo>
                  <a:lnTo>
                    <a:pt x="21117" y="2424"/>
                  </a:lnTo>
                  <a:lnTo>
                    <a:pt x="20713" y="2447"/>
                  </a:lnTo>
                  <a:lnTo>
                    <a:pt x="20333" y="2542"/>
                  </a:lnTo>
                  <a:lnTo>
                    <a:pt x="19953" y="2661"/>
                  </a:lnTo>
                  <a:lnTo>
                    <a:pt x="19596" y="2804"/>
                  </a:lnTo>
                  <a:lnTo>
                    <a:pt x="19620" y="120"/>
                  </a:lnTo>
                  <a:lnTo>
                    <a:pt x="4775" y="1"/>
                  </a:lnTo>
                  <a:close/>
                </a:path>
              </a:pathLst>
            </a:custGeom>
            <a:solidFill>
              <a:srgbClr val="FCE888"/>
            </a:solidFill>
            <a:ln>
              <a:noFill/>
            </a:ln>
          </p:spPr>
          <p:txBody>
            <a:bodyPr spcFirstLastPara="1" wrap="square" lIns="60950" tIns="60950" rIns="60950" bIns="609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28" name="Google Shape;3101;p67">
              <a:extLst>
                <a:ext uri="{FF2B5EF4-FFF2-40B4-BE49-F238E27FC236}">
                  <a16:creationId xmlns:a16="http://schemas.microsoft.com/office/drawing/2014/main" id="{CEB0AB78-CCD8-14DA-411D-EDE3D3E58B89}"/>
                </a:ext>
              </a:extLst>
            </p:cNvPr>
            <p:cNvSpPr/>
            <p:nvPr/>
          </p:nvSpPr>
          <p:spPr>
            <a:xfrm>
              <a:off x="2197150" y="298675"/>
              <a:ext cx="371775" cy="52300"/>
            </a:xfrm>
            <a:custGeom>
              <a:avLst/>
              <a:gdLst/>
              <a:ahLst/>
              <a:cxnLst/>
              <a:rect l="l" t="t" r="r" b="b"/>
              <a:pathLst>
                <a:path w="14871" h="2092" extrusionOk="0">
                  <a:moveTo>
                    <a:pt x="25" y="1"/>
                  </a:moveTo>
                  <a:lnTo>
                    <a:pt x="1" y="1972"/>
                  </a:lnTo>
                  <a:lnTo>
                    <a:pt x="14846" y="2091"/>
                  </a:lnTo>
                  <a:lnTo>
                    <a:pt x="14870" y="120"/>
                  </a:lnTo>
                  <a:lnTo>
                    <a:pt x="25" y="1"/>
                  </a:lnTo>
                  <a:close/>
                </a:path>
              </a:pathLst>
            </a:custGeom>
            <a:solidFill>
              <a:srgbClr val="FCC394"/>
            </a:solidFill>
            <a:ln>
              <a:noFill/>
            </a:ln>
          </p:spPr>
          <p:txBody>
            <a:bodyPr spcFirstLastPara="1" wrap="square" lIns="60950" tIns="60950" rIns="60950" bIns="609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29" name="Google Shape;3102;p67">
              <a:extLst>
                <a:ext uri="{FF2B5EF4-FFF2-40B4-BE49-F238E27FC236}">
                  <a16:creationId xmlns:a16="http://schemas.microsoft.com/office/drawing/2014/main" id="{8074B9A5-97CF-817F-31E2-FFA464EC2F69}"/>
                </a:ext>
              </a:extLst>
            </p:cNvPr>
            <p:cNvSpPr/>
            <p:nvPr/>
          </p:nvSpPr>
          <p:spPr>
            <a:xfrm>
              <a:off x="2162725" y="277900"/>
              <a:ext cx="441225" cy="55850"/>
            </a:xfrm>
            <a:custGeom>
              <a:avLst/>
              <a:gdLst/>
              <a:ahLst/>
              <a:cxnLst/>
              <a:rect l="l" t="t" r="r" b="b"/>
              <a:pathLst>
                <a:path w="17649" h="2234" extrusionOk="0">
                  <a:moveTo>
                    <a:pt x="1069" y="0"/>
                  </a:moveTo>
                  <a:lnTo>
                    <a:pt x="855" y="24"/>
                  </a:lnTo>
                  <a:lnTo>
                    <a:pt x="641" y="95"/>
                  </a:lnTo>
                  <a:lnTo>
                    <a:pt x="475" y="190"/>
                  </a:lnTo>
                  <a:lnTo>
                    <a:pt x="309" y="309"/>
                  </a:lnTo>
                  <a:lnTo>
                    <a:pt x="190" y="476"/>
                  </a:lnTo>
                  <a:lnTo>
                    <a:pt x="95" y="642"/>
                  </a:lnTo>
                  <a:lnTo>
                    <a:pt x="24" y="832"/>
                  </a:lnTo>
                  <a:lnTo>
                    <a:pt x="0" y="1046"/>
                  </a:lnTo>
                  <a:lnTo>
                    <a:pt x="24" y="1259"/>
                  </a:lnTo>
                  <a:lnTo>
                    <a:pt x="71" y="1473"/>
                  </a:lnTo>
                  <a:lnTo>
                    <a:pt x="166" y="1639"/>
                  </a:lnTo>
                  <a:lnTo>
                    <a:pt x="309" y="1806"/>
                  </a:lnTo>
                  <a:lnTo>
                    <a:pt x="451" y="1924"/>
                  </a:lnTo>
                  <a:lnTo>
                    <a:pt x="641" y="2019"/>
                  </a:lnTo>
                  <a:lnTo>
                    <a:pt x="831" y="2091"/>
                  </a:lnTo>
                  <a:lnTo>
                    <a:pt x="1045" y="2114"/>
                  </a:lnTo>
                  <a:lnTo>
                    <a:pt x="16580" y="2233"/>
                  </a:lnTo>
                  <a:lnTo>
                    <a:pt x="16793" y="2233"/>
                  </a:lnTo>
                  <a:lnTo>
                    <a:pt x="17007" y="2162"/>
                  </a:lnTo>
                  <a:lnTo>
                    <a:pt x="17174" y="2067"/>
                  </a:lnTo>
                  <a:lnTo>
                    <a:pt x="17340" y="1948"/>
                  </a:lnTo>
                  <a:lnTo>
                    <a:pt x="17459" y="1782"/>
                  </a:lnTo>
                  <a:lnTo>
                    <a:pt x="17577" y="1616"/>
                  </a:lnTo>
                  <a:lnTo>
                    <a:pt x="17625" y="1402"/>
                  </a:lnTo>
                  <a:lnTo>
                    <a:pt x="17649" y="1188"/>
                  </a:lnTo>
                  <a:lnTo>
                    <a:pt x="17625" y="974"/>
                  </a:lnTo>
                  <a:lnTo>
                    <a:pt x="17577" y="784"/>
                  </a:lnTo>
                  <a:lnTo>
                    <a:pt x="17482" y="618"/>
                  </a:lnTo>
                  <a:lnTo>
                    <a:pt x="17340" y="452"/>
                  </a:lnTo>
                  <a:lnTo>
                    <a:pt x="17197" y="309"/>
                  </a:lnTo>
                  <a:lnTo>
                    <a:pt x="17007" y="214"/>
                  </a:lnTo>
                  <a:lnTo>
                    <a:pt x="16817" y="167"/>
                  </a:lnTo>
                  <a:lnTo>
                    <a:pt x="16603" y="143"/>
                  </a:lnTo>
                  <a:lnTo>
                    <a:pt x="1069" y="0"/>
                  </a:lnTo>
                  <a:close/>
                </a:path>
              </a:pathLst>
            </a:custGeom>
            <a:solidFill>
              <a:srgbClr val="FCE888"/>
            </a:solidFill>
            <a:ln>
              <a:noFill/>
            </a:ln>
          </p:spPr>
          <p:txBody>
            <a:bodyPr spcFirstLastPara="1" wrap="square" lIns="60950" tIns="60950" rIns="60950" bIns="609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30" name="Google Shape;3103;p67">
              <a:extLst>
                <a:ext uri="{FF2B5EF4-FFF2-40B4-BE49-F238E27FC236}">
                  <a16:creationId xmlns:a16="http://schemas.microsoft.com/office/drawing/2014/main" id="{E9FDADE9-0BA9-0DC0-B267-D21D386BE5DA}"/>
                </a:ext>
              </a:extLst>
            </p:cNvPr>
            <p:cNvSpPr/>
            <p:nvPr/>
          </p:nvSpPr>
          <p:spPr>
            <a:xfrm>
              <a:off x="2178750" y="891925"/>
              <a:ext cx="401450" cy="87300"/>
            </a:xfrm>
            <a:custGeom>
              <a:avLst/>
              <a:gdLst/>
              <a:ahLst/>
              <a:cxnLst/>
              <a:rect l="l" t="t" r="r" b="b"/>
              <a:pathLst>
                <a:path w="16058" h="3492" extrusionOk="0">
                  <a:moveTo>
                    <a:pt x="1378" y="0"/>
                  </a:moveTo>
                  <a:lnTo>
                    <a:pt x="1236" y="24"/>
                  </a:lnTo>
                  <a:lnTo>
                    <a:pt x="1093" y="48"/>
                  </a:lnTo>
                  <a:lnTo>
                    <a:pt x="951" y="119"/>
                  </a:lnTo>
                  <a:lnTo>
                    <a:pt x="808" y="166"/>
                  </a:lnTo>
                  <a:lnTo>
                    <a:pt x="689" y="238"/>
                  </a:lnTo>
                  <a:lnTo>
                    <a:pt x="452" y="428"/>
                  </a:lnTo>
                  <a:lnTo>
                    <a:pt x="262" y="665"/>
                  </a:lnTo>
                  <a:lnTo>
                    <a:pt x="190" y="784"/>
                  </a:lnTo>
                  <a:lnTo>
                    <a:pt x="119" y="903"/>
                  </a:lnTo>
                  <a:lnTo>
                    <a:pt x="72" y="1045"/>
                  </a:lnTo>
                  <a:lnTo>
                    <a:pt x="24" y="1212"/>
                  </a:lnTo>
                  <a:lnTo>
                    <a:pt x="0" y="1354"/>
                  </a:lnTo>
                  <a:lnTo>
                    <a:pt x="0" y="1497"/>
                  </a:lnTo>
                  <a:lnTo>
                    <a:pt x="95" y="3349"/>
                  </a:lnTo>
                  <a:lnTo>
                    <a:pt x="16057" y="3492"/>
                  </a:lnTo>
                  <a:lnTo>
                    <a:pt x="16057" y="3492"/>
                  </a:lnTo>
                  <a:lnTo>
                    <a:pt x="15962" y="1639"/>
                  </a:lnTo>
                  <a:lnTo>
                    <a:pt x="15962" y="1473"/>
                  </a:lnTo>
                  <a:lnTo>
                    <a:pt x="15939" y="1330"/>
                  </a:lnTo>
                  <a:lnTo>
                    <a:pt x="15891" y="1188"/>
                  </a:lnTo>
                  <a:lnTo>
                    <a:pt x="15844" y="1045"/>
                  </a:lnTo>
                  <a:lnTo>
                    <a:pt x="15772" y="903"/>
                  </a:lnTo>
                  <a:lnTo>
                    <a:pt x="15701" y="784"/>
                  </a:lnTo>
                  <a:lnTo>
                    <a:pt x="15511" y="547"/>
                  </a:lnTo>
                  <a:lnTo>
                    <a:pt x="15297" y="356"/>
                  </a:lnTo>
                  <a:lnTo>
                    <a:pt x="15179" y="285"/>
                  </a:lnTo>
                  <a:lnTo>
                    <a:pt x="15036" y="214"/>
                  </a:lnTo>
                  <a:lnTo>
                    <a:pt x="14894" y="166"/>
                  </a:lnTo>
                  <a:lnTo>
                    <a:pt x="14751" y="143"/>
                  </a:lnTo>
                  <a:lnTo>
                    <a:pt x="14609" y="119"/>
                  </a:lnTo>
                  <a:lnTo>
                    <a:pt x="14442" y="95"/>
                  </a:lnTo>
                  <a:lnTo>
                    <a:pt x="1544" y="0"/>
                  </a:lnTo>
                  <a:close/>
                </a:path>
              </a:pathLst>
            </a:custGeom>
            <a:solidFill>
              <a:srgbClr val="313131"/>
            </a:solidFill>
            <a:ln>
              <a:noFill/>
            </a:ln>
          </p:spPr>
          <p:txBody>
            <a:bodyPr spcFirstLastPara="1" wrap="square" lIns="60950" tIns="60950" rIns="60950" bIns="609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grpSp>
      <p:sp>
        <p:nvSpPr>
          <p:cNvPr id="31" name="Rectangle 30">
            <a:extLst>
              <a:ext uri="{FF2B5EF4-FFF2-40B4-BE49-F238E27FC236}">
                <a16:creationId xmlns:a16="http://schemas.microsoft.com/office/drawing/2014/main" id="{249A1F6A-EE76-345F-0B89-B2D24EE15341}"/>
              </a:ext>
            </a:extLst>
          </p:cNvPr>
          <p:cNvSpPr/>
          <p:nvPr/>
        </p:nvSpPr>
        <p:spPr>
          <a:xfrm>
            <a:off x="3815005" y="1673859"/>
            <a:ext cx="7543875" cy="1675843"/>
          </a:xfrm>
          <a:prstGeom prst="rect">
            <a:avLst/>
          </a:prstGeom>
        </p:spPr>
        <p:txBody>
          <a:bodyPr wrap="square">
            <a:spAutoFit/>
          </a:bodyPr>
          <a:lstStyle/>
          <a:p>
            <a:pPr marL="381019" marR="0" lvl="0" indent="-381019" algn="just" defTabSz="914400" eaLnBrk="1" fontAlgn="auto" latinLnBrk="0" hangingPunct="1">
              <a:lnSpc>
                <a:spcPct val="150000"/>
              </a:lnSpc>
              <a:spcBef>
                <a:spcPts val="0"/>
              </a:spcBef>
              <a:spcAft>
                <a:spcPts val="0"/>
              </a:spcAft>
              <a:buClrTx/>
              <a:buSzTx/>
              <a:buFont typeface="Arial" pitchFamily="34" charset="0"/>
              <a:buChar char="•"/>
              <a:tabLst/>
              <a:defRPr/>
            </a:pPr>
            <a:r>
              <a:rPr lang="vi-VN" sz="2400" dirty="0">
                <a:latin typeface="UTM Avo" panose="02040603050506020204" pitchFamily="18" charset="0"/>
                <a:ea typeface="Calibri"/>
                <a:cs typeface="Times New Roman"/>
              </a:rPr>
              <a:t>Em có nhận xét gì về biểu đồ? </a:t>
            </a:r>
            <a:endParaRPr lang="en-US" sz="2400" dirty="0">
              <a:latin typeface="UTM Avo" panose="02040603050506020204" pitchFamily="18" charset="0"/>
              <a:ea typeface="Calibri"/>
              <a:cs typeface="Times New Roman"/>
            </a:endParaRPr>
          </a:p>
          <a:p>
            <a:pPr marL="381019" marR="0" lvl="0" indent="-381019" algn="just" defTabSz="914400" eaLnBrk="1" fontAlgn="auto" latinLnBrk="0" hangingPunct="1">
              <a:lnSpc>
                <a:spcPct val="150000"/>
              </a:lnSpc>
              <a:spcBef>
                <a:spcPts val="0"/>
              </a:spcBef>
              <a:spcAft>
                <a:spcPts val="0"/>
              </a:spcAft>
              <a:buClrTx/>
              <a:buSzTx/>
              <a:buFont typeface="Arial" pitchFamily="34" charset="0"/>
              <a:buChar char="•"/>
              <a:tabLst/>
              <a:defRPr/>
            </a:pPr>
            <a:r>
              <a:rPr lang="vi-VN" sz="2400" dirty="0">
                <a:latin typeface="UTM Avo" panose="02040603050506020204" pitchFamily="18" charset="0"/>
                <a:ea typeface="Calibri"/>
                <a:cs typeface="Times New Roman"/>
              </a:rPr>
              <a:t>Dự đoán tuổi thọ trung bình của người Việt Nam trong 10 năm tiếp theo?</a:t>
            </a:r>
          </a:p>
        </p:txBody>
      </p:sp>
      <p:sp>
        <p:nvSpPr>
          <p:cNvPr id="32" name="Rectangle 31">
            <a:extLst>
              <a:ext uri="{FF2B5EF4-FFF2-40B4-BE49-F238E27FC236}">
                <a16:creationId xmlns:a16="http://schemas.microsoft.com/office/drawing/2014/main" id="{1E7C2D95-5BC7-C587-4527-41A4FC957417}"/>
              </a:ext>
            </a:extLst>
          </p:cNvPr>
          <p:cNvSpPr/>
          <p:nvPr/>
        </p:nvSpPr>
        <p:spPr>
          <a:xfrm>
            <a:off x="441672" y="3023695"/>
            <a:ext cx="1483938" cy="574388"/>
          </a:xfrm>
          <a:prstGeom prst="rect">
            <a:avLst/>
          </a:prstGeom>
        </p:spPr>
        <p:txBody>
          <a:bodyPr wrap="square">
            <a:spAutoFit/>
          </a:bodyPr>
          <a:lstStyle/>
          <a:p>
            <a:pPr algn="ctr">
              <a:lnSpc>
                <a:spcPct val="150000"/>
              </a:lnSpc>
            </a:pPr>
            <a:r>
              <a:rPr lang="en-US" sz="2400" b="1" dirty="0" err="1">
                <a:solidFill>
                  <a:srgbClr val="C00000"/>
                </a:solidFill>
                <a:latin typeface="UTM Avo" panose="02040603050506020204" pitchFamily="18" charset="0"/>
                <a:cs typeface="Arial" pitchFamily="34" charset="0"/>
              </a:rPr>
              <a:t>Trả</a:t>
            </a:r>
            <a:r>
              <a:rPr lang="en-US" sz="2400" b="1" dirty="0">
                <a:solidFill>
                  <a:srgbClr val="C00000"/>
                </a:solidFill>
                <a:latin typeface="UTM Avo" panose="02040603050506020204" pitchFamily="18" charset="0"/>
                <a:cs typeface="Arial" pitchFamily="34" charset="0"/>
              </a:rPr>
              <a:t> </a:t>
            </a:r>
            <a:r>
              <a:rPr lang="en-US" sz="2400" b="1" dirty="0" err="1">
                <a:solidFill>
                  <a:srgbClr val="C00000"/>
                </a:solidFill>
                <a:latin typeface="UTM Avo" panose="02040603050506020204" pitchFamily="18" charset="0"/>
                <a:cs typeface="Arial" pitchFamily="34" charset="0"/>
              </a:rPr>
              <a:t>lời</a:t>
            </a:r>
            <a:endParaRPr lang="en-US" sz="2400" b="1" dirty="0">
              <a:solidFill>
                <a:srgbClr val="C00000"/>
              </a:solidFill>
              <a:latin typeface="UTM Avo" panose="02040603050506020204" pitchFamily="18" charset="0"/>
              <a:cs typeface="Arial" pitchFamily="34" charset="0"/>
            </a:endParaRPr>
          </a:p>
        </p:txBody>
      </p:sp>
      <p:sp>
        <p:nvSpPr>
          <p:cNvPr id="33" name="Rounded Rectangle 2">
            <a:extLst>
              <a:ext uri="{FF2B5EF4-FFF2-40B4-BE49-F238E27FC236}">
                <a16:creationId xmlns:a16="http://schemas.microsoft.com/office/drawing/2014/main" id="{F873AA3E-25CC-3A51-159E-6F7E83C19D10}"/>
              </a:ext>
            </a:extLst>
          </p:cNvPr>
          <p:cNvSpPr/>
          <p:nvPr/>
        </p:nvSpPr>
        <p:spPr>
          <a:xfrm>
            <a:off x="691353" y="3738887"/>
            <a:ext cx="1664687" cy="510778"/>
          </a:xfrm>
          <a:prstGeom prst="roundRect">
            <a:avLst/>
          </a:prstGeom>
          <a:solidFill>
            <a:srgbClr val="FF8B9C">
              <a:lumMod val="40000"/>
              <a:lumOff val="60000"/>
            </a:srgbClr>
          </a:solidFill>
        </p:spPr>
        <p:txBody>
          <a:bodyPr wrap="none">
            <a:spAutoFit/>
          </a:bodyPr>
          <a:lstStyle/>
          <a:p>
            <a:pPr marL="0" marR="0" lvl="0" indent="0" algn="ctr" defTabSz="914400" eaLnBrk="1" fontAlgn="auto" latinLnBrk="0" hangingPunct="1">
              <a:spcBef>
                <a:spcPts val="0"/>
              </a:spcBef>
              <a:spcAft>
                <a:spcPts val="0"/>
              </a:spcAft>
              <a:buClrTx/>
              <a:buSzTx/>
              <a:buFontTx/>
              <a:buNone/>
              <a:tabLst/>
              <a:defRPr/>
            </a:pPr>
            <a:r>
              <a:rPr kumimoji="0" lang="en-US" sz="2400" b="1" i="0" u="none" strike="noStrike" kern="0" cap="none" spc="0" normalizeH="0" baseline="0" noProof="0" dirty="0" err="1">
                <a:ln>
                  <a:noFill/>
                </a:ln>
                <a:solidFill>
                  <a:sysClr val="windowText" lastClr="000000"/>
                </a:solidFill>
                <a:effectLst/>
                <a:uLnTx/>
                <a:uFillTx/>
                <a:latin typeface="UTM Avo" panose="02040603050506020204" pitchFamily="18" charset="0"/>
              </a:rPr>
              <a:t>Nhận</a:t>
            </a:r>
            <a:r>
              <a:rPr kumimoji="0" lang="en-US" sz="2400" b="1"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400" b="1" i="0" u="none" strike="noStrike" kern="0" cap="none" spc="0" normalizeH="0" baseline="0" noProof="0" dirty="0" err="1">
                <a:ln>
                  <a:noFill/>
                </a:ln>
                <a:solidFill>
                  <a:sysClr val="windowText" lastClr="000000"/>
                </a:solidFill>
                <a:effectLst/>
                <a:uLnTx/>
                <a:uFillTx/>
                <a:latin typeface="UTM Avo" panose="02040603050506020204" pitchFamily="18" charset="0"/>
              </a:rPr>
              <a:t>xét</a:t>
            </a:r>
            <a:endParaRPr kumimoji="0" lang="en-US" sz="2400" b="1"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34" name="Rectangle 33">
            <a:extLst>
              <a:ext uri="{FF2B5EF4-FFF2-40B4-BE49-F238E27FC236}">
                <a16:creationId xmlns:a16="http://schemas.microsoft.com/office/drawing/2014/main" id="{17B83169-F4C1-F95A-3DC1-4C28EEE746F1}"/>
              </a:ext>
            </a:extLst>
          </p:cNvPr>
          <p:cNvSpPr/>
          <p:nvPr/>
        </p:nvSpPr>
        <p:spPr>
          <a:xfrm>
            <a:off x="2647491" y="3495047"/>
            <a:ext cx="7482029" cy="1675843"/>
          </a:xfrm>
          <a:prstGeom prst="rect">
            <a:avLst/>
          </a:prstGeom>
        </p:spPr>
        <p:txBody>
          <a:bodyPr wrap="square">
            <a:spAutoFit/>
          </a:bodyPr>
          <a:lstStyle/>
          <a:p>
            <a:pPr marL="381019" marR="0" lvl="0" indent="-381019" algn="just" defTabSz="914400" eaLnBrk="1" fontAlgn="auto" latinLnBrk="0" hangingPunct="1">
              <a:lnSpc>
                <a:spcPct val="150000"/>
              </a:lnSpc>
              <a:spcBef>
                <a:spcPts val="0"/>
              </a:spcBef>
              <a:spcAft>
                <a:spcPts val="0"/>
              </a:spcAft>
              <a:buClrTx/>
              <a:buSzTx/>
              <a:buFont typeface="Arial" pitchFamily="34" charset="0"/>
              <a:buChar char="•"/>
              <a:tabLst/>
              <a:defRPr/>
            </a:pPr>
            <a:r>
              <a:rPr lang="vi-VN" sz="2400" dirty="0">
                <a:latin typeface="UTM Avo" panose="02040603050506020204" pitchFamily="18" charset="0"/>
                <a:ea typeface="Calibri"/>
                <a:cs typeface="Times New Roman"/>
              </a:rPr>
              <a:t>Thời gian biểu diễn cách nhau 10 năm</a:t>
            </a:r>
          </a:p>
          <a:p>
            <a:pPr marL="381019" marR="0" lvl="0" indent="-381019" algn="just" defTabSz="914400" eaLnBrk="1" fontAlgn="auto" latinLnBrk="0" hangingPunct="1">
              <a:lnSpc>
                <a:spcPct val="150000"/>
              </a:lnSpc>
              <a:spcBef>
                <a:spcPts val="0"/>
              </a:spcBef>
              <a:spcAft>
                <a:spcPts val="0"/>
              </a:spcAft>
              <a:buClrTx/>
              <a:buSzTx/>
              <a:buFont typeface="Arial" pitchFamily="34" charset="0"/>
              <a:buChar char="•"/>
              <a:tabLst/>
              <a:defRPr/>
            </a:pPr>
            <a:r>
              <a:rPr lang="vi-VN" sz="2400" dirty="0">
                <a:latin typeface="UTM Avo" panose="02040603050506020204" pitchFamily="18" charset="0"/>
                <a:ea typeface="Calibri"/>
                <a:cs typeface="Times New Roman"/>
              </a:rPr>
              <a:t>Từ năm 1989 đến năm 2019 tuổi thọ trung bình của người Việt Nam đều tăng</a:t>
            </a:r>
            <a:r>
              <a:rPr lang="en-US" sz="2400" dirty="0">
                <a:latin typeface="UTM Avo" panose="02040603050506020204" pitchFamily="18" charset="0"/>
                <a:ea typeface="Calibri"/>
                <a:cs typeface="Times New Roman"/>
              </a:rPr>
              <a:t>.</a:t>
            </a:r>
            <a:endParaRPr lang="vi-VN" sz="2400" dirty="0">
              <a:latin typeface="UTM Avo" panose="02040603050506020204" pitchFamily="18" charset="0"/>
              <a:ea typeface="Calibri"/>
              <a:cs typeface="Times New Roman"/>
            </a:endParaRPr>
          </a:p>
        </p:txBody>
      </p:sp>
      <p:sp>
        <p:nvSpPr>
          <p:cNvPr id="35" name="Rounded Rectangle 15">
            <a:extLst>
              <a:ext uri="{FF2B5EF4-FFF2-40B4-BE49-F238E27FC236}">
                <a16:creationId xmlns:a16="http://schemas.microsoft.com/office/drawing/2014/main" id="{CF449E07-7847-ABFC-6ED5-9EFB84BDAB99}"/>
              </a:ext>
            </a:extLst>
          </p:cNvPr>
          <p:cNvSpPr/>
          <p:nvPr/>
        </p:nvSpPr>
        <p:spPr>
          <a:xfrm>
            <a:off x="666029" y="5232404"/>
            <a:ext cx="1577263" cy="510778"/>
          </a:xfrm>
          <a:prstGeom prst="roundRect">
            <a:avLst/>
          </a:prstGeom>
          <a:solidFill>
            <a:srgbClr val="FCE888">
              <a:lumMod val="60000"/>
              <a:lumOff val="40000"/>
            </a:srgbClr>
          </a:solidFill>
        </p:spPr>
        <p:txBody>
          <a:bodyPr wrap="none">
            <a:spAutoFit/>
          </a:bodyPr>
          <a:lstStyle/>
          <a:p>
            <a:pPr marL="0" marR="0" lvl="0" indent="0" algn="ctr" defTabSz="914400" eaLnBrk="1" fontAlgn="auto" latinLnBrk="0" hangingPunct="1">
              <a:spcBef>
                <a:spcPts val="0"/>
              </a:spcBef>
              <a:spcAft>
                <a:spcPts val="0"/>
              </a:spcAft>
              <a:buClrTx/>
              <a:buSzTx/>
              <a:buFontTx/>
              <a:buNone/>
              <a:tabLst/>
              <a:defRPr/>
            </a:pPr>
            <a:r>
              <a:rPr kumimoji="0" lang="en-US" sz="2400" b="1" i="0" u="none" strike="noStrike" kern="0" cap="none" spc="0" normalizeH="0" baseline="0" noProof="0" dirty="0" err="1">
                <a:ln>
                  <a:noFill/>
                </a:ln>
                <a:solidFill>
                  <a:sysClr val="windowText" lastClr="000000"/>
                </a:solidFill>
                <a:effectLst/>
                <a:uLnTx/>
                <a:uFillTx/>
                <a:latin typeface="UTM Avo" panose="02040603050506020204" pitchFamily="18" charset="0"/>
              </a:rPr>
              <a:t>Dự</a:t>
            </a:r>
            <a:r>
              <a:rPr kumimoji="0" lang="en-US" sz="2400" b="1"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400" b="1" i="0" u="none" strike="noStrike" kern="0" cap="none" spc="0" normalizeH="0" baseline="0" noProof="0" dirty="0" err="1">
                <a:ln>
                  <a:noFill/>
                </a:ln>
                <a:solidFill>
                  <a:sysClr val="windowText" lastClr="000000"/>
                </a:solidFill>
                <a:effectLst/>
                <a:uLnTx/>
                <a:uFillTx/>
                <a:latin typeface="UTM Avo" panose="02040603050506020204" pitchFamily="18" charset="0"/>
              </a:rPr>
              <a:t>đoán</a:t>
            </a:r>
            <a:endParaRPr kumimoji="0" lang="en-US" sz="2400" b="1"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36" name="Rectangle 35">
            <a:extLst>
              <a:ext uri="{FF2B5EF4-FFF2-40B4-BE49-F238E27FC236}">
                <a16:creationId xmlns:a16="http://schemas.microsoft.com/office/drawing/2014/main" id="{F38BC0D4-361C-0EFC-EBC1-9B857129E547}"/>
              </a:ext>
            </a:extLst>
          </p:cNvPr>
          <p:cNvSpPr/>
          <p:nvPr/>
        </p:nvSpPr>
        <p:spPr>
          <a:xfrm>
            <a:off x="2572683" y="5170890"/>
            <a:ext cx="5551629" cy="1121846"/>
          </a:xfrm>
          <a:prstGeom prst="rect">
            <a:avLst/>
          </a:prstGeom>
        </p:spPr>
        <p:txBody>
          <a:bodyPr wrap="square">
            <a:spAutoFit/>
          </a:bodyPr>
          <a:lstStyle/>
          <a:p>
            <a:pPr marL="381019" indent="-381019" algn="just">
              <a:lnSpc>
                <a:spcPct val="150000"/>
              </a:lnSpc>
              <a:buClrTx/>
              <a:buFont typeface="Arial" pitchFamily="34" charset="0"/>
              <a:buChar char="•"/>
            </a:pPr>
            <a:r>
              <a:rPr lang="vi-VN" sz="2400" dirty="0">
                <a:latin typeface="UTM Avo" panose="02040603050506020204" pitchFamily="18" charset="0"/>
                <a:ea typeface="Calibri"/>
                <a:cs typeface="Times New Roman"/>
              </a:rPr>
              <a:t>Quan sát biểu đồ, dự đoán tuổi thọ tăng trong 10 năm tiếp theo</a:t>
            </a:r>
            <a:r>
              <a:rPr lang="en-US" sz="2400" dirty="0">
                <a:latin typeface="UTM Avo" panose="02040603050506020204" pitchFamily="18" charset="0"/>
                <a:ea typeface="Calibri"/>
                <a:cs typeface="Times New Roman"/>
              </a:rPr>
              <a:t>.</a:t>
            </a:r>
          </a:p>
        </p:txBody>
      </p:sp>
    </p:spTree>
    <p:extLst>
      <p:ext uri="{BB962C8B-B14F-4D97-AF65-F5344CB8AC3E}">
        <p14:creationId xmlns:p14="http://schemas.microsoft.com/office/powerpoint/2010/main" val="319471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additive="base">
                                        <p:cTn id="24" dur="500" fill="hold"/>
                                        <p:tgtEl>
                                          <p:spTgt spid="34"/>
                                        </p:tgtEl>
                                        <p:attrNameLst>
                                          <p:attrName>ppt_x</p:attrName>
                                        </p:attrNameLst>
                                      </p:cBhvr>
                                      <p:tavLst>
                                        <p:tav tm="0">
                                          <p:val>
                                            <p:strVal val="#ppt_x"/>
                                          </p:val>
                                        </p:tav>
                                        <p:tav tm="100000">
                                          <p:val>
                                            <p:strVal val="#ppt_x"/>
                                          </p:val>
                                        </p:tav>
                                      </p:tavLst>
                                    </p:anim>
                                    <p:anim calcmode="lin" valueType="num">
                                      <p:cBhvr additive="base">
                                        <p:cTn id="2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down)">
                                      <p:cBhvr>
                                        <p:cTn id="30" dur="500"/>
                                        <p:tgtEl>
                                          <p:spTgt spid="3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down)">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animBg="1"/>
      <p:bldP spid="34" grpId="0"/>
      <p:bldP spid="35" grpId="0" animBg="1"/>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0"/>
        <p:cNvGrpSpPr/>
        <p:nvPr/>
      </p:nvGrpSpPr>
      <p:grpSpPr>
        <a:xfrm>
          <a:off x="0" y="0"/>
          <a:ext cx="0" cy="0"/>
          <a:chOff x="0" y="0"/>
          <a:chExt cx="0" cy="0"/>
        </a:xfrm>
      </p:grpSpPr>
      <p:sp>
        <p:nvSpPr>
          <p:cNvPr id="4" name="TextBox 3">
            <a:extLst>
              <a:ext uri="{FF2B5EF4-FFF2-40B4-BE49-F238E27FC236}">
                <a16:creationId xmlns:a16="http://schemas.microsoft.com/office/drawing/2014/main" id="{D61805FE-F4B8-89FA-B008-9FB0A4F1061C}"/>
              </a:ext>
            </a:extLst>
          </p:cNvPr>
          <p:cNvSpPr txBox="1"/>
          <p:nvPr/>
        </p:nvSpPr>
        <p:spPr>
          <a:xfrm>
            <a:off x="2120899" y="1868300"/>
            <a:ext cx="7663181" cy="1299715"/>
          </a:xfrm>
          <a:prstGeom prst="rect">
            <a:avLst/>
          </a:prstGeom>
          <a:noFill/>
        </p:spPr>
        <p:txBody>
          <a:bodyPr wrap="square">
            <a:spAutoFit/>
          </a:bodyPr>
          <a:lstStyle/>
          <a:p>
            <a:pPr lvl="0" algn="ctr">
              <a:lnSpc>
                <a:spcPct val="150000"/>
              </a:lnSpc>
              <a:spcAft>
                <a:spcPts val="1000"/>
              </a:spcAft>
              <a:defRPr/>
            </a:pPr>
            <a:r>
              <a:rPr lang="vi-VN" sz="2800" b="1" dirty="0">
                <a:latin typeface="UTM Avo" panose="02040603050506020204" pitchFamily="18" charset="0"/>
                <a:ea typeface="Calibri" panose="020F0502020204030204" pitchFamily="34" charset="0"/>
                <a:cs typeface="Times New Roman" panose="02020603050405020304" pitchFamily="18" charset="0"/>
              </a:rPr>
              <a:t>Qua bài học hôm nay, em ôn tập được những kiến thức gì?</a:t>
            </a:r>
            <a:endParaRPr kumimoji="0" lang="vi-VN" sz="28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0">
          <a:extLst>
            <a:ext uri="{FF2B5EF4-FFF2-40B4-BE49-F238E27FC236}">
              <a16:creationId xmlns:a16="http://schemas.microsoft.com/office/drawing/2014/main" id="{D6A9D823-BD1E-2569-C8F3-328F0CAFC73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1C3D965-2E2C-31CD-ACFC-F6706D8268DD}"/>
              </a:ext>
            </a:extLst>
          </p:cNvPr>
          <p:cNvSpPr txBox="1"/>
          <p:nvPr/>
        </p:nvSpPr>
        <p:spPr>
          <a:xfrm>
            <a:off x="2476499" y="1868300"/>
            <a:ext cx="7155181" cy="1299715"/>
          </a:xfrm>
          <a:prstGeom prst="rect">
            <a:avLst/>
          </a:prstGeom>
          <a:noFill/>
        </p:spPr>
        <p:txBody>
          <a:bodyPr wrap="square">
            <a:spAutoFit/>
          </a:bodyPr>
          <a:lstStyle/>
          <a:p>
            <a:pPr lvl="0" algn="ctr">
              <a:lnSpc>
                <a:spcPct val="150000"/>
              </a:lnSpc>
              <a:spcAft>
                <a:spcPts val="1000"/>
              </a:spcAft>
              <a:defRPr/>
            </a:pPr>
            <a:r>
              <a:rPr lang="vi-VN" sz="2800" b="1" dirty="0">
                <a:latin typeface="UTM Avo" panose="02040603050506020204" pitchFamily="18" charset="0"/>
                <a:ea typeface="Calibri" panose="020F0502020204030204" pitchFamily="34" charset="0"/>
                <a:cs typeface="Times New Roman" panose="02020603050405020304" pitchFamily="18" charset="0"/>
              </a:rPr>
              <a:t>Để có thể làm tốt các bài tập trên, em nhắn bạn điều gì?</a:t>
            </a:r>
          </a:p>
        </p:txBody>
      </p:sp>
    </p:spTree>
    <p:extLst>
      <p:ext uri="{BB962C8B-B14F-4D97-AF65-F5344CB8AC3E}">
        <p14:creationId xmlns:p14="http://schemas.microsoft.com/office/powerpoint/2010/main" val="3082053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4"/>
        <p:cNvGrpSpPr/>
        <p:nvPr/>
      </p:nvGrpSpPr>
      <p:grpSpPr>
        <a:xfrm>
          <a:off x="0" y="0"/>
          <a:ext cx="0" cy="0"/>
          <a:chOff x="0" y="0"/>
          <a:chExt cx="0" cy="0"/>
        </a:xfrm>
      </p:grpSpPr>
      <p:pic>
        <p:nvPicPr>
          <p:cNvPr id="2" name="Google Shape;192;p6">
            <a:hlinkClick r:id="rId4"/>
            <a:extLst>
              <a:ext uri="{FF2B5EF4-FFF2-40B4-BE49-F238E27FC236}">
                <a16:creationId xmlns:a16="http://schemas.microsoft.com/office/drawing/2014/main" id="{CAA499FA-D291-943A-536D-1D8955C12626}"/>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11"/>
        <p:cNvGrpSpPr/>
        <p:nvPr/>
      </p:nvGrpSpPr>
      <p:grpSpPr>
        <a:xfrm>
          <a:off x="0" y="0"/>
          <a:ext cx="0" cy="0"/>
          <a:chOff x="0" y="0"/>
          <a:chExt cx="0" cy="0"/>
        </a:xfrm>
      </p:grpSpPr>
      <p:sp>
        <p:nvSpPr>
          <p:cNvPr id="64" name="Google Shape;2637;p56">
            <a:extLst>
              <a:ext uri="{FF2B5EF4-FFF2-40B4-BE49-F238E27FC236}">
                <a16:creationId xmlns:a16="http://schemas.microsoft.com/office/drawing/2014/main" id="{22015393-9132-1CC0-DCB7-51EDA0824790}"/>
              </a:ext>
            </a:extLst>
          </p:cNvPr>
          <p:cNvSpPr/>
          <p:nvPr/>
        </p:nvSpPr>
        <p:spPr>
          <a:xfrm>
            <a:off x="3007180" y="2001328"/>
            <a:ext cx="1413600" cy="1413600"/>
          </a:xfrm>
          <a:prstGeom prst="ellipse">
            <a:avLst/>
          </a:prstGeom>
          <a:solidFill>
            <a:srgbClr val="FCE888"/>
          </a:solidFill>
          <a:ln w="76200" cap="flat" cmpd="sng">
            <a:solidFill>
              <a:srgbClr val="FFFFFF"/>
            </a:solidFill>
            <a:prstDash val="solid"/>
            <a:round/>
            <a:headEnd type="none" w="sm" len="sm"/>
            <a:tailEnd type="none" w="sm" len="sm"/>
          </a:ln>
          <a:effectLst>
            <a:outerShdw dist="57150" dir="3720000" algn="bl" rotWithShape="0">
              <a:srgbClr val="000000">
                <a:alpha val="20000"/>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244"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65" name="Google Shape;2638;p56">
            <a:extLst>
              <a:ext uri="{FF2B5EF4-FFF2-40B4-BE49-F238E27FC236}">
                <a16:creationId xmlns:a16="http://schemas.microsoft.com/office/drawing/2014/main" id="{8BE49617-18C7-7318-495B-F9FB898C29EA}"/>
              </a:ext>
            </a:extLst>
          </p:cNvPr>
          <p:cNvSpPr/>
          <p:nvPr/>
        </p:nvSpPr>
        <p:spPr>
          <a:xfrm>
            <a:off x="7132140" y="2004744"/>
            <a:ext cx="1413600" cy="1413600"/>
          </a:xfrm>
          <a:prstGeom prst="ellipse">
            <a:avLst/>
          </a:prstGeom>
          <a:solidFill>
            <a:srgbClr val="FF8B9C"/>
          </a:solidFill>
          <a:ln w="76200" cap="flat" cmpd="sng">
            <a:solidFill>
              <a:srgbClr val="FFFFFF"/>
            </a:solidFill>
            <a:prstDash val="solid"/>
            <a:round/>
            <a:headEnd type="none" w="sm" len="sm"/>
            <a:tailEnd type="none" w="sm" len="sm"/>
          </a:ln>
          <a:effectLst>
            <a:outerShdw dist="57150" dir="3720000" algn="bl" rotWithShape="0">
              <a:srgbClr val="000000">
                <a:alpha val="20000"/>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244"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grpSp>
        <p:nvGrpSpPr>
          <p:cNvPr id="66" name="Google Shape;2639;p56">
            <a:extLst>
              <a:ext uri="{FF2B5EF4-FFF2-40B4-BE49-F238E27FC236}">
                <a16:creationId xmlns:a16="http://schemas.microsoft.com/office/drawing/2014/main" id="{389CA8EB-E8C0-647F-F92D-37C911C6A84E}"/>
              </a:ext>
            </a:extLst>
          </p:cNvPr>
          <p:cNvGrpSpPr/>
          <p:nvPr/>
        </p:nvGrpSpPr>
        <p:grpSpPr>
          <a:xfrm>
            <a:off x="7547904" y="2360168"/>
            <a:ext cx="582075" cy="702753"/>
            <a:chOff x="6237025" y="2027300"/>
            <a:chExt cx="329675" cy="398025"/>
          </a:xfrm>
        </p:grpSpPr>
        <p:sp>
          <p:nvSpPr>
            <p:cNvPr id="67" name="Google Shape;2640;p56">
              <a:extLst>
                <a:ext uri="{FF2B5EF4-FFF2-40B4-BE49-F238E27FC236}">
                  <a16:creationId xmlns:a16="http://schemas.microsoft.com/office/drawing/2014/main" id="{859152D2-0B68-1450-C9B9-25657FD47891}"/>
                </a:ext>
              </a:extLst>
            </p:cNvPr>
            <p:cNvSpPr/>
            <p:nvPr/>
          </p:nvSpPr>
          <p:spPr>
            <a:xfrm>
              <a:off x="6237025" y="2071375"/>
              <a:ext cx="329675" cy="353950"/>
            </a:xfrm>
            <a:custGeom>
              <a:avLst/>
              <a:gdLst/>
              <a:ahLst/>
              <a:cxnLst/>
              <a:rect l="l" t="t" r="r" b="b"/>
              <a:pathLst>
                <a:path w="13187" h="14158" extrusionOk="0">
                  <a:moveTo>
                    <a:pt x="0" y="0"/>
                  </a:moveTo>
                  <a:lnTo>
                    <a:pt x="0" y="11960"/>
                  </a:lnTo>
                  <a:lnTo>
                    <a:pt x="0" y="12164"/>
                  </a:lnTo>
                  <a:lnTo>
                    <a:pt x="26" y="12394"/>
                  </a:lnTo>
                  <a:lnTo>
                    <a:pt x="103" y="12599"/>
                  </a:lnTo>
                  <a:lnTo>
                    <a:pt x="154" y="12803"/>
                  </a:lnTo>
                  <a:lnTo>
                    <a:pt x="256" y="13007"/>
                  </a:lnTo>
                  <a:lnTo>
                    <a:pt x="358" y="13186"/>
                  </a:lnTo>
                  <a:lnTo>
                    <a:pt x="486" y="13340"/>
                  </a:lnTo>
                  <a:lnTo>
                    <a:pt x="639" y="13519"/>
                  </a:lnTo>
                  <a:lnTo>
                    <a:pt x="793" y="13646"/>
                  </a:lnTo>
                  <a:lnTo>
                    <a:pt x="971" y="13774"/>
                  </a:lnTo>
                  <a:lnTo>
                    <a:pt x="1150" y="13876"/>
                  </a:lnTo>
                  <a:lnTo>
                    <a:pt x="1329" y="13979"/>
                  </a:lnTo>
                  <a:lnTo>
                    <a:pt x="1534" y="14055"/>
                  </a:lnTo>
                  <a:lnTo>
                    <a:pt x="1738" y="14106"/>
                  </a:lnTo>
                  <a:lnTo>
                    <a:pt x="1968" y="14132"/>
                  </a:lnTo>
                  <a:lnTo>
                    <a:pt x="2198" y="14157"/>
                  </a:lnTo>
                  <a:lnTo>
                    <a:pt x="10989" y="14157"/>
                  </a:lnTo>
                  <a:lnTo>
                    <a:pt x="11219" y="14132"/>
                  </a:lnTo>
                  <a:lnTo>
                    <a:pt x="11423" y="14106"/>
                  </a:lnTo>
                  <a:lnTo>
                    <a:pt x="11653" y="14055"/>
                  </a:lnTo>
                  <a:lnTo>
                    <a:pt x="11832" y="13979"/>
                  </a:lnTo>
                  <a:lnTo>
                    <a:pt x="12037" y="13876"/>
                  </a:lnTo>
                  <a:lnTo>
                    <a:pt x="12215" y="13774"/>
                  </a:lnTo>
                  <a:lnTo>
                    <a:pt x="12394" y="13646"/>
                  </a:lnTo>
                  <a:lnTo>
                    <a:pt x="12548" y="13519"/>
                  </a:lnTo>
                  <a:lnTo>
                    <a:pt x="12675" y="13340"/>
                  </a:lnTo>
                  <a:lnTo>
                    <a:pt x="12803" y="13186"/>
                  </a:lnTo>
                  <a:lnTo>
                    <a:pt x="12931" y="13007"/>
                  </a:lnTo>
                  <a:lnTo>
                    <a:pt x="13008" y="12803"/>
                  </a:lnTo>
                  <a:lnTo>
                    <a:pt x="13084" y="12599"/>
                  </a:lnTo>
                  <a:lnTo>
                    <a:pt x="13135" y="12394"/>
                  </a:lnTo>
                  <a:lnTo>
                    <a:pt x="13187" y="12164"/>
                  </a:lnTo>
                  <a:lnTo>
                    <a:pt x="13187" y="11960"/>
                  </a:lnTo>
                  <a:lnTo>
                    <a:pt x="13187" y="0"/>
                  </a:lnTo>
                  <a:close/>
                </a:path>
              </a:pathLst>
            </a:custGeom>
            <a:solidFill>
              <a:srgbClr val="BBDB78"/>
            </a:solidFill>
            <a:ln>
              <a:noFill/>
            </a:ln>
          </p:spPr>
          <p:txBody>
            <a:bodyPr spcFirstLastPara="1" wrap="square" lIns="60950" tIns="60950" rIns="60950" bIns="609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244"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68" name="Google Shape;2641;p56">
              <a:extLst>
                <a:ext uri="{FF2B5EF4-FFF2-40B4-BE49-F238E27FC236}">
                  <a16:creationId xmlns:a16="http://schemas.microsoft.com/office/drawing/2014/main" id="{97CD35B7-C389-2BD6-7F90-1FA254572CB7}"/>
                </a:ext>
              </a:extLst>
            </p:cNvPr>
            <p:cNvSpPr/>
            <p:nvPr/>
          </p:nvSpPr>
          <p:spPr>
            <a:xfrm>
              <a:off x="6237025" y="2027300"/>
              <a:ext cx="329675" cy="88175"/>
            </a:xfrm>
            <a:custGeom>
              <a:avLst/>
              <a:gdLst/>
              <a:ahLst/>
              <a:cxnLst/>
              <a:rect l="l" t="t" r="r" b="b"/>
              <a:pathLst>
                <a:path w="13187" h="3527" extrusionOk="0">
                  <a:moveTo>
                    <a:pt x="1534" y="0"/>
                  </a:moveTo>
                  <a:lnTo>
                    <a:pt x="1355" y="26"/>
                  </a:lnTo>
                  <a:lnTo>
                    <a:pt x="1201" y="77"/>
                  </a:lnTo>
                  <a:lnTo>
                    <a:pt x="1048" y="128"/>
                  </a:lnTo>
                  <a:lnTo>
                    <a:pt x="895" y="204"/>
                  </a:lnTo>
                  <a:lnTo>
                    <a:pt x="741" y="281"/>
                  </a:lnTo>
                  <a:lnTo>
                    <a:pt x="614" y="383"/>
                  </a:lnTo>
                  <a:lnTo>
                    <a:pt x="486" y="511"/>
                  </a:lnTo>
                  <a:lnTo>
                    <a:pt x="384" y="613"/>
                  </a:lnTo>
                  <a:lnTo>
                    <a:pt x="282" y="767"/>
                  </a:lnTo>
                  <a:lnTo>
                    <a:pt x="205" y="894"/>
                  </a:lnTo>
                  <a:lnTo>
                    <a:pt x="128" y="1048"/>
                  </a:lnTo>
                  <a:lnTo>
                    <a:pt x="77" y="1201"/>
                  </a:lnTo>
                  <a:lnTo>
                    <a:pt x="26" y="1380"/>
                  </a:lnTo>
                  <a:lnTo>
                    <a:pt x="0" y="1533"/>
                  </a:lnTo>
                  <a:lnTo>
                    <a:pt x="0" y="1712"/>
                  </a:lnTo>
                  <a:lnTo>
                    <a:pt x="0" y="1814"/>
                  </a:lnTo>
                  <a:lnTo>
                    <a:pt x="0" y="1993"/>
                  </a:lnTo>
                  <a:lnTo>
                    <a:pt x="26" y="2172"/>
                  </a:lnTo>
                  <a:lnTo>
                    <a:pt x="77" y="2325"/>
                  </a:lnTo>
                  <a:lnTo>
                    <a:pt x="128" y="2479"/>
                  </a:lnTo>
                  <a:lnTo>
                    <a:pt x="205" y="2632"/>
                  </a:lnTo>
                  <a:lnTo>
                    <a:pt x="282" y="2785"/>
                  </a:lnTo>
                  <a:lnTo>
                    <a:pt x="384" y="2913"/>
                  </a:lnTo>
                  <a:lnTo>
                    <a:pt x="486" y="3041"/>
                  </a:lnTo>
                  <a:lnTo>
                    <a:pt x="614" y="3143"/>
                  </a:lnTo>
                  <a:lnTo>
                    <a:pt x="741" y="3245"/>
                  </a:lnTo>
                  <a:lnTo>
                    <a:pt x="895" y="3322"/>
                  </a:lnTo>
                  <a:lnTo>
                    <a:pt x="1048" y="3399"/>
                  </a:lnTo>
                  <a:lnTo>
                    <a:pt x="1201" y="3450"/>
                  </a:lnTo>
                  <a:lnTo>
                    <a:pt x="1355" y="3501"/>
                  </a:lnTo>
                  <a:lnTo>
                    <a:pt x="1534" y="3527"/>
                  </a:lnTo>
                  <a:lnTo>
                    <a:pt x="13187" y="3527"/>
                  </a:lnTo>
                  <a:lnTo>
                    <a:pt x="13187" y="767"/>
                  </a:lnTo>
                  <a:lnTo>
                    <a:pt x="13161" y="613"/>
                  </a:lnTo>
                  <a:lnTo>
                    <a:pt x="13135" y="460"/>
                  </a:lnTo>
                  <a:lnTo>
                    <a:pt x="13059" y="332"/>
                  </a:lnTo>
                  <a:lnTo>
                    <a:pt x="12957" y="230"/>
                  </a:lnTo>
                  <a:lnTo>
                    <a:pt x="12854" y="128"/>
                  </a:lnTo>
                  <a:lnTo>
                    <a:pt x="12727" y="51"/>
                  </a:lnTo>
                  <a:lnTo>
                    <a:pt x="12573" y="26"/>
                  </a:lnTo>
                  <a:lnTo>
                    <a:pt x="12420" y="0"/>
                  </a:lnTo>
                  <a:close/>
                </a:path>
              </a:pathLst>
            </a:custGeom>
            <a:solidFill>
              <a:srgbClr val="EFEDEE"/>
            </a:solidFill>
            <a:ln>
              <a:noFill/>
            </a:ln>
          </p:spPr>
          <p:txBody>
            <a:bodyPr spcFirstLastPara="1" wrap="square" lIns="60950" tIns="60950" rIns="60950" bIns="609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244"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69" name="Google Shape;2642;p56">
              <a:extLst>
                <a:ext uri="{FF2B5EF4-FFF2-40B4-BE49-F238E27FC236}">
                  <a16:creationId xmlns:a16="http://schemas.microsoft.com/office/drawing/2014/main" id="{640BB9C5-E63F-1D57-7C58-2195F1A08DC2}"/>
                </a:ext>
              </a:extLst>
            </p:cNvPr>
            <p:cNvSpPr/>
            <p:nvPr/>
          </p:nvSpPr>
          <p:spPr>
            <a:xfrm>
              <a:off x="6537925" y="2027300"/>
              <a:ext cx="28775" cy="88175"/>
            </a:xfrm>
            <a:custGeom>
              <a:avLst/>
              <a:gdLst/>
              <a:ahLst/>
              <a:cxnLst/>
              <a:rect l="l" t="t" r="r" b="b"/>
              <a:pathLst>
                <a:path w="1151" h="3527" extrusionOk="0">
                  <a:moveTo>
                    <a:pt x="1" y="0"/>
                  </a:moveTo>
                  <a:lnTo>
                    <a:pt x="128" y="128"/>
                  </a:lnTo>
                  <a:lnTo>
                    <a:pt x="231" y="307"/>
                  </a:lnTo>
                  <a:lnTo>
                    <a:pt x="307" y="486"/>
                  </a:lnTo>
                  <a:lnTo>
                    <a:pt x="333" y="690"/>
                  </a:lnTo>
                  <a:lnTo>
                    <a:pt x="333" y="3527"/>
                  </a:lnTo>
                  <a:lnTo>
                    <a:pt x="1151" y="3527"/>
                  </a:lnTo>
                  <a:lnTo>
                    <a:pt x="1151" y="767"/>
                  </a:lnTo>
                  <a:lnTo>
                    <a:pt x="1125" y="613"/>
                  </a:lnTo>
                  <a:lnTo>
                    <a:pt x="1099" y="460"/>
                  </a:lnTo>
                  <a:lnTo>
                    <a:pt x="1023" y="332"/>
                  </a:lnTo>
                  <a:lnTo>
                    <a:pt x="921" y="230"/>
                  </a:lnTo>
                  <a:lnTo>
                    <a:pt x="818" y="128"/>
                  </a:lnTo>
                  <a:lnTo>
                    <a:pt x="691" y="51"/>
                  </a:lnTo>
                  <a:lnTo>
                    <a:pt x="537" y="26"/>
                  </a:lnTo>
                  <a:lnTo>
                    <a:pt x="384" y="0"/>
                  </a:lnTo>
                  <a:close/>
                </a:path>
              </a:pathLst>
            </a:custGeom>
            <a:solidFill>
              <a:srgbClr val="EFEDEE"/>
            </a:solidFill>
            <a:ln>
              <a:noFill/>
            </a:ln>
          </p:spPr>
          <p:txBody>
            <a:bodyPr spcFirstLastPara="1" wrap="square" lIns="60950" tIns="60950" rIns="60950" bIns="609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244"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70" name="Google Shape;2643;p56">
              <a:extLst>
                <a:ext uri="{FF2B5EF4-FFF2-40B4-BE49-F238E27FC236}">
                  <a16:creationId xmlns:a16="http://schemas.microsoft.com/office/drawing/2014/main" id="{5E0DBDC1-391D-5304-87D4-C4FB78B511BE}"/>
                </a:ext>
              </a:extLst>
            </p:cNvPr>
            <p:cNvSpPr/>
            <p:nvPr/>
          </p:nvSpPr>
          <p:spPr>
            <a:xfrm>
              <a:off x="6311775" y="2178700"/>
              <a:ext cx="90100" cy="90100"/>
            </a:xfrm>
            <a:custGeom>
              <a:avLst/>
              <a:gdLst/>
              <a:ahLst/>
              <a:cxnLst/>
              <a:rect l="l" t="t" r="r" b="b"/>
              <a:pathLst>
                <a:path w="3604" h="3604" extrusionOk="0">
                  <a:moveTo>
                    <a:pt x="562" y="0"/>
                  </a:moveTo>
                  <a:lnTo>
                    <a:pt x="460" y="26"/>
                  </a:lnTo>
                  <a:lnTo>
                    <a:pt x="332" y="52"/>
                  </a:lnTo>
                  <a:lnTo>
                    <a:pt x="256" y="103"/>
                  </a:lnTo>
                  <a:lnTo>
                    <a:pt x="154" y="179"/>
                  </a:lnTo>
                  <a:lnTo>
                    <a:pt x="103" y="256"/>
                  </a:lnTo>
                  <a:lnTo>
                    <a:pt x="51" y="358"/>
                  </a:lnTo>
                  <a:lnTo>
                    <a:pt x="0" y="460"/>
                  </a:lnTo>
                  <a:lnTo>
                    <a:pt x="0" y="563"/>
                  </a:lnTo>
                  <a:lnTo>
                    <a:pt x="0" y="3041"/>
                  </a:lnTo>
                  <a:lnTo>
                    <a:pt x="0" y="3169"/>
                  </a:lnTo>
                  <a:lnTo>
                    <a:pt x="51" y="3271"/>
                  </a:lnTo>
                  <a:lnTo>
                    <a:pt x="103" y="3348"/>
                  </a:lnTo>
                  <a:lnTo>
                    <a:pt x="154" y="3450"/>
                  </a:lnTo>
                  <a:lnTo>
                    <a:pt x="256" y="3501"/>
                  </a:lnTo>
                  <a:lnTo>
                    <a:pt x="332" y="3578"/>
                  </a:lnTo>
                  <a:lnTo>
                    <a:pt x="460" y="3604"/>
                  </a:lnTo>
                  <a:lnTo>
                    <a:pt x="3143" y="3604"/>
                  </a:lnTo>
                  <a:lnTo>
                    <a:pt x="3246" y="3578"/>
                  </a:lnTo>
                  <a:lnTo>
                    <a:pt x="3348" y="3501"/>
                  </a:lnTo>
                  <a:lnTo>
                    <a:pt x="3425" y="3450"/>
                  </a:lnTo>
                  <a:lnTo>
                    <a:pt x="3501" y="3348"/>
                  </a:lnTo>
                  <a:lnTo>
                    <a:pt x="3552" y="3271"/>
                  </a:lnTo>
                  <a:lnTo>
                    <a:pt x="3578" y="3169"/>
                  </a:lnTo>
                  <a:lnTo>
                    <a:pt x="3603" y="3041"/>
                  </a:lnTo>
                  <a:lnTo>
                    <a:pt x="3603" y="563"/>
                  </a:lnTo>
                  <a:lnTo>
                    <a:pt x="3578" y="460"/>
                  </a:lnTo>
                  <a:lnTo>
                    <a:pt x="3552" y="358"/>
                  </a:lnTo>
                  <a:lnTo>
                    <a:pt x="3501" y="256"/>
                  </a:lnTo>
                  <a:lnTo>
                    <a:pt x="3425" y="179"/>
                  </a:lnTo>
                  <a:lnTo>
                    <a:pt x="3348" y="103"/>
                  </a:lnTo>
                  <a:lnTo>
                    <a:pt x="3246" y="52"/>
                  </a:lnTo>
                  <a:lnTo>
                    <a:pt x="3143" y="26"/>
                  </a:lnTo>
                  <a:lnTo>
                    <a:pt x="3041" y="0"/>
                  </a:lnTo>
                  <a:close/>
                </a:path>
              </a:pathLst>
            </a:custGeom>
            <a:solidFill>
              <a:srgbClr val="FCE888"/>
            </a:solidFill>
            <a:ln>
              <a:noFill/>
            </a:ln>
          </p:spPr>
          <p:txBody>
            <a:bodyPr spcFirstLastPara="1" wrap="square" lIns="60950" tIns="60950" rIns="60950" bIns="609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244"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71" name="Google Shape;2644;p56">
              <a:extLst>
                <a:ext uri="{FF2B5EF4-FFF2-40B4-BE49-F238E27FC236}">
                  <a16:creationId xmlns:a16="http://schemas.microsoft.com/office/drawing/2014/main" id="{760E6B4A-CEAD-A0B4-88A3-F2CA70B7A05E}"/>
                </a:ext>
              </a:extLst>
            </p:cNvPr>
            <p:cNvSpPr/>
            <p:nvPr/>
          </p:nvSpPr>
          <p:spPr>
            <a:xfrm>
              <a:off x="6373750" y="2178700"/>
              <a:ext cx="28125" cy="90100"/>
            </a:xfrm>
            <a:custGeom>
              <a:avLst/>
              <a:gdLst/>
              <a:ahLst/>
              <a:cxnLst/>
              <a:rect l="l" t="t" r="r" b="b"/>
              <a:pathLst>
                <a:path w="1125" h="3604" extrusionOk="0">
                  <a:moveTo>
                    <a:pt x="0" y="0"/>
                  </a:moveTo>
                  <a:lnTo>
                    <a:pt x="102" y="103"/>
                  </a:lnTo>
                  <a:lnTo>
                    <a:pt x="153" y="205"/>
                  </a:lnTo>
                  <a:lnTo>
                    <a:pt x="205" y="333"/>
                  </a:lnTo>
                  <a:lnTo>
                    <a:pt x="205" y="486"/>
                  </a:lnTo>
                  <a:lnTo>
                    <a:pt x="205" y="3144"/>
                  </a:lnTo>
                  <a:lnTo>
                    <a:pt x="205" y="3271"/>
                  </a:lnTo>
                  <a:lnTo>
                    <a:pt x="153" y="3399"/>
                  </a:lnTo>
                  <a:lnTo>
                    <a:pt x="102" y="3501"/>
                  </a:lnTo>
                  <a:lnTo>
                    <a:pt x="0" y="3604"/>
                  </a:lnTo>
                  <a:lnTo>
                    <a:pt x="664" y="3604"/>
                  </a:lnTo>
                  <a:lnTo>
                    <a:pt x="767" y="3578"/>
                  </a:lnTo>
                  <a:lnTo>
                    <a:pt x="869" y="3501"/>
                  </a:lnTo>
                  <a:lnTo>
                    <a:pt x="946" y="3450"/>
                  </a:lnTo>
                  <a:lnTo>
                    <a:pt x="1022" y="3348"/>
                  </a:lnTo>
                  <a:lnTo>
                    <a:pt x="1073" y="3271"/>
                  </a:lnTo>
                  <a:lnTo>
                    <a:pt x="1099" y="3169"/>
                  </a:lnTo>
                  <a:lnTo>
                    <a:pt x="1124" y="3041"/>
                  </a:lnTo>
                  <a:lnTo>
                    <a:pt x="1124" y="563"/>
                  </a:lnTo>
                  <a:lnTo>
                    <a:pt x="1099" y="460"/>
                  </a:lnTo>
                  <a:lnTo>
                    <a:pt x="1073" y="358"/>
                  </a:lnTo>
                  <a:lnTo>
                    <a:pt x="1022" y="256"/>
                  </a:lnTo>
                  <a:lnTo>
                    <a:pt x="946" y="179"/>
                  </a:lnTo>
                  <a:lnTo>
                    <a:pt x="869" y="103"/>
                  </a:lnTo>
                  <a:lnTo>
                    <a:pt x="767" y="52"/>
                  </a:lnTo>
                  <a:lnTo>
                    <a:pt x="664" y="26"/>
                  </a:lnTo>
                  <a:lnTo>
                    <a:pt x="562" y="0"/>
                  </a:lnTo>
                  <a:close/>
                </a:path>
              </a:pathLst>
            </a:custGeom>
            <a:solidFill>
              <a:srgbClr val="FCE888"/>
            </a:solidFill>
            <a:ln>
              <a:noFill/>
            </a:ln>
          </p:spPr>
          <p:txBody>
            <a:bodyPr spcFirstLastPara="1" wrap="square" lIns="60950" tIns="60950" rIns="60950" bIns="609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244"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72" name="Google Shape;2645;p56">
              <a:extLst>
                <a:ext uri="{FF2B5EF4-FFF2-40B4-BE49-F238E27FC236}">
                  <a16:creationId xmlns:a16="http://schemas.microsoft.com/office/drawing/2014/main" id="{98B26BF0-4D54-5D3C-305E-9493D5E64BF7}"/>
                </a:ext>
              </a:extLst>
            </p:cNvPr>
            <p:cNvSpPr/>
            <p:nvPr/>
          </p:nvSpPr>
          <p:spPr>
            <a:xfrm>
              <a:off x="6401850" y="2178700"/>
              <a:ext cx="90100" cy="90100"/>
            </a:xfrm>
            <a:custGeom>
              <a:avLst/>
              <a:gdLst/>
              <a:ahLst/>
              <a:cxnLst/>
              <a:rect l="l" t="t" r="r" b="b"/>
              <a:pathLst>
                <a:path w="3604" h="3604" extrusionOk="0">
                  <a:moveTo>
                    <a:pt x="563" y="0"/>
                  </a:moveTo>
                  <a:lnTo>
                    <a:pt x="460" y="26"/>
                  </a:lnTo>
                  <a:lnTo>
                    <a:pt x="333" y="52"/>
                  </a:lnTo>
                  <a:lnTo>
                    <a:pt x="256" y="103"/>
                  </a:lnTo>
                  <a:lnTo>
                    <a:pt x="154" y="179"/>
                  </a:lnTo>
                  <a:lnTo>
                    <a:pt x="103" y="256"/>
                  </a:lnTo>
                  <a:lnTo>
                    <a:pt x="52" y="358"/>
                  </a:lnTo>
                  <a:lnTo>
                    <a:pt x="0" y="460"/>
                  </a:lnTo>
                  <a:lnTo>
                    <a:pt x="0" y="563"/>
                  </a:lnTo>
                  <a:lnTo>
                    <a:pt x="0" y="3041"/>
                  </a:lnTo>
                  <a:lnTo>
                    <a:pt x="0" y="3169"/>
                  </a:lnTo>
                  <a:lnTo>
                    <a:pt x="52" y="3271"/>
                  </a:lnTo>
                  <a:lnTo>
                    <a:pt x="103" y="3348"/>
                  </a:lnTo>
                  <a:lnTo>
                    <a:pt x="154" y="3450"/>
                  </a:lnTo>
                  <a:lnTo>
                    <a:pt x="256" y="3501"/>
                  </a:lnTo>
                  <a:lnTo>
                    <a:pt x="333" y="3578"/>
                  </a:lnTo>
                  <a:lnTo>
                    <a:pt x="460" y="3604"/>
                  </a:lnTo>
                  <a:lnTo>
                    <a:pt x="3144" y="3604"/>
                  </a:lnTo>
                  <a:lnTo>
                    <a:pt x="3246" y="3578"/>
                  </a:lnTo>
                  <a:lnTo>
                    <a:pt x="3348" y="3501"/>
                  </a:lnTo>
                  <a:lnTo>
                    <a:pt x="3425" y="3450"/>
                  </a:lnTo>
                  <a:lnTo>
                    <a:pt x="3501" y="3348"/>
                  </a:lnTo>
                  <a:lnTo>
                    <a:pt x="3553" y="3271"/>
                  </a:lnTo>
                  <a:lnTo>
                    <a:pt x="3578" y="3169"/>
                  </a:lnTo>
                  <a:lnTo>
                    <a:pt x="3604" y="3041"/>
                  </a:lnTo>
                  <a:lnTo>
                    <a:pt x="3604" y="563"/>
                  </a:lnTo>
                  <a:lnTo>
                    <a:pt x="3578" y="460"/>
                  </a:lnTo>
                  <a:lnTo>
                    <a:pt x="3553" y="358"/>
                  </a:lnTo>
                  <a:lnTo>
                    <a:pt x="3501" y="256"/>
                  </a:lnTo>
                  <a:lnTo>
                    <a:pt x="3425" y="179"/>
                  </a:lnTo>
                  <a:lnTo>
                    <a:pt x="3348" y="103"/>
                  </a:lnTo>
                  <a:lnTo>
                    <a:pt x="3246" y="52"/>
                  </a:lnTo>
                  <a:lnTo>
                    <a:pt x="3144" y="26"/>
                  </a:lnTo>
                  <a:lnTo>
                    <a:pt x="3041" y="0"/>
                  </a:lnTo>
                  <a:close/>
                </a:path>
              </a:pathLst>
            </a:custGeom>
            <a:solidFill>
              <a:srgbClr val="FCE888"/>
            </a:solidFill>
            <a:ln>
              <a:noFill/>
            </a:ln>
          </p:spPr>
          <p:txBody>
            <a:bodyPr spcFirstLastPara="1" wrap="square" lIns="60950" tIns="60950" rIns="60950" bIns="609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244"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73" name="Google Shape;2646;p56">
              <a:extLst>
                <a:ext uri="{FF2B5EF4-FFF2-40B4-BE49-F238E27FC236}">
                  <a16:creationId xmlns:a16="http://schemas.microsoft.com/office/drawing/2014/main" id="{D425CEF6-AF2B-E812-314C-BF728077A775}"/>
                </a:ext>
              </a:extLst>
            </p:cNvPr>
            <p:cNvSpPr/>
            <p:nvPr/>
          </p:nvSpPr>
          <p:spPr>
            <a:xfrm>
              <a:off x="6461900" y="2178700"/>
              <a:ext cx="30050" cy="90100"/>
            </a:xfrm>
            <a:custGeom>
              <a:avLst/>
              <a:gdLst/>
              <a:ahLst/>
              <a:cxnLst/>
              <a:rect l="l" t="t" r="r" b="b"/>
              <a:pathLst>
                <a:path w="1202" h="3604" extrusionOk="0">
                  <a:moveTo>
                    <a:pt x="1" y="0"/>
                  </a:moveTo>
                  <a:lnTo>
                    <a:pt x="128" y="103"/>
                  </a:lnTo>
                  <a:lnTo>
                    <a:pt x="231" y="230"/>
                  </a:lnTo>
                  <a:lnTo>
                    <a:pt x="282" y="384"/>
                  </a:lnTo>
                  <a:lnTo>
                    <a:pt x="307" y="537"/>
                  </a:lnTo>
                  <a:lnTo>
                    <a:pt x="307" y="3093"/>
                  </a:lnTo>
                  <a:lnTo>
                    <a:pt x="282" y="3246"/>
                  </a:lnTo>
                  <a:lnTo>
                    <a:pt x="231" y="3399"/>
                  </a:lnTo>
                  <a:lnTo>
                    <a:pt x="128" y="3527"/>
                  </a:lnTo>
                  <a:lnTo>
                    <a:pt x="1" y="3604"/>
                  </a:lnTo>
                  <a:lnTo>
                    <a:pt x="742" y="3604"/>
                  </a:lnTo>
                  <a:lnTo>
                    <a:pt x="844" y="3578"/>
                  </a:lnTo>
                  <a:lnTo>
                    <a:pt x="946" y="3501"/>
                  </a:lnTo>
                  <a:lnTo>
                    <a:pt x="1023" y="3450"/>
                  </a:lnTo>
                  <a:lnTo>
                    <a:pt x="1099" y="3348"/>
                  </a:lnTo>
                  <a:lnTo>
                    <a:pt x="1151" y="3271"/>
                  </a:lnTo>
                  <a:lnTo>
                    <a:pt x="1176" y="3169"/>
                  </a:lnTo>
                  <a:lnTo>
                    <a:pt x="1202" y="3041"/>
                  </a:lnTo>
                  <a:lnTo>
                    <a:pt x="1202" y="563"/>
                  </a:lnTo>
                  <a:lnTo>
                    <a:pt x="1176" y="460"/>
                  </a:lnTo>
                  <a:lnTo>
                    <a:pt x="1151" y="358"/>
                  </a:lnTo>
                  <a:lnTo>
                    <a:pt x="1099" y="256"/>
                  </a:lnTo>
                  <a:lnTo>
                    <a:pt x="1023" y="179"/>
                  </a:lnTo>
                  <a:lnTo>
                    <a:pt x="946" y="103"/>
                  </a:lnTo>
                  <a:lnTo>
                    <a:pt x="844" y="52"/>
                  </a:lnTo>
                  <a:lnTo>
                    <a:pt x="742" y="26"/>
                  </a:lnTo>
                  <a:lnTo>
                    <a:pt x="639" y="0"/>
                  </a:lnTo>
                  <a:close/>
                </a:path>
              </a:pathLst>
            </a:custGeom>
            <a:solidFill>
              <a:srgbClr val="FCE888"/>
            </a:solidFill>
            <a:ln>
              <a:noFill/>
            </a:ln>
          </p:spPr>
          <p:txBody>
            <a:bodyPr spcFirstLastPara="1" wrap="square" lIns="60950" tIns="60950" rIns="60950" bIns="609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244"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74" name="Google Shape;2647;p56">
              <a:extLst>
                <a:ext uri="{FF2B5EF4-FFF2-40B4-BE49-F238E27FC236}">
                  <a16:creationId xmlns:a16="http://schemas.microsoft.com/office/drawing/2014/main" id="{F1FEA85E-C7A3-9B8A-16B5-F5F8E59D9247}"/>
                </a:ext>
              </a:extLst>
            </p:cNvPr>
            <p:cNvSpPr/>
            <p:nvPr/>
          </p:nvSpPr>
          <p:spPr>
            <a:xfrm>
              <a:off x="6311775" y="2268775"/>
              <a:ext cx="90100" cy="90100"/>
            </a:xfrm>
            <a:custGeom>
              <a:avLst/>
              <a:gdLst/>
              <a:ahLst/>
              <a:cxnLst/>
              <a:rect l="l" t="t" r="r" b="b"/>
              <a:pathLst>
                <a:path w="3604" h="3604" extrusionOk="0">
                  <a:moveTo>
                    <a:pt x="562" y="1"/>
                  </a:moveTo>
                  <a:lnTo>
                    <a:pt x="460" y="26"/>
                  </a:lnTo>
                  <a:lnTo>
                    <a:pt x="332" y="52"/>
                  </a:lnTo>
                  <a:lnTo>
                    <a:pt x="256" y="103"/>
                  </a:lnTo>
                  <a:lnTo>
                    <a:pt x="154" y="179"/>
                  </a:lnTo>
                  <a:lnTo>
                    <a:pt x="103" y="256"/>
                  </a:lnTo>
                  <a:lnTo>
                    <a:pt x="51" y="358"/>
                  </a:lnTo>
                  <a:lnTo>
                    <a:pt x="0" y="461"/>
                  </a:lnTo>
                  <a:lnTo>
                    <a:pt x="0" y="588"/>
                  </a:lnTo>
                  <a:lnTo>
                    <a:pt x="0" y="3042"/>
                  </a:lnTo>
                  <a:lnTo>
                    <a:pt x="0" y="3169"/>
                  </a:lnTo>
                  <a:lnTo>
                    <a:pt x="51" y="3272"/>
                  </a:lnTo>
                  <a:lnTo>
                    <a:pt x="103" y="3374"/>
                  </a:lnTo>
                  <a:lnTo>
                    <a:pt x="154" y="3450"/>
                  </a:lnTo>
                  <a:lnTo>
                    <a:pt x="256" y="3527"/>
                  </a:lnTo>
                  <a:lnTo>
                    <a:pt x="332" y="3578"/>
                  </a:lnTo>
                  <a:lnTo>
                    <a:pt x="460" y="3604"/>
                  </a:lnTo>
                  <a:lnTo>
                    <a:pt x="3143" y="3604"/>
                  </a:lnTo>
                  <a:lnTo>
                    <a:pt x="3246" y="3578"/>
                  </a:lnTo>
                  <a:lnTo>
                    <a:pt x="3348" y="3527"/>
                  </a:lnTo>
                  <a:lnTo>
                    <a:pt x="3425" y="3450"/>
                  </a:lnTo>
                  <a:lnTo>
                    <a:pt x="3501" y="3374"/>
                  </a:lnTo>
                  <a:lnTo>
                    <a:pt x="3552" y="3272"/>
                  </a:lnTo>
                  <a:lnTo>
                    <a:pt x="3578" y="3169"/>
                  </a:lnTo>
                  <a:lnTo>
                    <a:pt x="3603" y="3042"/>
                  </a:lnTo>
                  <a:lnTo>
                    <a:pt x="3603" y="588"/>
                  </a:lnTo>
                  <a:lnTo>
                    <a:pt x="3578" y="461"/>
                  </a:lnTo>
                  <a:lnTo>
                    <a:pt x="3552" y="358"/>
                  </a:lnTo>
                  <a:lnTo>
                    <a:pt x="3501" y="256"/>
                  </a:lnTo>
                  <a:lnTo>
                    <a:pt x="3425" y="179"/>
                  </a:lnTo>
                  <a:lnTo>
                    <a:pt x="3348" y="103"/>
                  </a:lnTo>
                  <a:lnTo>
                    <a:pt x="3246" y="52"/>
                  </a:lnTo>
                  <a:lnTo>
                    <a:pt x="3143" y="26"/>
                  </a:lnTo>
                  <a:lnTo>
                    <a:pt x="3041" y="1"/>
                  </a:lnTo>
                  <a:close/>
                </a:path>
              </a:pathLst>
            </a:custGeom>
            <a:solidFill>
              <a:srgbClr val="FCE888"/>
            </a:solidFill>
            <a:ln>
              <a:noFill/>
            </a:ln>
          </p:spPr>
          <p:txBody>
            <a:bodyPr spcFirstLastPara="1" wrap="square" lIns="60950" tIns="60950" rIns="60950" bIns="609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244"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75" name="Google Shape;2648;p56">
              <a:extLst>
                <a:ext uri="{FF2B5EF4-FFF2-40B4-BE49-F238E27FC236}">
                  <a16:creationId xmlns:a16="http://schemas.microsoft.com/office/drawing/2014/main" id="{183FA734-9AC8-6E23-A889-22126C40DAD8}"/>
                </a:ext>
              </a:extLst>
            </p:cNvPr>
            <p:cNvSpPr/>
            <p:nvPr/>
          </p:nvSpPr>
          <p:spPr>
            <a:xfrm>
              <a:off x="6374375" y="2268775"/>
              <a:ext cx="27500" cy="90100"/>
            </a:xfrm>
            <a:custGeom>
              <a:avLst/>
              <a:gdLst/>
              <a:ahLst/>
              <a:cxnLst/>
              <a:rect l="l" t="t" r="r" b="b"/>
              <a:pathLst>
                <a:path w="1100" h="3604" extrusionOk="0">
                  <a:moveTo>
                    <a:pt x="1" y="1"/>
                  </a:moveTo>
                  <a:lnTo>
                    <a:pt x="77" y="103"/>
                  </a:lnTo>
                  <a:lnTo>
                    <a:pt x="128" y="205"/>
                  </a:lnTo>
                  <a:lnTo>
                    <a:pt x="180" y="333"/>
                  </a:lnTo>
                  <a:lnTo>
                    <a:pt x="180" y="461"/>
                  </a:lnTo>
                  <a:lnTo>
                    <a:pt x="180" y="3144"/>
                  </a:lnTo>
                  <a:lnTo>
                    <a:pt x="180" y="3272"/>
                  </a:lnTo>
                  <a:lnTo>
                    <a:pt x="128" y="3399"/>
                  </a:lnTo>
                  <a:lnTo>
                    <a:pt x="77" y="3527"/>
                  </a:lnTo>
                  <a:lnTo>
                    <a:pt x="1" y="3604"/>
                  </a:lnTo>
                  <a:lnTo>
                    <a:pt x="639" y="3604"/>
                  </a:lnTo>
                  <a:lnTo>
                    <a:pt x="742" y="3578"/>
                  </a:lnTo>
                  <a:lnTo>
                    <a:pt x="844" y="3527"/>
                  </a:lnTo>
                  <a:lnTo>
                    <a:pt x="921" y="3450"/>
                  </a:lnTo>
                  <a:lnTo>
                    <a:pt x="997" y="3374"/>
                  </a:lnTo>
                  <a:lnTo>
                    <a:pt x="1048" y="3272"/>
                  </a:lnTo>
                  <a:lnTo>
                    <a:pt x="1074" y="3169"/>
                  </a:lnTo>
                  <a:lnTo>
                    <a:pt x="1099" y="3042"/>
                  </a:lnTo>
                  <a:lnTo>
                    <a:pt x="1099" y="588"/>
                  </a:lnTo>
                  <a:lnTo>
                    <a:pt x="1074" y="461"/>
                  </a:lnTo>
                  <a:lnTo>
                    <a:pt x="1048" y="358"/>
                  </a:lnTo>
                  <a:lnTo>
                    <a:pt x="997" y="256"/>
                  </a:lnTo>
                  <a:lnTo>
                    <a:pt x="921" y="179"/>
                  </a:lnTo>
                  <a:lnTo>
                    <a:pt x="844" y="103"/>
                  </a:lnTo>
                  <a:lnTo>
                    <a:pt x="742" y="52"/>
                  </a:lnTo>
                  <a:lnTo>
                    <a:pt x="639" y="26"/>
                  </a:lnTo>
                  <a:lnTo>
                    <a:pt x="537" y="1"/>
                  </a:lnTo>
                  <a:close/>
                </a:path>
              </a:pathLst>
            </a:custGeom>
            <a:solidFill>
              <a:srgbClr val="FCE888"/>
            </a:solidFill>
            <a:ln>
              <a:noFill/>
            </a:ln>
          </p:spPr>
          <p:txBody>
            <a:bodyPr spcFirstLastPara="1" wrap="square" lIns="60950" tIns="60950" rIns="60950" bIns="609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244"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76" name="Google Shape;2649;p56">
              <a:extLst>
                <a:ext uri="{FF2B5EF4-FFF2-40B4-BE49-F238E27FC236}">
                  <a16:creationId xmlns:a16="http://schemas.microsoft.com/office/drawing/2014/main" id="{561591E1-10C7-0BC7-2D6E-50C2EE472083}"/>
                </a:ext>
              </a:extLst>
            </p:cNvPr>
            <p:cNvSpPr/>
            <p:nvPr/>
          </p:nvSpPr>
          <p:spPr>
            <a:xfrm>
              <a:off x="6401850" y="2268775"/>
              <a:ext cx="90100" cy="90100"/>
            </a:xfrm>
            <a:custGeom>
              <a:avLst/>
              <a:gdLst/>
              <a:ahLst/>
              <a:cxnLst/>
              <a:rect l="l" t="t" r="r" b="b"/>
              <a:pathLst>
                <a:path w="3604" h="3604" extrusionOk="0">
                  <a:moveTo>
                    <a:pt x="563" y="1"/>
                  </a:moveTo>
                  <a:lnTo>
                    <a:pt x="460" y="26"/>
                  </a:lnTo>
                  <a:lnTo>
                    <a:pt x="333" y="52"/>
                  </a:lnTo>
                  <a:lnTo>
                    <a:pt x="256" y="103"/>
                  </a:lnTo>
                  <a:lnTo>
                    <a:pt x="154" y="179"/>
                  </a:lnTo>
                  <a:lnTo>
                    <a:pt x="103" y="256"/>
                  </a:lnTo>
                  <a:lnTo>
                    <a:pt x="52" y="358"/>
                  </a:lnTo>
                  <a:lnTo>
                    <a:pt x="0" y="461"/>
                  </a:lnTo>
                  <a:lnTo>
                    <a:pt x="0" y="588"/>
                  </a:lnTo>
                  <a:lnTo>
                    <a:pt x="0" y="3042"/>
                  </a:lnTo>
                  <a:lnTo>
                    <a:pt x="0" y="3169"/>
                  </a:lnTo>
                  <a:lnTo>
                    <a:pt x="52" y="3272"/>
                  </a:lnTo>
                  <a:lnTo>
                    <a:pt x="103" y="3374"/>
                  </a:lnTo>
                  <a:lnTo>
                    <a:pt x="154" y="3450"/>
                  </a:lnTo>
                  <a:lnTo>
                    <a:pt x="256" y="3527"/>
                  </a:lnTo>
                  <a:lnTo>
                    <a:pt x="333" y="3578"/>
                  </a:lnTo>
                  <a:lnTo>
                    <a:pt x="460" y="3604"/>
                  </a:lnTo>
                  <a:lnTo>
                    <a:pt x="3144" y="3604"/>
                  </a:lnTo>
                  <a:lnTo>
                    <a:pt x="3246" y="3578"/>
                  </a:lnTo>
                  <a:lnTo>
                    <a:pt x="3348" y="3527"/>
                  </a:lnTo>
                  <a:lnTo>
                    <a:pt x="3425" y="3450"/>
                  </a:lnTo>
                  <a:lnTo>
                    <a:pt x="3501" y="3374"/>
                  </a:lnTo>
                  <a:lnTo>
                    <a:pt x="3553" y="3272"/>
                  </a:lnTo>
                  <a:lnTo>
                    <a:pt x="3578" y="3169"/>
                  </a:lnTo>
                  <a:lnTo>
                    <a:pt x="3604" y="3042"/>
                  </a:lnTo>
                  <a:lnTo>
                    <a:pt x="3604" y="588"/>
                  </a:lnTo>
                  <a:lnTo>
                    <a:pt x="3578" y="461"/>
                  </a:lnTo>
                  <a:lnTo>
                    <a:pt x="3553" y="358"/>
                  </a:lnTo>
                  <a:lnTo>
                    <a:pt x="3501" y="256"/>
                  </a:lnTo>
                  <a:lnTo>
                    <a:pt x="3425" y="179"/>
                  </a:lnTo>
                  <a:lnTo>
                    <a:pt x="3348" y="103"/>
                  </a:lnTo>
                  <a:lnTo>
                    <a:pt x="3246" y="52"/>
                  </a:lnTo>
                  <a:lnTo>
                    <a:pt x="3144" y="26"/>
                  </a:lnTo>
                  <a:lnTo>
                    <a:pt x="3041" y="1"/>
                  </a:lnTo>
                  <a:close/>
                </a:path>
              </a:pathLst>
            </a:custGeom>
            <a:solidFill>
              <a:srgbClr val="FCE888"/>
            </a:solidFill>
            <a:ln>
              <a:noFill/>
            </a:ln>
          </p:spPr>
          <p:txBody>
            <a:bodyPr spcFirstLastPara="1" wrap="square" lIns="60950" tIns="60950" rIns="60950" bIns="609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244"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77" name="Google Shape;2650;p56">
              <a:extLst>
                <a:ext uri="{FF2B5EF4-FFF2-40B4-BE49-F238E27FC236}">
                  <a16:creationId xmlns:a16="http://schemas.microsoft.com/office/drawing/2014/main" id="{B52E017F-F157-14AC-BB6D-6D3CE50E6A85}"/>
                </a:ext>
              </a:extLst>
            </p:cNvPr>
            <p:cNvSpPr/>
            <p:nvPr/>
          </p:nvSpPr>
          <p:spPr>
            <a:xfrm>
              <a:off x="6462550" y="2268775"/>
              <a:ext cx="29400" cy="90100"/>
            </a:xfrm>
            <a:custGeom>
              <a:avLst/>
              <a:gdLst/>
              <a:ahLst/>
              <a:cxnLst/>
              <a:rect l="l" t="t" r="r" b="b"/>
              <a:pathLst>
                <a:path w="1176" h="3604" extrusionOk="0">
                  <a:moveTo>
                    <a:pt x="0" y="1"/>
                  </a:moveTo>
                  <a:lnTo>
                    <a:pt x="102" y="103"/>
                  </a:lnTo>
                  <a:lnTo>
                    <a:pt x="205" y="231"/>
                  </a:lnTo>
                  <a:lnTo>
                    <a:pt x="256" y="358"/>
                  </a:lnTo>
                  <a:lnTo>
                    <a:pt x="281" y="537"/>
                  </a:lnTo>
                  <a:lnTo>
                    <a:pt x="281" y="3093"/>
                  </a:lnTo>
                  <a:lnTo>
                    <a:pt x="256" y="3246"/>
                  </a:lnTo>
                  <a:lnTo>
                    <a:pt x="205" y="3399"/>
                  </a:lnTo>
                  <a:lnTo>
                    <a:pt x="102" y="3527"/>
                  </a:lnTo>
                  <a:lnTo>
                    <a:pt x="0" y="3604"/>
                  </a:lnTo>
                  <a:lnTo>
                    <a:pt x="716" y="3604"/>
                  </a:lnTo>
                  <a:lnTo>
                    <a:pt x="818" y="3578"/>
                  </a:lnTo>
                  <a:lnTo>
                    <a:pt x="920" y="3527"/>
                  </a:lnTo>
                  <a:lnTo>
                    <a:pt x="997" y="3450"/>
                  </a:lnTo>
                  <a:lnTo>
                    <a:pt x="1073" y="3374"/>
                  </a:lnTo>
                  <a:lnTo>
                    <a:pt x="1125" y="3272"/>
                  </a:lnTo>
                  <a:lnTo>
                    <a:pt x="1150" y="3169"/>
                  </a:lnTo>
                  <a:lnTo>
                    <a:pt x="1176" y="3042"/>
                  </a:lnTo>
                  <a:lnTo>
                    <a:pt x="1176" y="588"/>
                  </a:lnTo>
                  <a:lnTo>
                    <a:pt x="1150" y="461"/>
                  </a:lnTo>
                  <a:lnTo>
                    <a:pt x="1125" y="358"/>
                  </a:lnTo>
                  <a:lnTo>
                    <a:pt x="1073" y="256"/>
                  </a:lnTo>
                  <a:lnTo>
                    <a:pt x="997" y="179"/>
                  </a:lnTo>
                  <a:lnTo>
                    <a:pt x="920" y="103"/>
                  </a:lnTo>
                  <a:lnTo>
                    <a:pt x="818" y="52"/>
                  </a:lnTo>
                  <a:lnTo>
                    <a:pt x="716" y="26"/>
                  </a:lnTo>
                  <a:lnTo>
                    <a:pt x="613" y="1"/>
                  </a:lnTo>
                  <a:close/>
                </a:path>
              </a:pathLst>
            </a:custGeom>
            <a:solidFill>
              <a:srgbClr val="FCE888"/>
            </a:solidFill>
            <a:ln>
              <a:noFill/>
            </a:ln>
          </p:spPr>
          <p:txBody>
            <a:bodyPr spcFirstLastPara="1" wrap="square" lIns="60950" tIns="60950" rIns="60950" bIns="609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244"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78" name="Google Shape;2651;p56">
              <a:extLst>
                <a:ext uri="{FF2B5EF4-FFF2-40B4-BE49-F238E27FC236}">
                  <a16:creationId xmlns:a16="http://schemas.microsoft.com/office/drawing/2014/main" id="{BF19F785-A709-AD6B-EC2C-31EF6F13C641}"/>
                </a:ext>
              </a:extLst>
            </p:cNvPr>
            <p:cNvSpPr/>
            <p:nvPr/>
          </p:nvSpPr>
          <p:spPr>
            <a:xfrm>
              <a:off x="6328375" y="2195950"/>
              <a:ext cx="56250" cy="56250"/>
            </a:xfrm>
            <a:custGeom>
              <a:avLst/>
              <a:gdLst/>
              <a:ahLst/>
              <a:cxnLst/>
              <a:rect l="l" t="t" r="r" b="b"/>
              <a:pathLst>
                <a:path w="2250" h="2250" extrusionOk="0">
                  <a:moveTo>
                    <a:pt x="1048" y="0"/>
                  </a:moveTo>
                  <a:lnTo>
                    <a:pt x="972" y="52"/>
                  </a:lnTo>
                  <a:lnTo>
                    <a:pt x="921" y="128"/>
                  </a:lnTo>
                  <a:lnTo>
                    <a:pt x="895" y="230"/>
                  </a:lnTo>
                  <a:lnTo>
                    <a:pt x="895" y="869"/>
                  </a:lnTo>
                  <a:lnTo>
                    <a:pt x="256" y="869"/>
                  </a:lnTo>
                  <a:lnTo>
                    <a:pt x="154" y="895"/>
                  </a:lnTo>
                  <a:lnTo>
                    <a:pt x="77" y="946"/>
                  </a:lnTo>
                  <a:lnTo>
                    <a:pt x="26" y="1023"/>
                  </a:lnTo>
                  <a:lnTo>
                    <a:pt x="1" y="1125"/>
                  </a:lnTo>
                  <a:lnTo>
                    <a:pt x="26" y="1201"/>
                  </a:lnTo>
                  <a:lnTo>
                    <a:pt x="77" y="1278"/>
                  </a:lnTo>
                  <a:lnTo>
                    <a:pt x="154" y="1329"/>
                  </a:lnTo>
                  <a:lnTo>
                    <a:pt x="256" y="1355"/>
                  </a:lnTo>
                  <a:lnTo>
                    <a:pt x="895" y="1355"/>
                  </a:lnTo>
                  <a:lnTo>
                    <a:pt x="895" y="2019"/>
                  </a:lnTo>
                  <a:lnTo>
                    <a:pt x="921" y="2096"/>
                  </a:lnTo>
                  <a:lnTo>
                    <a:pt x="972" y="2173"/>
                  </a:lnTo>
                  <a:lnTo>
                    <a:pt x="1048" y="2224"/>
                  </a:lnTo>
                  <a:lnTo>
                    <a:pt x="1125" y="2249"/>
                  </a:lnTo>
                  <a:lnTo>
                    <a:pt x="1227" y="2224"/>
                  </a:lnTo>
                  <a:lnTo>
                    <a:pt x="1304" y="2173"/>
                  </a:lnTo>
                  <a:lnTo>
                    <a:pt x="1355" y="2096"/>
                  </a:lnTo>
                  <a:lnTo>
                    <a:pt x="1381" y="2019"/>
                  </a:lnTo>
                  <a:lnTo>
                    <a:pt x="1381" y="1355"/>
                  </a:lnTo>
                  <a:lnTo>
                    <a:pt x="2020" y="1355"/>
                  </a:lnTo>
                  <a:lnTo>
                    <a:pt x="2122" y="1329"/>
                  </a:lnTo>
                  <a:lnTo>
                    <a:pt x="2198" y="1278"/>
                  </a:lnTo>
                  <a:lnTo>
                    <a:pt x="2249" y="1201"/>
                  </a:lnTo>
                  <a:lnTo>
                    <a:pt x="2249" y="1125"/>
                  </a:lnTo>
                  <a:lnTo>
                    <a:pt x="2249" y="1023"/>
                  </a:lnTo>
                  <a:lnTo>
                    <a:pt x="2198" y="946"/>
                  </a:lnTo>
                  <a:lnTo>
                    <a:pt x="2122" y="895"/>
                  </a:lnTo>
                  <a:lnTo>
                    <a:pt x="2020" y="869"/>
                  </a:lnTo>
                  <a:lnTo>
                    <a:pt x="1381" y="869"/>
                  </a:lnTo>
                  <a:lnTo>
                    <a:pt x="1381" y="230"/>
                  </a:lnTo>
                  <a:lnTo>
                    <a:pt x="1355" y="128"/>
                  </a:lnTo>
                  <a:lnTo>
                    <a:pt x="1304" y="52"/>
                  </a:lnTo>
                  <a:lnTo>
                    <a:pt x="1227" y="0"/>
                  </a:lnTo>
                  <a:close/>
                </a:path>
              </a:pathLst>
            </a:custGeom>
            <a:solidFill>
              <a:srgbClr val="313131"/>
            </a:solidFill>
            <a:ln>
              <a:noFill/>
            </a:ln>
          </p:spPr>
          <p:txBody>
            <a:bodyPr spcFirstLastPara="1" wrap="square" lIns="60950" tIns="60950" rIns="60950" bIns="609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244"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79" name="Google Shape;2652;p56">
              <a:extLst>
                <a:ext uri="{FF2B5EF4-FFF2-40B4-BE49-F238E27FC236}">
                  <a16:creationId xmlns:a16="http://schemas.microsoft.com/office/drawing/2014/main" id="{60E8DFAA-1D43-2A4D-2CEE-8ABC6BF65CB1}"/>
                </a:ext>
              </a:extLst>
            </p:cNvPr>
            <p:cNvSpPr/>
            <p:nvPr/>
          </p:nvSpPr>
          <p:spPr>
            <a:xfrm>
              <a:off x="6418450" y="2217675"/>
              <a:ext cx="56900" cy="12150"/>
            </a:xfrm>
            <a:custGeom>
              <a:avLst/>
              <a:gdLst/>
              <a:ahLst/>
              <a:cxnLst/>
              <a:rect l="l" t="t" r="r" b="b"/>
              <a:pathLst>
                <a:path w="2276" h="486" extrusionOk="0">
                  <a:moveTo>
                    <a:pt x="256" y="0"/>
                  </a:moveTo>
                  <a:lnTo>
                    <a:pt x="154" y="26"/>
                  </a:lnTo>
                  <a:lnTo>
                    <a:pt x="78" y="77"/>
                  </a:lnTo>
                  <a:lnTo>
                    <a:pt x="26" y="154"/>
                  </a:lnTo>
                  <a:lnTo>
                    <a:pt x="1" y="256"/>
                  </a:lnTo>
                  <a:lnTo>
                    <a:pt x="26" y="332"/>
                  </a:lnTo>
                  <a:lnTo>
                    <a:pt x="78" y="409"/>
                  </a:lnTo>
                  <a:lnTo>
                    <a:pt x="154" y="460"/>
                  </a:lnTo>
                  <a:lnTo>
                    <a:pt x="256" y="486"/>
                  </a:lnTo>
                  <a:lnTo>
                    <a:pt x="2020" y="486"/>
                  </a:lnTo>
                  <a:lnTo>
                    <a:pt x="2122" y="460"/>
                  </a:lnTo>
                  <a:lnTo>
                    <a:pt x="2199" y="409"/>
                  </a:lnTo>
                  <a:lnTo>
                    <a:pt x="2250" y="332"/>
                  </a:lnTo>
                  <a:lnTo>
                    <a:pt x="2275" y="256"/>
                  </a:lnTo>
                  <a:lnTo>
                    <a:pt x="2250" y="154"/>
                  </a:lnTo>
                  <a:lnTo>
                    <a:pt x="2199" y="77"/>
                  </a:lnTo>
                  <a:lnTo>
                    <a:pt x="2122" y="26"/>
                  </a:lnTo>
                  <a:lnTo>
                    <a:pt x="2020" y="0"/>
                  </a:lnTo>
                  <a:close/>
                </a:path>
              </a:pathLst>
            </a:custGeom>
            <a:solidFill>
              <a:srgbClr val="313131"/>
            </a:solidFill>
            <a:ln>
              <a:noFill/>
            </a:ln>
          </p:spPr>
          <p:txBody>
            <a:bodyPr spcFirstLastPara="1" wrap="square" lIns="60950" tIns="60950" rIns="60950" bIns="609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244"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80" name="Google Shape;2653;p56">
              <a:extLst>
                <a:ext uri="{FF2B5EF4-FFF2-40B4-BE49-F238E27FC236}">
                  <a16:creationId xmlns:a16="http://schemas.microsoft.com/office/drawing/2014/main" id="{794B7AEA-70AD-65BA-37FE-238CC66A013F}"/>
                </a:ext>
              </a:extLst>
            </p:cNvPr>
            <p:cNvSpPr/>
            <p:nvPr/>
          </p:nvSpPr>
          <p:spPr>
            <a:xfrm>
              <a:off x="6334775" y="2292425"/>
              <a:ext cx="43450" cy="43450"/>
            </a:xfrm>
            <a:custGeom>
              <a:avLst/>
              <a:gdLst/>
              <a:ahLst/>
              <a:cxnLst/>
              <a:rect l="l" t="t" r="r" b="b"/>
              <a:pathLst>
                <a:path w="1738" h="1738" extrusionOk="0">
                  <a:moveTo>
                    <a:pt x="256" y="0"/>
                  </a:moveTo>
                  <a:lnTo>
                    <a:pt x="154" y="26"/>
                  </a:lnTo>
                  <a:lnTo>
                    <a:pt x="77" y="77"/>
                  </a:lnTo>
                  <a:lnTo>
                    <a:pt x="26" y="153"/>
                  </a:lnTo>
                  <a:lnTo>
                    <a:pt x="0" y="230"/>
                  </a:lnTo>
                  <a:lnTo>
                    <a:pt x="26" y="332"/>
                  </a:lnTo>
                  <a:lnTo>
                    <a:pt x="77" y="409"/>
                  </a:lnTo>
                  <a:lnTo>
                    <a:pt x="537" y="869"/>
                  </a:lnTo>
                  <a:lnTo>
                    <a:pt x="77" y="1329"/>
                  </a:lnTo>
                  <a:lnTo>
                    <a:pt x="26" y="1380"/>
                  </a:lnTo>
                  <a:lnTo>
                    <a:pt x="0" y="1457"/>
                  </a:lnTo>
                  <a:lnTo>
                    <a:pt x="0" y="1508"/>
                  </a:lnTo>
                  <a:lnTo>
                    <a:pt x="26" y="1584"/>
                  </a:lnTo>
                  <a:lnTo>
                    <a:pt x="51" y="1636"/>
                  </a:lnTo>
                  <a:lnTo>
                    <a:pt x="102" y="1687"/>
                  </a:lnTo>
                  <a:lnTo>
                    <a:pt x="179" y="1712"/>
                  </a:lnTo>
                  <a:lnTo>
                    <a:pt x="256" y="1738"/>
                  </a:lnTo>
                  <a:lnTo>
                    <a:pt x="358" y="1712"/>
                  </a:lnTo>
                  <a:lnTo>
                    <a:pt x="460" y="1610"/>
                  </a:lnTo>
                  <a:lnTo>
                    <a:pt x="614" y="1457"/>
                  </a:lnTo>
                  <a:lnTo>
                    <a:pt x="869" y="1201"/>
                  </a:lnTo>
                  <a:lnTo>
                    <a:pt x="1125" y="1457"/>
                  </a:lnTo>
                  <a:lnTo>
                    <a:pt x="1278" y="1610"/>
                  </a:lnTo>
                  <a:lnTo>
                    <a:pt x="1406" y="1712"/>
                  </a:lnTo>
                  <a:lnTo>
                    <a:pt x="1508" y="1738"/>
                  </a:lnTo>
                  <a:lnTo>
                    <a:pt x="1585" y="1712"/>
                  </a:lnTo>
                  <a:lnTo>
                    <a:pt x="1636" y="1687"/>
                  </a:lnTo>
                  <a:lnTo>
                    <a:pt x="1687" y="1636"/>
                  </a:lnTo>
                  <a:lnTo>
                    <a:pt x="1738" y="1584"/>
                  </a:lnTo>
                  <a:lnTo>
                    <a:pt x="1738" y="1508"/>
                  </a:lnTo>
                  <a:lnTo>
                    <a:pt x="1738" y="1457"/>
                  </a:lnTo>
                  <a:lnTo>
                    <a:pt x="1712" y="1380"/>
                  </a:lnTo>
                  <a:lnTo>
                    <a:pt x="1687" y="1329"/>
                  </a:lnTo>
                  <a:lnTo>
                    <a:pt x="1227" y="869"/>
                  </a:lnTo>
                  <a:lnTo>
                    <a:pt x="1687" y="409"/>
                  </a:lnTo>
                  <a:lnTo>
                    <a:pt x="1738" y="332"/>
                  </a:lnTo>
                  <a:lnTo>
                    <a:pt x="1738" y="230"/>
                  </a:lnTo>
                  <a:lnTo>
                    <a:pt x="1738" y="153"/>
                  </a:lnTo>
                  <a:lnTo>
                    <a:pt x="1687" y="77"/>
                  </a:lnTo>
                  <a:lnTo>
                    <a:pt x="1585" y="26"/>
                  </a:lnTo>
                  <a:lnTo>
                    <a:pt x="1508" y="0"/>
                  </a:lnTo>
                  <a:lnTo>
                    <a:pt x="1406" y="26"/>
                  </a:lnTo>
                  <a:lnTo>
                    <a:pt x="1329" y="77"/>
                  </a:lnTo>
                  <a:lnTo>
                    <a:pt x="869" y="537"/>
                  </a:lnTo>
                  <a:lnTo>
                    <a:pt x="409" y="77"/>
                  </a:lnTo>
                  <a:lnTo>
                    <a:pt x="332" y="26"/>
                  </a:lnTo>
                  <a:lnTo>
                    <a:pt x="256" y="0"/>
                  </a:lnTo>
                  <a:close/>
                </a:path>
              </a:pathLst>
            </a:custGeom>
            <a:solidFill>
              <a:srgbClr val="313131"/>
            </a:solidFill>
            <a:ln>
              <a:noFill/>
            </a:ln>
          </p:spPr>
          <p:txBody>
            <a:bodyPr spcFirstLastPara="1" wrap="square" lIns="60950" tIns="60950" rIns="60950" bIns="609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244"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81" name="Google Shape;2654;p56">
              <a:extLst>
                <a:ext uri="{FF2B5EF4-FFF2-40B4-BE49-F238E27FC236}">
                  <a16:creationId xmlns:a16="http://schemas.microsoft.com/office/drawing/2014/main" id="{C283F354-7B6F-72D3-02E0-20D297027825}"/>
                </a:ext>
              </a:extLst>
            </p:cNvPr>
            <p:cNvSpPr/>
            <p:nvPr/>
          </p:nvSpPr>
          <p:spPr>
            <a:xfrm>
              <a:off x="6440825" y="2286025"/>
              <a:ext cx="12150" cy="16000"/>
            </a:xfrm>
            <a:custGeom>
              <a:avLst/>
              <a:gdLst/>
              <a:ahLst/>
              <a:cxnLst/>
              <a:rect l="l" t="t" r="r" b="b"/>
              <a:pathLst>
                <a:path w="486" h="640" extrusionOk="0">
                  <a:moveTo>
                    <a:pt x="230" y="1"/>
                  </a:moveTo>
                  <a:lnTo>
                    <a:pt x="154" y="26"/>
                  </a:lnTo>
                  <a:lnTo>
                    <a:pt x="77" y="77"/>
                  </a:lnTo>
                  <a:lnTo>
                    <a:pt x="26" y="154"/>
                  </a:lnTo>
                  <a:lnTo>
                    <a:pt x="0" y="256"/>
                  </a:lnTo>
                  <a:lnTo>
                    <a:pt x="0" y="409"/>
                  </a:lnTo>
                  <a:lnTo>
                    <a:pt x="26" y="512"/>
                  </a:lnTo>
                  <a:lnTo>
                    <a:pt x="77" y="588"/>
                  </a:lnTo>
                  <a:lnTo>
                    <a:pt x="154" y="639"/>
                  </a:lnTo>
                  <a:lnTo>
                    <a:pt x="332" y="639"/>
                  </a:lnTo>
                  <a:lnTo>
                    <a:pt x="409" y="588"/>
                  </a:lnTo>
                  <a:lnTo>
                    <a:pt x="460" y="512"/>
                  </a:lnTo>
                  <a:lnTo>
                    <a:pt x="486" y="409"/>
                  </a:lnTo>
                  <a:lnTo>
                    <a:pt x="486" y="256"/>
                  </a:lnTo>
                  <a:lnTo>
                    <a:pt x="460" y="154"/>
                  </a:lnTo>
                  <a:lnTo>
                    <a:pt x="409" y="77"/>
                  </a:lnTo>
                  <a:lnTo>
                    <a:pt x="332" y="26"/>
                  </a:lnTo>
                  <a:lnTo>
                    <a:pt x="230" y="1"/>
                  </a:lnTo>
                  <a:close/>
                </a:path>
              </a:pathLst>
            </a:custGeom>
            <a:solidFill>
              <a:srgbClr val="313131"/>
            </a:solidFill>
            <a:ln>
              <a:noFill/>
            </a:ln>
          </p:spPr>
          <p:txBody>
            <a:bodyPr spcFirstLastPara="1" wrap="square" lIns="60950" tIns="60950" rIns="60950" bIns="609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244"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82" name="Google Shape;2655;p56">
              <a:extLst>
                <a:ext uri="{FF2B5EF4-FFF2-40B4-BE49-F238E27FC236}">
                  <a16:creationId xmlns:a16="http://schemas.microsoft.com/office/drawing/2014/main" id="{B2E54AF5-333D-032D-CEA0-366A5F3DD516}"/>
                </a:ext>
              </a:extLst>
            </p:cNvPr>
            <p:cNvSpPr/>
            <p:nvPr/>
          </p:nvSpPr>
          <p:spPr>
            <a:xfrm>
              <a:off x="6440825" y="2325625"/>
              <a:ext cx="12150" cy="16000"/>
            </a:xfrm>
            <a:custGeom>
              <a:avLst/>
              <a:gdLst/>
              <a:ahLst/>
              <a:cxnLst/>
              <a:rect l="l" t="t" r="r" b="b"/>
              <a:pathLst>
                <a:path w="486" h="640" extrusionOk="0">
                  <a:moveTo>
                    <a:pt x="230" y="1"/>
                  </a:moveTo>
                  <a:lnTo>
                    <a:pt x="154" y="27"/>
                  </a:lnTo>
                  <a:lnTo>
                    <a:pt x="77" y="78"/>
                  </a:lnTo>
                  <a:lnTo>
                    <a:pt x="26" y="154"/>
                  </a:lnTo>
                  <a:lnTo>
                    <a:pt x="0" y="256"/>
                  </a:lnTo>
                  <a:lnTo>
                    <a:pt x="0" y="410"/>
                  </a:lnTo>
                  <a:lnTo>
                    <a:pt x="26" y="512"/>
                  </a:lnTo>
                  <a:lnTo>
                    <a:pt x="77" y="589"/>
                  </a:lnTo>
                  <a:lnTo>
                    <a:pt x="154" y="640"/>
                  </a:lnTo>
                  <a:lnTo>
                    <a:pt x="332" y="640"/>
                  </a:lnTo>
                  <a:lnTo>
                    <a:pt x="409" y="589"/>
                  </a:lnTo>
                  <a:lnTo>
                    <a:pt x="460" y="512"/>
                  </a:lnTo>
                  <a:lnTo>
                    <a:pt x="486" y="410"/>
                  </a:lnTo>
                  <a:lnTo>
                    <a:pt x="486" y="256"/>
                  </a:lnTo>
                  <a:lnTo>
                    <a:pt x="460" y="154"/>
                  </a:lnTo>
                  <a:lnTo>
                    <a:pt x="409" y="78"/>
                  </a:lnTo>
                  <a:lnTo>
                    <a:pt x="332" y="27"/>
                  </a:lnTo>
                  <a:lnTo>
                    <a:pt x="230" y="1"/>
                  </a:lnTo>
                  <a:close/>
                </a:path>
              </a:pathLst>
            </a:custGeom>
            <a:solidFill>
              <a:srgbClr val="313131"/>
            </a:solidFill>
            <a:ln>
              <a:noFill/>
            </a:ln>
          </p:spPr>
          <p:txBody>
            <a:bodyPr spcFirstLastPara="1" wrap="square" lIns="60950" tIns="60950" rIns="60950" bIns="609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244"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83" name="Google Shape;2656;p56">
              <a:extLst>
                <a:ext uri="{FF2B5EF4-FFF2-40B4-BE49-F238E27FC236}">
                  <a16:creationId xmlns:a16="http://schemas.microsoft.com/office/drawing/2014/main" id="{F18C1AD4-93DC-A441-005F-3404B68813DF}"/>
                </a:ext>
              </a:extLst>
            </p:cNvPr>
            <p:cNvSpPr/>
            <p:nvPr/>
          </p:nvSpPr>
          <p:spPr>
            <a:xfrm>
              <a:off x="6418450" y="2307750"/>
              <a:ext cx="56900" cy="12150"/>
            </a:xfrm>
            <a:custGeom>
              <a:avLst/>
              <a:gdLst/>
              <a:ahLst/>
              <a:cxnLst/>
              <a:rect l="l" t="t" r="r" b="b"/>
              <a:pathLst>
                <a:path w="2276" h="486" extrusionOk="0">
                  <a:moveTo>
                    <a:pt x="256" y="0"/>
                  </a:moveTo>
                  <a:lnTo>
                    <a:pt x="154" y="26"/>
                  </a:lnTo>
                  <a:lnTo>
                    <a:pt x="78" y="77"/>
                  </a:lnTo>
                  <a:lnTo>
                    <a:pt x="26" y="154"/>
                  </a:lnTo>
                  <a:lnTo>
                    <a:pt x="1" y="256"/>
                  </a:lnTo>
                  <a:lnTo>
                    <a:pt x="26" y="333"/>
                  </a:lnTo>
                  <a:lnTo>
                    <a:pt x="78" y="409"/>
                  </a:lnTo>
                  <a:lnTo>
                    <a:pt x="154" y="460"/>
                  </a:lnTo>
                  <a:lnTo>
                    <a:pt x="256" y="486"/>
                  </a:lnTo>
                  <a:lnTo>
                    <a:pt x="2020" y="486"/>
                  </a:lnTo>
                  <a:lnTo>
                    <a:pt x="2122" y="460"/>
                  </a:lnTo>
                  <a:lnTo>
                    <a:pt x="2199" y="409"/>
                  </a:lnTo>
                  <a:lnTo>
                    <a:pt x="2250" y="333"/>
                  </a:lnTo>
                  <a:lnTo>
                    <a:pt x="2275" y="256"/>
                  </a:lnTo>
                  <a:lnTo>
                    <a:pt x="2250" y="154"/>
                  </a:lnTo>
                  <a:lnTo>
                    <a:pt x="2199" y="77"/>
                  </a:lnTo>
                  <a:lnTo>
                    <a:pt x="2122" y="26"/>
                  </a:lnTo>
                  <a:lnTo>
                    <a:pt x="2020" y="0"/>
                  </a:lnTo>
                  <a:close/>
                </a:path>
              </a:pathLst>
            </a:custGeom>
            <a:solidFill>
              <a:srgbClr val="313131"/>
            </a:solidFill>
            <a:ln>
              <a:noFill/>
            </a:ln>
          </p:spPr>
          <p:txBody>
            <a:bodyPr spcFirstLastPara="1" wrap="square" lIns="60950" tIns="60950" rIns="60950" bIns="609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244"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84" name="Google Shape;2657;p56">
              <a:extLst>
                <a:ext uri="{FF2B5EF4-FFF2-40B4-BE49-F238E27FC236}">
                  <a16:creationId xmlns:a16="http://schemas.microsoft.com/office/drawing/2014/main" id="{5E5DF37F-9C91-782A-8670-091803956349}"/>
                </a:ext>
              </a:extLst>
            </p:cNvPr>
            <p:cNvSpPr/>
            <p:nvPr/>
          </p:nvSpPr>
          <p:spPr>
            <a:xfrm>
              <a:off x="6270875" y="2050925"/>
              <a:ext cx="261975" cy="12175"/>
            </a:xfrm>
            <a:custGeom>
              <a:avLst/>
              <a:gdLst/>
              <a:ahLst/>
              <a:cxnLst/>
              <a:rect l="l" t="t" r="r" b="b"/>
              <a:pathLst>
                <a:path w="10479" h="487" extrusionOk="0">
                  <a:moveTo>
                    <a:pt x="231" y="1"/>
                  </a:moveTo>
                  <a:lnTo>
                    <a:pt x="129" y="26"/>
                  </a:lnTo>
                  <a:lnTo>
                    <a:pt x="52" y="77"/>
                  </a:lnTo>
                  <a:lnTo>
                    <a:pt x="1" y="154"/>
                  </a:lnTo>
                  <a:lnTo>
                    <a:pt x="1" y="256"/>
                  </a:lnTo>
                  <a:lnTo>
                    <a:pt x="1" y="333"/>
                  </a:lnTo>
                  <a:lnTo>
                    <a:pt x="52" y="409"/>
                  </a:lnTo>
                  <a:lnTo>
                    <a:pt x="129" y="461"/>
                  </a:lnTo>
                  <a:lnTo>
                    <a:pt x="231" y="486"/>
                  </a:lnTo>
                  <a:lnTo>
                    <a:pt x="10248" y="486"/>
                  </a:lnTo>
                  <a:lnTo>
                    <a:pt x="10325" y="461"/>
                  </a:lnTo>
                  <a:lnTo>
                    <a:pt x="10401" y="409"/>
                  </a:lnTo>
                  <a:lnTo>
                    <a:pt x="10453" y="333"/>
                  </a:lnTo>
                  <a:lnTo>
                    <a:pt x="10478" y="256"/>
                  </a:lnTo>
                  <a:lnTo>
                    <a:pt x="10453" y="154"/>
                  </a:lnTo>
                  <a:lnTo>
                    <a:pt x="10401" y="77"/>
                  </a:lnTo>
                  <a:lnTo>
                    <a:pt x="10325" y="26"/>
                  </a:lnTo>
                  <a:lnTo>
                    <a:pt x="10248" y="1"/>
                  </a:lnTo>
                  <a:close/>
                </a:path>
              </a:pathLst>
            </a:custGeom>
            <a:solidFill>
              <a:srgbClr val="313131"/>
            </a:solidFill>
            <a:ln>
              <a:noFill/>
            </a:ln>
          </p:spPr>
          <p:txBody>
            <a:bodyPr spcFirstLastPara="1" wrap="square" lIns="60950" tIns="60950" rIns="60950" bIns="609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244"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85" name="Google Shape;2658;p56">
              <a:extLst>
                <a:ext uri="{FF2B5EF4-FFF2-40B4-BE49-F238E27FC236}">
                  <a16:creationId xmlns:a16="http://schemas.microsoft.com/office/drawing/2014/main" id="{3DA16C6B-3FC4-F3CA-D068-2ECF50F2D77C}"/>
                </a:ext>
              </a:extLst>
            </p:cNvPr>
            <p:cNvSpPr/>
            <p:nvPr/>
          </p:nvSpPr>
          <p:spPr>
            <a:xfrm>
              <a:off x="6270875" y="2079675"/>
              <a:ext cx="261975" cy="12175"/>
            </a:xfrm>
            <a:custGeom>
              <a:avLst/>
              <a:gdLst/>
              <a:ahLst/>
              <a:cxnLst/>
              <a:rect l="l" t="t" r="r" b="b"/>
              <a:pathLst>
                <a:path w="10479" h="487" extrusionOk="0">
                  <a:moveTo>
                    <a:pt x="231" y="1"/>
                  </a:moveTo>
                  <a:lnTo>
                    <a:pt x="129" y="26"/>
                  </a:lnTo>
                  <a:lnTo>
                    <a:pt x="52" y="77"/>
                  </a:lnTo>
                  <a:lnTo>
                    <a:pt x="1" y="154"/>
                  </a:lnTo>
                  <a:lnTo>
                    <a:pt x="1" y="256"/>
                  </a:lnTo>
                  <a:lnTo>
                    <a:pt x="1" y="333"/>
                  </a:lnTo>
                  <a:lnTo>
                    <a:pt x="52" y="409"/>
                  </a:lnTo>
                  <a:lnTo>
                    <a:pt x="129" y="460"/>
                  </a:lnTo>
                  <a:lnTo>
                    <a:pt x="231" y="486"/>
                  </a:lnTo>
                  <a:lnTo>
                    <a:pt x="10248" y="486"/>
                  </a:lnTo>
                  <a:lnTo>
                    <a:pt x="10325" y="460"/>
                  </a:lnTo>
                  <a:lnTo>
                    <a:pt x="10401" y="409"/>
                  </a:lnTo>
                  <a:lnTo>
                    <a:pt x="10453" y="333"/>
                  </a:lnTo>
                  <a:lnTo>
                    <a:pt x="10478" y="256"/>
                  </a:lnTo>
                  <a:lnTo>
                    <a:pt x="10453" y="154"/>
                  </a:lnTo>
                  <a:lnTo>
                    <a:pt x="10401" y="77"/>
                  </a:lnTo>
                  <a:lnTo>
                    <a:pt x="10325" y="26"/>
                  </a:lnTo>
                  <a:lnTo>
                    <a:pt x="10248" y="1"/>
                  </a:lnTo>
                  <a:close/>
                </a:path>
              </a:pathLst>
            </a:custGeom>
            <a:solidFill>
              <a:srgbClr val="313131"/>
            </a:solidFill>
            <a:ln>
              <a:noFill/>
            </a:ln>
          </p:spPr>
          <p:txBody>
            <a:bodyPr spcFirstLastPara="1" wrap="square" lIns="60950" tIns="60950" rIns="60950" bIns="6095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244"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grpSp>
      <p:grpSp>
        <p:nvGrpSpPr>
          <p:cNvPr id="86" name="Google Shape;2659;p56">
            <a:extLst>
              <a:ext uri="{FF2B5EF4-FFF2-40B4-BE49-F238E27FC236}">
                <a16:creationId xmlns:a16="http://schemas.microsoft.com/office/drawing/2014/main" id="{8DD3F78A-9BBA-29AC-826E-1AE9BD787CC8}"/>
              </a:ext>
            </a:extLst>
          </p:cNvPr>
          <p:cNvGrpSpPr/>
          <p:nvPr/>
        </p:nvGrpSpPr>
        <p:grpSpPr>
          <a:xfrm>
            <a:off x="3423495" y="2356752"/>
            <a:ext cx="580971" cy="702753"/>
            <a:chOff x="5492100" y="2027300"/>
            <a:chExt cx="329050" cy="398025"/>
          </a:xfrm>
        </p:grpSpPr>
        <p:sp>
          <p:nvSpPr>
            <p:cNvPr id="87" name="Google Shape;2660;p56">
              <a:extLst>
                <a:ext uri="{FF2B5EF4-FFF2-40B4-BE49-F238E27FC236}">
                  <a16:creationId xmlns:a16="http://schemas.microsoft.com/office/drawing/2014/main" id="{CCBD10F7-0DB4-E514-0565-6D01D5687F44}"/>
                </a:ext>
              </a:extLst>
            </p:cNvPr>
            <p:cNvSpPr/>
            <p:nvPr/>
          </p:nvSpPr>
          <p:spPr>
            <a:xfrm>
              <a:off x="5492100" y="2072650"/>
              <a:ext cx="329050" cy="352675"/>
            </a:xfrm>
            <a:custGeom>
              <a:avLst/>
              <a:gdLst/>
              <a:ahLst/>
              <a:cxnLst/>
              <a:rect l="l" t="t" r="r" b="b"/>
              <a:pathLst>
                <a:path w="13162" h="14107" extrusionOk="0">
                  <a:moveTo>
                    <a:pt x="1" y="0"/>
                  </a:moveTo>
                  <a:lnTo>
                    <a:pt x="1" y="11909"/>
                  </a:lnTo>
                  <a:lnTo>
                    <a:pt x="26" y="12113"/>
                  </a:lnTo>
                  <a:lnTo>
                    <a:pt x="52" y="12343"/>
                  </a:lnTo>
                  <a:lnTo>
                    <a:pt x="103" y="12548"/>
                  </a:lnTo>
                  <a:lnTo>
                    <a:pt x="180" y="12752"/>
                  </a:lnTo>
                  <a:lnTo>
                    <a:pt x="256" y="12956"/>
                  </a:lnTo>
                  <a:lnTo>
                    <a:pt x="384" y="13135"/>
                  </a:lnTo>
                  <a:lnTo>
                    <a:pt x="512" y="13289"/>
                  </a:lnTo>
                  <a:lnTo>
                    <a:pt x="640" y="13468"/>
                  </a:lnTo>
                  <a:lnTo>
                    <a:pt x="793" y="13595"/>
                  </a:lnTo>
                  <a:lnTo>
                    <a:pt x="972" y="13723"/>
                  </a:lnTo>
                  <a:lnTo>
                    <a:pt x="1151" y="13825"/>
                  </a:lnTo>
                  <a:lnTo>
                    <a:pt x="1355" y="13928"/>
                  </a:lnTo>
                  <a:lnTo>
                    <a:pt x="1560" y="14004"/>
                  </a:lnTo>
                  <a:lnTo>
                    <a:pt x="1764" y="14055"/>
                  </a:lnTo>
                  <a:lnTo>
                    <a:pt x="1969" y="14081"/>
                  </a:lnTo>
                  <a:lnTo>
                    <a:pt x="2199" y="14106"/>
                  </a:lnTo>
                  <a:lnTo>
                    <a:pt x="10964" y="14106"/>
                  </a:lnTo>
                  <a:lnTo>
                    <a:pt x="11194" y="14081"/>
                  </a:lnTo>
                  <a:lnTo>
                    <a:pt x="11398" y="14055"/>
                  </a:lnTo>
                  <a:lnTo>
                    <a:pt x="11603" y="14004"/>
                  </a:lnTo>
                  <a:lnTo>
                    <a:pt x="11807" y="13928"/>
                  </a:lnTo>
                  <a:lnTo>
                    <a:pt x="12012" y="13825"/>
                  </a:lnTo>
                  <a:lnTo>
                    <a:pt x="12190" y="13723"/>
                  </a:lnTo>
                  <a:lnTo>
                    <a:pt x="12344" y="13595"/>
                  </a:lnTo>
                  <a:lnTo>
                    <a:pt x="12523" y="13468"/>
                  </a:lnTo>
                  <a:lnTo>
                    <a:pt x="12650" y="13289"/>
                  </a:lnTo>
                  <a:lnTo>
                    <a:pt x="12778" y="13135"/>
                  </a:lnTo>
                  <a:lnTo>
                    <a:pt x="12880" y="12956"/>
                  </a:lnTo>
                  <a:lnTo>
                    <a:pt x="12983" y="12752"/>
                  </a:lnTo>
                  <a:lnTo>
                    <a:pt x="13059" y="12548"/>
                  </a:lnTo>
                  <a:lnTo>
                    <a:pt x="13110" y="12343"/>
                  </a:lnTo>
                  <a:lnTo>
                    <a:pt x="13136" y="12113"/>
                  </a:lnTo>
                  <a:lnTo>
                    <a:pt x="13161" y="11909"/>
                  </a:lnTo>
                  <a:lnTo>
                    <a:pt x="13161" y="0"/>
                  </a:lnTo>
                  <a:close/>
                </a:path>
              </a:pathLst>
            </a:custGeom>
            <a:solidFill>
              <a:srgbClr val="FF8B9C"/>
            </a:solidFill>
            <a:ln>
              <a:noFill/>
            </a:ln>
          </p:spPr>
          <p:txBody>
            <a:bodyPr spcFirstLastPara="1" wrap="square" lIns="60950" tIns="60950" rIns="60950" bIns="60950" anchor="ctr" anchorCtr="0">
              <a:noAutofit/>
            </a:bodyPr>
            <a:lstStyle/>
            <a:p>
              <a:endParaRPr sz="1244" dirty="0">
                <a:latin typeface="UTM Avo" panose="02040603050506020204" pitchFamily="18" charset="0"/>
              </a:endParaRPr>
            </a:p>
          </p:txBody>
        </p:sp>
        <p:sp>
          <p:nvSpPr>
            <p:cNvPr id="88" name="Google Shape;2661;p56">
              <a:extLst>
                <a:ext uri="{FF2B5EF4-FFF2-40B4-BE49-F238E27FC236}">
                  <a16:creationId xmlns:a16="http://schemas.microsoft.com/office/drawing/2014/main" id="{AF5D767A-2341-581C-C563-343296C6F3F7}"/>
                </a:ext>
              </a:extLst>
            </p:cNvPr>
            <p:cNvSpPr/>
            <p:nvPr/>
          </p:nvSpPr>
          <p:spPr>
            <a:xfrm>
              <a:off x="5501050" y="2072650"/>
              <a:ext cx="320100" cy="352675"/>
            </a:xfrm>
            <a:custGeom>
              <a:avLst/>
              <a:gdLst/>
              <a:ahLst/>
              <a:cxnLst/>
              <a:rect l="l" t="t" r="r" b="b"/>
              <a:pathLst>
                <a:path w="12804" h="14107" extrusionOk="0">
                  <a:moveTo>
                    <a:pt x="12011" y="0"/>
                  </a:moveTo>
                  <a:lnTo>
                    <a:pt x="12011" y="10963"/>
                  </a:lnTo>
                  <a:lnTo>
                    <a:pt x="11986" y="11219"/>
                  </a:lnTo>
                  <a:lnTo>
                    <a:pt x="11960" y="11449"/>
                  </a:lnTo>
                  <a:lnTo>
                    <a:pt x="11909" y="11653"/>
                  </a:lnTo>
                  <a:lnTo>
                    <a:pt x="11832" y="11858"/>
                  </a:lnTo>
                  <a:lnTo>
                    <a:pt x="11730" y="12062"/>
                  </a:lnTo>
                  <a:lnTo>
                    <a:pt x="11628" y="12267"/>
                  </a:lnTo>
                  <a:lnTo>
                    <a:pt x="11475" y="12445"/>
                  </a:lnTo>
                  <a:lnTo>
                    <a:pt x="11347" y="12599"/>
                  </a:lnTo>
                  <a:lnTo>
                    <a:pt x="11168" y="12752"/>
                  </a:lnTo>
                  <a:lnTo>
                    <a:pt x="10989" y="12880"/>
                  </a:lnTo>
                  <a:lnTo>
                    <a:pt x="10810" y="13008"/>
                  </a:lnTo>
                  <a:lnTo>
                    <a:pt x="10606" y="13084"/>
                  </a:lnTo>
                  <a:lnTo>
                    <a:pt x="10401" y="13161"/>
                  </a:lnTo>
                  <a:lnTo>
                    <a:pt x="10171" y="13238"/>
                  </a:lnTo>
                  <a:lnTo>
                    <a:pt x="9941" y="13263"/>
                  </a:lnTo>
                  <a:lnTo>
                    <a:pt x="665" y="13263"/>
                  </a:lnTo>
                  <a:lnTo>
                    <a:pt x="435" y="13238"/>
                  </a:lnTo>
                  <a:lnTo>
                    <a:pt x="205" y="13161"/>
                  </a:lnTo>
                  <a:lnTo>
                    <a:pt x="1" y="13084"/>
                  </a:lnTo>
                  <a:lnTo>
                    <a:pt x="154" y="13314"/>
                  </a:lnTo>
                  <a:lnTo>
                    <a:pt x="333" y="13493"/>
                  </a:lnTo>
                  <a:lnTo>
                    <a:pt x="537" y="13672"/>
                  </a:lnTo>
                  <a:lnTo>
                    <a:pt x="767" y="13825"/>
                  </a:lnTo>
                  <a:lnTo>
                    <a:pt x="1023" y="13928"/>
                  </a:lnTo>
                  <a:lnTo>
                    <a:pt x="1278" y="14030"/>
                  </a:lnTo>
                  <a:lnTo>
                    <a:pt x="1559" y="14081"/>
                  </a:lnTo>
                  <a:lnTo>
                    <a:pt x="1841" y="14106"/>
                  </a:lnTo>
                  <a:lnTo>
                    <a:pt x="10606" y="14106"/>
                  </a:lnTo>
                  <a:lnTo>
                    <a:pt x="10836" y="14081"/>
                  </a:lnTo>
                  <a:lnTo>
                    <a:pt x="11040" y="14055"/>
                  </a:lnTo>
                  <a:lnTo>
                    <a:pt x="11245" y="14004"/>
                  </a:lnTo>
                  <a:lnTo>
                    <a:pt x="11449" y="13928"/>
                  </a:lnTo>
                  <a:lnTo>
                    <a:pt x="11654" y="13825"/>
                  </a:lnTo>
                  <a:lnTo>
                    <a:pt x="11832" y="13723"/>
                  </a:lnTo>
                  <a:lnTo>
                    <a:pt x="11986" y="13595"/>
                  </a:lnTo>
                  <a:lnTo>
                    <a:pt x="12165" y="13468"/>
                  </a:lnTo>
                  <a:lnTo>
                    <a:pt x="12292" y="13289"/>
                  </a:lnTo>
                  <a:lnTo>
                    <a:pt x="12420" y="13135"/>
                  </a:lnTo>
                  <a:lnTo>
                    <a:pt x="12522" y="12956"/>
                  </a:lnTo>
                  <a:lnTo>
                    <a:pt x="12625" y="12752"/>
                  </a:lnTo>
                  <a:lnTo>
                    <a:pt x="12701" y="12548"/>
                  </a:lnTo>
                  <a:lnTo>
                    <a:pt x="12752" y="12343"/>
                  </a:lnTo>
                  <a:lnTo>
                    <a:pt x="12778" y="12113"/>
                  </a:lnTo>
                  <a:lnTo>
                    <a:pt x="12803" y="11909"/>
                  </a:lnTo>
                  <a:lnTo>
                    <a:pt x="12803" y="0"/>
                  </a:lnTo>
                  <a:close/>
                </a:path>
              </a:pathLst>
            </a:custGeom>
            <a:solidFill>
              <a:srgbClr val="FF8B9C"/>
            </a:solidFill>
            <a:ln>
              <a:noFill/>
            </a:ln>
          </p:spPr>
          <p:txBody>
            <a:bodyPr spcFirstLastPara="1" wrap="square" lIns="60950" tIns="60950" rIns="60950" bIns="60950" anchor="ctr" anchorCtr="0">
              <a:noAutofit/>
            </a:bodyPr>
            <a:lstStyle/>
            <a:p>
              <a:endParaRPr sz="1244" dirty="0">
                <a:latin typeface="UTM Avo" panose="02040603050506020204" pitchFamily="18" charset="0"/>
              </a:endParaRPr>
            </a:p>
          </p:txBody>
        </p:sp>
        <p:sp>
          <p:nvSpPr>
            <p:cNvPr id="89" name="Google Shape;2662;p56">
              <a:extLst>
                <a:ext uri="{FF2B5EF4-FFF2-40B4-BE49-F238E27FC236}">
                  <a16:creationId xmlns:a16="http://schemas.microsoft.com/office/drawing/2014/main" id="{BED7E282-63DD-72AD-69AA-7C05A5891056}"/>
                </a:ext>
              </a:extLst>
            </p:cNvPr>
            <p:cNvSpPr/>
            <p:nvPr/>
          </p:nvSpPr>
          <p:spPr>
            <a:xfrm>
              <a:off x="5492100" y="2027300"/>
              <a:ext cx="329050" cy="88175"/>
            </a:xfrm>
            <a:custGeom>
              <a:avLst/>
              <a:gdLst/>
              <a:ahLst/>
              <a:cxnLst/>
              <a:rect l="l" t="t" r="r" b="b"/>
              <a:pathLst>
                <a:path w="13162" h="3527" extrusionOk="0">
                  <a:moveTo>
                    <a:pt x="1534" y="0"/>
                  </a:moveTo>
                  <a:lnTo>
                    <a:pt x="1381" y="26"/>
                  </a:lnTo>
                  <a:lnTo>
                    <a:pt x="1202" y="77"/>
                  </a:lnTo>
                  <a:lnTo>
                    <a:pt x="1049" y="128"/>
                  </a:lnTo>
                  <a:lnTo>
                    <a:pt x="895" y="204"/>
                  </a:lnTo>
                  <a:lnTo>
                    <a:pt x="768" y="281"/>
                  </a:lnTo>
                  <a:lnTo>
                    <a:pt x="640" y="383"/>
                  </a:lnTo>
                  <a:lnTo>
                    <a:pt x="512" y="511"/>
                  </a:lnTo>
                  <a:lnTo>
                    <a:pt x="384" y="613"/>
                  </a:lnTo>
                  <a:lnTo>
                    <a:pt x="308" y="767"/>
                  </a:lnTo>
                  <a:lnTo>
                    <a:pt x="205" y="894"/>
                  </a:lnTo>
                  <a:lnTo>
                    <a:pt x="129" y="1048"/>
                  </a:lnTo>
                  <a:lnTo>
                    <a:pt x="78" y="1201"/>
                  </a:lnTo>
                  <a:lnTo>
                    <a:pt x="26" y="1380"/>
                  </a:lnTo>
                  <a:lnTo>
                    <a:pt x="1" y="1533"/>
                  </a:lnTo>
                  <a:lnTo>
                    <a:pt x="1" y="1712"/>
                  </a:lnTo>
                  <a:lnTo>
                    <a:pt x="1" y="1814"/>
                  </a:lnTo>
                  <a:lnTo>
                    <a:pt x="1" y="1993"/>
                  </a:lnTo>
                  <a:lnTo>
                    <a:pt x="26" y="2147"/>
                  </a:lnTo>
                  <a:lnTo>
                    <a:pt x="78" y="2325"/>
                  </a:lnTo>
                  <a:lnTo>
                    <a:pt x="129" y="2479"/>
                  </a:lnTo>
                  <a:lnTo>
                    <a:pt x="205" y="2632"/>
                  </a:lnTo>
                  <a:lnTo>
                    <a:pt x="308" y="2760"/>
                  </a:lnTo>
                  <a:lnTo>
                    <a:pt x="384" y="2913"/>
                  </a:lnTo>
                  <a:lnTo>
                    <a:pt x="512" y="3015"/>
                  </a:lnTo>
                  <a:lnTo>
                    <a:pt x="640" y="3143"/>
                  </a:lnTo>
                  <a:lnTo>
                    <a:pt x="768" y="3220"/>
                  </a:lnTo>
                  <a:lnTo>
                    <a:pt x="895" y="3322"/>
                  </a:lnTo>
                  <a:lnTo>
                    <a:pt x="1049" y="3399"/>
                  </a:lnTo>
                  <a:lnTo>
                    <a:pt x="1202" y="3450"/>
                  </a:lnTo>
                  <a:lnTo>
                    <a:pt x="1381" y="3501"/>
                  </a:lnTo>
                  <a:lnTo>
                    <a:pt x="1534" y="3527"/>
                  </a:lnTo>
                  <a:lnTo>
                    <a:pt x="13161" y="3527"/>
                  </a:lnTo>
                  <a:lnTo>
                    <a:pt x="13161" y="767"/>
                  </a:lnTo>
                  <a:lnTo>
                    <a:pt x="13136" y="613"/>
                  </a:lnTo>
                  <a:lnTo>
                    <a:pt x="13085" y="460"/>
                  </a:lnTo>
                  <a:lnTo>
                    <a:pt x="13034" y="332"/>
                  </a:lnTo>
                  <a:lnTo>
                    <a:pt x="12931" y="230"/>
                  </a:lnTo>
                  <a:lnTo>
                    <a:pt x="12829" y="128"/>
                  </a:lnTo>
                  <a:lnTo>
                    <a:pt x="12676" y="51"/>
                  </a:lnTo>
                  <a:lnTo>
                    <a:pt x="12548" y="26"/>
                  </a:lnTo>
                  <a:lnTo>
                    <a:pt x="12395" y="0"/>
                  </a:lnTo>
                  <a:close/>
                </a:path>
              </a:pathLst>
            </a:custGeom>
            <a:solidFill>
              <a:srgbClr val="EFEDEE"/>
            </a:solidFill>
            <a:ln>
              <a:noFill/>
            </a:ln>
          </p:spPr>
          <p:txBody>
            <a:bodyPr spcFirstLastPara="1" wrap="square" lIns="60950" tIns="60950" rIns="60950" bIns="60950" anchor="ctr" anchorCtr="0">
              <a:noAutofit/>
            </a:bodyPr>
            <a:lstStyle/>
            <a:p>
              <a:endParaRPr sz="1244" dirty="0">
                <a:latin typeface="UTM Avo" panose="02040603050506020204" pitchFamily="18" charset="0"/>
              </a:endParaRPr>
            </a:p>
          </p:txBody>
        </p:sp>
        <p:sp>
          <p:nvSpPr>
            <p:cNvPr id="90" name="Google Shape;2663;p56">
              <a:extLst>
                <a:ext uri="{FF2B5EF4-FFF2-40B4-BE49-F238E27FC236}">
                  <a16:creationId xmlns:a16="http://schemas.microsoft.com/office/drawing/2014/main" id="{00DE9980-FB9A-82DA-C63F-F43DF77E20A0}"/>
                </a:ext>
              </a:extLst>
            </p:cNvPr>
            <p:cNvSpPr/>
            <p:nvPr/>
          </p:nvSpPr>
          <p:spPr>
            <a:xfrm>
              <a:off x="5790450" y="2027300"/>
              <a:ext cx="30700" cy="88175"/>
            </a:xfrm>
            <a:custGeom>
              <a:avLst/>
              <a:gdLst/>
              <a:ahLst/>
              <a:cxnLst/>
              <a:rect l="l" t="t" r="r" b="b"/>
              <a:pathLst>
                <a:path w="1228" h="3527" extrusionOk="0">
                  <a:moveTo>
                    <a:pt x="1" y="0"/>
                  </a:moveTo>
                  <a:lnTo>
                    <a:pt x="180" y="128"/>
                  </a:lnTo>
                  <a:lnTo>
                    <a:pt x="307" y="307"/>
                  </a:lnTo>
                  <a:lnTo>
                    <a:pt x="359" y="409"/>
                  </a:lnTo>
                  <a:lnTo>
                    <a:pt x="410" y="511"/>
                  </a:lnTo>
                  <a:lnTo>
                    <a:pt x="435" y="613"/>
                  </a:lnTo>
                  <a:lnTo>
                    <a:pt x="435" y="741"/>
                  </a:lnTo>
                  <a:lnTo>
                    <a:pt x="435" y="3527"/>
                  </a:lnTo>
                  <a:lnTo>
                    <a:pt x="1227" y="3527"/>
                  </a:lnTo>
                  <a:lnTo>
                    <a:pt x="1227" y="767"/>
                  </a:lnTo>
                  <a:lnTo>
                    <a:pt x="1202" y="613"/>
                  </a:lnTo>
                  <a:lnTo>
                    <a:pt x="1151" y="460"/>
                  </a:lnTo>
                  <a:lnTo>
                    <a:pt x="1100" y="332"/>
                  </a:lnTo>
                  <a:lnTo>
                    <a:pt x="997" y="230"/>
                  </a:lnTo>
                  <a:lnTo>
                    <a:pt x="895" y="128"/>
                  </a:lnTo>
                  <a:lnTo>
                    <a:pt x="742" y="51"/>
                  </a:lnTo>
                  <a:lnTo>
                    <a:pt x="614" y="26"/>
                  </a:lnTo>
                  <a:lnTo>
                    <a:pt x="461" y="0"/>
                  </a:lnTo>
                  <a:close/>
                </a:path>
              </a:pathLst>
            </a:custGeom>
            <a:solidFill>
              <a:srgbClr val="EFEDEE"/>
            </a:solidFill>
            <a:ln>
              <a:noFill/>
            </a:ln>
          </p:spPr>
          <p:txBody>
            <a:bodyPr spcFirstLastPara="1" wrap="square" lIns="60950" tIns="60950" rIns="60950" bIns="60950" anchor="ctr" anchorCtr="0">
              <a:noAutofit/>
            </a:bodyPr>
            <a:lstStyle/>
            <a:p>
              <a:endParaRPr sz="1244" dirty="0">
                <a:latin typeface="UTM Avo" panose="02040603050506020204" pitchFamily="18" charset="0"/>
              </a:endParaRPr>
            </a:p>
          </p:txBody>
        </p:sp>
        <p:sp>
          <p:nvSpPr>
            <p:cNvPr id="91" name="Google Shape;2664;p56">
              <a:extLst>
                <a:ext uri="{FF2B5EF4-FFF2-40B4-BE49-F238E27FC236}">
                  <a16:creationId xmlns:a16="http://schemas.microsoft.com/office/drawing/2014/main" id="{85F90260-545C-1242-B17F-FA1C49496813}"/>
                </a:ext>
              </a:extLst>
            </p:cNvPr>
            <p:cNvSpPr/>
            <p:nvPr/>
          </p:nvSpPr>
          <p:spPr>
            <a:xfrm>
              <a:off x="5531725" y="2211275"/>
              <a:ext cx="249825" cy="106075"/>
            </a:xfrm>
            <a:custGeom>
              <a:avLst/>
              <a:gdLst/>
              <a:ahLst/>
              <a:cxnLst/>
              <a:rect l="l" t="t" r="r" b="b"/>
              <a:pathLst>
                <a:path w="9993" h="4243" extrusionOk="0">
                  <a:moveTo>
                    <a:pt x="5494" y="486"/>
                  </a:moveTo>
                  <a:lnTo>
                    <a:pt x="5954" y="512"/>
                  </a:lnTo>
                  <a:lnTo>
                    <a:pt x="6389" y="563"/>
                  </a:lnTo>
                  <a:lnTo>
                    <a:pt x="6823" y="640"/>
                  </a:lnTo>
                  <a:lnTo>
                    <a:pt x="7207" y="716"/>
                  </a:lnTo>
                  <a:lnTo>
                    <a:pt x="7590" y="793"/>
                  </a:lnTo>
                  <a:lnTo>
                    <a:pt x="7922" y="895"/>
                  </a:lnTo>
                  <a:lnTo>
                    <a:pt x="8254" y="997"/>
                  </a:lnTo>
                  <a:lnTo>
                    <a:pt x="8535" y="1125"/>
                  </a:lnTo>
                  <a:lnTo>
                    <a:pt x="8791" y="1253"/>
                  </a:lnTo>
                  <a:lnTo>
                    <a:pt x="8995" y="1406"/>
                  </a:lnTo>
                  <a:lnTo>
                    <a:pt x="9174" y="1534"/>
                  </a:lnTo>
                  <a:lnTo>
                    <a:pt x="9328" y="1687"/>
                  </a:lnTo>
                  <a:lnTo>
                    <a:pt x="9430" y="1815"/>
                  </a:lnTo>
                  <a:lnTo>
                    <a:pt x="9481" y="1968"/>
                  </a:lnTo>
                  <a:lnTo>
                    <a:pt x="9507" y="2122"/>
                  </a:lnTo>
                  <a:lnTo>
                    <a:pt x="9481" y="2275"/>
                  </a:lnTo>
                  <a:lnTo>
                    <a:pt x="9430" y="2403"/>
                  </a:lnTo>
                  <a:lnTo>
                    <a:pt x="9328" y="2556"/>
                  </a:lnTo>
                  <a:lnTo>
                    <a:pt x="9174" y="2709"/>
                  </a:lnTo>
                  <a:lnTo>
                    <a:pt x="8995" y="2837"/>
                  </a:lnTo>
                  <a:lnTo>
                    <a:pt x="8791" y="2991"/>
                  </a:lnTo>
                  <a:lnTo>
                    <a:pt x="8535" y="3118"/>
                  </a:lnTo>
                  <a:lnTo>
                    <a:pt x="8254" y="3221"/>
                  </a:lnTo>
                  <a:lnTo>
                    <a:pt x="7922" y="3348"/>
                  </a:lnTo>
                  <a:lnTo>
                    <a:pt x="7590" y="3451"/>
                  </a:lnTo>
                  <a:lnTo>
                    <a:pt x="7207" y="3527"/>
                  </a:lnTo>
                  <a:lnTo>
                    <a:pt x="6823" y="3604"/>
                  </a:lnTo>
                  <a:lnTo>
                    <a:pt x="6389" y="3681"/>
                  </a:lnTo>
                  <a:lnTo>
                    <a:pt x="5954" y="3732"/>
                  </a:lnTo>
                  <a:lnTo>
                    <a:pt x="5494" y="3757"/>
                  </a:lnTo>
                  <a:lnTo>
                    <a:pt x="4498" y="3757"/>
                  </a:lnTo>
                  <a:lnTo>
                    <a:pt x="4038" y="3732"/>
                  </a:lnTo>
                  <a:lnTo>
                    <a:pt x="3603" y="3681"/>
                  </a:lnTo>
                  <a:lnTo>
                    <a:pt x="3169" y="3604"/>
                  </a:lnTo>
                  <a:lnTo>
                    <a:pt x="2760" y="3527"/>
                  </a:lnTo>
                  <a:lnTo>
                    <a:pt x="2402" y="3451"/>
                  </a:lnTo>
                  <a:lnTo>
                    <a:pt x="2045" y="3348"/>
                  </a:lnTo>
                  <a:lnTo>
                    <a:pt x="1738" y="3221"/>
                  </a:lnTo>
                  <a:lnTo>
                    <a:pt x="1457" y="3118"/>
                  </a:lnTo>
                  <a:lnTo>
                    <a:pt x="1201" y="2991"/>
                  </a:lnTo>
                  <a:lnTo>
                    <a:pt x="997" y="2837"/>
                  </a:lnTo>
                  <a:lnTo>
                    <a:pt x="818" y="2709"/>
                  </a:lnTo>
                  <a:lnTo>
                    <a:pt x="665" y="2556"/>
                  </a:lnTo>
                  <a:lnTo>
                    <a:pt x="562" y="2403"/>
                  </a:lnTo>
                  <a:lnTo>
                    <a:pt x="511" y="2275"/>
                  </a:lnTo>
                  <a:lnTo>
                    <a:pt x="486" y="2122"/>
                  </a:lnTo>
                  <a:lnTo>
                    <a:pt x="511" y="1968"/>
                  </a:lnTo>
                  <a:lnTo>
                    <a:pt x="562" y="1815"/>
                  </a:lnTo>
                  <a:lnTo>
                    <a:pt x="665" y="1687"/>
                  </a:lnTo>
                  <a:lnTo>
                    <a:pt x="818" y="1534"/>
                  </a:lnTo>
                  <a:lnTo>
                    <a:pt x="997" y="1406"/>
                  </a:lnTo>
                  <a:lnTo>
                    <a:pt x="1201" y="1253"/>
                  </a:lnTo>
                  <a:lnTo>
                    <a:pt x="1457" y="1125"/>
                  </a:lnTo>
                  <a:lnTo>
                    <a:pt x="1738" y="997"/>
                  </a:lnTo>
                  <a:lnTo>
                    <a:pt x="2045" y="895"/>
                  </a:lnTo>
                  <a:lnTo>
                    <a:pt x="2402" y="793"/>
                  </a:lnTo>
                  <a:lnTo>
                    <a:pt x="2760" y="716"/>
                  </a:lnTo>
                  <a:lnTo>
                    <a:pt x="3169" y="640"/>
                  </a:lnTo>
                  <a:lnTo>
                    <a:pt x="3603" y="563"/>
                  </a:lnTo>
                  <a:lnTo>
                    <a:pt x="4038" y="512"/>
                  </a:lnTo>
                  <a:lnTo>
                    <a:pt x="4498" y="486"/>
                  </a:lnTo>
                  <a:close/>
                  <a:moveTo>
                    <a:pt x="4523" y="1"/>
                  </a:moveTo>
                  <a:lnTo>
                    <a:pt x="4038" y="26"/>
                  </a:lnTo>
                  <a:lnTo>
                    <a:pt x="3578" y="77"/>
                  </a:lnTo>
                  <a:lnTo>
                    <a:pt x="3143" y="154"/>
                  </a:lnTo>
                  <a:lnTo>
                    <a:pt x="2709" y="231"/>
                  </a:lnTo>
                  <a:lnTo>
                    <a:pt x="2300" y="333"/>
                  </a:lnTo>
                  <a:lnTo>
                    <a:pt x="1917" y="435"/>
                  </a:lnTo>
                  <a:lnTo>
                    <a:pt x="1559" y="563"/>
                  </a:lnTo>
                  <a:lnTo>
                    <a:pt x="1201" y="716"/>
                  </a:lnTo>
                  <a:lnTo>
                    <a:pt x="895" y="895"/>
                  </a:lnTo>
                  <a:lnTo>
                    <a:pt x="614" y="1074"/>
                  </a:lnTo>
                  <a:lnTo>
                    <a:pt x="409" y="1253"/>
                  </a:lnTo>
                  <a:lnTo>
                    <a:pt x="230" y="1457"/>
                  </a:lnTo>
                  <a:lnTo>
                    <a:pt x="103" y="1687"/>
                  </a:lnTo>
                  <a:lnTo>
                    <a:pt x="26" y="1892"/>
                  </a:lnTo>
                  <a:lnTo>
                    <a:pt x="0" y="2122"/>
                  </a:lnTo>
                  <a:lnTo>
                    <a:pt x="26" y="2352"/>
                  </a:lnTo>
                  <a:lnTo>
                    <a:pt x="103" y="2556"/>
                  </a:lnTo>
                  <a:lnTo>
                    <a:pt x="230" y="2786"/>
                  </a:lnTo>
                  <a:lnTo>
                    <a:pt x="409" y="2965"/>
                  </a:lnTo>
                  <a:lnTo>
                    <a:pt x="614" y="3169"/>
                  </a:lnTo>
                  <a:lnTo>
                    <a:pt x="895" y="3348"/>
                  </a:lnTo>
                  <a:lnTo>
                    <a:pt x="1201" y="3527"/>
                  </a:lnTo>
                  <a:lnTo>
                    <a:pt x="1559" y="3681"/>
                  </a:lnTo>
                  <a:lnTo>
                    <a:pt x="1917" y="3808"/>
                  </a:lnTo>
                  <a:lnTo>
                    <a:pt x="2300" y="3911"/>
                  </a:lnTo>
                  <a:lnTo>
                    <a:pt x="2709" y="4013"/>
                  </a:lnTo>
                  <a:lnTo>
                    <a:pt x="3143" y="4089"/>
                  </a:lnTo>
                  <a:lnTo>
                    <a:pt x="3578" y="4166"/>
                  </a:lnTo>
                  <a:lnTo>
                    <a:pt x="4038" y="4192"/>
                  </a:lnTo>
                  <a:lnTo>
                    <a:pt x="4523" y="4217"/>
                  </a:lnTo>
                  <a:lnTo>
                    <a:pt x="4983" y="4243"/>
                  </a:lnTo>
                  <a:lnTo>
                    <a:pt x="5469" y="4217"/>
                  </a:lnTo>
                  <a:lnTo>
                    <a:pt x="5954" y="4192"/>
                  </a:lnTo>
                  <a:lnTo>
                    <a:pt x="6414" y="4166"/>
                  </a:lnTo>
                  <a:lnTo>
                    <a:pt x="6849" y="4089"/>
                  </a:lnTo>
                  <a:lnTo>
                    <a:pt x="7283" y="4013"/>
                  </a:lnTo>
                  <a:lnTo>
                    <a:pt x="7692" y="3911"/>
                  </a:lnTo>
                  <a:lnTo>
                    <a:pt x="8075" y="3808"/>
                  </a:lnTo>
                  <a:lnTo>
                    <a:pt x="8433" y="3681"/>
                  </a:lnTo>
                  <a:lnTo>
                    <a:pt x="8791" y="3527"/>
                  </a:lnTo>
                  <a:lnTo>
                    <a:pt x="9098" y="3348"/>
                  </a:lnTo>
                  <a:lnTo>
                    <a:pt x="9379" y="3169"/>
                  </a:lnTo>
                  <a:lnTo>
                    <a:pt x="9583" y="2965"/>
                  </a:lnTo>
                  <a:lnTo>
                    <a:pt x="9762" y="2786"/>
                  </a:lnTo>
                  <a:lnTo>
                    <a:pt x="9890" y="2556"/>
                  </a:lnTo>
                  <a:lnTo>
                    <a:pt x="9967" y="2352"/>
                  </a:lnTo>
                  <a:lnTo>
                    <a:pt x="9992" y="2122"/>
                  </a:lnTo>
                  <a:lnTo>
                    <a:pt x="9967" y="1892"/>
                  </a:lnTo>
                  <a:lnTo>
                    <a:pt x="9890" y="1687"/>
                  </a:lnTo>
                  <a:lnTo>
                    <a:pt x="9762" y="1457"/>
                  </a:lnTo>
                  <a:lnTo>
                    <a:pt x="9583" y="1253"/>
                  </a:lnTo>
                  <a:lnTo>
                    <a:pt x="9379" y="1074"/>
                  </a:lnTo>
                  <a:lnTo>
                    <a:pt x="9098" y="895"/>
                  </a:lnTo>
                  <a:lnTo>
                    <a:pt x="8791" y="716"/>
                  </a:lnTo>
                  <a:lnTo>
                    <a:pt x="8433" y="563"/>
                  </a:lnTo>
                  <a:lnTo>
                    <a:pt x="8075" y="435"/>
                  </a:lnTo>
                  <a:lnTo>
                    <a:pt x="7692" y="333"/>
                  </a:lnTo>
                  <a:lnTo>
                    <a:pt x="7283" y="231"/>
                  </a:lnTo>
                  <a:lnTo>
                    <a:pt x="6849" y="154"/>
                  </a:lnTo>
                  <a:lnTo>
                    <a:pt x="6414" y="77"/>
                  </a:lnTo>
                  <a:lnTo>
                    <a:pt x="5954" y="26"/>
                  </a:lnTo>
                  <a:lnTo>
                    <a:pt x="5469" y="1"/>
                  </a:lnTo>
                  <a:close/>
                </a:path>
              </a:pathLst>
            </a:custGeom>
            <a:solidFill>
              <a:srgbClr val="00537A"/>
            </a:solidFill>
            <a:ln>
              <a:noFill/>
            </a:ln>
          </p:spPr>
          <p:txBody>
            <a:bodyPr spcFirstLastPara="1" wrap="square" lIns="60950" tIns="60950" rIns="60950" bIns="60950" anchor="ctr" anchorCtr="0">
              <a:noAutofit/>
            </a:bodyPr>
            <a:lstStyle/>
            <a:p>
              <a:endParaRPr sz="1244" dirty="0">
                <a:latin typeface="UTM Avo" panose="02040603050506020204" pitchFamily="18" charset="0"/>
              </a:endParaRPr>
            </a:p>
          </p:txBody>
        </p:sp>
        <p:sp>
          <p:nvSpPr>
            <p:cNvPr id="92" name="Google Shape;2665;p56">
              <a:extLst>
                <a:ext uri="{FF2B5EF4-FFF2-40B4-BE49-F238E27FC236}">
                  <a16:creationId xmlns:a16="http://schemas.microsoft.com/office/drawing/2014/main" id="{0FCC4ADC-AFA3-B272-7FF2-01B79EE50ACA}"/>
                </a:ext>
              </a:extLst>
            </p:cNvPr>
            <p:cNvSpPr/>
            <p:nvPr/>
          </p:nvSpPr>
          <p:spPr>
            <a:xfrm>
              <a:off x="5560475" y="2167850"/>
              <a:ext cx="192325" cy="192950"/>
            </a:xfrm>
            <a:custGeom>
              <a:avLst/>
              <a:gdLst/>
              <a:ahLst/>
              <a:cxnLst/>
              <a:rect l="l" t="t" r="r" b="b"/>
              <a:pathLst>
                <a:path w="7693" h="7718" extrusionOk="0">
                  <a:moveTo>
                    <a:pt x="1304" y="486"/>
                  </a:moveTo>
                  <a:lnTo>
                    <a:pt x="1534" y="511"/>
                  </a:lnTo>
                  <a:lnTo>
                    <a:pt x="1789" y="562"/>
                  </a:lnTo>
                  <a:lnTo>
                    <a:pt x="2045" y="664"/>
                  </a:lnTo>
                  <a:lnTo>
                    <a:pt x="2326" y="767"/>
                  </a:lnTo>
                  <a:lnTo>
                    <a:pt x="2632" y="920"/>
                  </a:lnTo>
                  <a:lnTo>
                    <a:pt x="2939" y="1073"/>
                  </a:lnTo>
                  <a:lnTo>
                    <a:pt x="3271" y="1278"/>
                  </a:lnTo>
                  <a:lnTo>
                    <a:pt x="3603" y="1508"/>
                  </a:lnTo>
                  <a:lnTo>
                    <a:pt x="3961" y="1763"/>
                  </a:lnTo>
                  <a:lnTo>
                    <a:pt x="4293" y="2044"/>
                  </a:lnTo>
                  <a:lnTo>
                    <a:pt x="4651" y="2351"/>
                  </a:lnTo>
                  <a:lnTo>
                    <a:pt x="5009" y="2709"/>
                  </a:lnTo>
                  <a:lnTo>
                    <a:pt x="5341" y="3041"/>
                  </a:lnTo>
                  <a:lnTo>
                    <a:pt x="5648" y="3399"/>
                  </a:lnTo>
                  <a:lnTo>
                    <a:pt x="5929" y="3757"/>
                  </a:lnTo>
                  <a:lnTo>
                    <a:pt x="6184" y="4089"/>
                  </a:lnTo>
                  <a:lnTo>
                    <a:pt x="6414" y="4421"/>
                  </a:lnTo>
                  <a:lnTo>
                    <a:pt x="6619" y="4753"/>
                  </a:lnTo>
                  <a:lnTo>
                    <a:pt x="6798" y="5060"/>
                  </a:lnTo>
                  <a:lnTo>
                    <a:pt x="6925" y="5366"/>
                  </a:lnTo>
                  <a:lnTo>
                    <a:pt x="7053" y="5648"/>
                  </a:lnTo>
                  <a:lnTo>
                    <a:pt x="7130" y="5929"/>
                  </a:lnTo>
                  <a:lnTo>
                    <a:pt x="7181" y="6184"/>
                  </a:lnTo>
                  <a:lnTo>
                    <a:pt x="7207" y="6389"/>
                  </a:lnTo>
                  <a:lnTo>
                    <a:pt x="7207" y="6593"/>
                  </a:lnTo>
                  <a:lnTo>
                    <a:pt x="7181" y="6772"/>
                  </a:lnTo>
                  <a:lnTo>
                    <a:pt x="7130" y="6925"/>
                  </a:lnTo>
                  <a:lnTo>
                    <a:pt x="7028" y="7053"/>
                  </a:lnTo>
                  <a:lnTo>
                    <a:pt x="6925" y="7130"/>
                  </a:lnTo>
                  <a:lnTo>
                    <a:pt x="6772" y="7206"/>
                  </a:lnTo>
                  <a:lnTo>
                    <a:pt x="6593" y="7232"/>
                  </a:lnTo>
                  <a:lnTo>
                    <a:pt x="6389" y="7232"/>
                  </a:lnTo>
                  <a:lnTo>
                    <a:pt x="6159" y="7206"/>
                  </a:lnTo>
                  <a:lnTo>
                    <a:pt x="5929" y="7155"/>
                  </a:lnTo>
                  <a:lnTo>
                    <a:pt x="5648" y="7053"/>
                  </a:lnTo>
                  <a:lnTo>
                    <a:pt x="5367" y="6951"/>
                  </a:lnTo>
                  <a:lnTo>
                    <a:pt x="5060" y="6797"/>
                  </a:lnTo>
                  <a:lnTo>
                    <a:pt x="4728" y="6619"/>
                  </a:lnTo>
                  <a:lnTo>
                    <a:pt x="4370" y="6414"/>
                  </a:lnTo>
                  <a:lnTo>
                    <a:pt x="4038" y="6184"/>
                  </a:lnTo>
                  <a:lnTo>
                    <a:pt x="3706" y="5903"/>
                  </a:lnTo>
                  <a:lnTo>
                    <a:pt x="3348" y="5648"/>
                  </a:lnTo>
                  <a:lnTo>
                    <a:pt x="3016" y="5341"/>
                  </a:lnTo>
                  <a:lnTo>
                    <a:pt x="2683" y="5009"/>
                  </a:lnTo>
                  <a:lnTo>
                    <a:pt x="2326" y="4625"/>
                  </a:lnTo>
                  <a:lnTo>
                    <a:pt x="1968" y="4216"/>
                  </a:lnTo>
                  <a:lnTo>
                    <a:pt x="1227" y="3220"/>
                  </a:lnTo>
                  <a:lnTo>
                    <a:pt x="971" y="2785"/>
                  </a:lnTo>
                  <a:lnTo>
                    <a:pt x="767" y="2377"/>
                  </a:lnTo>
                  <a:lnTo>
                    <a:pt x="614" y="1993"/>
                  </a:lnTo>
                  <a:lnTo>
                    <a:pt x="511" y="1661"/>
                  </a:lnTo>
                  <a:lnTo>
                    <a:pt x="486" y="1329"/>
                  </a:lnTo>
                  <a:lnTo>
                    <a:pt x="486" y="1073"/>
                  </a:lnTo>
                  <a:lnTo>
                    <a:pt x="511" y="946"/>
                  </a:lnTo>
                  <a:lnTo>
                    <a:pt x="537" y="843"/>
                  </a:lnTo>
                  <a:lnTo>
                    <a:pt x="588" y="741"/>
                  </a:lnTo>
                  <a:lnTo>
                    <a:pt x="665" y="664"/>
                  </a:lnTo>
                  <a:lnTo>
                    <a:pt x="767" y="588"/>
                  </a:lnTo>
                  <a:lnTo>
                    <a:pt x="920" y="511"/>
                  </a:lnTo>
                  <a:lnTo>
                    <a:pt x="1099" y="486"/>
                  </a:lnTo>
                  <a:close/>
                  <a:moveTo>
                    <a:pt x="1201" y="0"/>
                  </a:moveTo>
                  <a:lnTo>
                    <a:pt x="946" y="26"/>
                  </a:lnTo>
                  <a:lnTo>
                    <a:pt x="690" y="77"/>
                  </a:lnTo>
                  <a:lnTo>
                    <a:pt x="486" y="179"/>
                  </a:lnTo>
                  <a:lnTo>
                    <a:pt x="307" y="332"/>
                  </a:lnTo>
                  <a:lnTo>
                    <a:pt x="230" y="434"/>
                  </a:lnTo>
                  <a:lnTo>
                    <a:pt x="128" y="562"/>
                  </a:lnTo>
                  <a:lnTo>
                    <a:pt x="77" y="716"/>
                  </a:lnTo>
                  <a:lnTo>
                    <a:pt x="26" y="869"/>
                  </a:lnTo>
                  <a:lnTo>
                    <a:pt x="0" y="1022"/>
                  </a:lnTo>
                  <a:lnTo>
                    <a:pt x="0" y="1201"/>
                  </a:lnTo>
                  <a:lnTo>
                    <a:pt x="0" y="1380"/>
                  </a:lnTo>
                  <a:lnTo>
                    <a:pt x="26" y="1584"/>
                  </a:lnTo>
                  <a:lnTo>
                    <a:pt x="128" y="2019"/>
                  </a:lnTo>
                  <a:lnTo>
                    <a:pt x="281" y="2479"/>
                  </a:lnTo>
                  <a:lnTo>
                    <a:pt x="537" y="2964"/>
                  </a:lnTo>
                  <a:lnTo>
                    <a:pt x="818" y="3475"/>
                  </a:lnTo>
                  <a:lnTo>
                    <a:pt x="844" y="3501"/>
                  </a:lnTo>
                  <a:lnTo>
                    <a:pt x="1585" y="4523"/>
                  </a:lnTo>
                  <a:lnTo>
                    <a:pt x="1968" y="4958"/>
                  </a:lnTo>
                  <a:lnTo>
                    <a:pt x="2351" y="5366"/>
                  </a:lnTo>
                  <a:lnTo>
                    <a:pt x="2683" y="5699"/>
                  </a:lnTo>
                  <a:lnTo>
                    <a:pt x="3041" y="6005"/>
                  </a:lnTo>
                  <a:lnTo>
                    <a:pt x="3399" y="6286"/>
                  </a:lnTo>
                  <a:lnTo>
                    <a:pt x="3757" y="6567"/>
                  </a:lnTo>
                  <a:lnTo>
                    <a:pt x="4140" y="6823"/>
                  </a:lnTo>
                  <a:lnTo>
                    <a:pt x="4498" y="7027"/>
                  </a:lnTo>
                  <a:lnTo>
                    <a:pt x="4830" y="7232"/>
                  </a:lnTo>
                  <a:lnTo>
                    <a:pt x="5188" y="7385"/>
                  </a:lnTo>
                  <a:lnTo>
                    <a:pt x="5546" y="7539"/>
                  </a:lnTo>
                  <a:lnTo>
                    <a:pt x="5878" y="7641"/>
                  </a:lnTo>
                  <a:lnTo>
                    <a:pt x="6184" y="7692"/>
                  </a:lnTo>
                  <a:lnTo>
                    <a:pt x="6491" y="7717"/>
                  </a:lnTo>
                  <a:lnTo>
                    <a:pt x="6747" y="7692"/>
                  </a:lnTo>
                  <a:lnTo>
                    <a:pt x="6977" y="7615"/>
                  </a:lnTo>
                  <a:lnTo>
                    <a:pt x="7207" y="7539"/>
                  </a:lnTo>
                  <a:lnTo>
                    <a:pt x="7360" y="7385"/>
                  </a:lnTo>
                  <a:lnTo>
                    <a:pt x="7513" y="7206"/>
                  </a:lnTo>
                  <a:lnTo>
                    <a:pt x="7615" y="7002"/>
                  </a:lnTo>
                  <a:lnTo>
                    <a:pt x="7667" y="6772"/>
                  </a:lnTo>
                  <a:lnTo>
                    <a:pt x="7692" y="6491"/>
                  </a:lnTo>
                  <a:lnTo>
                    <a:pt x="7667" y="6210"/>
                  </a:lnTo>
                  <a:lnTo>
                    <a:pt x="7615" y="5903"/>
                  </a:lnTo>
                  <a:lnTo>
                    <a:pt x="7513" y="5545"/>
                  </a:lnTo>
                  <a:lnTo>
                    <a:pt x="7385" y="5188"/>
                  </a:lnTo>
                  <a:lnTo>
                    <a:pt x="7207" y="4855"/>
                  </a:lnTo>
                  <a:lnTo>
                    <a:pt x="7028" y="4498"/>
                  </a:lnTo>
                  <a:lnTo>
                    <a:pt x="6798" y="4140"/>
                  </a:lnTo>
                  <a:lnTo>
                    <a:pt x="6568" y="3782"/>
                  </a:lnTo>
                  <a:lnTo>
                    <a:pt x="6287" y="3424"/>
                  </a:lnTo>
                  <a:lnTo>
                    <a:pt x="5980" y="3067"/>
                  </a:lnTo>
                  <a:lnTo>
                    <a:pt x="5673" y="2709"/>
                  </a:lnTo>
                  <a:lnTo>
                    <a:pt x="5341" y="2351"/>
                  </a:lnTo>
                  <a:lnTo>
                    <a:pt x="4983" y="2019"/>
                  </a:lnTo>
                  <a:lnTo>
                    <a:pt x="4651" y="1712"/>
                  </a:lnTo>
                  <a:lnTo>
                    <a:pt x="4293" y="1406"/>
                  </a:lnTo>
                  <a:lnTo>
                    <a:pt x="3910" y="1150"/>
                  </a:lnTo>
                  <a:lnTo>
                    <a:pt x="3552" y="894"/>
                  </a:lnTo>
                  <a:lnTo>
                    <a:pt x="3195" y="690"/>
                  </a:lnTo>
                  <a:lnTo>
                    <a:pt x="2862" y="486"/>
                  </a:lnTo>
                  <a:lnTo>
                    <a:pt x="2505" y="332"/>
                  </a:lnTo>
                  <a:lnTo>
                    <a:pt x="2147" y="179"/>
                  </a:lnTo>
                  <a:lnTo>
                    <a:pt x="1815" y="77"/>
                  </a:lnTo>
                  <a:lnTo>
                    <a:pt x="1482" y="26"/>
                  </a:lnTo>
                  <a:lnTo>
                    <a:pt x="1201" y="0"/>
                  </a:lnTo>
                  <a:close/>
                </a:path>
              </a:pathLst>
            </a:custGeom>
            <a:solidFill>
              <a:srgbClr val="00537A"/>
            </a:solidFill>
            <a:ln>
              <a:noFill/>
            </a:ln>
          </p:spPr>
          <p:txBody>
            <a:bodyPr spcFirstLastPara="1" wrap="square" lIns="60950" tIns="60950" rIns="60950" bIns="60950" anchor="ctr" anchorCtr="0">
              <a:noAutofit/>
            </a:bodyPr>
            <a:lstStyle/>
            <a:p>
              <a:endParaRPr sz="1244" dirty="0">
                <a:latin typeface="UTM Avo" panose="02040603050506020204" pitchFamily="18" charset="0"/>
              </a:endParaRPr>
            </a:p>
          </p:txBody>
        </p:sp>
        <p:sp>
          <p:nvSpPr>
            <p:cNvPr id="93" name="Google Shape;2666;p56">
              <a:extLst>
                <a:ext uri="{FF2B5EF4-FFF2-40B4-BE49-F238E27FC236}">
                  <a16:creationId xmlns:a16="http://schemas.microsoft.com/office/drawing/2014/main" id="{38F5E525-E58F-9C19-12EF-E43CA81BFB12}"/>
                </a:ext>
              </a:extLst>
            </p:cNvPr>
            <p:cNvSpPr/>
            <p:nvPr/>
          </p:nvSpPr>
          <p:spPr>
            <a:xfrm>
              <a:off x="5560475" y="2167850"/>
              <a:ext cx="192325" cy="192950"/>
            </a:xfrm>
            <a:custGeom>
              <a:avLst/>
              <a:gdLst/>
              <a:ahLst/>
              <a:cxnLst/>
              <a:rect l="l" t="t" r="r" b="b"/>
              <a:pathLst>
                <a:path w="7693" h="7718" extrusionOk="0">
                  <a:moveTo>
                    <a:pt x="6542" y="486"/>
                  </a:moveTo>
                  <a:lnTo>
                    <a:pt x="6747" y="511"/>
                  </a:lnTo>
                  <a:lnTo>
                    <a:pt x="6900" y="562"/>
                  </a:lnTo>
                  <a:lnTo>
                    <a:pt x="7028" y="664"/>
                  </a:lnTo>
                  <a:lnTo>
                    <a:pt x="7130" y="792"/>
                  </a:lnTo>
                  <a:lnTo>
                    <a:pt x="7181" y="946"/>
                  </a:lnTo>
                  <a:lnTo>
                    <a:pt x="7207" y="1099"/>
                  </a:lnTo>
                  <a:lnTo>
                    <a:pt x="7207" y="1303"/>
                  </a:lnTo>
                  <a:lnTo>
                    <a:pt x="7181" y="1533"/>
                  </a:lnTo>
                  <a:lnTo>
                    <a:pt x="7130" y="1789"/>
                  </a:lnTo>
                  <a:lnTo>
                    <a:pt x="7053" y="2044"/>
                  </a:lnTo>
                  <a:lnTo>
                    <a:pt x="6925" y="2351"/>
                  </a:lnTo>
                  <a:lnTo>
                    <a:pt x="6798" y="2632"/>
                  </a:lnTo>
                  <a:lnTo>
                    <a:pt x="6619" y="2964"/>
                  </a:lnTo>
                  <a:lnTo>
                    <a:pt x="6414" y="3297"/>
                  </a:lnTo>
                  <a:lnTo>
                    <a:pt x="6184" y="3629"/>
                  </a:lnTo>
                  <a:lnTo>
                    <a:pt x="5929" y="3961"/>
                  </a:lnTo>
                  <a:lnTo>
                    <a:pt x="5648" y="4319"/>
                  </a:lnTo>
                  <a:lnTo>
                    <a:pt x="5341" y="4651"/>
                  </a:lnTo>
                  <a:lnTo>
                    <a:pt x="5009" y="5009"/>
                  </a:lnTo>
                  <a:lnTo>
                    <a:pt x="4677" y="5341"/>
                  </a:lnTo>
                  <a:lnTo>
                    <a:pt x="4344" y="5648"/>
                  </a:lnTo>
                  <a:lnTo>
                    <a:pt x="3987" y="5903"/>
                  </a:lnTo>
                  <a:lnTo>
                    <a:pt x="3655" y="6184"/>
                  </a:lnTo>
                  <a:lnTo>
                    <a:pt x="3322" y="6414"/>
                  </a:lnTo>
                  <a:lnTo>
                    <a:pt x="2965" y="6619"/>
                  </a:lnTo>
                  <a:lnTo>
                    <a:pt x="2632" y="6797"/>
                  </a:lnTo>
                  <a:lnTo>
                    <a:pt x="2326" y="6951"/>
                  </a:lnTo>
                  <a:lnTo>
                    <a:pt x="2019" y="7053"/>
                  </a:lnTo>
                  <a:lnTo>
                    <a:pt x="1763" y="7155"/>
                  </a:lnTo>
                  <a:lnTo>
                    <a:pt x="1508" y="7206"/>
                  </a:lnTo>
                  <a:lnTo>
                    <a:pt x="1304" y="7232"/>
                  </a:lnTo>
                  <a:lnTo>
                    <a:pt x="1099" y="7232"/>
                  </a:lnTo>
                  <a:lnTo>
                    <a:pt x="920" y="7206"/>
                  </a:lnTo>
                  <a:lnTo>
                    <a:pt x="767" y="7130"/>
                  </a:lnTo>
                  <a:lnTo>
                    <a:pt x="665" y="7053"/>
                  </a:lnTo>
                  <a:lnTo>
                    <a:pt x="588" y="6976"/>
                  </a:lnTo>
                  <a:lnTo>
                    <a:pt x="537" y="6874"/>
                  </a:lnTo>
                  <a:lnTo>
                    <a:pt x="511" y="6772"/>
                  </a:lnTo>
                  <a:lnTo>
                    <a:pt x="486" y="6644"/>
                  </a:lnTo>
                  <a:lnTo>
                    <a:pt x="460" y="6389"/>
                  </a:lnTo>
                  <a:lnTo>
                    <a:pt x="511" y="6082"/>
                  </a:lnTo>
                  <a:lnTo>
                    <a:pt x="614" y="5724"/>
                  </a:lnTo>
                  <a:lnTo>
                    <a:pt x="767" y="5366"/>
                  </a:lnTo>
                  <a:lnTo>
                    <a:pt x="946" y="4958"/>
                  </a:lnTo>
                  <a:lnTo>
                    <a:pt x="1201" y="4549"/>
                  </a:lnTo>
                  <a:lnTo>
                    <a:pt x="1227" y="4498"/>
                  </a:lnTo>
                  <a:lnTo>
                    <a:pt x="1917" y="3629"/>
                  </a:lnTo>
                  <a:lnTo>
                    <a:pt x="2377" y="3067"/>
                  </a:lnTo>
                  <a:lnTo>
                    <a:pt x="2683" y="2709"/>
                  </a:lnTo>
                  <a:lnTo>
                    <a:pt x="3297" y="2121"/>
                  </a:lnTo>
                  <a:lnTo>
                    <a:pt x="3603" y="1865"/>
                  </a:lnTo>
                  <a:lnTo>
                    <a:pt x="3936" y="1610"/>
                  </a:lnTo>
                  <a:lnTo>
                    <a:pt x="4242" y="1406"/>
                  </a:lnTo>
                  <a:lnTo>
                    <a:pt x="4574" y="1201"/>
                  </a:lnTo>
                  <a:lnTo>
                    <a:pt x="4881" y="997"/>
                  </a:lnTo>
                  <a:lnTo>
                    <a:pt x="5188" y="843"/>
                  </a:lnTo>
                  <a:lnTo>
                    <a:pt x="5469" y="716"/>
                  </a:lnTo>
                  <a:lnTo>
                    <a:pt x="5724" y="613"/>
                  </a:lnTo>
                  <a:lnTo>
                    <a:pt x="6006" y="537"/>
                  </a:lnTo>
                  <a:lnTo>
                    <a:pt x="6312" y="486"/>
                  </a:lnTo>
                  <a:close/>
                  <a:moveTo>
                    <a:pt x="6593" y="0"/>
                  </a:moveTo>
                  <a:lnTo>
                    <a:pt x="6261" y="26"/>
                  </a:lnTo>
                  <a:lnTo>
                    <a:pt x="5929" y="51"/>
                  </a:lnTo>
                  <a:lnTo>
                    <a:pt x="5597" y="153"/>
                  </a:lnTo>
                  <a:lnTo>
                    <a:pt x="5264" y="256"/>
                  </a:lnTo>
                  <a:lnTo>
                    <a:pt x="4958" y="434"/>
                  </a:lnTo>
                  <a:lnTo>
                    <a:pt x="4651" y="588"/>
                  </a:lnTo>
                  <a:lnTo>
                    <a:pt x="4319" y="792"/>
                  </a:lnTo>
                  <a:lnTo>
                    <a:pt x="3987" y="997"/>
                  </a:lnTo>
                  <a:lnTo>
                    <a:pt x="3655" y="1227"/>
                  </a:lnTo>
                  <a:lnTo>
                    <a:pt x="3322" y="1482"/>
                  </a:lnTo>
                  <a:lnTo>
                    <a:pt x="2990" y="1763"/>
                  </a:lnTo>
                  <a:lnTo>
                    <a:pt x="2658" y="2044"/>
                  </a:lnTo>
                  <a:lnTo>
                    <a:pt x="2351" y="2351"/>
                  </a:lnTo>
                  <a:lnTo>
                    <a:pt x="2045" y="2709"/>
                  </a:lnTo>
                  <a:lnTo>
                    <a:pt x="1482" y="3399"/>
                  </a:lnTo>
                  <a:lnTo>
                    <a:pt x="1022" y="3961"/>
                  </a:lnTo>
                  <a:lnTo>
                    <a:pt x="895" y="4165"/>
                  </a:lnTo>
                  <a:lnTo>
                    <a:pt x="869" y="4191"/>
                  </a:lnTo>
                  <a:lnTo>
                    <a:pt x="818" y="4242"/>
                  </a:lnTo>
                  <a:lnTo>
                    <a:pt x="511" y="4753"/>
                  </a:lnTo>
                  <a:lnTo>
                    <a:pt x="281" y="5239"/>
                  </a:lnTo>
                  <a:lnTo>
                    <a:pt x="128" y="5699"/>
                  </a:lnTo>
                  <a:lnTo>
                    <a:pt x="26" y="6133"/>
                  </a:lnTo>
                  <a:lnTo>
                    <a:pt x="0" y="6338"/>
                  </a:lnTo>
                  <a:lnTo>
                    <a:pt x="0" y="6516"/>
                  </a:lnTo>
                  <a:lnTo>
                    <a:pt x="0" y="6695"/>
                  </a:lnTo>
                  <a:lnTo>
                    <a:pt x="26" y="6849"/>
                  </a:lnTo>
                  <a:lnTo>
                    <a:pt x="77" y="7002"/>
                  </a:lnTo>
                  <a:lnTo>
                    <a:pt x="128" y="7155"/>
                  </a:lnTo>
                  <a:lnTo>
                    <a:pt x="230" y="7283"/>
                  </a:lnTo>
                  <a:lnTo>
                    <a:pt x="307" y="7385"/>
                  </a:lnTo>
                  <a:lnTo>
                    <a:pt x="486" y="7539"/>
                  </a:lnTo>
                  <a:lnTo>
                    <a:pt x="716" y="7615"/>
                  </a:lnTo>
                  <a:lnTo>
                    <a:pt x="946" y="7692"/>
                  </a:lnTo>
                  <a:lnTo>
                    <a:pt x="1201" y="7717"/>
                  </a:lnTo>
                  <a:lnTo>
                    <a:pt x="1508" y="7692"/>
                  </a:lnTo>
                  <a:lnTo>
                    <a:pt x="1815" y="7641"/>
                  </a:lnTo>
                  <a:lnTo>
                    <a:pt x="2147" y="7539"/>
                  </a:lnTo>
                  <a:lnTo>
                    <a:pt x="2505" y="7385"/>
                  </a:lnTo>
                  <a:lnTo>
                    <a:pt x="2862" y="7232"/>
                  </a:lnTo>
                  <a:lnTo>
                    <a:pt x="3195" y="7027"/>
                  </a:lnTo>
                  <a:lnTo>
                    <a:pt x="3552" y="6823"/>
                  </a:lnTo>
                  <a:lnTo>
                    <a:pt x="3910" y="6567"/>
                  </a:lnTo>
                  <a:lnTo>
                    <a:pt x="4293" y="6286"/>
                  </a:lnTo>
                  <a:lnTo>
                    <a:pt x="4651" y="6005"/>
                  </a:lnTo>
                  <a:lnTo>
                    <a:pt x="4983" y="5699"/>
                  </a:lnTo>
                  <a:lnTo>
                    <a:pt x="5341" y="5366"/>
                  </a:lnTo>
                  <a:lnTo>
                    <a:pt x="5673" y="5009"/>
                  </a:lnTo>
                  <a:lnTo>
                    <a:pt x="5980" y="4651"/>
                  </a:lnTo>
                  <a:lnTo>
                    <a:pt x="6287" y="4293"/>
                  </a:lnTo>
                  <a:lnTo>
                    <a:pt x="6568" y="3935"/>
                  </a:lnTo>
                  <a:lnTo>
                    <a:pt x="6798" y="3578"/>
                  </a:lnTo>
                  <a:lnTo>
                    <a:pt x="7028" y="3220"/>
                  </a:lnTo>
                  <a:lnTo>
                    <a:pt x="7207" y="2862"/>
                  </a:lnTo>
                  <a:lnTo>
                    <a:pt x="7385" y="2504"/>
                  </a:lnTo>
                  <a:lnTo>
                    <a:pt x="7513" y="2147"/>
                  </a:lnTo>
                  <a:lnTo>
                    <a:pt x="7615" y="1814"/>
                  </a:lnTo>
                  <a:lnTo>
                    <a:pt x="7667" y="1508"/>
                  </a:lnTo>
                  <a:lnTo>
                    <a:pt x="7692" y="1227"/>
                  </a:lnTo>
                  <a:lnTo>
                    <a:pt x="7667" y="946"/>
                  </a:lnTo>
                  <a:lnTo>
                    <a:pt x="7615" y="716"/>
                  </a:lnTo>
                  <a:lnTo>
                    <a:pt x="7513" y="511"/>
                  </a:lnTo>
                  <a:lnTo>
                    <a:pt x="7360" y="332"/>
                  </a:lnTo>
                  <a:lnTo>
                    <a:pt x="7283" y="230"/>
                  </a:lnTo>
                  <a:lnTo>
                    <a:pt x="7155" y="179"/>
                  </a:lnTo>
                  <a:lnTo>
                    <a:pt x="7028" y="102"/>
                  </a:lnTo>
                  <a:lnTo>
                    <a:pt x="6900" y="51"/>
                  </a:lnTo>
                  <a:lnTo>
                    <a:pt x="6747" y="26"/>
                  </a:lnTo>
                  <a:lnTo>
                    <a:pt x="6593" y="0"/>
                  </a:lnTo>
                  <a:close/>
                </a:path>
              </a:pathLst>
            </a:custGeom>
            <a:solidFill>
              <a:srgbClr val="00537A"/>
            </a:solidFill>
            <a:ln>
              <a:noFill/>
            </a:ln>
          </p:spPr>
          <p:txBody>
            <a:bodyPr spcFirstLastPara="1" wrap="square" lIns="60950" tIns="60950" rIns="60950" bIns="60950" anchor="ctr" anchorCtr="0">
              <a:noAutofit/>
            </a:bodyPr>
            <a:lstStyle/>
            <a:p>
              <a:endParaRPr sz="1244" dirty="0">
                <a:latin typeface="UTM Avo" panose="02040603050506020204" pitchFamily="18" charset="0"/>
              </a:endParaRPr>
            </a:p>
          </p:txBody>
        </p:sp>
        <p:sp>
          <p:nvSpPr>
            <p:cNvPr id="94" name="Google Shape;2667;p56">
              <a:extLst>
                <a:ext uri="{FF2B5EF4-FFF2-40B4-BE49-F238E27FC236}">
                  <a16:creationId xmlns:a16="http://schemas.microsoft.com/office/drawing/2014/main" id="{2E407E02-BF42-587A-0854-5E7A620CD195}"/>
                </a:ext>
              </a:extLst>
            </p:cNvPr>
            <p:cNvSpPr/>
            <p:nvPr/>
          </p:nvSpPr>
          <p:spPr>
            <a:xfrm>
              <a:off x="5626275" y="2233000"/>
              <a:ext cx="60725" cy="60725"/>
            </a:xfrm>
            <a:custGeom>
              <a:avLst/>
              <a:gdLst/>
              <a:ahLst/>
              <a:cxnLst/>
              <a:rect l="l" t="t" r="r" b="b"/>
              <a:pathLst>
                <a:path w="2429" h="2429" extrusionOk="0">
                  <a:moveTo>
                    <a:pt x="1201" y="1"/>
                  </a:moveTo>
                  <a:lnTo>
                    <a:pt x="971" y="26"/>
                  </a:lnTo>
                  <a:lnTo>
                    <a:pt x="741" y="103"/>
                  </a:lnTo>
                  <a:lnTo>
                    <a:pt x="537" y="205"/>
                  </a:lnTo>
                  <a:lnTo>
                    <a:pt x="358" y="358"/>
                  </a:lnTo>
                  <a:lnTo>
                    <a:pt x="205" y="537"/>
                  </a:lnTo>
                  <a:lnTo>
                    <a:pt x="103" y="742"/>
                  </a:lnTo>
                  <a:lnTo>
                    <a:pt x="26" y="972"/>
                  </a:lnTo>
                  <a:lnTo>
                    <a:pt x="0" y="1227"/>
                  </a:lnTo>
                  <a:lnTo>
                    <a:pt x="26" y="1457"/>
                  </a:lnTo>
                  <a:lnTo>
                    <a:pt x="103" y="1687"/>
                  </a:lnTo>
                  <a:lnTo>
                    <a:pt x="205" y="1892"/>
                  </a:lnTo>
                  <a:lnTo>
                    <a:pt x="358" y="2070"/>
                  </a:lnTo>
                  <a:lnTo>
                    <a:pt x="537" y="2224"/>
                  </a:lnTo>
                  <a:lnTo>
                    <a:pt x="741" y="2326"/>
                  </a:lnTo>
                  <a:lnTo>
                    <a:pt x="971" y="2403"/>
                  </a:lnTo>
                  <a:lnTo>
                    <a:pt x="1201" y="2428"/>
                  </a:lnTo>
                  <a:lnTo>
                    <a:pt x="1457" y="2403"/>
                  </a:lnTo>
                  <a:lnTo>
                    <a:pt x="1687" y="2326"/>
                  </a:lnTo>
                  <a:lnTo>
                    <a:pt x="1891" y="2224"/>
                  </a:lnTo>
                  <a:lnTo>
                    <a:pt x="2070" y="2070"/>
                  </a:lnTo>
                  <a:lnTo>
                    <a:pt x="2224" y="1892"/>
                  </a:lnTo>
                  <a:lnTo>
                    <a:pt x="2326" y="1687"/>
                  </a:lnTo>
                  <a:lnTo>
                    <a:pt x="2402" y="1457"/>
                  </a:lnTo>
                  <a:lnTo>
                    <a:pt x="2428" y="1227"/>
                  </a:lnTo>
                  <a:lnTo>
                    <a:pt x="2402" y="972"/>
                  </a:lnTo>
                  <a:lnTo>
                    <a:pt x="2326" y="742"/>
                  </a:lnTo>
                  <a:lnTo>
                    <a:pt x="2224" y="537"/>
                  </a:lnTo>
                  <a:lnTo>
                    <a:pt x="2070" y="358"/>
                  </a:lnTo>
                  <a:lnTo>
                    <a:pt x="1891" y="205"/>
                  </a:lnTo>
                  <a:lnTo>
                    <a:pt x="1687" y="103"/>
                  </a:lnTo>
                  <a:lnTo>
                    <a:pt x="1457" y="26"/>
                  </a:lnTo>
                  <a:lnTo>
                    <a:pt x="1201" y="1"/>
                  </a:lnTo>
                  <a:close/>
                </a:path>
              </a:pathLst>
            </a:custGeom>
            <a:solidFill>
              <a:srgbClr val="FCE888"/>
            </a:solidFill>
            <a:ln>
              <a:noFill/>
            </a:ln>
          </p:spPr>
          <p:txBody>
            <a:bodyPr spcFirstLastPara="1" wrap="square" lIns="60950" tIns="60950" rIns="60950" bIns="60950" anchor="ctr" anchorCtr="0">
              <a:noAutofit/>
            </a:bodyPr>
            <a:lstStyle/>
            <a:p>
              <a:endParaRPr sz="1244" dirty="0">
                <a:latin typeface="UTM Avo" panose="02040603050506020204" pitchFamily="18" charset="0"/>
              </a:endParaRPr>
            </a:p>
          </p:txBody>
        </p:sp>
        <p:sp>
          <p:nvSpPr>
            <p:cNvPr id="95" name="Google Shape;2668;p56">
              <a:extLst>
                <a:ext uri="{FF2B5EF4-FFF2-40B4-BE49-F238E27FC236}">
                  <a16:creationId xmlns:a16="http://schemas.microsoft.com/office/drawing/2014/main" id="{EACE8909-BE04-BF1B-A326-EC52F4BDCD8E}"/>
                </a:ext>
              </a:extLst>
            </p:cNvPr>
            <p:cNvSpPr/>
            <p:nvPr/>
          </p:nvSpPr>
          <p:spPr>
            <a:xfrm>
              <a:off x="5649275" y="2233000"/>
              <a:ext cx="37725" cy="60725"/>
            </a:xfrm>
            <a:custGeom>
              <a:avLst/>
              <a:gdLst/>
              <a:ahLst/>
              <a:cxnLst/>
              <a:rect l="l" t="t" r="r" b="b"/>
              <a:pathLst>
                <a:path w="1509" h="2429" extrusionOk="0">
                  <a:moveTo>
                    <a:pt x="154" y="1"/>
                  </a:moveTo>
                  <a:lnTo>
                    <a:pt x="0" y="26"/>
                  </a:lnTo>
                  <a:lnTo>
                    <a:pt x="179" y="103"/>
                  </a:lnTo>
                  <a:lnTo>
                    <a:pt x="358" y="205"/>
                  </a:lnTo>
                  <a:lnTo>
                    <a:pt x="511" y="307"/>
                  </a:lnTo>
                  <a:lnTo>
                    <a:pt x="665" y="461"/>
                  </a:lnTo>
                  <a:lnTo>
                    <a:pt x="767" y="614"/>
                  </a:lnTo>
                  <a:lnTo>
                    <a:pt x="844" y="818"/>
                  </a:lnTo>
                  <a:lnTo>
                    <a:pt x="895" y="997"/>
                  </a:lnTo>
                  <a:lnTo>
                    <a:pt x="920" y="1227"/>
                  </a:lnTo>
                  <a:lnTo>
                    <a:pt x="895" y="1432"/>
                  </a:lnTo>
                  <a:lnTo>
                    <a:pt x="844" y="1610"/>
                  </a:lnTo>
                  <a:lnTo>
                    <a:pt x="767" y="1815"/>
                  </a:lnTo>
                  <a:lnTo>
                    <a:pt x="665" y="1968"/>
                  </a:lnTo>
                  <a:lnTo>
                    <a:pt x="511" y="2122"/>
                  </a:lnTo>
                  <a:lnTo>
                    <a:pt x="358" y="2224"/>
                  </a:lnTo>
                  <a:lnTo>
                    <a:pt x="179" y="2326"/>
                  </a:lnTo>
                  <a:lnTo>
                    <a:pt x="0" y="2403"/>
                  </a:lnTo>
                  <a:lnTo>
                    <a:pt x="154" y="2428"/>
                  </a:lnTo>
                  <a:lnTo>
                    <a:pt x="281" y="2428"/>
                  </a:lnTo>
                  <a:lnTo>
                    <a:pt x="537" y="2403"/>
                  </a:lnTo>
                  <a:lnTo>
                    <a:pt x="767" y="2326"/>
                  </a:lnTo>
                  <a:lnTo>
                    <a:pt x="971" y="2224"/>
                  </a:lnTo>
                  <a:lnTo>
                    <a:pt x="1150" y="2070"/>
                  </a:lnTo>
                  <a:lnTo>
                    <a:pt x="1304" y="1892"/>
                  </a:lnTo>
                  <a:lnTo>
                    <a:pt x="1406" y="1687"/>
                  </a:lnTo>
                  <a:lnTo>
                    <a:pt x="1482" y="1457"/>
                  </a:lnTo>
                  <a:lnTo>
                    <a:pt x="1508" y="1227"/>
                  </a:lnTo>
                  <a:lnTo>
                    <a:pt x="1482" y="972"/>
                  </a:lnTo>
                  <a:lnTo>
                    <a:pt x="1406" y="742"/>
                  </a:lnTo>
                  <a:lnTo>
                    <a:pt x="1304" y="537"/>
                  </a:lnTo>
                  <a:lnTo>
                    <a:pt x="1150" y="358"/>
                  </a:lnTo>
                  <a:lnTo>
                    <a:pt x="971" y="205"/>
                  </a:lnTo>
                  <a:lnTo>
                    <a:pt x="767" y="103"/>
                  </a:lnTo>
                  <a:lnTo>
                    <a:pt x="537" y="26"/>
                  </a:lnTo>
                  <a:lnTo>
                    <a:pt x="281" y="1"/>
                  </a:lnTo>
                  <a:close/>
                </a:path>
              </a:pathLst>
            </a:custGeom>
            <a:solidFill>
              <a:srgbClr val="FCE888"/>
            </a:solidFill>
            <a:ln>
              <a:noFill/>
            </a:ln>
          </p:spPr>
          <p:txBody>
            <a:bodyPr spcFirstLastPara="1" wrap="square" lIns="60950" tIns="60950" rIns="60950" bIns="60950" anchor="ctr" anchorCtr="0">
              <a:noAutofit/>
            </a:bodyPr>
            <a:lstStyle/>
            <a:p>
              <a:endParaRPr sz="1244" dirty="0">
                <a:latin typeface="UTM Avo" panose="02040603050506020204" pitchFamily="18" charset="0"/>
              </a:endParaRPr>
            </a:p>
          </p:txBody>
        </p:sp>
        <p:sp>
          <p:nvSpPr>
            <p:cNvPr id="96" name="Google Shape;2669;p56">
              <a:extLst>
                <a:ext uri="{FF2B5EF4-FFF2-40B4-BE49-F238E27FC236}">
                  <a16:creationId xmlns:a16="http://schemas.microsoft.com/office/drawing/2014/main" id="{887F5A62-2DDA-E6AD-C1B8-B8734E876B16}"/>
                </a:ext>
              </a:extLst>
            </p:cNvPr>
            <p:cNvSpPr/>
            <p:nvPr/>
          </p:nvSpPr>
          <p:spPr>
            <a:xfrm>
              <a:off x="5686975" y="2163375"/>
              <a:ext cx="31950" cy="31950"/>
            </a:xfrm>
            <a:custGeom>
              <a:avLst/>
              <a:gdLst/>
              <a:ahLst/>
              <a:cxnLst/>
              <a:rect l="l" t="t" r="r" b="b"/>
              <a:pathLst>
                <a:path w="1278" h="1278" extrusionOk="0">
                  <a:moveTo>
                    <a:pt x="511" y="0"/>
                  </a:moveTo>
                  <a:lnTo>
                    <a:pt x="383" y="51"/>
                  </a:lnTo>
                  <a:lnTo>
                    <a:pt x="281" y="102"/>
                  </a:lnTo>
                  <a:lnTo>
                    <a:pt x="179" y="179"/>
                  </a:lnTo>
                  <a:lnTo>
                    <a:pt x="102" y="281"/>
                  </a:lnTo>
                  <a:lnTo>
                    <a:pt x="51" y="383"/>
                  </a:lnTo>
                  <a:lnTo>
                    <a:pt x="26" y="511"/>
                  </a:lnTo>
                  <a:lnTo>
                    <a:pt x="0" y="639"/>
                  </a:lnTo>
                  <a:lnTo>
                    <a:pt x="26" y="767"/>
                  </a:lnTo>
                  <a:lnTo>
                    <a:pt x="51" y="869"/>
                  </a:lnTo>
                  <a:lnTo>
                    <a:pt x="102" y="997"/>
                  </a:lnTo>
                  <a:lnTo>
                    <a:pt x="179" y="1073"/>
                  </a:lnTo>
                  <a:lnTo>
                    <a:pt x="281" y="1150"/>
                  </a:lnTo>
                  <a:lnTo>
                    <a:pt x="383" y="1227"/>
                  </a:lnTo>
                  <a:lnTo>
                    <a:pt x="511" y="1252"/>
                  </a:lnTo>
                  <a:lnTo>
                    <a:pt x="639" y="1278"/>
                  </a:lnTo>
                  <a:lnTo>
                    <a:pt x="767" y="1252"/>
                  </a:lnTo>
                  <a:lnTo>
                    <a:pt x="894" y="1227"/>
                  </a:lnTo>
                  <a:lnTo>
                    <a:pt x="997" y="1150"/>
                  </a:lnTo>
                  <a:lnTo>
                    <a:pt x="1099" y="1073"/>
                  </a:lnTo>
                  <a:lnTo>
                    <a:pt x="1176" y="997"/>
                  </a:lnTo>
                  <a:lnTo>
                    <a:pt x="1227" y="869"/>
                  </a:lnTo>
                  <a:lnTo>
                    <a:pt x="1252" y="767"/>
                  </a:lnTo>
                  <a:lnTo>
                    <a:pt x="1278" y="639"/>
                  </a:lnTo>
                  <a:lnTo>
                    <a:pt x="1252" y="511"/>
                  </a:lnTo>
                  <a:lnTo>
                    <a:pt x="1227" y="383"/>
                  </a:lnTo>
                  <a:lnTo>
                    <a:pt x="1176" y="281"/>
                  </a:lnTo>
                  <a:lnTo>
                    <a:pt x="1099" y="179"/>
                  </a:lnTo>
                  <a:lnTo>
                    <a:pt x="997" y="102"/>
                  </a:lnTo>
                  <a:lnTo>
                    <a:pt x="894" y="51"/>
                  </a:lnTo>
                  <a:lnTo>
                    <a:pt x="767" y="0"/>
                  </a:lnTo>
                  <a:close/>
                </a:path>
              </a:pathLst>
            </a:custGeom>
            <a:solidFill>
              <a:srgbClr val="00537A"/>
            </a:solidFill>
            <a:ln>
              <a:noFill/>
            </a:ln>
          </p:spPr>
          <p:txBody>
            <a:bodyPr spcFirstLastPara="1" wrap="square" lIns="60950" tIns="60950" rIns="60950" bIns="60950" anchor="ctr" anchorCtr="0">
              <a:noAutofit/>
            </a:bodyPr>
            <a:lstStyle/>
            <a:p>
              <a:endParaRPr sz="1244" dirty="0">
                <a:latin typeface="UTM Avo" panose="02040603050506020204" pitchFamily="18" charset="0"/>
              </a:endParaRPr>
            </a:p>
          </p:txBody>
        </p:sp>
        <p:sp>
          <p:nvSpPr>
            <p:cNvPr id="97" name="Google Shape;2670;p56">
              <a:extLst>
                <a:ext uri="{FF2B5EF4-FFF2-40B4-BE49-F238E27FC236}">
                  <a16:creationId xmlns:a16="http://schemas.microsoft.com/office/drawing/2014/main" id="{20852155-6E8F-3D06-DD8B-4606B80F0C4E}"/>
                </a:ext>
              </a:extLst>
            </p:cNvPr>
            <p:cNvSpPr/>
            <p:nvPr/>
          </p:nvSpPr>
          <p:spPr>
            <a:xfrm>
              <a:off x="5697175" y="2163375"/>
              <a:ext cx="21750" cy="31950"/>
            </a:xfrm>
            <a:custGeom>
              <a:avLst/>
              <a:gdLst/>
              <a:ahLst/>
              <a:cxnLst/>
              <a:rect l="l" t="t" r="r" b="b"/>
              <a:pathLst>
                <a:path w="870" h="1278" extrusionOk="0">
                  <a:moveTo>
                    <a:pt x="103" y="0"/>
                  </a:moveTo>
                  <a:lnTo>
                    <a:pt x="1" y="26"/>
                  </a:lnTo>
                  <a:lnTo>
                    <a:pt x="154" y="128"/>
                  </a:lnTo>
                  <a:lnTo>
                    <a:pt x="282" y="256"/>
                  </a:lnTo>
                  <a:lnTo>
                    <a:pt x="359" y="435"/>
                  </a:lnTo>
                  <a:lnTo>
                    <a:pt x="384" y="537"/>
                  </a:lnTo>
                  <a:lnTo>
                    <a:pt x="410" y="639"/>
                  </a:lnTo>
                  <a:lnTo>
                    <a:pt x="384" y="741"/>
                  </a:lnTo>
                  <a:lnTo>
                    <a:pt x="359" y="818"/>
                  </a:lnTo>
                  <a:lnTo>
                    <a:pt x="282" y="997"/>
                  </a:lnTo>
                  <a:lnTo>
                    <a:pt x="154" y="1125"/>
                  </a:lnTo>
                  <a:lnTo>
                    <a:pt x="1" y="1227"/>
                  </a:lnTo>
                  <a:lnTo>
                    <a:pt x="103" y="1252"/>
                  </a:lnTo>
                  <a:lnTo>
                    <a:pt x="231" y="1278"/>
                  </a:lnTo>
                  <a:lnTo>
                    <a:pt x="359" y="1252"/>
                  </a:lnTo>
                  <a:lnTo>
                    <a:pt x="486" y="1227"/>
                  </a:lnTo>
                  <a:lnTo>
                    <a:pt x="589" y="1150"/>
                  </a:lnTo>
                  <a:lnTo>
                    <a:pt x="691" y="1073"/>
                  </a:lnTo>
                  <a:lnTo>
                    <a:pt x="768" y="997"/>
                  </a:lnTo>
                  <a:lnTo>
                    <a:pt x="819" y="869"/>
                  </a:lnTo>
                  <a:lnTo>
                    <a:pt x="844" y="767"/>
                  </a:lnTo>
                  <a:lnTo>
                    <a:pt x="870" y="639"/>
                  </a:lnTo>
                  <a:lnTo>
                    <a:pt x="844" y="511"/>
                  </a:lnTo>
                  <a:lnTo>
                    <a:pt x="819" y="383"/>
                  </a:lnTo>
                  <a:lnTo>
                    <a:pt x="768" y="281"/>
                  </a:lnTo>
                  <a:lnTo>
                    <a:pt x="691" y="179"/>
                  </a:lnTo>
                  <a:lnTo>
                    <a:pt x="589" y="102"/>
                  </a:lnTo>
                  <a:lnTo>
                    <a:pt x="486" y="51"/>
                  </a:lnTo>
                  <a:lnTo>
                    <a:pt x="359" y="0"/>
                  </a:lnTo>
                  <a:close/>
                </a:path>
              </a:pathLst>
            </a:custGeom>
            <a:solidFill>
              <a:srgbClr val="BBDB78"/>
            </a:solidFill>
            <a:ln>
              <a:noFill/>
            </a:ln>
          </p:spPr>
          <p:txBody>
            <a:bodyPr spcFirstLastPara="1" wrap="square" lIns="60950" tIns="60950" rIns="60950" bIns="60950" anchor="ctr" anchorCtr="0">
              <a:noAutofit/>
            </a:bodyPr>
            <a:lstStyle/>
            <a:p>
              <a:endParaRPr sz="1244" dirty="0">
                <a:latin typeface="UTM Avo" panose="02040603050506020204" pitchFamily="18" charset="0"/>
              </a:endParaRPr>
            </a:p>
          </p:txBody>
        </p:sp>
        <p:sp>
          <p:nvSpPr>
            <p:cNvPr id="98" name="Google Shape;2671;p56">
              <a:extLst>
                <a:ext uri="{FF2B5EF4-FFF2-40B4-BE49-F238E27FC236}">
                  <a16:creationId xmlns:a16="http://schemas.microsoft.com/office/drawing/2014/main" id="{65851CF0-4F74-64AA-65CB-B9C12CAA8B0E}"/>
                </a:ext>
              </a:extLst>
            </p:cNvPr>
            <p:cNvSpPr/>
            <p:nvPr/>
          </p:nvSpPr>
          <p:spPr>
            <a:xfrm>
              <a:off x="5579625" y="2247700"/>
              <a:ext cx="31975" cy="31975"/>
            </a:xfrm>
            <a:custGeom>
              <a:avLst/>
              <a:gdLst/>
              <a:ahLst/>
              <a:cxnLst/>
              <a:rect l="l" t="t" r="r" b="b"/>
              <a:pathLst>
                <a:path w="1279" h="1279" extrusionOk="0">
                  <a:moveTo>
                    <a:pt x="512" y="0"/>
                  </a:moveTo>
                  <a:lnTo>
                    <a:pt x="384" y="51"/>
                  </a:lnTo>
                  <a:lnTo>
                    <a:pt x="282" y="103"/>
                  </a:lnTo>
                  <a:lnTo>
                    <a:pt x="180" y="179"/>
                  </a:lnTo>
                  <a:lnTo>
                    <a:pt x="103" y="281"/>
                  </a:lnTo>
                  <a:lnTo>
                    <a:pt x="52" y="384"/>
                  </a:lnTo>
                  <a:lnTo>
                    <a:pt x="26" y="511"/>
                  </a:lnTo>
                  <a:lnTo>
                    <a:pt x="1" y="639"/>
                  </a:lnTo>
                  <a:lnTo>
                    <a:pt x="26" y="767"/>
                  </a:lnTo>
                  <a:lnTo>
                    <a:pt x="52" y="869"/>
                  </a:lnTo>
                  <a:lnTo>
                    <a:pt x="103" y="997"/>
                  </a:lnTo>
                  <a:lnTo>
                    <a:pt x="180" y="1074"/>
                  </a:lnTo>
                  <a:lnTo>
                    <a:pt x="282" y="1150"/>
                  </a:lnTo>
                  <a:lnTo>
                    <a:pt x="384" y="1227"/>
                  </a:lnTo>
                  <a:lnTo>
                    <a:pt x="512" y="1252"/>
                  </a:lnTo>
                  <a:lnTo>
                    <a:pt x="640" y="1278"/>
                  </a:lnTo>
                  <a:lnTo>
                    <a:pt x="768" y="1252"/>
                  </a:lnTo>
                  <a:lnTo>
                    <a:pt x="895" y="1227"/>
                  </a:lnTo>
                  <a:lnTo>
                    <a:pt x="997" y="1150"/>
                  </a:lnTo>
                  <a:lnTo>
                    <a:pt x="1100" y="1074"/>
                  </a:lnTo>
                  <a:lnTo>
                    <a:pt x="1176" y="997"/>
                  </a:lnTo>
                  <a:lnTo>
                    <a:pt x="1227" y="869"/>
                  </a:lnTo>
                  <a:lnTo>
                    <a:pt x="1253" y="767"/>
                  </a:lnTo>
                  <a:lnTo>
                    <a:pt x="1279" y="639"/>
                  </a:lnTo>
                  <a:lnTo>
                    <a:pt x="1253" y="511"/>
                  </a:lnTo>
                  <a:lnTo>
                    <a:pt x="1227" y="384"/>
                  </a:lnTo>
                  <a:lnTo>
                    <a:pt x="1176" y="281"/>
                  </a:lnTo>
                  <a:lnTo>
                    <a:pt x="1100" y="179"/>
                  </a:lnTo>
                  <a:lnTo>
                    <a:pt x="997" y="103"/>
                  </a:lnTo>
                  <a:lnTo>
                    <a:pt x="895" y="51"/>
                  </a:lnTo>
                  <a:lnTo>
                    <a:pt x="768" y="0"/>
                  </a:lnTo>
                  <a:close/>
                </a:path>
              </a:pathLst>
            </a:custGeom>
            <a:solidFill>
              <a:srgbClr val="00537A"/>
            </a:solidFill>
            <a:ln>
              <a:noFill/>
            </a:ln>
          </p:spPr>
          <p:txBody>
            <a:bodyPr spcFirstLastPara="1" wrap="square" lIns="60950" tIns="60950" rIns="60950" bIns="60950" anchor="ctr" anchorCtr="0">
              <a:noAutofit/>
            </a:bodyPr>
            <a:lstStyle/>
            <a:p>
              <a:endParaRPr sz="1244" dirty="0">
                <a:latin typeface="UTM Avo" panose="02040603050506020204" pitchFamily="18" charset="0"/>
              </a:endParaRPr>
            </a:p>
          </p:txBody>
        </p:sp>
        <p:sp>
          <p:nvSpPr>
            <p:cNvPr id="99" name="Google Shape;2672;p56">
              <a:extLst>
                <a:ext uri="{FF2B5EF4-FFF2-40B4-BE49-F238E27FC236}">
                  <a16:creationId xmlns:a16="http://schemas.microsoft.com/office/drawing/2014/main" id="{CC1684A3-6241-83CF-1464-51B9DAFA30FB}"/>
                </a:ext>
              </a:extLst>
            </p:cNvPr>
            <p:cNvSpPr/>
            <p:nvPr/>
          </p:nvSpPr>
          <p:spPr>
            <a:xfrm>
              <a:off x="5589850" y="2247700"/>
              <a:ext cx="21750" cy="31975"/>
            </a:xfrm>
            <a:custGeom>
              <a:avLst/>
              <a:gdLst/>
              <a:ahLst/>
              <a:cxnLst/>
              <a:rect l="l" t="t" r="r" b="b"/>
              <a:pathLst>
                <a:path w="870" h="1279" extrusionOk="0">
                  <a:moveTo>
                    <a:pt x="103" y="0"/>
                  </a:moveTo>
                  <a:lnTo>
                    <a:pt x="1" y="26"/>
                  </a:lnTo>
                  <a:lnTo>
                    <a:pt x="180" y="128"/>
                  </a:lnTo>
                  <a:lnTo>
                    <a:pt x="307" y="256"/>
                  </a:lnTo>
                  <a:lnTo>
                    <a:pt x="384" y="435"/>
                  </a:lnTo>
                  <a:lnTo>
                    <a:pt x="410" y="537"/>
                  </a:lnTo>
                  <a:lnTo>
                    <a:pt x="410" y="639"/>
                  </a:lnTo>
                  <a:lnTo>
                    <a:pt x="410" y="741"/>
                  </a:lnTo>
                  <a:lnTo>
                    <a:pt x="384" y="818"/>
                  </a:lnTo>
                  <a:lnTo>
                    <a:pt x="307" y="997"/>
                  </a:lnTo>
                  <a:lnTo>
                    <a:pt x="180" y="1125"/>
                  </a:lnTo>
                  <a:lnTo>
                    <a:pt x="1" y="1227"/>
                  </a:lnTo>
                  <a:lnTo>
                    <a:pt x="103" y="1252"/>
                  </a:lnTo>
                  <a:lnTo>
                    <a:pt x="231" y="1278"/>
                  </a:lnTo>
                  <a:lnTo>
                    <a:pt x="359" y="1252"/>
                  </a:lnTo>
                  <a:lnTo>
                    <a:pt x="486" y="1227"/>
                  </a:lnTo>
                  <a:lnTo>
                    <a:pt x="588" y="1150"/>
                  </a:lnTo>
                  <a:lnTo>
                    <a:pt x="691" y="1074"/>
                  </a:lnTo>
                  <a:lnTo>
                    <a:pt x="767" y="997"/>
                  </a:lnTo>
                  <a:lnTo>
                    <a:pt x="818" y="869"/>
                  </a:lnTo>
                  <a:lnTo>
                    <a:pt x="844" y="767"/>
                  </a:lnTo>
                  <a:lnTo>
                    <a:pt x="870" y="639"/>
                  </a:lnTo>
                  <a:lnTo>
                    <a:pt x="844" y="511"/>
                  </a:lnTo>
                  <a:lnTo>
                    <a:pt x="818" y="384"/>
                  </a:lnTo>
                  <a:lnTo>
                    <a:pt x="767" y="281"/>
                  </a:lnTo>
                  <a:lnTo>
                    <a:pt x="691" y="179"/>
                  </a:lnTo>
                  <a:lnTo>
                    <a:pt x="588" y="103"/>
                  </a:lnTo>
                  <a:lnTo>
                    <a:pt x="486" y="51"/>
                  </a:lnTo>
                  <a:lnTo>
                    <a:pt x="359" y="0"/>
                  </a:lnTo>
                  <a:close/>
                </a:path>
              </a:pathLst>
            </a:custGeom>
            <a:solidFill>
              <a:srgbClr val="BBDB78"/>
            </a:solidFill>
            <a:ln>
              <a:noFill/>
            </a:ln>
          </p:spPr>
          <p:txBody>
            <a:bodyPr spcFirstLastPara="1" wrap="square" lIns="60950" tIns="60950" rIns="60950" bIns="60950" anchor="ctr" anchorCtr="0">
              <a:noAutofit/>
            </a:bodyPr>
            <a:lstStyle/>
            <a:p>
              <a:endParaRPr sz="1244" dirty="0">
                <a:latin typeface="UTM Avo" panose="02040603050506020204" pitchFamily="18" charset="0"/>
              </a:endParaRPr>
            </a:p>
          </p:txBody>
        </p:sp>
        <p:sp>
          <p:nvSpPr>
            <p:cNvPr id="100" name="Google Shape;2673;p56">
              <a:extLst>
                <a:ext uri="{FF2B5EF4-FFF2-40B4-BE49-F238E27FC236}">
                  <a16:creationId xmlns:a16="http://schemas.microsoft.com/office/drawing/2014/main" id="{221AD7B2-F45C-F029-4830-143B99125375}"/>
                </a:ext>
              </a:extLst>
            </p:cNvPr>
            <p:cNvSpPr/>
            <p:nvPr/>
          </p:nvSpPr>
          <p:spPr>
            <a:xfrm>
              <a:off x="5525975" y="2051575"/>
              <a:ext cx="261325" cy="12150"/>
            </a:xfrm>
            <a:custGeom>
              <a:avLst/>
              <a:gdLst/>
              <a:ahLst/>
              <a:cxnLst/>
              <a:rect l="l" t="t" r="r" b="b"/>
              <a:pathLst>
                <a:path w="10453" h="486" extrusionOk="0">
                  <a:moveTo>
                    <a:pt x="230" y="0"/>
                  </a:moveTo>
                  <a:lnTo>
                    <a:pt x="154" y="26"/>
                  </a:lnTo>
                  <a:lnTo>
                    <a:pt x="77" y="77"/>
                  </a:lnTo>
                  <a:lnTo>
                    <a:pt x="26" y="153"/>
                  </a:lnTo>
                  <a:lnTo>
                    <a:pt x="0" y="230"/>
                  </a:lnTo>
                  <a:lnTo>
                    <a:pt x="26" y="332"/>
                  </a:lnTo>
                  <a:lnTo>
                    <a:pt x="77" y="409"/>
                  </a:lnTo>
                  <a:lnTo>
                    <a:pt x="154" y="460"/>
                  </a:lnTo>
                  <a:lnTo>
                    <a:pt x="230" y="486"/>
                  </a:lnTo>
                  <a:lnTo>
                    <a:pt x="10222" y="486"/>
                  </a:lnTo>
                  <a:lnTo>
                    <a:pt x="10299" y="460"/>
                  </a:lnTo>
                  <a:lnTo>
                    <a:pt x="10375" y="409"/>
                  </a:lnTo>
                  <a:lnTo>
                    <a:pt x="10427" y="332"/>
                  </a:lnTo>
                  <a:lnTo>
                    <a:pt x="10452" y="230"/>
                  </a:lnTo>
                  <a:lnTo>
                    <a:pt x="10427" y="153"/>
                  </a:lnTo>
                  <a:lnTo>
                    <a:pt x="10375" y="77"/>
                  </a:lnTo>
                  <a:lnTo>
                    <a:pt x="10299" y="26"/>
                  </a:lnTo>
                  <a:lnTo>
                    <a:pt x="10222" y="0"/>
                  </a:lnTo>
                  <a:close/>
                </a:path>
              </a:pathLst>
            </a:custGeom>
            <a:solidFill>
              <a:srgbClr val="EFEDEE"/>
            </a:solidFill>
            <a:ln>
              <a:noFill/>
            </a:ln>
          </p:spPr>
          <p:txBody>
            <a:bodyPr spcFirstLastPara="1" wrap="square" lIns="60950" tIns="60950" rIns="60950" bIns="60950" anchor="ctr" anchorCtr="0">
              <a:noAutofit/>
            </a:bodyPr>
            <a:lstStyle/>
            <a:p>
              <a:endParaRPr sz="1244" dirty="0">
                <a:latin typeface="UTM Avo" panose="02040603050506020204" pitchFamily="18" charset="0"/>
              </a:endParaRPr>
            </a:p>
          </p:txBody>
        </p:sp>
        <p:sp>
          <p:nvSpPr>
            <p:cNvPr id="101" name="Google Shape;2674;p56">
              <a:extLst>
                <a:ext uri="{FF2B5EF4-FFF2-40B4-BE49-F238E27FC236}">
                  <a16:creationId xmlns:a16="http://schemas.microsoft.com/office/drawing/2014/main" id="{1A0DA1AE-9114-D915-B319-89A16E305262}"/>
                </a:ext>
              </a:extLst>
            </p:cNvPr>
            <p:cNvSpPr/>
            <p:nvPr/>
          </p:nvSpPr>
          <p:spPr>
            <a:xfrm>
              <a:off x="5525975" y="2080325"/>
              <a:ext cx="261325" cy="12150"/>
            </a:xfrm>
            <a:custGeom>
              <a:avLst/>
              <a:gdLst/>
              <a:ahLst/>
              <a:cxnLst/>
              <a:rect l="l" t="t" r="r" b="b"/>
              <a:pathLst>
                <a:path w="10453" h="486" extrusionOk="0">
                  <a:moveTo>
                    <a:pt x="230" y="0"/>
                  </a:moveTo>
                  <a:lnTo>
                    <a:pt x="154" y="26"/>
                  </a:lnTo>
                  <a:lnTo>
                    <a:pt x="77" y="77"/>
                  </a:lnTo>
                  <a:lnTo>
                    <a:pt x="26" y="153"/>
                  </a:lnTo>
                  <a:lnTo>
                    <a:pt x="0" y="256"/>
                  </a:lnTo>
                  <a:lnTo>
                    <a:pt x="26" y="332"/>
                  </a:lnTo>
                  <a:lnTo>
                    <a:pt x="77" y="409"/>
                  </a:lnTo>
                  <a:lnTo>
                    <a:pt x="154" y="460"/>
                  </a:lnTo>
                  <a:lnTo>
                    <a:pt x="230" y="486"/>
                  </a:lnTo>
                  <a:lnTo>
                    <a:pt x="10222" y="486"/>
                  </a:lnTo>
                  <a:lnTo>
                    <a:pt x="10299" y="460"/>
                  </a:lnTo>
                  <a:lnTo>
                    <a:pt x="10375" y="409"/>
                  </a:lnTo>
                  <a:lnTo>
                    <a:pt x="10427" y="332"/>
                  </a:lnTo>
                  <a:lnTo>
                    <a:pt x="10452" y="256"/>
                  </a:lnTo>
                  <a:lnTo>
                    <a:pt x="10427" y="153"/>
                  </a:lnTo>
                  <a:lnTo>
                    <a:pt x="10375" y="77"/>
                  </a:lnTo>
                  <a:lnTo>
                    <a:pt x="10299" y="26"/>
                  </a:lnTo>
                  <a:lnTo>
                    <a:pt x="10222" y="0"/>
                  </a:lnTo>
                  <a:close/>
                </a:path>
              </a:pathLst>
            </a:custGeom>
            <a:solidFill>
              <a:srgbClr val="EFEDEE"/>
            </a:solidFill>
            <a:ln>
              <a:noFill/>
            </a:ln>
          </p:spPr>
          <p:txBody>
            <a:bodyPr spcFirstLastPara="1" wrap="square" lIns="60950" tIns="60950" rIns="60950" bIns="60950" anchor="ctr" anchorCtr="0">
              <a:noAutofit/>
            </a:bodyPr>
            <a:lstStyle/>
            <a:p>
              <a:endParaRPr sz="1244" dirty="0">
                <a:latin typeface="UTM Avo" panose="02040603050506020204" pitchFamily="18" charset="0"/>
              </a:endParaRPr>
            </a:p>
          </p:txBody>
        </p:sp>
      </p:grpSp>
      <p:sp>
        <p:nvSpPr>
          <p:cNvPr id="102" name="TextBox 101">
            <a:extLst>
              <a:ext uri="{FF2B5EF4-FFF2-40B4-BE49-F238E27FC236}">
                <a16:creationId xmlns:a16="http://schemas.microsoft.com/office/drawing/2014/main" id="{B6A5BBAF-F01E-65AA-D299-27396AAECD1C}"/>
              </a:ext>
            </a:extLst>
          </p:cNvPr>
          <p:cNvSpPr txBox="1"/>
          <p:nvPr/>
        </p:nvSpPr>
        <p:spPr>
          <a:xfrm>
            <a:off x="2441787" y="3623195"/>
            <a:ext cx="2658533" cy="1121846"/>
          </a:xfrm>
          <a:prstGeom prst="rect">
            <a:avLst/>
          </a:prstGeom>
          <a:noFill/>
        </p:spPr>
        <p:txBody>
          <a:bodyPr wrap="square" rtlCol="0">
            <a:spAutoFit/>
          </a:bodyPr>
          <a:lstStyle/>
          <a:p>
            <a:pPr algn="ctr">
              <a:lnSpc>
                <a:spcPct val="150000"/>
              </a:lnSpc>
            </a:pPr>
            <a:r>
              <a:rPr lang="en-US" sz="2400" dirty="0" err="1">
                <a:latin typeface="UTM Avo" panose="02040603050506020204" pitchFamily="18" charset="0"/>
              </a:rPr>
              <a:t>Ôn</a:t>
            </a:r>
            <a:r>
              <a:rPr lang="en-US" sz="2400" dirty="0">
                <a:latin typeface="UTM Avo" panose="02040603050506020204" pitchFamily="18" charset="0"/>
              </a:rPr>
              <a:t> </a:t>
            </a:r>
            <a:r>
              <a:rPr lang="en-US" sz="2400" dirty="0" err="1">
                <a:latin typeface="UTM Avo" panose="02040603050506020204" pitchFamily="18" charset="0"/>
              </a:rPr>
              <a:t>tập</a:t>
            </a:r>
            <a:r>
              <a:rPr lang="en-US" sz="2400" dirty="0">
                <a:latin typeface="UTM Avo" panose="02040603050506020204" pitchFamily="18" charset="0"/>
              </a:rPr>
              <a:t> </a:t>
            </a:r>
            <a:r>
              <a:rPr lang="en-US" sz="2400" dirty="0" err="1">
                <a:latin typeface="UTM Avo" panose="02040603050506020204" pitchFamily="18" charset="0"/>
              </a:rPr>
              <a:t>kiến</a:t>
            </a:r>
            <a:r>
              <a:rPr lang="en-US" sz="2400" dirty="0">
                <a:latin typeface="UTM Avo" panose="02040603050506020204" pitchFamily="18" charset="0"/>
              </a:rPr>
              <a:t> </a:t>
            </a:r>
            <a:r>
              <a:rPr lang="en-US" sz="2400" dirty="0" err="1">
                <a:latin typeface="UTM Avo" panose="02040603050506020204" pitchFamily="18" charset="0"/>
              </a:rPr>
              <a:t>thức</a:t>
            </a:r>
            <a:r>
              <a:rPr lang="en-US" sz="2400" dirty="0">
                <a:latin typeface="UTM Avo" panose="02040603050506020204" pitchFamily="18" charset="0"/>
              </a:rPr>
              <a:t> </a:t>
            </a:r>
            <a:r>
              <a:rPr lang="en-US" sz="2400" dirty="0" err="1">
                <a:latin typeface="UTM Avo" panose="02040603050506020204" pitchFamily="18" charset="0"/>
              </a:rPr>
              <a:t>đã</a:t>
            </a:r>
            <a:r>
              <a:rPr lang="en-US" sz="2400" dirty="0">
                <a:latin typeface="UTM Avo" panose="02040603050506020204" pitchFamily="18" charset="0"/>
              </a:rPr>
              <a:t> </a:t>
            </a:r>
            <a:r>
              <a:rPr lang="en-US" sz="2400" dirty="0" err="1">
                <a:latin typeface="UTM Avo" panose="02040603050506020204" pitchFamily="18" charset="0"/>
              </a:rPr>
              <a:t>học</a:t>
            </a:r>
            <a:endParaRPr lang="en-US" sz="2400" dirty="0">
              <a:latin typeface="UTM Avo" panose="02040603050506020204" pitchFamily="18" charset="0"/>
            </a:endParaRPr>
          </a:p>
        </p:txBody>
      </p:sp>
      <p:sp>
        <p:nvSpPr>
          <p:cNvPr id="103" name="TextBox 102">
            <a:extLst>
              <a:ext uri="{FF2B5EF4-FFF2-40B4-BE49-F238E27FC236}">
                <a16:creationId xmlns:a16="http://schemas.microsoft.com/office/drawing/2014/main" id="{37559618-A761-1DBC-FA3C-C14B0FFDD00C}"/>
              </a:ext>
            </a:extLst>
          </p:cNvPr>
          <p:cNvSpPr txBox="1"/>
          <p:nvPr/>
        </p:nvSpPr>
        <p:spPr>
          <a:xfrm>
            <a:off x="6515948" y="3606113"/>
            <a:ext cx="2699172" cy="1121846"/>
          </a:xfrm>
          <a:prstGeom prst="rect">
            <a:avLst/>
          </a:prstGeom>
          <a:noFill/>
        </p:spPr>
        <p:txBody>
          <a:bodyPr wrap="square" rtlCol="0">
            <a:spAutoFit/>
          </a:bodyPr>
          <a:lstStyle/>
          <a:p>
            <a:pPr algn="ctr">
              <a:lnSpc>
                <a:spcPct val="150000"/>
              </a:lnSpc>
            </a:pPr>
            <a:r>
              <a:rPr lang="en-US" sz="2400" dirty="0">
                <a:latin typeface="UTM Avo" panose="02040603050506020204" pitchFamily="18" charset="0"/>
              </a:rPr>
              <a:t>Hoàn </a:t>
            </a:r>
            <a:r>
              <a:rPr lang="en-US" sz="2400" dirty="0" err="1">
                <a:latin typeface="UTM Avo" panose="02040603050506020204" pitchFamily="18" charset="0"/>
              </a:rPr>
              <a:t>thành</a:t>
            </a:r>
            <a:r>
              <a:rPr lang="en-US" sz="2400" dirty="0">
                <a:latin typeface="UTM Avo" panose="02040603050506020204" pitchFamily="18" charset="0"/>
              </a:rPr>
              <a:t> </a:t>
            </a:r>
            <a:r>
              <a:rPr lang="en-US" sz="2400" dirty="0" err="1">
                <a:latin typeface="UTM Avo" panose="02040603050506020204" pitchFamily="18" charset="0"/>
              </a:rPr>
              <a:t>bài</a:t>
            </a:r>
            <a:r>
              <a:rPr lang="en-US" sz="2400" dirty="0">
                <a:latin typeface="UTM Avo" panose="02040603050506020204" pitchFamily="18" charset="0"/>
              </a:rPr>
              <a:t> </a:t>
            </a:r>
            <a:r>
              <a:rPr lang="en-US" sz="2400" dirty="0" err="1">
                <a:latin typeface="UTM Avo" panose="02040603050506020204" pitchFamily="18" charset="0"/>
              </a:rPr>
              <a:t>tập</a:t>
            </a:r>
            <a:r>
              <a:rPr lang="en-US" sz="2400" dirty="0">
                <a:latin typeface="UTM Avo" panose="02040603050506020204" pitchFamily="18" charset="0"/>
              </a:rPr>
              <a:t> </a:t>
            </a:r>
            <a:r>
              <a:rPr lang="en-US" sz="2400" dirty="0" err="1">
                <a:latin typeface="UTM Avo" panose="02040603050506020204" pitchFamily="18" charset="0"/>
              </a:rPr>
              <a:t>trong</a:t>
            </a:r>
            <a:r>
              <a:rPr lang="en-US" sz="2400" dirty="0">
                <a:latin typeface="UTM Avo" panose="02040603050506020204" pitchFamily="18" charset="0"/>
              </a:rPr>
              <a:t> VBT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10" presetClass="entr" presetSubtype="0"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fade">
                                      <p:cBhvr>
                                        <p:cTn id="10" dur="500"/>
                                        <p:tgtEl>
                                          <p:spTgt spid="8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2"/>
                                        </p:tgtEl>
                                        <p:attrNameLst>
                                          <p:attrName>style.visibility</p:attrName>
                                        </p:attrNameLst>
                                      </p:cBhvr>
                                      <p:to>
                                        <p:strVal val="visible"/>
                                      </p:to>
                                    </p:set>
                                    <p:animEffect transition="in" filter="fade">
                                      <p:cBhvr>
                                        <p:cTn id="13" dur="500"/>
                                        <p:tgtEl>
                                          <p:spTgt spid="10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fade">
                                      <p:cBhvr>
                                        <p:cTn id="18" dur="500"/>
                                        <p:tgtEl>
                                          <p:spTgt spid="65"/>
                                        </p:tgtEl>
                                      </p:cBhvr>
                                    </p:animEffect>
                                  </p:childTnLst>
                                </p:cTn>
                              </p:par>
                              <p:par>
                                <p:cTn id="19" presetID="10" presetClass="entr" presetSubtype="0" fill="hold" nodeType="with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500"/>
                                        <p:tgtEl>
                                          <p:spTgt spid="6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3"/>
                                        </p:tgtEl>
                                        <p:attrNameLst>
                                          <p:attrName>style.visibility</p:attrName>
                                        </p:attrNameLst>
                                      </p:cBhvr>
                                      <p:to>
                                        <p:strVal val="visible"/>
                                      </p:to>
                                    </p:set>
                                    <p:animEffect transition="in" filter="fade">
                                      <p:cBhvr>
                                        <p:cTn id="24"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102" grpId="0"/>
      <p:bldP spid="10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Để</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kết</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nối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cộng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đồng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giáo</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viên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và</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nhận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thêm</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nhiều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tài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liệu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giảng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dạy</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mời</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quý</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thầy</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cô</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tham</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gia</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theo</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Arial"/>
                <a:sym typeface="Arial"/>
              </a:rPr>
              <a:t>đường</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Arial"/>
                <a:sym typeface="Arial"/>
              </a:rPr>
              <a:t>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TextBox 9">
            <a:hlinkClick r:id="rId4"/>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71801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DBFF5"/>
        </a:solidFill>
        <a:effectLst/>
      </p:bgPr>
    </p:bg>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3">
            <a:alphaModFix/>
          </a:blip>
          <a:srcRect l="19098" r="5935" b="68133"/>
          <a:stretch/>
        </p:blipFill>
        <p:spPr>
          <a:xfrm>
            <a:off x="1" y="4849769"/>
            <a:ext cx="12192000" cy="2008232"/>
          </a:xfrm>
          <a:prstGeom prst="rect">
            <a:avLst/>
          </a:prstGeom>
          <a:noFill/>
          <a:ln>
            <a:noFill/>
          </a:ln>
        </p:spPr>
      </p:pic>
      <p:grpSp>
        <p:nvGrpSpPr>
          <p:cNvPr id="235" name="Google Shape;235;p1"/>
          <p:cNvGrpSpPr/>
          <p:nvPr/>
        </p:nvGrpSpPr>
        <p:grpSpPr>
          <a:xfrm>
            <a:off x="5681161" y="1007096"/>
            <a:ext cx="6009343" cy="5395472"/>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60950" tIns="60950" rIns="60950" bIns="60950" anchor="ctr" anchorCtr="0">
              <a:noAutofit/>
            </a:bodyPr>
            <a:lstStyle/>
            <a:p>
              <a:pPr defTabSz="609630"/>
              <a:endParaRPr sz="1733" dirty="0">
                <a:latin typeface="UTM Avo" panose="02040603050506020204" pitchFamily="18" charset="0"/>
              </a:endParaRPr>
            </a:p>
          </p:txBody>
        </p:sp>
        <p:sp>
          <p:nvSpPr>
            <p:cNvPr id="237" name="Google Shape;237;p1"/>
            <p:cNvSpPr txBox="1"/>
            <p:nvPr/>
          </p:nvSpPr>
          <p:spPr>
            <a:xfrm>
              <a:off x="0" y="-38100"/>
              <a:ext cx="812800" cy="850900"/>
            </a:xfrm>
            <a:prstGeom prst="rect">
              <a:avLst/>
            </a:prstGeom>
            <a:noFill/>
            <a:ln>
              <a:noFill/>
            </a:ln>
          </p:spPr>
          <p:txBody>
            <a:bodyPr spcFirstLastPara="1" wrap="square" lIns="22567" tIns="22567" rIns="22567" bIns="22567" anchor="ctr" anchorCtr="0">
              <a:noAutofit/>
            </a:bodyPr>
            <a:lstStyle/>
            <a:p>
              <a:pPr algn="ctr" defTabSz="609630">
                <a:lnSpc>
                  <a:spcPct val="147750"/>
                </a:lnSpc>
              </a:pPr>
              <a:endParaRPr sz="1200">
                <a:latin typeface="Calibri"/>
                <a:ea typeface="Calibri"/>
                <a:cs typeface="Calibri"/>
                <a:sym typeface="Calibri"/>
              </a:endParaRPr>
            </a:p>
          </p:txBody>
        </p:sp>
      </p:grpSp>
      <p:grpSp>
        <p:nvGrpSpPr>
          <p:cNvPr id="238" name="Google Shape;238;p1"/>
          <p:cNvGrpSpPr/>
          <p:nvPr/>
        </p:nvGrpSpPr>
        <p:grpSpPr>
          <a:xfrm>
            <a:off x="5459341" y="900072"/>
            <a:ext cx="6046881" cy="5373728"/>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60950" tIns="60950" rIns="60950" bIns="60950" anchor="ctr" anchorCtr="0">
              <a:noAutofit/>
            </a:bodyPr>
            <a:lstStyle/>
            <a:p>
              <a:pPr defTabSz="609630"/>
              <a:endParaRPr sz="1733" dirty="0">
                <a:latin typeface="UTM Avo" panose="02040603050506020204" pitchFamily="18" charset="0"/>
              </a:endParaRPr>
            </a:p>
          </p:txBody>
        </p:sp>
        <p:sp>
          <p:nvSpPr>
            <p:cNvPr id="240" name="Google Shape;240;p1"/>
            <p:cNvSpPr txBox="1"/>
            <p:nvPr/>
          </p:nvSpPr>
          <p:spPr>
            <a:xfrm>
              <a:off x="0" y="-38100"/>
              <a:ext cx="812800" cy="850900"/>
            </a:xfrm>
            <a:prstGeom prst="rect">
              <a:avLst/>
            </a:prstGeom>
            <a:noFill/>
            <a:ln>
              <a:noFill/>
            </a:ln>
          </p:spPr>
          <p:txBody>
            <a:bodyPr spcFirstLastPara="1" wrap="square" lIns="22567" tIns="22567" rIns="22567" bIns="22567" anchor="ctr" anchorCtr="0">
              <a:noAutofit/>
            </a:bodyPr>
            <a:lstStyle/>
            <a:p>
              <a:pPr algn="ctr" defTabSz="609630">
                <a:lnSpc>
                  <a:spcPct val="147750"/>
                </a:lnSpc>
              </a:pPr>
              <a:endParaRPr sz="1200">
                <a:latin typeface="Calibri"/>
                <a:ea typeface="Calibri"/>
                <a:cs typeface="Calibri"/>
                <a:sym typeface="Calibri"/>
              </a:endParaRPr>
            </a:p>
          </p:txBody>
        </p:sp>
      </p:grpSp>
      <p:pic>
        <p:nvPicPr>
          <p:cNvPr id="241" name="Google Shape;241;p1"/>
          <p:cNvPicPr preferRelativeResize="0"/>
          <p:nvPr/>
        </p:nvPicPr>
        <p:blipFill rotWithShape="1">
          <a:blip r:embed="rId4">
            <a:alphaModFix/>
          </a:blip>
          <a:srcRect l="17884"/>
          <a:stretch/>
        </p:blipFill>
        <p:spPr>
          <a:xfrm>
            <a:off x="1398785" y="3659370"/>
            <a:ext cx="3273512" cy="2762309"/>
          </a:xfrm>
          <a:prstGeom prst="rect">
            <a:avLst/>
          </a:prstGeom>
          <a:noFill/>
          <a:ln>
            <a:noFill/>
          </a:ln>
        </p:spPr>
      </p:pic>
      <p:pic>
        <p:nvPicPr>
          <p:cNvPr id="242" name="Google Shape;242;p1"/>
          <p:cNvPicPr preferRelativeResize="0"/>
          <p:nvPr/>
        </p:nvPicPr>
        <p:blipFill rotWithShape="1">
          <a:blip r:embed="rId5">
            <a:alphaModFix/>
          </a:blip>
          <a:srcRect/>
          <a:stretch/>
        </p:blipFill>
        <p:spPr>
          <a:xfrm>
            <a:off x="422184" y="5026830"/>
            <a:ext cx="2154200" cy="1532175"/>
          </a:xfrm>
          <a:prstGeom prst="rect">
            <a:avLst/>
          </a:prstGeom>
          <a:noFill/>
          <a:ln>
            <a:noFill/>
          </a:ln>
        </p:spPr>
      </p:pic>
      <p:pic>
        <p:nvPicPr>
          <p:cNvPr id="243" name="Google Shape;243;p1"/>
          <p:cNvPicPr preferRelativeResize="0"/>
          <p:nvPr/>
        </p:nvPicPr>
        <p:blipFill rotWithShape="1">
          <a:blip r:embed="rId6">
            <a:alphaModFix/>
          </a:blip>
          <a:srcRect/>
          <a:stretch/>
        </p:blipFill>
        <p:spPr>
          <a:xfrm>
            <a:off x="1600055" y="272611"/>
            <a:ext cx="1381677" cy="949904"/>
          </a:xfrm>
          <a:prstGeom prst="rect">
            <a:avLst/>
          </a:prstGeom>
          <a:noFill/>
          <a:ln>
            <a:noFill/>
          </a:ln>
        </p:spPr>
      </p:pic>
      <p:pic>
        <p:nvPicPr>
          <p:cNvPr id="244" name="Google Shape;244;p1"/>
          <p:cNvPicPr preferRelativeResize="0"/>
          <p:nvPr/>
        </p:nvPicPr>
        <p:blipFill rotWithShape="1">
          <a:blip r:embed="rId7">
            <a:alphaModFix/>
          </a:blip>
          <a:srcRect/>
          <a:stretch/>
        </p:blipFill>
        <p:spPr>
          <a:xfrm>
            <a:off x="4049637" y="1317336"/>
            <a:ext cx="981120" cy="605841"/>
          </a:xfrm>
          <a:prstGeom prst="rect">
            <a:avLst/>
          </a:prstGeom>
          <a:noFill/>
          <a:ln>
            <a:noFill/>
          </a:ln>
        </p:spPr>
      </p:pic>
      <p:pic>
        <p:nvPicPr>
          <p:cNvPr id="245" name="Google Shape;245;p1"/>
          <p:cNvPicPr preferRelativeResize="0"/>
          <p:nvPr/>
        </p:nvPicPr>
        <p:blipFill rotWithShape="1">
          <a:blip r:embed="rId8">
            <a:alphaModFix/>
          </a:blip>
          <a:srcRect/>
          <a:stretch/>
        </p:blipFill>
        <p:spPr>
          <a:xfrm>
            <a:off x="1546618" y="2100885"/>
            <a:ext cx="2852049" cy="3116993"/>
          </a:xfrm>
          <a:prstGeom prst="rect">
            <a:avLst/>
          </a:prstGeom>
          <a:noFill/>
          <a:ln>
            <a:noFill/>
          </a:ln>
        </p:spPr>
      </p:pic>
      <p:pic>
        <p:nvPicPr>
          <p:cNvPr id="246" name="Google Shape;246;p1"/>
          <p:cNvPicPr preferRelativeResize="0"/>
          <p:nvPr/>
        </p:nvPicPr>
        <p:blipFill rotWithShape="1">
          <a:blip r:embed="rId9">
            <a:alphaModFix/>
          </a:blip>
          <a:srcRect/>
          <a:stretch/>
        </p:blipFill>
        <p:spPr>
          <a:xfrm>
            <a:off x="1135573" y="5397441"/>
            <a:ext cx="1616673" cy="1175456"/>
          </a:xfrm>
          <a:prstGeom prst="rect">
            <a:avLst/>
          </a:prstGeom>
          <a:noFill/>
          <a:ln>
            <a:noFill/>
          </a:ln>
        </p:spPr>
      </p:pic>
      <p:pic>
        <p:nvPicPr>
          <p:cNvPr id="247" name="Google Shape;247;p1"/>
          <p:cNvPicPr preferRelativeResize="0"/>
          <p:nvPr/>
        </p:nvPicPr>
        <p:blipFill rotWithShape="1">
          <a:blip r:embed="rId9">
            <a:alphaModFix/>
          </a:blip>
          <a:srcRect/>
          <a:stretch/>
        </p:blipFill>
        <p:spPr>
          <a:xfrm>
            <a:off x="3179875" y="5397441"/>
            <a:ext cx="1699892" cy="1235963"/>
          </a:xfrm>
          <a:prstGeom prst="rect">
            <a:avLst/>
          </a:prstGeom>
          <a:noFill/>
          <a:ln>
            <a:noFill/>
          </a:ln>
        </p:spPr>
      </p:pic>
      <p:pic>
        <p:nvPicPr>
          <p:cNvPr id="248" name="Google Shape;248;p1"/>
          <p:cNvPicPr preferRelativeResize="0"/>
          <p:nvPr/>
        </p:nvPicPr>
        <p:blipFill rotWithShape="1">
          <a:blip r:embed="rId10">
            <a:alphaModFix/>
          </a:blip>
          <a:srcRect/>
          <a:stretch/>
        </p:blipFill>
        <p:spPr>
          <a:xfrm>
            <a:off x="2212669" y="5054425"/>
            <a:ext cx="1836988" cy="1504580"/>
          </a:xfrm>
          <a:prstGeom prst="rect">
            <a:avLst/>
          </a:prstGeom>
          <a:noFill/>
          <a:ln>
            <a:noFill/>
          </a:ln>
        </p:spPr>
      </p:pic>
      <p:pic>
        <p:nvPicPr>
          <p:cNvPr id="249" name="Google Shape;249;p1"/>
          <p:cNvPicPr preferRelativeResize="0"/>
          <p:nvPr/>
        </p:nvPicPr>
        <p:blipFill rotWithShape="1">
          <a:blip r:embed="rId11">
            <a:alphaModFix/>
          </a:blip>
          <a:srcRect/>
          <a:stretch/>
        </p:blipFill>
        <p:spPr>
          <a:xfrm>
            <a:off x="3035570" y="5054425"/>
            <a:ext cx="2220153" cy="1579084"/>
          </a:xfrm>
          <a:prstGeom prst="rect">
            <a:avLst/>
          </a:prstGeom>
          <a:noFill/>
          <a:ln>
            <a:noFill/>
          </a:ln>
        </p:spPr>
      </p:pic>
      <p:pic>
        <p:nvPicPr>
          <p:cNvPr id="250" name="Google Shape;250;p1"/>
          <p:cNvPicPr preferRelativeResize="0"/>
          <p:nvPr/>
        </p:nvPicPr>
        <p:blipFill rotWithShape="1">
          <a:blip r:embed="rId12">
            <a:alphaModFix/>
          </a:blip>
          <a:srcRect/>
          <a:stretch/>
        </p:blipFill>
        <p:spPr>
          <a:xfrm rot="10276833">
            <a:off x="7160767" y="666015"/>
            <a:ext cx="2643987" cy="660997"/>
          </a:xfrm>
          <a:prstGeom prst="rect">
            <a:avLst/>
          </a:prstGeom>
          <a:noFill/>
          <a:ln>
            <a:noFill/>
          </a:ln>
        </p:spPr>
      </p:pic>
      <p:sp>
        <p:nvSpPr>
          <p:cNvPr id="251" name="Google Shape;251;p1"/>
          <p:cNvSpPr txBox="1"/>
          <p:nvPr/>
        </p:nvSpPr>
        <p:spPr>
          <a:xfrm>
            <a:off x="5478110" y="1562961"/>
            <a:ext cx="6009343" cy="3078022"/>
          </a:xfrm>
          <a:prstGeom prst="rect">
            <a:avLst/>
          </a:prstGeom>
          <a:noFill/>
          <a:ln>
            <a:noFill/>
          </a:ln>
        </p:spPr>
        <p:txBody>
          <a:bodyPr spcFirstLastPara="1" wrap="square" lIns="0" tIns="0" rIns="0" bIns="0" anchor="t" anchorCtr="0">
            <a:spAutoFit/>
          </a:bodyPr>
          <a:lstStyle/>
          <a:p>
            <a:pPr algn="ctr" defTabSz="609630">
              <a:lnSpc>
                <a:spcPct val="150000"/>
              </a:lnSpc>
            </a:pPr>
            <a:r>
              <a:rPr lang="en-US" sz="6667" b="1" dirty="0">
                <a:solidFill>
                  <a:srgbClr val="5C5C82"/>
                </a:solidFill>
                <a:latin typeface="UTM Avo" panose="02040603050506020204" pitchFamily="18" charset="0"/>
              </a:rPr>
              <a:t>TƯỚI HOA TRONG CHẬU</a:t>
            </a:r>
            <a:endParaRPr sz="1733" dirty="0">
              <a:latin typeface="UTM Avo" panose="02040603050506020204" pitchFamily="18" charset="0"/>
            </a:endParaRPr>
          </a:p>
        </p:txBody>
      </p:sp>
      <p:grpSp>
        <p:nvGrpSpPr>
          <p:cNvPr id="252" name="Google Shape;252;p1"/>
          <p:cNvGrpSpPr/>
          <p:nvPr/>
        </p:nvGrpSpPr>
        <p:grpSpPr>
          <a:xfrm>
            <a:off x="6965417" y="4793400"/>
            <a:ext cx="3444977" cy="819669"/>
            <a:chOff x="4287584" y="2806482"/>
            <a:chExt cx="5167464" cy="1229503"/>
          </a:xfrm>
        </p:grpSpPr>
        <p:sp>
          <p:nvSpPr>
            <p:cNvPr id="253" name="Google Shape;253;p1"/>
            <p:cNvSpPr/>
            <p:nvPr/>
          </p:nvSpPr>
          <p:spPr>
            <a:xfrm rot="-254175">
              <a:off x="4287584" y="2806482"/>
              <a:ext cx="5167464" cy="1229503"/>
            </a:xfrm>
            <a:custGeom>
              <a:avLst/>
              <a:gdLst/>
              <a:ahLst/>
              <a:cxnLst/>
              <a:rect l="l" t="t" r="r" b="b"/>
              <a:pathLst>
                <a:path w="6284414" h="1610114" extrusionOk="0">
                  <a:moveTo>
                    <a:pt x="5345514" y="1598927"/>
                  </a:moveTo>
                  <a:cubicBezTo>
                    <a:pt x="5345514" y="1598927"/>
                    <a:pt x="4925761" y="1610114"/>
                    <a:pt x="4463177" y="1607493"/>
                  </a:cubicBezTo>
                  <a:cubicBezTo>
                    <a:pt x="2350089" y="1605330"/>
                    <a:pt x="1057073" y="1597506"/>
                    <a:pt x="1057073" y="1597506"/>
                  </a:cubicBezTo>
                  <a:cubicBezTo>
                    <a:pt x="812931" y="1588672"/>
                    <a:pt x="565145" y="1571691"/>
                    <a:pt x="398404" y="1513513"/>
                  </a:cubicBezTo>
                  <a:cubicBezTo>
                    <a:pt x="120505" y="1416551"/>
                    <a:pt x="0" y="1239023"/>
                    <a:pt x="0" y="709996"/>
                  </a:cubicBezTo>
                  <a:lnTo>
                    <a:pt x="0" y="709991"/>
                  </a:lnTo>
                  <a:cubicBezTo>
                    <a:pt x="8536" y="440430"/>
                    <a:pt x="34263" y="311302"/>
                    <a:pt x="140291" y="225758"/>
                  </a:cubicBezTo>
                  <a:cubicBezTo>
                    <a:pt x="342602" y="62530"/>
                    <a:pt x="736658" y="7673"/>
                    <a:pt x="1155311" y="7673"/>
                  </a:cubicBezTo>
                  <a:cubicBezTo>
                    <a:pt x="1155311" y="7673"/>
                    <a:pt x="1551711" y="15681"/>
                    <a:pt x="3801476" y="7673"/>
                  </a:cubicBezTo>
                  <a:cubicBezTo>
                    <a:pt x="4706835" y="0"/>
                    <a:pt x="5170762" y="7673"/>
                    <a:pt x="5170762" y="7673"/>
                  </a:cubicBezTo>
                  <a:cubicBezTo>
                    <a:pt x="5539070" y="15152"/>
                    <a:pt x="5902383" y="84484"/>
                    <a:pt x="6100123" y="207066"/>
                  </a:cubicBezTo>
                  <a:cubicBezTo>
                    <a:pt x="6251140" y="300683"/>
                    <a:pt x="6284414" y="425358"/>
                    <a:pt x="6275274" y="709996"/>
                  </a:cubicBezTo>
                  <a:lnTo>
                    <a:pt x="6275274" y="710001"/>
                  </a:lnTo>
                  <a:cubicBezTo>
                    <a:pt x="6275274" y="1356988"/>
                    <a:pt x="5992277" y="1571086"/>
                    <a:pt x="5345514" y="1598927"/>
                  </a:cubicBezTo>
                  <a:close/>
                </a:path>
              </a:pathLst>
            </a:custGeom>
            <a:solidFill>
              <a:srgbClr val="98C8BB"/>
            </a:solidFill>
            <a:ln>
              <a:noFill/>
            </a:ln>
          </p:spPr>
          <p:txBody>
            <a:bodyPr spcFirstLastPara="1" wrap="square" lIns="60950" tIns="60950" rIns="60950" bIns="60950" anchor="ctr" anchorCtr="0">
              <a:noAutofit/>
            </a:bodyPr>
            <a:lstStyle/>
            <a:p>
              <a:pPr defTabSz="609630"/>
              <a:endParaRPr sz="1733" dirty="0">
                <a:latin typeface="UTM Avo" panose="02040603050506020204" pitchFamily="18" charset="0"/>
              </a:endParaRPr>
            </a:p>
          </p:txBody>
        </p:sp>
        <p:sp>
          <p:nvSpPr>
            <p:cNvPr id="254" name="Google Shape;254;p1"/>
            <p:cNvSpPr txBox="1"/>
            <p:nvPr/>
          </p:nvSpPr>
          <p:spPr>
            <a:xfrm rot="21319842">
              <a:off x="4554204" y="3005734"/>
              <a:ext cx="4700051" cy="830997"/>
            </a:xfrm>
            <a:prstGeom prst="rect">
              <a:avLst/>
            </a:prstGeom>
            <a:noFill/>
            <a:ln>
              <a:noFill/>
            </a:ln>
          </p:spPr>
          <p:txBody>
            <a:bodyPr spcFirstLastPara="1" wrap="square" lIns="0" tIns="0" rIns="0" bIns="0" anchor="t" anchorCtr="0">
              <a:spAutoFit/>
            </a:bodyPr>
            <a:lstStyle/>
            <a:p>
              <a:pPr algn="ctr" defTabSz="609630"/>
              <a:r>
                <a:rPr lang="en-US" sz="3600" b="1" dirty="0">
                  <a:solidFill>
                    <a:srgbClr val="FAFAF7"/>
                  </a:solidFill>
                  <a:latin typeface="UTM Avo" panose="02040603050506020204" pitchFamily="18" charset="0"/>
                </a:rPr>
                <a:t>TRÒ CHƠI</a:t>
              </a:r>
              <a:endParaRPr sz="3600" b="1" dirty="0">
                <a:solidFill>
                  <a:srgbClr val="FAFAF7"/>
                </a:solidFill>
                <a:latin typeface="UTM Avo" panose="02040603050506020204" pitchFamily="18" charset="0"/>
              </a:endParaRPr>
            </a:p>
          </p:txBody>
        </p:sp>
      </p:grpSp>
      <p:pic>
        <p:nvPicPr>
          <p:cNvPr id="255" name="Google Shape;255;p1"/>
          <p:cNvPicPr preferRelativeResize="0"/>
          <p:nvPr/>
        </p:nvPicPr>
        <p:blipFill rotWithShape="1">
          <a:blip r:embed="rId13">
            <a:alphaModFix/>
          </a:blip>
          <a:srcRect/>
          <a:stretch/>
        </p:blipFill>
        <p:spPr>
          <a:xfrm>
            <a:off x="232722" y="917587"/>
            <a:ext cx="1515396" cy="1445308"/>
          </a:xfrm>
          <a:prstGeom prst="rect">
            <a:avLst/>
          </a:prstGeom>
          <a:noFill/>
          <a:ln>
            <a:noFill/>
          </a:ln>
        </p:spPr>
      </p:pic>
      <p:pic>
        <p:nvPicPr>
          <p:cNvPr id="2" name="Picture 1">
            <a:extLst>
              <a:ext uri="{FF2B5EF4-FFF2-40B4-BE49-F238E27FC236}">
                <a16:creationId xmlns:a16="http://schemas.microsoft.com/office/drawing/2014/main" id="{27D2DCD1-57EC-D01C-6FF9-B22898F9088E}"/>
              </a:ext>
            </a:extLst>
          </p:cNvPr>
          <p:cNvPicPr>
            <a:picLocks noChangeAspect="1"/>
          </p:cNvPicPr>
          <p:nvPr/>
        </p:nvPicPr>
        <p:blipFill>
          <a:blip r:embed="rId14"/>
          <a:stretch>
            <a:fillRect/>
          </a:stretch>
        </p:blipFill>
        <p:spPr>
          <a:xfrm>
            <a:off x="0" y="1"/>
            <a:ext cx="750013" cy="836322"/>
          </a:xfrm>
          <a:prstGeom prst="rect">
            <a:avLst/>
          </a:prstGeom>
          <a:solidFill>
            <a:schemeClr val="bg1"/>
          </a:solidFill>
        </p:spPr>
      </p:pic>
    </p:spTree>
    <p:extLst>
      <p:ext uri="{BB962C8B-B14F-4D97-AF65-F5344CB8AC3E}">
        <p14:creationId xmlns:p14="http://schemas.microsoft.com/office/powerpoint/2010/main" val="2232254534"/>
      </p:ext>
    </p:extLst>
  </p:cSld>
  <p:clrMapOvr>
    <a:masterClrMapping/>
  </p:clrMapOvr>
  <p:transition>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DBFF5"/>
        </a:solidFill>
        <a:effectLst/>
      </p:bgPr>
    </p:bg>
    <p:spTree>
      <p:nvGrpSpPr>
        <p:cNvPr id="1" name="Shape 259"/>
        <p:cNvGrpSpPr/>
        <p:nvPr/>
      </p:nvGrpSpPr>
      <p:grpSpPr>
        <a:xfrm>
          <a:off x="0" y="0"/>
          <a:ext cx="0" cy="0"/>
          <a:chOff x="0" y="0"/>
          <a:chExt cx="0" cy="0"/>
        </a:xfrm>
      </p:grpSpPr>
      <p:pic>
        <p:nvPicPr>
          <p:cNvPr id="260" name="Google Shape;260;p2"/>
          <p:cNvPicPr preferRelativeResize="0"/>
          <p:nvPr/>
        </p:nvPicPr>
        <p:blipFill rotWithShape="1">
          <a:blip r:embed="rId3">
            <a:alphaModFix/>
          </a:blip>
          <a:srcRect l="19098" r="5935" b="68133"/>
          <a:stretch/>
        </p:blipFill>
        <p:spPr>
          <a:xfrm>
            <a:off x="1" y="4849769"/>
            <a:ext cx="12192000" cy="2008232"/>
          </a:xfrm>
          <a:prstGeom prst="rect">
            <a:avLst/>
          </a:prstGeom>
          <a:noFill/>
          <a:ln>
            <a:noFill/>
          </a:ln>
        </p:spPr>
      </p:pic>
      <p:pic>
        <p:nvPicPr>
          <p:cNvPr id="261" name="Google Shape;261;p2"/>
          <p:cNvPicPr preferRelativeResize="0"/>
          <p:nvPr/>
        </p:nvPicPr>
        <p:blipFill rotWithShape="1">
          <a:blip r:embed="rId4">
            <a:alphaModFix/>
          </a:blip>
          <a:srcRect/>
          <a:stretch/>
        </p:blipFill>
        <p:spPr>
          <a:xfrm>
            <a:off x="1688166" y="6164341"/>
            <a:ext cx="1334281" cy="688824"/>
          </a:xfrm>
          <a:prstGeom prst="rect">
            <a:avLst/>
          </a:prstGeom>
          <a:noFill/>
          <a:ln>
            <a:noFill/>
          </a:ln>
        </p:spPr>
      </p:pic>
      <p:grpSp>
        <p:nvGrpSpPr>
          <p:cNvPr id="262" name="Google Shape;262;p2"/>
          <p:cNvGrpSpPr/>
          <p:nvPr/>
        </p:nvGrpSpPr>
        <p:grpSpPr>
          <a:xfrm>
            <a:off x="-33848" y="5410625"/>
            <a:ext cx="1621971" cy="1447376"/>
            <a:chOff x="12922445" y="7368188"/>
            <a:chExt cx="2432955" cy="2171063"/>
          </a:xfrm>
        </p:grpSpPr>
        <p:pic>
          <p:nvPicPr>
            <p:cNvPr id="263" name="Google Shape;263;p2"/>
            <p:cNvPicPr preferRelativeResize="0"/>
            <p:nvPr/>
          </p:nvPicPr>
          <p:blipFill rotWithShape="1">
            <a:blip r:embed="rId5">
              <a:alphaModFix/>
            </a:blip>
            <a:srcRect/>
            <a:stretch/>
          </p:blipFill>
          <p:spPr>
            <a:xfrm>
              <a:off x="12922445" y="7368188"/>
              <a:ext cx="1432244" cy="1569959"/>
            </a:xfrm>
            <a:prstGeom prst="rect">
              <a:avLst/>
            </a:prstGeom>
            <a:noFill/>
            <a:ln>
              <a:noFill/>
            </a:ln>
          </p:spPr>
        </p:pic>
        <p:pic>
          <p:nvPicPr>
            <p:cNvPr id="264" name="Google Shape;264;p2"/>
            <p:cNvPicPr preferRelativeResize="0"/>
            <p:nvPr/>
          </p:nvPicPr>
          <p:blipFill rotWithShape="1">
            <a:blip r:embed="rId4">
              <a:alphaModFix/>
            </a:blip>
            <a:srcRect/>
            <a:stretch/>
          </p:blipFill>
          <p:spPr>
            <a:xfrm>
              <a:off x="13353978" y="8498764"/>
              <a:ext cx="2001422" cy="1033234"/>
            </a:xfrm>
            <a:prstGeom prst="rect">
              <a:avLst/>
            </a:prstGeom>
            <a:noFill/>
            <a:ln>
              <a:noFill/>
            </a:ln>
          </p:spPr>
        </p:pic>
        <p:pic>
          <p:nvPicPr>
            <p:cNvPr id="265" name="Google Shape;265;p2"/>
            <p:cNvPicPr preferRelativeResize="0"/>
            <p:nvPr/>
          </p:nvPicPr>
          <p:blipFill rotWithShape="1">
            <a:blip r:embed="rId6">
              <a:alphaModFix/>
            </a:blip>
            <a:srcRect l="218" r="219"/>
            <a:stretch/>
          </p:blipFill>
          <p:spPr>
            <a:xfrm>
              <a:off x="14367560" y="8833553"/>
              <a:ext cx="987839" cy="705698"/>
            </a:xfrm>
            <a:prstGeom prst="rect">
              <a:avLst/>
            </a:prstGeom>
            <a:noFill/>
            <a:ln>
              <a:noFill/>
            </a:ln>
          </p:spPr>
        </p:pic>
      </p:grpSp>
      <p:pic>
        <p:nvPicPr>
          <p:cNvPr id="266" name="Google Shape;266;p2"/>
          <p:cNvPicPr preferRelativeResize="0"/>
          <p:nvPr/>
        </p:nvPicPr>
        <p:blipFill rotWithShape="1">
          <a:blip r:embed="rId7">
            <a:alphaModFix/>
          </a:blip>
          <a:srcRect/>
          <a:stretch/>
        </p:blipFill>
        <p:spPr>
          <a:xfrm rot="-1511033">
            <a:off x="3284531" y="704990"/>
            <a:ext cx="886928" cy="895887"/>
          </a:xfrm>
          <a:prstGeom prst="rect">
            <a:avLst/>
          </a:prstGeom>
          <a:noFill/>
          <a:ln>
            <a:noFill/>
          </a:ln>
        </p:spPr>
      </p:pic>
      <p:pic>
        <p:nvPicPr>
          <p:cNvPr id="267" name="Google Shape;267;p2"/>
          <p:cNvPicPr preferRelativeResize="0"/>
          <p:nvPr/>
        </p:nvPicPr>
        <p:blipFill rotWithShape="1">
          <a:blip r:embed="rId8">
            <a:alphaModFix/>
          </a:blip>
          <a:srcRect/>
          <a:stretch/>
        </p:blipFill>
        <p:spPr>
          <a:xfrm>
            <a:off x="10944382" y="186170"/>
            <a:ext cx="1024069" cy="805173"/>
          </a:xfrm>
          <a:prstGeom prst="rect">
            <a:avLst/>
          </a:prstGeom>
          <a:noFill/>
          <a:ln>
            <a:noFill/>
          </a:ln>
        </p:spPr>
      </p:pic>
      <p:pic>
        <p:nvPicPr>
          <p:cNvPr id="268" name="Google Shape;268;p2"/>
          <p:cNvPicPr preferRelativeResize="0"/>
          <p:nvPr/>
        </p:nvPicPr>
        <p:blipFill rotWithShape="1">
          <a:blip r:embed="rId9">
            <a:alphaModFix/>
          </a:blip>
          <a:srcRect/>
          <a:stretch/>
        </p:blipFill>
        <p:spPr>
          <a:xfrm>
            <a:off x="6226391" y="186274"/>
            <a:ext cx="696352" cy="499633"/>
          </a:xfrm>
          <a:prstGeom prst="rect">
            <a:avLst/>
          </a:prstGeom>
          <a:noFill/>
          <a:ln>
            <a:noFill/>
          </a:ln>
        </p:spPr>
      </p:pic>
      <p:pic>
        <p:nvPicPr>
          <p:cNvPr id="269" name="Google Shape;269;p2"/>
          <p:cNvPicPr preferRelativeResize="0"/>
          <p:nvPr/>
        </p:nvPicPr>
        <p:blipFill rotWithShape="1">
          <a:blip r:embed="rId10">
            <a:alphaModFix/>
          </a:blip>
          <a:srcRect/>
          <a:stretch/>
        </p:blipFill>
        <p:spPr>
          <a:xfrm>
            <a:off x="10241856" y="599193"/>
            <a:ext cx="407605" cy="309440"/>
          </a:xfrm>
          <a:prstGeom prst="rect">
            <a:avLst/>
          </a:prstGeom>
          <a:noFill/>
          <a:ln>
            <a:noFill/>
          </a:ln>
        </p:spPr>
      </p:pic>
      <p:pic>
        <p:nvPicPr>
          <p:cNvPr id="270" name="Google Shape;270;p2">
            <a:hlinkClick r:id="rId11" action="ppaction://hlinksldjump"/>
          </p:cNvPr>
          <p:cNvPicPr preferRelativeResize="0"/>
          <p:nvPr/>
        </p:nvPicPr>
        <p:blipFill rotWithShape="1">
          <a:blip r:embed="rId12">
            <a:alphaModFix/>
          </a:blip>
          <a:srcRect/>
          <a:stretch/>
        </p:blipFill>
        <p:spPr>
          <a:xfrm>
            <a:off x="11529228" y="6278469"/>
            <a:ext cx="642256" cy="579636"/>
          </a:xfrm>
          <a:prstGeom prst="rect">
            <a:avLst/>
          </a:prstGeom>
          <a:noFill/>
          <a:ln>
            <a:noFill/>
          </a:ln>
        </p:spPr>
      </p:pic>
      <p:pic>
        <p:nvPicPr>
          <p:cNvPr id="271" name="Google Shape;271;p2">
            <a:hlinkClick r:id="rId13" action="ppaction://hlinksldjump"/>
          </p:cNvPr>
          <p:cNvPicPr preferRelativeResize="0"/>
          <p:nvPr/>
        </p:nvPicPr>
        <p:blipFill rotWithShape="1">
          <a:blip r:embed="rId14">
            <a:alphaModFix/>
          </a:blip>
          <a:srcRect/>
          <a:stretch/>
        </p:blipFill>
        <p:spPr>
          <a:xfrm>
            <a:off x="746657" y="1401669"/>
            <a:ext cx="1987468" cy="2798308"/>
          </a:xfrm>
          <a:prstGeom prst="rect">
            <a:avLst/>
          </a:prstGeom>
          <a:noFill/>
          <a:ln>
            <a:noFill/>
          </a:ln>
        </p:spPr>
      </p:pic>
      <p:pic>
        <p:nvPicPr>
          <p:cNvPr id="272" name="Google Shape;272;p2">
            <a:hlinkClick r:id="rId15" action="ppaction://hlinksldjump"/>
          </p:cNvPr>
          <p:cNvPicPr preferRelativeResize="0"/>
          <p:nvPr/>
        </p:nvPicPr>
        <p:blipFill rotWithShape="1">
          <a:blip r:embed="rId16">
            <a:alphaModFix/>
          </a:blip>
          <a:srcRect/>
          <a:stretch/>
        </p:blipFill>
        <p:spPr>
          <a:xfrm>
            <a:off x="4943413" y="1388595"/>
            <a:ext cx="2206944" cy="2901948"/>
          </a:xfrm>
          <a:prstGeom prst="rect">
            <a:avLst/>
          </a:prstGeom>
          <a:noFill/>
          <a:ln>
            <a:noFill/>
          </a:ln>
        </p:spPr>
      </p:pic>
      <p:pic>
        <p:nvPicPr>
          <p:cNvPr id="273" name="Google Shape;273;p2">
            <a:hlinkClick r:id="rId17" action="ppaction://hlinksldjump"/>
          </p:cNvPr>
          <p:cNvPicPr preferRelativeResize="0"/>
          <p:nvPr/>
        </p:nvPicPr>
        <p:blipFill rotWithShape="1">
          <a:blip r:embed="rId18">
            <a:alphaModFix/>
          </a:blip>
          <a:srcRect/>
          <a:stretch/>
        </p:blipFill>
        <p:spPr>
          <a:xfrm>
            <a:off x="9680628" y="1550674"/>
            <a:ext cx="1298561" cy="3200677"/>
          </a:xfrm>
          <a:prstGeom prst="rect">
            <a:avLst/>
          </a:prstGeom>
          <a:noFill/>
          <a:ln>
            <a:noFill/>
          </a:ln>
        </p:spPr>
      </p:pic>
      <p:pic>
        <p:nvPicPr>
          <p:cNvPr id="274" name="Google Shape;274;p2">
            <a:hlinkClick r:id="rId19" action="ppaction://hlinksldjump"/>
          </p:cNvPr>
          <p:cNvPicPr preferRelativeResize="0"/>
          <p:nvPr/>
        </p:nvPicPr>
        <p:blipFill rotWithShape="1">
          <a:blip r:embed="rId20">
            <a:alphaModFix/>
          </a:blip>
          <a:srcRect/>
          <a:stretch/>
        </p:blipFill>
        <p:spPr>
          <a:xfrm>
            <a:off x="2615782" y="3582945"/>
            <a:ext cx="1987468" cy="2859272"/>
          </a:xfrm>
          <a:prstGeom prst="rect">
            <a:avLst/>
          </a:prstGeom>
          <a:noFill/>
          <a:ln>
            <a:noFill/>
          </a:ln>
        </p:spPr>
      </p:pic>
      <p:pic>
        <p:nvPicPr>
          <p:cNvPr id="275" name="Google Shape;275;p2">
            <a:hlinkClick r:id="rId21" action="ppaction://hlinksldjump"/>
          </p:cNvPr>
          <p:cNvPicPr preferRelativeResize="0"/>
          <p:nvPr/>
        </p:nvPicPr>
        <p:blipFill rotWithShape="1">
          <a:blip r:embed="rId22">
            <a:alphaModFix/>
          </a:blip>
          <a:srcRect/>
          <a:stretch/>
        </p:blipFill>
        <p:spPr>
          <a:xfrm>
            <a:off x="7490526" y="3558560"/>
            <a:ext cx="1987468" cy="2883659"/>
          </a:xfrm>
          <a:prstGeom prst="rect">
            <a:avLst/>
          </a:prstGeom>
          <a:noFill/>
          <a:ln>
            <a:noFill/>
          </a:ln>
        </p:spPr>
      </p:pic>
      <p:pic>
        <p:nvPicPr>
          <p:cNvPr id="2" name="Picture 1">
            <a:extLst>
              <a:ext uri="{FF2B5EF4-FFF2-40B4-BE49-F238E27FC236}">
                <a16:creationId xmlns:a16="http://schemas.microsoft.com/office/drawing/2014/main" id="{43E4539C-1D83-3FCE-2860-70CE9D12ED1F}"/>
              </a:ext>
            </a:extLst>
          </p:cNvPr>
          <p:cNvPicPr>
            <a:picLocks noChangeAspect="1"/>
          </p:cNvPicPr>
          <p:nvPr/>
        </p:nvPicPr>
        <p:blipFill>
          <a:blip r:embed="rId23"/>
          <a:stretch>
            <a:fillRect/>
          </a:stretch>
        </p:blipFill>
        <p:spPr>
          <a:xfrm>
            <a:off x="0" y="1"/>
            <a:ext cx="750013" cy="836322"/>
          </a:xfrm>
          <a:prstGeom prst="rect">
            <a:avLst/>
          </a:prstGeom>
          <a:solidFill>
            <a:schemeClr val="bg1"/>
          </a:solidFill>
        </p:spPr>
      </p:pic>
    </p:spTree>
    <p:extLst>
      <p:ext uri="{BB962C8B-B14F-4D97-AF65-F5344CB8AC3E}">
        <p14:creationId xmlns:p14="http://schemas.microsoft.com/office/powerpoint/2010/main" val="3347178875"/>
      </p:ext>
    </p:extLst>
  </p:cSld>
  <p:clrMapOvr>
    <a:masterClrMapping/>
  </p:clrMapOvr>
  <p:transition>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7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71"/>
                                        </p:tgtEl>
                                      </p:cBhvr>
                                    </p:animEffect>
                                    <p:set>
                                      <p:cBhvr>
                                        <p:cTn id="7" dur="1" fill="hold">
                                          <p:stCondLst>
                                            <p:cond delay="500"/>
                                          </p:stCondLst>
                                        </p:cTn>
                                        <p:tgtEl>
                                          <p:spTgt spid="271"/>
                                        </p:tgtEl>
                                        <p:attrNameLst>
                                          <p:attrName>style.visibility</p:attrName>
                                        </p:attrNameLst>
                                      </p:cBhvr>
                                      <p:to>
                                        <p:strVal val="hidden"/>
                                      </p:to>
                                    </p:set>
                                  </p:childTnLst>
                                </p:cTn>
                              </p:par>
                            </p:childTnLst>
                          </p:cTn>
                        </p:par>
                      </p:childTnLst>
                    </p:cTn>
                  </p:par>
                </p:childTnLst>
              </p:cTn>
              <p:nextCondLst>
                <p:cond evt="onClick" delay="0">
                  <p:tgtEl>
                    <p:spTgt spid="271"/>
                  </p:tgtEl>
                </p:cond>
              </p:nextCondLst>
            </p:seq>
            <p:seq concurrent="1" nextAc="seek">
              <p:cTn id="8" restart="whenNotActive" fill="hold" evtFilter="cancelBubble" nodeType="interactiveSeq">
                <p:stCondLst>
                  <p:cond evt="onClick" delay="0">
                    <p:tgtEl>
                      <p:spTgt spid="27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74"/>
                                        </p:tgtEl>
                                      </p:cBhvr>
                                    </p:animEffect>
                                    <p:set>
                                      <p:cBhvr>
                                        <p:cTn id="13" dur="1" fill="hold">
                                          <p:stCondLst>
                                            <p:cond delay="500"/>
                                          </p:stCondLst>
                                        </p:cTn>
                                        <p:tgtEl>
                                          <p:spTgt spid="274"/>
                                        </p:tgtEl>
                                        <p:attrNameLst>
                                          <p:attrName>style.visibility</p:attrName>
                                        </p:attrNameLst>
                                      </p:cBhvr>
                                      <p:to>
                                        <p:strVal val="hidden"/>
                                      </p:to>
                                    </p:set>
                                  </p:childTnLst>
                                </p:cTn>
                              </p:par>
                            </p:childTnLst>
                          </p:cTn>
                        </p:par>
                      </p:childTnLst>
                    </p:cTn>
                  </p:par>
                </p:childTnLst>
              </p:cTn>
              <p:nextCondLst>
                <p:cond evt="onClick" delay="0">
                  <p:tgtEl>
                    <p:spTgt spid="274"/>
                  </p:tgtEl>
                </p:cond>
              </p:nextCondLst>
            </p:seq>
            <p:seq concurrent="1" nextAc="seek">
              <p:cTn id="14" restart="whenNotActive" fill="hold" evtFilter="cancelBubble" nodeType="interactiveSeq">
                <p:stCondLst>
                  <p:cond evt="onClick" delay="0">
                    <p:tgtEl>
                      <p:spTgt spid="27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72"/>
                                        </p:tgtEl>
                                      </p:cBhvr>
                                    </p:animEffect>
                                    <p:set>
                                      <p:cBhvr>
                                        <p:cTn id="19" dur="1" fill="hold">
                                          <p:stCondLst>
                                            <p:cond delay="500"/>
                                          </p:stCondLst>
                                        </p:cTn>
                                        <p:tgtEl>
                                          <p:spTgt spid="272"/>
                                        </p:tgtEl>
                                        <p:attrNameLst>
                                          <p:attrName>style.visibility</p:attrName>
                                        </p:attrNameLst>
                                      </p:cBhvr>
                                      <p:to>
                                        <p:strVal val="hidden"/>
                                      </p:to>
                                    </p:set>
                                  </p:childTnLst>
                                </p:cTn>
                              </p:par>
                            </p:childTnLst>
                          </p:cTn>
                        </p:par>
                      </p:childTnLst>
                    </p:cTn>
                  </p:par>
                </p:childTnLst>
              </p:cTn>
              <p:nextCondLst>
                <p:cond evt="onClick" delay="0">
                  <p:tgtEl>
                    <p:spTgt spid="272"/>
                  </p:tgtEl>
                </p:cond>
              </p:nextCondLst>
            </p:seq>
            <p:seq concurrent="1" nextAc="seek">
              <p:cTn id="20" restart="whenNotActive" fill="hold" evtFilter="cancelBubble" nodeType="interactiveSeq">
                <p:stCondLst>
                  <p:cond evt="onClick" delay="0">
                    <p:tgtEl>
                      <p:spTgt spid="27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75"/>
                                        </p:tgtEl>
                                      </p:cBhvr>
                                    </p:animEffect>
                                    <p:set>
                                      <p:cBhvr>
                                        <p:cTn id="25" dur="1" fill="hold">
                                          <p:stCondLst>
                                            <p:cond delay="500"/>
                                          </p:stCondLst>
                                        </p:cTn>
                                        <p:tgtEl>
                                          <p:spTgt spid="275"/>
                                        </p:tgtEl>
                                        <p:attrNameLst>
                                          <p:attrName>style.visibility</p:attrName>
                                        </p:attrNameLst>
                                      </p:cBhvr>
                                      <p:to>
                                        <p:strVal val="hidden"/>
                                      </p:to>
                                    </p:set>
                                  </p:childTnLst>
                                </p:cTn>
                              </p:par>
                            </p:childTnLst>
                          </p:cTn>
                        </p:par>
                      </p:childTnLst>
                    </p:cTn>
                  </p:par>
                </p:childTnLst>
              </p:cTn>
              <p:nextCondLst>
                <p:cond evt="onClick" delay="0">
                  <p:tgtEl>
                    <p:spTgt spid="275"/>
                  </p:tgtEl>
                </p:cond>
              </p:nextCondLst>
            </p:seq>
            <p:seq concurrent="1" nextAc="seek">
              <p:cTn id="26" restart="whenNotActive" fill="hold" evtFilter="cancelBubble" nodeType="interactiveSeq">
                <p:stCondLst>
                  <p:cond evt="onClick" delay="0">
                    <p:tgtEl>
                      <p:spTgt spid="27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73"/>
                                        </p:tgtEl>
                                      </p:cBhvr>
                                    </p:animEffect>
                                    <p:set>
                                      <p:cBhvr>
                                        <p:cTn id="31" dur="1" fill="hold">
                                          <p:stCondLst>
                                            <p:cond delay="500"/>
                                          </p:stCondLst>
                                        </p:cTn>
                                        <p:tgtEl>
                                          <p:spTgt spid="273"/>
                                        </p:tgtEl>
                                        <p:attrNameLst>
                                          <p:attrName>style.visibility</p:attrName>
                                        </p:attrNameLst>
                                      </p:cBhvr>
                                      <p:to>
                                        <p:strVal val="hidden"/>
                                      </p:to>
                                    </p:set>
                                  </p:childTnLst>
                                </p:cTn>
                              </p:par>
                            </p:childTnLst>
                          </p:cTn>
                        </p:par>
                      </p:childTnLst>
                    </p:cTn>
                  </p:par>
                </p:childTnLst>
              </p:cTn>
              <p:nextCondLst>
                <p:cond evt="onClick" delay="0">
                  <p:tgtEl>
                    <p:spTgt spid="27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DBFF5"/>
        </a:solidFill>
        <a:effectLst/>
      </p:bgPr>
    </p:bg>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5">
            <a:alphaModFix/>
          </a:blip>
          <a:srcRect l="19098" r="5935" b="68133"/>
          <a:stretch/>
        </p:blipFill>
        <p:spPr>
          <a:xfrm>
            <a:off x="1" y="4849769"/>
            <a:ext cx="12192000" cy="2008232"/>
          </a:xfrm>
          <a:prstGeom prst="rect">
            <a:avLst/>
          </a:prstGeom>
          <a:noFill/>
          <a:ln>
            <a:noFill/>
          </a:ln>
        </p:spPr>
      </p:pic>
      <p:pic>
        <p:nvPicPr>
          <p:cNvPr id="281" name="Google Shape;281;p3"/>
          <p:cNvPicPr preferRelativeResize="0"/>
          <p:nvPr/>
        </p:nvPicPr>
        <p:blipFill rotWithShape="1">
          <a:blip r:embed="rId6">
            <a:alphaModFix/>
          </a:blip>
          <a:srcRect/>
          <a:stretch/>
        </p:blipFill>
        <p:spPr>
          <a:xfrm>
            <a:off x="252788" y="716306"/>
            <a:ext cx="683736" cy="519069"/>
          </a:xfrm>
          <a:prstGeom prst="rect">
            <a:avLst/>
          </a:prstGeom>
          <a:noFill/>
          <a:ln>
            <a:noFill/>
          </a:ln>
        </p:spPr>
      </p:pic>
      <p:pic>
        <p:nvPicPr>
          <p:cNvPr id="282" name="Google Shape;282;p3"/>
          <p:cNvPicPr preferRelativeResize="0"/>
          <p:nvPr/>
        </p:nvPicPr>
        <p:blipFill rotWithShape="1">
          <a:blip r:embed="rId7">
            <a:alphaModFix/>
          </a:blip>
          <a:srcRect/>
          <a:stretch/>
        </p:blipFill>
        <p:spPr>
          <a:xfrm>
            <a:off x="11098763" y="1143002"/>
            <a:ext cx="611677" cy="417469"/>
          </a:xfrm>
          <a:prstGeom prst="rect">
            <a:avLst/>
          </a:prstGeom>
          <a:noFill/>
          <a:ln>
            <a:noFill/>
          </a:ln>
        </p:spPr>
      </p:pic>
      <mc:AlternateContent xmlns:mc="http://schemas.openxmlformats.org/markup-compatibility/2006" xmlns:a14="http://schemas.microsoft.com/office/drawing/2010/main">
        <mc:Choice Requires="a14">
          <p:sp>
            <p:nvSpPr>
              <p:cNvPr id="283" name="Google Shape;283;p3"/>
              <p:cNvSpPr/>
              <p:nvPr/>
            </p:nvSpPr>
            <p:spPr>
              <a:xfrm>
                <a:off x="1214582" y="419138"/>
                <a:ext cx="9762837" cy="1995055"/>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algn="ctr" defTabSz="609630"/>
                <a:r>
                  <a:rPr lang="en-US" sz="2800" b="1" dirty="0" err="1">
                    <a:solidFill>
                      <a:srgbClr val="C00000"/>
                    </a:solidFill>
                    <a:latin typeface="UTM Avo" panose="02040603050506020204" pitchFamily="18" charset="0"/>
                  </a:rPr>
                  <a:t>Câu</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hỏi</a:t>
                </a:r>
                <a:r>
                  <a:rPr lang="en-US" sz="2800" b="1" dirty="0">
                    <a:solidFill>
                      <a:srgbClr val="C00000"/>
                    </a:solidFill>
                    <a:latin typeface="UTM Avo" panose="02040603050506020204" pitchFamily="18" charset="0"/>
                  </a:rPr>
                  <a:t> 1: </a:t>
                </a:r>
                <a:r>
                  <a:rPr lang="en-US" sz="2800" dirty="0" err="1">
                    <a:latin typeface="UTM Avo" panose="02040603050506020204" pitchFamily="18" charset="0"/>
                  </a:rPr>
                  <a:t>Tính</a:t>
                </a:r>
                <a:r>
                  <a:rPr lang="en-US" sz="2800" dirty="0">
                    <a:latin typeface="UTM Avo" panose="02040603050506020204" pitchFamily="18" charset="0"/>
                  </a:rPr>
                  <a:t>:</a:t>
                </a:r>
              </a:p>
              <a:p>
                <a:pPr algn="just" defTabSz="609630">
                  <a:spcAft>
                    <a:spcPts val="533"/>
                  </a:spcAft>
                </a:pPr>
                <a14:m>
                  <m:oMathPara xmlns:m="http://schemas.openxmlformats.org/officeDocument/2006/math">
                    <m:oMathParaPr>
                      <m:jc m:val="centerGroup"/>
                    </m:oMathParaPr>
                    <m:oMath xmlns:m="http://schemas.openxmlformats.org/officeDocument/2006/math">
                      <m:f>
                        <m:fPr>
                          <m:ctrlPr>
                            <a:rPr lang="en-US" sz="2800" i="1">
                              <a:latin typeface="Cambria Math" panose="02040503050406030204" pitchFamily="18" charset="0"/>
                            </a:rPr>
                          </m:ctrlPr>
                        </m:fPr>
                        <m:num>
                          <m:r>
                            <m:rPr>
                              <m:nor/>
                            </m:rPr>
                            <a:rPr lang="en-US" sz="2800" b="0" i="0">
                              <a:latin typeface="UTM Avo" panose="02040603050506020204" pitchFamily="18" charset="0"/>
                            </a:rPr>
                            <m:t>3</m:t>
                          </m:r>
                        </m:num>
                        <m:den>
                          <m:r>
                            <m:rPr>
                              <m:nor/>
                            </m:rPr>
                            <a:rPr lang="en-US" sz="2800" b="0" i="0">
                              <a:latin typeface="UTM Avo" panose="02040603050506020204" pitchFamily="18" charset="0"/>
                            </a:rPr>
                            <m:t>5</m:t>
                          </m:r>
                        </m:den>
                      </m:f>
                      <m:r>
                        <a:rPr lang="en-US" sz="2800" b="0">
                          <a:latin typeface="Cambria Math" panose="02040503050406030204" pitchFamily="18" charset="0"/>
                        </a:rPr>
                        <m:t>+</m:t>
                      </m:r>
                      <m:f>
                        <m:fPr>
                          <m:ctrlPr>
                            <a:rPr lang="en-US" sz="2800" i="1">
                              <a:latin typeface="Cambria Math" panose="02040503050406030204" pitchFamily="18" charset="0"/>
                            </a:rPr>
                          </m:ctrlPr>
                        </m:fPr>
                        <m:num>
                          <m:r>
                            <m:rPr>
                              <m:nor/>
                            </m:rPr>
                            <a:rPr lang="en-US" sz="2800" b="0" i="0">
                              <a:latin typeface="UTM Avo" panose="02040603050506020204" pitchFamily="18" charset="0"/>
                            </a:rPr>
                            <m:t>7</m:t>
                          </m:r>
                        </m:num>
                        <m:den>
                          <m:r>
                            <m:rPr>
                              <m:nor/>
                            </m:rPr>
                            <a:rPr lang="en-US" sz="2800" b="0" i="0">
                              <a:latin typeface="UTM Avo" panose="02040603050506020204" pitchFamily="18" charset="0"/>
                            </a:rPr>
                            <m:t>25</m:t>
                          </m:r>
                        </m:den>
                      </m:f>
                      <m:r>
                        <a:rPr lang="en-US" sz="2800" b="0">
                          <a:latin typeface="Cambria Math" panose="02040503050406030204" pitchFamily="18" charset="0"/>
                        </a:rPr>
                        <m:t>=</m:t>
                      </m:r>
                      <m:r>
                        <m:rPr>
                          <m:nor/>
                        </m:rPr>
                        <a:rPr lang="en-US" sz="2800">
                          <a:latin typeface="UTM Avo" panose="02040603050506020204" pitchFamily="18" charset="0"/>
                          <a:ea typeface="Calibri"/>
                          <a:cs typeface="Times New Roman"/>
                        </a:rPr>
                        <m:t>?</m:t>
                      </m:r>
                    </m:oMath>
                  </m:oMathPara>
                </a14:m>
                <a:endParaRPr lang="en-US" sz="2800" dirty="0">
                  <a:latin typeface="UTM Avo" panose="02040603050506020204" pitchFamily="18" charset="0"/>
                </a:endParaRPr>
              </a:p>
            </p:txBody>
          </p:sp>
        </mc:Choice>
        <mc:Fallback xmlns="">
          <p:sp>
            <p:nvSpPr>
              <p:cNvPr id="283" name="Google Shape;283;p3"/>
              <p:cNvSpPr>
                <a:spLocks noRot="1" noChangeAspect="1" noMove="1" noResize="1" noEditPoints="1" noAdjustHandles="1" noChangeArrowheads="1" noChangeShapeType="1" noTextEdit="1"/>
              </p:cNvSpPr>
              <p:nvPr/>
            </p:nvSpPr>
            <p:spPr>
              <a:xfrm>
                <a:off x="1214582" y="419138"/>
                <a:ext cx="9762837" cy="1995055"/>
              </a:xfrm>
              <a:prstGeom prst="roundRect">
                <a:avLst>
                  <a:gd name="adj" fmla="val 16667"/>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4" name="Google Shape;284;p3"/>
              <p:cNvSpPr/>
              <p:nvPr/>
            </p:nvSpPr>
            <p:spPr>
              <a:xfrm>
                <a:off x="1214581" y="2718993"/>
                <a:ext cx="4535056" cy="133003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algn="ctr" defTabSz="609630"/>
                <a:r>
                  <a:rPr lang="fr-FR" sz="2800" dirty="0">
                    <a:latin typeface="UTM Avo" panose="02040603050506020204" pitchFamily="18" charset="0"/>
                  </a:rPr>
                  <a:t>A. </a:t>
                </a:r>
                <a14:m>
                  <m:oMath xmlns:m="http://schemas.openxmlformats.org/officeDocument/2006/math">
                    <m:f>
                      <m:fPr>
                        <m:ctrlPr>
                          <a:rPr lang="en-US" sz="2800" i="1">
                            <a:latin typeface="Cambria Math" panose="02040503050406030204" pitchFamily="18" charset="0"/>
                          </a:rPr>
                        </m:ctrlPr>
                      </m:fPr>
                      <m:num>
                        <m:r>
                          <m:rPr>
                            <m:nor/>
                          </m:rPr>
                          <a:rPr lang="fr-FR" sz="2800" b="0" i="0">
                            <a:latin typeface="UTM Avo" panose="02040603050506020204" pitchFamily="18" charset="0"/>
                          </a:rPr>
                          <m:t>15</m:t>
                        </m:r>
                      </m:num>
                      <m:den>
                        <m:r>
                          <m:rPr>
                            <m:nor/>
                          </m:rPr>
                          <a:rPr lang="fr-FR" sz="2800" b="0" i="0">
                            <a:latin typeface="UTM Avo" panose="02040603050506020204" pitchFamily="18" charset="0"/>
                          </a:rPr>
                          <m:t>25</m:t>
                        </m:r>
                      </m:den>
                    </m:f>
                  </m:oMath>
                </a14:m>
                <a:endParaRPr lang="en-US" sz="2800" dirty="0">
                  <a:latin typeface="UTM Avo" panose="02040603050506020204" pitchFamily="18" charset="0"/>
                </a:endParaRPr>
              </a:p>
            </p:txBody>
          </p:sp>
        </mc:Choice>
        <mc:Fallback xmlns="">
          <p:sp>
            <p:nvSpPr>
              <p:cNvPr id="284" name="Google Shape;284;p3"/>
              <p:cNvSpPr>
                <a:spLocks noRot="1" noChangeAspect="1" noMove="1" noResize="1" noEditPoints="1" noAdjustHandles="1" noChangeArrowheads="1" noChangeShapeType="1" noTextEdit="1"/>
              </p:cNvSpPr>
              <p:nvPr/>
            </p:nvSpPr>
            <p:spPr>
              <a:xfrm>
                <a:off x="1214581" y="2718993"/>
                <a:ext cx="4535056" cy="1330036"/>
              </a:xfrm>
              <a:prstGeom prst="roundRect">
                <a:avLst>
                  <a:gd name="adj" fmla="val 16667"/>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5" name="Google Shape;285;p3"/>
              <p:cNvSpPr/>
              <p:nvPr/>
            </p:nvSpPr>
            <p:spPr>
              <a:xfrm>
                <a:off x="1214581" y="4353739"/>
                <a:ext cx="4535056" cy="133003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algn="ctr" defTabSz="609630">
                  <a:buSzPts val="3200"/>
                </a:pPr>
                <a:r>
                  <a:rPr lang="fr-FR" sz="2800" dirty="0">
                    <a:latin typeface="UTM Avo" panose="02040603050506020204" pitchFamily="18" charset="0"/>
                  </a:rPr>
                  <a:t>B. </a:t>
                </a:r>
                <a14:m>
                  <m:oMath xmlns:m="http://schemas.openxmlformats.org/officeDocument/2006/math">
                    <m:f>
                      <m:fPr>
                        <m:ctrlPr>
                          <a:rPr lang="en-US" sz="2800" i="1">
                            <a:latin typeface="Cambria Math" panose="02040503050406030204" pitchFamily="18" charset="0"/>
                          </a:rPr>
                        </m:ctrlPr>
                      </m:fPr>
                      <m:num>
                        <m:r>
                          <m:rPr>
                            <m:nor/>
                          </m:rPr>
                          <a:rPr lang="fr-FR" sz="2800" b="0" i="0">
                            <a:latin typeface="UTM Avo" panose="02040603050506020204" pitchFamily="18" charset="0"/>
                          </a:rPr>
                          <m:t>10</m:t>
                        </m:r>
                      </m:num>
                      <m:den>
                        <m:r>
                          <m:rPr>
                            <m:nor/>
                          </m:rPr>
                          <a:rPr lang="fr-FR" sz="2800" b="0" i="0">
                            <a:latin typeface="UTM Avo" panose="02040603050506020204" pitchFamily="18" charset="0"/>
                          </a:rPr>
                          <m:t>30</m:t>
                        </m:r>
                      </m:den>
                    </m:f>
                  </m:oMath>
                </a14:m>
                <a:endParaRPr sz="2800" dirty="0">
                  <a:latin typeface="UTM Avo" panose="02040603050506020204" pitchFamily="18" charset="0"/>
                </a:endParaRPr>
              </a:p>
            </p:txBody>
          </p:sp>
        </mc:Choice>
        <mc:Fallback xmlns="">
          <p:sp>
            <p:nvSpPr>
              <p:cNvPr id="285" name="Google Shape;285;p3"/>
              <p:cNvSpPr>
                <a:spLocks noRot="1" noChangeAspect="1" noMove="1" noResize="1" noEditPoints="1" noAdjustHandles="1" noChangeArrowheads="1" noChangeShapeType="1" noTextEdit="1"/>
              </p:cNvSpPr>
              <p:nvPr/>
            </p:nvSpPr>
            <p:spPr>
              <a:xfrm>
                <a:off x="1214581" y="4353739"/>
                <a:ext cx="4535056" cy="1330036"/>
              </a:xfrm>
              <a:prstGeom prst="roundRect">
                <a:avLst>
                  <a:gd name="adj" fmla="val 16667"/>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6" name="Google Shape;286;p3"/>
              <p:cNvSpPr/>
              <p:nvPr/>
            </p:nvSpPr>
            <p:spPr>
              <a:xfrm>
                <a:off x="6442364" y="2718993"/>
                <a:ext cx="4535056" cy="133003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algn="ctr" defTabSz="609630">
                  <a:buSzPts val="3200"/>
                </a:pPr>
                <a:r>
                  <a:rPr lang="fr-FR" sz="2800" dirty="0">
                    <a:latin typeface="UTM Avo" panose="02040603050506020204" pitchFamily="18" charset="0"/>
                  </a:rPr>
                  <a:t>C. </a:t>
                </a:r>
                <a14:m>
                  <m:oMath xmlns:m="http://schemas.openxmlformats.org/officeDocument/2006/math">
                    <m:f>
                      <m:fPr>
                        <m:ctrlPr>
                          <a:rPr lang="en-US" sz="2800" i="1">
                            <a:latin typeface="Cambria Math" panose="02040503050406030204" pitchFamily="18" charset="0"/>
                          </a:rPr>
                        </m:ctrlPr>
                      </m:fPr>
                      <m:num>
                        <m:r>
                          <m:rPr>
                            <m:nor/>
                          </m:rPr>
                          <a:rPr lang="fr-FR" sz="2800" b="0" i="0">
                            <a:latin typeface="UTM Avo" panose="02040603050506020204" pitchFamily="18" charset="0"/>
                          </a:rPr>
                          <m:t>22</m:t>
                        </m:r>
                      </m:num>
                      <m:den>
                        <m:r>
                          <m:rPr>
                            <m:nor/>
                          </m:rPr>
                          <a:rPr lang="fr-FR" sz="2800" b="0" i="0">
                            <a:latin typeface="UTM Avo" panose="02040603050506020204" pitchFamily="18" charset="0"/>
                          </a:rPr>
                          <m:t>25</m:t>
                        </m:r>
                      </m:den>
                    </m:f>
                  </m:oMath>
                </a14:m>
                <a:endParaRPr sz="2800" dirty="0">
                  <a:latin typeface="UTM Avo" panose="02040603050506020204" pitchFamily="18" charset="0"/>
                </a:endParaRPr>
              </a:p>
            </p:txBody>
          </p:sp>
        </mc:Choice>
        <mc:Fallback xmlns="">
          <p:sp>
            <p:nvSpPr>
              <p:cNvPr id="286" name="Google Shape;286;p3"/>
              <p:cNvSpPr>
                <a:spLocks noRot="1" noChangeAspect="1" noMove="1" noResize="1" noEditPoints="1" noAdjustHandles="1" noChangeArrowheads="1" noChangeShapeType="1" noTextEdit="1"/>
              </p:cNvSpPr>
              <p:nvPr/>
            </p:nvSpPr>
            <p:spPr>
              <a:xfrm>
                <a:off x="6442364" y="2718993"/>
                <a:ext cx="4535056" cy="1330036"/>
              </a:xfrm>
              <a:prstGeom prst="roundRect">
                <a:avLst>
                  <a:gd name="adj" fmla="val 16667"/>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 name="Google Shape;287;p3"/>
              <p:cNvSpPr/>
              <p:nvPr/>
            </p:nvSpPr>
            <p:spPr>
              <a:xfrm>
                <a:off x="6442363" y="4353739"/>
                <a:ext cx="4535056" cy="133003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algn="ctr" defTabSz="609630">
                  <a:buSzPts val="3200"/>
                </a:pPr>
                <a:r>
                  <a:rPr lang="fr-FR" sz="2800" dirty="0">
                    <a:latin typeface="UTM Avo" panose="02040603050506020204" pitchFamily="18" charset="0"/>
                  </a:rPr>
                  <a:t>D. </a:t>
                </a:r>
                <a14:m>
                  <m:oMath xmlns:m="http://schemas.openxmlformats.org/officeDocument/2006/math">
                    <m:f>
                      <m:fPr>
                        <m:ctrlPr>
                          <a:rPr lang="en-US" sz="2800" i="1">
                            <a:latin typeface="Cambria Math" panose="02040503050406030204" pitchFamily="18" charset="0"/>
                          </a:rPr>
                        </m:ctrlPr>
                      </m:fPr>
                      <m:num>
                        <m:r>
                          <m:rPr>
                            <m:nor/>
                          </m:rPr>
                          <a:rPr lang="fr-FR" sz="2800" b="0" i="0">
                            <a:latin typeface="UTM Avo" panose="02040603050506020204" pitchFamily="18" charset="0"/>
                          </a:rPr>
                          <m:t>3</m:t>
                        </m:r>
                      </m:num>
                      <m:den>
                        <m:r>
                          <m:rPr>
                            <m:nor/>
                          </m:rPr>
                          <a:rPr lang="fr-FR" sz="2800" b="0" i="0">
                            <a:latin typeface="UTM Avo" panose="02040603050506020204" pitchFamily="18" charset="0"/>
                          </a:rPr>
                          <m:t>7</m:t>
                        </m:r>
                      </m:den>
                    </m:f>
                  </m:oMath>
                </a14:m>
                <a:endParaRPr sz="2800" dirty="0">
                  <a:latin typeface="UTM Avo" panose="02040603050506020204" pitchFamily="18" charset="0"/>
                </a:endParaRPr>
              </a:p>
            </p:txBody>
          </p:sp>
        </mc:Choice>
        <mc:Fallback xmlns="">
          <p:sp>
            <p:nvSpPr>
              <p:cNvPr id="287" name="Google Shape;287;p3"/>
              <p:cNvSpPr>
                <a:spLocks noRot="1" noChangeAspect="1" noMove="1" noResize="1" noEditPoints="1" noAdjustHandles="1" noChangeArrowheads="1" noChangeShapeType="1" noTextEdit="1"/>
              </p:cNvSpPr>
              <p:nvPr/>
            </p:nvSpPr>
            <p:spPr>
              <a:xfrm>
                <a:off x="6442363" y="4353739"/>
                <a:ext cx="4535056" cy="1330036"/>
              </a:xfrm>
              <a:prstGeom prst="roundRect">
                <a:avLst>
                  <a:gd name="adj" fmla="val 16667"/>
                </a:avLst>
              </a:prstGeom>
              <a:blipFill>
                <a:blip r:embed="rId12"/>
                <a:stretch>
                  <a:fillRect/>
                </a:stretch>
              </a:blipFill>
              <a:ln>
                <a:noFill/>
              </a:ln>
            </p:spPr>
            <p:txBody>
              <a:bodyPr/>
              <a:lstStyle/>
              <a:p>
                <a:r>
                  <a:rPr lang="en-US">
                    <a:noFill/>
                  </a:rPr>
                  <a:t> </a:t>
                </a:r>
              </a:p>
            </p:txBody>
          </p:sp>
        </mc:Fallback>
      </mc:AlternateContent>
      <p:pic>
        <p:nvPicPr>
          <p:cNvPr id="289" name="Google Shape;289;p3">
            <a:hlinkClick r:id="rId13" action="ppaction://hlinksldjump"/>
          </p:cNvPr>
          <p:cNvPicPr preferRelativeResize="0"/>
          <p:nvPr/>
        </p:nvPicPr>
        <p:blipFill rotWithShape="1">
          <a:blip r:embed="rId14">
            <a:alphaModFix/>
          </a:blip>
          <a:srcRect/>
          <a:stretch/>
        </p:blipFill>
        <p:spPr>
          <a:xfrm>
            <a:off x="10551345" y="5429840"/>
            <a:ext cx="1640656" cy="1493131"/>
          </a:xfrm>
          <a:prstGeom prst="rect">
            <a:avLst/>
          </a:prstGeom>
          <a:noFill/>
          <a:ln>
            <a:noFill/>
          </a:ln>
        </p:spPr>
      </p:pic>
      <p:pic>
        <p:nvPicPr>
          <p:cNvPr id="290" name="Google Shape;290;p3"/>
          <p:cNvPicPr preferRelativeResize="0"/>
          <p:nvPr/>
        </p:nvPicPr>
        <p:blipFill rotWithShape="1">
          <a:blip r:embed="rId15">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16">
            <a:alphaModFix/>
          </a:blip>
          <a:srcRect/>
          <a:stretch/>
        </p:blipFill>
        <p:spPr>
          <a:xfrm>
            <a:off x="-42431" y="6181815"/>
            <a:ext cx="933724" cy="664112"/>
          </a:xfrm>
          <a:prstGeom prst="rect">
            <a:avLst/>
          </a:prstGeom>
          <a:noFill/>
          <a:ln>
            <a:noFill/>
          </a:ln>
        </p:spPr>
      </p:pic>
      <p:pic>
        <p:nvPicPr>
          <p:cNvPr id="2" name="Picture 1">
            <a:extLst>
              <a:ext uri="{FF2B5EF4-FFF2-40B4-BE49-F238E27FC236}">
                <a16:creationId xmlns:a16="http://schemas.microsoft.com/office/drawing/2014/main" id="{FDF0268C-50BF-D075-6726-21141E6D3F1F}"/>
              </a:ext>
            </a:extLst>
          </p:cNvPr>
          <p:cNvPicPr>
            <a:picLocks noChangeAspect="1"/>
          </p:cNvPicPr>
          <p:nvPr/>
        </p:nvPicPr>
        <p:blipFill>
          <a:blip r:embed="rId17"/>
          <a:stretch>
            <a:fillRect/>
          </a:stretch>
        </p:blipFill>
        <p:spPr>
          <a:xfrm>
            <a:off x="0" y="1"/>
            <a:ext cx="750013" cy="836322"/>
          </a:xfrm>
          <a:prstGeom prst="rect">
            <a:avLst/>
          </a:prstGeom>
          <a:solidFill>
            <a:schemeClr val="bg1"/>
          </a:solidFill>
        </p:spPr>
      </p:pic>
    </p:spTree>
    <p:extLst>
      <p:ext uri="{BB962C8B-B14F-4D97-AF65-F5344CB8AC3E}">
        <p14:creationId xmlns:p14="http://schemas.microsoft.com/office/powerpoint/2010/main" val="675966427"/>
      </p:ext>
    </p:extLst>
  </p:cSld>
  <p:clrMapOvr>
    <a:masterClrMapping/>
  </p:clrMapOvr>
  <p:transition>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8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6"/>
                                        </p:tgtEl>
                                        <p:attrNameLst>
                                          <p:attrName>fillcolor</p:attrName>
                                        </p:attrNameLst>
                                      </p:cBhvr>
                                      <p:to>
                                        <a:srgbClr val="70AD47"/>
                                      </p:to>
                                    </p:animClr>
                                    <p:set>
                                      <p:cBhvr>
                                        <p:cTn id="7" dur="500" fill="hold"/>
                                        <p:tgtEl>
                                          <p:spTgt spid="286"/>
                                        </p:tgtEl>
                                        <p:attrNameLst>
                                          <p:attrName>fill.type</p:attrName>
                                        </p:attrNameLst>
                                      </p:cBhvr>
                                      <p:to>
                                        <p:strVal val="solid"/>
                                      </p:to>
                                    </p:set>
                                    <p:set>
                                      <p:cBhvr>
                                        <p:cTn id="8" dur="500" fill="hold"/>
                                        <p:tgtEl>
                                          <p:spTgt spid="28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86"/>
                  </p:tgtEl>
                </p:cond>
              </p:nextCondLst>
            </p:seq>
            <p:seq concurrent="1" nextAc="seek">
              <p:cTn id="9" restart="whenNotActive" fill="hold" evtFilter="cancelBubble" nodeType="interactiveSeq">
                <p:stCondLst>
                  <p:cond evt="onClick" delay="0">
                    <p:tgtEl>
                      <p:spTgt spid="284"/>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4"/>
                                        </p:tgtEl>
                                        <p:attrNameLst>
                                          <p:attrName>fillcolor</p:attrName>
                                        </p:attrNameLst>
                                      </p:cBhvr>
                                      <p:to>
                                        <a:srgbClr val="ED7D31"/>
                                      </p:to>
                                    </p:animClr>
                                    <p:set>
                                      <p:cBhvr>
                                        <p:cTn id="14" dur="500" fill="hold"/>
                                        <p:tgtEl>
                                          <p:spTgt spid="284"/>
                                        </p:tgtEl>
                                        <p:attrNameLst>
                                          <p:attrName>fill.type</p:attrName>
                                        </p:attrNameLst>
                                      </p:cBhvr>
                                      <p:to>
                                        <p:strVal val="solid"/>
                                      </p:to>
                                    </p:set>
                                    <p:set>
                                      <p:cBhvr>
                                        <p:cTn id="15" dur="500" fill="hold"/>
                                        <p:tgtEl>
                                          <p:spTgt spid="284"/>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84"/>
                  </p:tgtEl>
                </p:cond>
              </p:nextCondLst>
            </p:seq>
            <p:seq concurrent="1" nextAc="seek">
              <p:cTn id="16" restart="whenNotActive" fill="hold" evtFilter="cancelBubble" nodeType="interactiveSeq">
                <p:stCondLst>
                  <p:cond evt="onClick" delay="0">
                    <p:tgtEl>
                      <p:spTgt spid="285"/>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5"/>
                                        </p:tgtEl>
                                        <p:attrNameLst>
                                          <p:attrName>fillcolor</p:attrName>
                                        </p:attrNameLst>
                                      </p:cBhvr>
                                      <p:to>
                                        <a:srgbClr val="ED7D31"/>
                                      </p:to>
                                    </p:animClr>
                                    <p:set>
                                      <p:cBhvr>
                                        <p:cTn id="21" dur="500" fill="hold"/>
                                        <p:tgtEl>
                                          <p:spTgt spid="285"/>
                                        </p:tgtEl>
                                        <p:attrNameLst>
                                          <p:attrName>fill.type</p:attrName>
                                        </p:attrNameLst>
                                      </p:cBhvr>
                                      <p:to>
                                        <p:strVal val="solid"/>
                                      </p:to>
                                    </p:set>
                                    <p:set>
                                      <p:cBhvr>
                                        <p:cTn id="22" dur="500" fill="hold"/>
                                        <p:tgtEl>
                                          <p:spTgt spid="285"/>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85"/>
                  </p:tgtEl>
                </p:cond>
              </p:nextCondLst>
            </p:seq>
            <p:seq concurrent="1" nextAc="seek">
              <p:cTn id="23" restart="whenNotActive" fill="hold" evtFilter="cancelBubble" nodeType="interactiveSeq">
                <p:stCondLst>
                  <p:cond evt="onClick" delay="0">
                    <p:tgtEl>
                      <p:spTgt spid="287"/>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7"/>
                                        </p:tgtEl>
                                        <p:attrNameLst>
                                          <p:attrName>fillcolor</p:attrName>
                                        </p:attrNameLst>
                                      </p:cBhvr>
                                      <p:to>
                                        <a:srgbClr val="ED7D31"/>
                                      </p:to>
                                    </p:animClr>
                                    <p:set>
                                      <p:cBhvr>
                                        <p:cTn id="28" dur="500" fill="hold"/>
                                        <p:tgtEl>
                                          <p:spTgt spid="287"/>
                                        </p:tgtEl>
                                        <p:attrNameLst>
                                          <p:attrName>fill.type</p:attrName>
                                        </p:attrNameLst>
                                      </p:cBhvr>
                                      <p:to>
                                        <p:strVal val="solid"/>
                                      </p:to>
                                    </p:set>
                                    <p:set>
                                      <p:cBhvr>
                                        <p:cTn id="29" dur="500" fill="hold"/>
                                        <p:tgtEl>
                                          <p:spTgt spid="287"/>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8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DBFF5"/>
        </a:solidFill>
        <a:effectLst/>
      </p:bgPr>
    </p:bg>
    <p:spTree>
      <p:nvGrpSpPr>
        <p:cNvPr id="1" name="Shape 295"/>
        <p:cNvGrpSpPr/>
        <p:nvPr/>
      </p:nvGrpSpPr>
      <p:grpSpPr>
        <a:xfrm>
          <a:off x="0" y="0"/>
          <a:ext cx="0" cy="0"/>
          <a:chOff x="0" y="0"/>
          <a:chExt cx="0" cy="0"/>
        </a:xfrm>
      </p:grpSpPr>
      <p:pic>
        <p:nvPicPr>
          <p:cNvPr id="296" name="Google Shape;296;p4"/>
          <p:cNvPicPr preferRelativeResize="0"/>
          <p:nvPr/>
        </p:nvPicPr>
        <p:blipFill rotWithShape="1">
          <a:blip r:embed="rId5">
            <a:alphaModFix/>
          </a:blip>
          <a:srcRect l="19098" r="5935" b="68133"/>
          <a:stretch/>
        </p:blipFill>
        <p:spPr>
          <a:xfrm>
            <a:off x="1" y="4849769"/>
            <a:ext cx="12192000" cy="2008232"/>
          </a:xfrm>
          <a:prstGeom prst="rect">
            <a:avLst/>
          </a:prstGeom>
          <a:noFill/>
          <a:ln>
            <a:noFill/>
          </a:ln>
        </p:spPr>
      </p:pic>
      <p:pic>
        <p:nvPicPr>
          <p:cNvPr id="297" name="Google Shape;297;p4"/>
          <p:cNvPicPr preferRelativeResize="0"/>
          <p:nvPr/>
        </p:nvPicPr>
        <p:blipFill rotWithShape="1">
          <a:blip r:embed="rId6">
            <a:alphaModFix/>
          </a:blip>
          <a:srcRect/>
          <a:stretch/>
        </p:blipFill>
        <p:spPr>
          <a:xfrm>
            <a:off x="242628" y="623932"/>
            <a:ext cx="683736" cy="519069"/>
          </a:xfrm>
          <a:prstGeom prst="rect">
            <a:avLst/>
          </a:prstGeom>
          <a:noFill/>
          <a:ln>
            <a:noFill/>
          </a:ln>
        </p:spPr>
      </p:pic>
      <p:pic>
        <p:nvPicPr>
          <p:cNvPr id="298" name="Google Shape;298;p4"/>
          <p:cNvPicPr preferRelativeResize="0"/>
          <p:nvPr/>
        </p:nvPicPr>
        <p:blipFill rotWithShape="1">
          <a:blip r:embed="rId7">
            <a:alphaModFix/>
          </a:blip>
          <a:srcRect/>
          <a:stretch/>
        </p:blipFill>
        <p:spPr>
          <a:xfrm>
            <a:off x="11098763" y="1143002"/>
            <a:ext cx="611677" cy="417469"/>
          </a:xfrm>
          <a:prstGeom prst="rect">
            <a:avLst/>
          </a:prstGeom>
          <a:noFill/>
          <a:ln>
            <a:noFill/>
          </a:ln>
        </p:spPr>
      </p:pic>
      <mc:AlternateContent xmlns:mc="http://schemas.openxmlformats.org/markup-compatibility/2006" xmlns:a14="http://schemas.microsoft.com/office/drawing/2010/main">
        <mc:Choice Requires="a14">
          <p:sp>
            <p:nvSpPr>
              <p:cNvPr id="299" name="Google Shape;299;p4"/>
              <p:cNvSpPr/>
              <p:nvPr/>
            </p:nvSpPr>
            <p:spPr>
              <a:xfrm>
                <a:off x="1214582" y="419138"/>
                <a:ext cx="9762837" cy="1995055"/>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algn="ctr" defTabSz="609630">
                  <a:spcAft>
                    <a:spcPts val="533"/>
                  </a:spcAft>
                </a:pPr>
                <a:r>
                  <a:rPr lang="en-US" sz="2800" b="1" dirty="0" err="1">
                    <a:solidFill>
                      <a:srgbClr val="C00000"/>
                    </a:solidFill>
                    <a:latin typeface="UTM Avo" panose="02040603050506020204" pitchFamily="18" charset="0"/>
                  </a:rPr>
                  <a:t>Câu</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hỏi</a:t>
                </a:r>
                <a:r>
                  <a:rPr lang="en-US" sz="2800" b="1" dirty="0">
                    <a:solidFill>
                      <a:srgbClr val="C00000"/>
                    </a:solidFill>
                    <a:latin typeface="UTM Avo" panose="02040603050506020204" pitchFamily="18" charset="0"/>
                  </a:rPr>
                  <a:t> 2: </a:t>
                </a:r>
                <a:r>
                  <a:rPr lang="en-US" sz="2800" dirty="0" err="1">
                    <a:latin typeface="UTM Avo" panose="02040603050506020204" pitchFamily="18" charset="0"/>
                    <a:ea typeface="Calibri"/>
                    <a:cs typeface="Times New Roman"/>
                  </a:rPr>
                  <a:t>Tính</a:t>
                </a:r>
                <a:r>
                  <a:rPr lang="en-US" sz="2800" dirty="0">
                    <a:latin typeface="UTM Avo" panose="02040603050506020204" pitchFamily="18" charset="0"/>
                    <a:ea typeface="Calibri"/>
                    <a:cs typeface="Times New Roman"/>
                  </a:rPr>
                  <a:t>:</a:t>
                </a:r>
              </a:p>
              <a:p>
                <a:pPr algn="ctr" defTabSz="609630">
                  <a:spcAft>
                    <a:spcPts val="533"/>
                  </a:spcAft>
                </a:pPr>
                <a14:m>
                  <m:oMathPara xmlns:m="http://schemas.openxmlformats.org/officeDocument/2006/math">
                    <m:oMathParaPr>
                      <m:jc m:val="centerGroup"/>
                    </m:oMathParaPr>
                    <m:oMath xmlns:m="http://schemas.openxmlformats.org/officeDocument/2006/math">
                      <m:f>
                        <m:fPr>
                          <m:ctrlPr>
                            <a:rPr lang="en-US" sz="2800" i="1">
                              <a:latin typeface="Cambria Math" panose="02040503050406030204" pitchFamily="18" charset="0"/>
                              <a:ea typeface="Calibri"/>
                              <a:cs typeface="Times New Roman"/>
                            </a:rPr>
                          </m:ctrlPr>
                        </m:fPr>
                        <m:num>
                          <m:r>
                            <m:rPr>
                              <m:nor/>
                            </m:rPr>
                            <a:rPr lang="en-US" sz="2800" i="0">
                              <a:latin typeface="UTM Avo" panose="02040603050506020204" pitchFamily="18" charset="0"/>
                              <a:ea typeface="Calibri"/>
                              <a:cs typeface="Times New Roman"/>
                            </a:rPr>
                            <m:t>4</m:t>
                          </m:r>
                        </m:num>
                        <m:den>
                          <m:r>
                            <m:rPr>
                              <m:nor/>
                            </m:rPr>
                            <a:rPr lang="en-US" sz="2800" i="0">
                              <a:latin typeface="UTM Avo" panose="02040603050506020204" pitchFamily="18" charset="0"/>
                              <a:ea typeface="Calibri"/>
                              <a:cs typeface="Times New Roman"/>
                            </a:rPr>
                            <m:t>3</m:t>
                          </m:r>
                        </m:den>
                      </m:f>
                      <m:r>
                        <a:rPr lang="en-US" sz="2800" i="1">
                          <a:latin typeface="Cambria Math" panose="02040503050406030204" pitchFamily="18" charset="0"/>
                          <a:ea typeface="Calibri"/>
                          <a:cs typeface="Times New Roman"/>
                        </a:rPr>
                        <m:t>−</m:t>
                      </m:r>
                      <m:f>
                        <m:fPr>
                          <m:ctrlPr>
                            <a:rPr lang="en-US" sz="2800" i="1">
                              <a:latin typeface="Cambria Math" panose="02040503050406030204" pitchFamily="18" charset="0"/>
                              <a:ea typeface="Calibri"/>
                              <a:cs typeface="Times New Roman"/>
                            </a:rPr>
                          </m:ctrlPr>
                        </m:fPr>
                        <m:num>
                          <m:r>
                            <m:rPr>
                              <m:nor/>
                            </m:rPr>
                            <a:rPr lang="en-US" sz="2800" i="0">
                              <a:latin typeface="UTM Avo" panose="02040603050506020204" pitchFamily="18" charset="0"/>
                              <a:ea typeface="Calibri"/>
                              <a:cs typeface="Times New Roman"/>
                            </a:rPr>
                            <m:t>1</m:t>
                          </m:r>
                        </m:num>
                        <m:den>
                          <m:r>
                            <m:rPr>
                              <m:nor/>
                            </m:rPr>
                            <a:rPr lang="en-US" sz="2800" i="0">
                              <a:latin typeface="UTM Avo" panose="02040603050506020204" pitchFamily="18" charset="0"/>
                              <a:ea typeface="Calibri"/>
                              <a:cs typeface="Times New Roman"/>
                            </a:rPr>
                            <m:t>9</m:t>
                          </m:r>
                        </m:den>
                      </m:f>
                      <m:r>
                        <m:rPr>
                          <m:nor/>
                        </m:rPr>
                        <a:rPr lang="en-US" sz="2800" b="0" i="0" smtClean="0">
                          <a:latin typeface="Cambria Math" panose="02040503050406030204" pitchFamily="18" charset="0"/>
                          <a:ea typeface="Calibri"/>
                          <a:cs typeface="Times New Roman"/>
                        </a:rPr>
                        <m:t> </m:t>
                      </m:r>
                      <m:r>
                        <m:rPr>
                          <m:nor/>
                        </m:rPr>
                        <a:rPr lang="en-US" sz="2800" i="0">
                          <a:latin typeface="UTM Avo" panose="02040603050506020204" pitchFamily="18" charset="0"/>
                          <a:ea typeface="Calibri"/>
                          <a:cs typeface="Times New Roman"/>
                        </a:rPr>
                        <m:t>=</m:t>
                      </m:r>
                      <m:r>
                        <m:rPr>
                          <m:nor/>
                        </m:rPr>
                        <a:rPr lang="en-US" sz="2800" b="0" i="0" smtClean="0">
                          <a:latin typeface="UTM Avo" panose="02040603050506020204" pitchFamily="18" charset="0"/>
                          <a:ea typeface="Calibri"/>
                          <a:cs typeface="Times New Roman"/>
                        </a:rPr>
                        <m:t> </m:t>
                      </m:r>
                      <m:r>
                        <m:rPr>
                          <m:nor/>
                        </m:rPr>
                        <a:rPr lang="en-US" sz="2800" i="0">
                          <a:latin typeface="UTM Avo" panose="02040603050506020204" pitchFamily="18" charset="0"/>
                          <a:ea typeface="Calibri"/>
                          <a:cs typeface="Times New Roman"/>
                        </a:rPr>
                        <m:t>?</m:t>
                      </m:r>
                    </m:oMath>
                  </m:oMathPara>
                </a14:m>
                <a:endParaRPr lang="en-US" sz="2800" dirty="0">
                  <a:latin typeface="UTM Avo" panose="02040603050506020204" pitchFamily="18" charset="0"/>
                </a:endParaRPr>
              </a:p>
            </p:txBody>
          </p:sp>
        </mc:Choice>
        <mc:Fallback xmlns="">
          <p:sp>
            <p:nvSpPr>
              <p:cNvPr id="299" name="Google Shape;299;p4"/>
              <p:cNvSpPr>
                <a:spLocks noRot="1" noChangeAspect="1" noMove="1" noResize="1" noEditPoints="1" noAdjustHandles="1" noChangeArrowheads="1" noChangeShapeType="1" noTextEdit="1"/>
              </p:cNvSpPr>
              <p:nvPr/>
            </p:nvSpPr>
            <p:spPr>
              <a:xfrm>
                <a:off x="1214582" y="419138"/>
                <a:ext cx="9762837" cy="1995055"/>
              </a:xfrm>
              <a:prstGeom prst="roundRect">
                <a:avLst>
                  <a:gd name="adj" fmla="val 16667"/>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0" name="Google Shape;300;p4"/>
              <p:cNvSpPr/>
              <p:nvPr/>
            </p:nvSpPr>
            <p:spPr>
              <a:xfrm>
                <a:off x="1214581" y="2718993"/>
                <a:ext cx="4535056" cy="133003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algn="ctr" defTabSz="609630">
                  <a:buSzPts val="3200"/>
                </a:pPr>
                <a:r>
                  <a:rPr lang="fr-FR" sz="2800" dirty="0">
                    <a:latin typeface="UTM Avo" panose="02040603050506020204" pitchFamily="18" charset="0"/>
                  </a:rPr>
                  <a:t>A. </a:t>
                </a:r>
                <a14:m>
                  <m:oMath xmlns:m="http://schemas.openxmlformats.org/officeDocument/2006/math">
                    <m:f>
                      <m:fPr>
                        <m:ctrlPr>
                          <a:rPr lang="en-US" sz="2800" i="1">
                            <a:latin typeface="Cambria Math" panose="02040503050406030204" pitchFamily="18" charset="0"/>
                          </a:rPr>
                        </m:ctrlPr>
                      </m:fPr>
                      <m:num>
                        <m:r>
                          <m:rPr>
                            <m:nor/>
                          </m:rPr>
                          <a:rPr lang="fr-FR" sz="2800" i="0">
                            <a:latin typeface="UTM Avo" panose="02040603050506020204" pitchFamily="18" charset="0"/>
                          </a:rPr>
                          <m:t>15</m:t>
                        </m:r>
                      </m:num>
                      <m:den>
                        <m:r>
                          <m:rPr>
                            <m:nor/>
                          </m:rPr>
                          <a:rPr lang="fr-FR" sz="2800" i="0">
                            <a:latin typeface="UTM Avo" panose="02040603050506020204" pitchFamily="18" charset="0"/>
                          </a:rPr>
                          <m:t>9</m:t>
                        </m:r>
                      </m:den>
                    </m:f>
                  </m:oMath>
                </a14:m>
                <a:endParaRPr sz="2800" dirty="0">
                  <a:latin typeface="UTM Avo" panose="02040603050506020204" pitchFamily="18" charset="0"/>
                </a:endParaRPr>
              </a:p>
            </p:txBody>
          </p:sp>
        </mc:Choice>
        <mc:Fallback xmlns="">
          <p:sp>
            <p:nvSpPr>
              <p:cNvPr id="300" name="Google Shape;300;p4"/>
              <p:cNvSpPr>
                <a:spLocks noRot="1" noChangeAspect="1" noMove="1" noResize="1" noEditPoints="1" noAdjustHandles="1" noChangeArrowheads="1" noChangeShapeType="1" noTextEdit="1"/>
              </p:cNvSpPr>
              <p:nvPr/>
            </p:nvSpPr>
            <p:spPr>
              <a:xfrm>
                <a:off x="1214581" y="2718993"/>
                <a:ext cx="4535056" cy="1330036"/>
              </a:xfrm>
              <a:prstGeom prst="roundRect">
                <a:avLst>
                  <a:gd name="adj" fmla="val 16667"/>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1" name="Google Shape;301;p4"/>
              <p:cNvSpPr/>
              <p:nvPr/>
            </p:nvSpPr>
            <p:spPr>
              <a:xfrm>
                <a:off x="1214581" y="4353739"/>
                <a:ext cx="4535056" cy="133003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algn="ctr" defTabSz="609630">
                  <a:buSzPts val="3200"/>
                </a:pPr>
                <a:r>
                  <a:rPr lang="fr-FR" sz="2800" dirty="0">
                    <a:latin typeface="UTM Avo" panose="02040603050506020204" pitchFamily="18" charset="0"/>
                  </a:rPr>
                  <a:t>B. </a:t>
                </a:r>
                <a14:m>
                  <m:oMath xmlns:m="http://schemas.openxmlformats.org/officeDocument/2006/math">
                    <m:f>
                      <m:fPr>
                        <m:ctrlPr>
                          <a:rPr lang="en-US" sz="2800" i="1">
                            <a:latin typeface="Cambria Math" panose="02040503050406030204" pitchFamily="18" charset="0"/>
                          </a:rPr>
                        </m:ctrlPr>
                      </m:fPr>
                      <m:num>
                        <m:r>
                          <m:rPr>
                            <m:nor/>
                          </m:rPr>
                          <a:rPr lang="fr-FR" sz="2800" i="0">
                            <a:latin typeface="UTM Avo" panose="02040603050506020204" pitchFamily="18" charset="0"/>
                          </a:rPr>
                          <m:t>9</m:t>
                        </m:r>
                      </m:num>
                      <m:den>
                        <m:r>
                          <m:rPr>
                            <m:nor/>
                          </m:rPr>
                          <a:rPr lang="fr-FR" sz="2800" i="0">
                            <a:latin typeface="UTM Avo" panose="02040603050506020204" pitchFamily="18" charset="0"/>
                          </a:rPr>
                          <m:t>15</m:t>
                        </m:r>
                      </m:den>
                    </m:f>
                  </m:oMath>
                </a14:m>
                <a:endParaRPr sz="2800" dirty="0">
                  <a:latin typeface="UTM Avo" panose="02040603050506020204" pitchFamily="18" charset="0"/>
                </a:endParaRPr>
              </a:p>
            </p:txBody>
          </p:sp>
        </mc:Choice>
        <mc:Fallback xmlns="">
          <p:sp>
            <p:nvSpPr>
              <p:cNvPr id="301" name="Google Shape;301;p4"/>
              <p:cNvSpPr>
                <a:spLocks noRot="1" noChangeAspect="1" noMove="1" noResize="1" noEditPoints="1" noAdjustHandles="1" noChangeArrowheads="1" noChangeShapeType="1" noTextEdit="1"/>
              </p:cNvSpPr>
              <p:nvPr/>
            </p:nvSpPr>
            <p:spPr>
              <a:xfrm>
                <a:off x="1214581" y="4353739"/>
                <a:ext cx="4535056" cy="1330036"/>
              </a:xfrm>
              <a:prstGeom prst="roundRect">
                <a:avLst>
                  <a:gd name="adj" fmla="val 16667"/>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2" name="Google Shape;302;p4"/>
              <p:cNvSpPr/>
              <p:nvPr/>
            </p:nvSpPr>
            <p:spPr>
              <a:xfrm>
                <a:off x="6442364" y="2718993"/>
                <a:ext cx="4535056" cy="133003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algn="ctr" defTabSz="609630">
                  <a:buSzPts val="3200"/>
                </a:pPr>
                <a:r>
                  <a:rPr lang="fr-FR" sz="2800" dirty="0">
                    <a:latin typeface="UTM Avo" panose="02040603050506020204" pitchFamily="18" charset="0"/>
                    <a:ea typeface="Calibri"/>
                  </a:rPr>
                  <a:t>C</a:t>
                </a:r>
                <a:r>
                  <a:rPr lang="fr-FR" sz="2800" dirty="0">
                    <a:latin typeface="Times New Roman"/>
                    <a:ea typeface="Calibri"/>
                  </a:rPr>
                  <a:t>. </a:t>
                </a:r>
                <a14:m>
                  <m:oMath xmlns:m="http://schemas.openxmlformats.org/officeDocument/2006/math">
                    <m:f>
                      <m:fPr>
                        <m:ctrlPr>
                          <a:rPr lang="en-US" sz="2800" i="1">
                            <a:latin typeface="Cambria Math" panose="02040503050406030204" pitchFamily="18" charset="0"/>
                            <a:cs typeface="Times New Roman"/>
                          </a:rPr>
                        </m:ctrlPr>
                      </m:fPr>
                      <m:num>
                        <m:r>
                          <m:rPr>
                            <m:nor/>
                          </m:rPr>
                          <a:rPr lang="fr-FR" sz="2800" i="0">
                            <a:latin typeface="UTM Avo" panose="02040603050506020204" pitchFamily="18" charset="0"/>
                            <a:ea typeface="Calibri"/>
                            <a:cs typeface="Times New Roman"/>
                          </a:rPr>
                          <m:t>9</m:t>
                        </m:r>
                      </m:num>
                      <m:den>
                        <m:r>
                          <m:rPr>
                            <m:nor/>
                          </m:rPr>
                          <a:rPr lang="fr-FR" sz="2800" i="0">
                            <a:latin typeface="UTM Avo" panose="02040603050506020204" pitchFamily="18" charset="0"/>
                            <a:ea typeface="Calibri"/>
                            <a:cs typeface="Times New Roman"/>
                          </a:rPr>
                          <m:t>11</m:t>
                        </m:r>
                      </m:den>
                    </m:f>
                  </m:oMath>
                </a14:m>
                <a:endParaRPr sz="2800" dirty="0">
                  <a:latin typeface="UTM Avo" panose="02040603050506020204" pitchFamily="18" charset="0"/>
                </a:endParaRPr>
              </a:p>
            </p:txBody>
          </p:sp>
        </mc:Choice>
        <mc:Fallback xmlns="">
          <p:sp>
            <p:nvSpPr>
              <p:cNvPr id="302" name="Google Shape;302;p4"/>
              <p:cNvSpPr>
                <a:spLocks noRot="1" noChangeAspect="1" noMove="1" noResize="1" noEditPoints="1" noAdjustHandles="1" noChangeArrowheads="1" noChangeShapeType="1" noTextEdit="1"/>
              </p:cNvSpPr>
              <p:nvPr/>
            </p:nvSpPr>
            <p:spPr>
              <a:xfrm>
                <a:off x="6442364" y="2718993"/>
                <a:ext cx="4535056" cy="1330036"/>
              </a:xfrm>
              <a:prstGeom prst="roundRect">
                <a:avLst>
                  <a:gd name="adj" fmla="val 16667"/>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3" name="Google Shape;303;p4"/>
              <p:cNvSpPr/>
              <p:nvPr/>
            </p:nvSpPr>
            <p:spPr>
              <a:xfrm>
                <a:off x="6442363" y="4353739"/>
                <a:ext cx="4535056" cy="133003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algn="ctr" defTabSz="609630">
                  <a:buSzPts val="3200"/>
                </a:pPr>
                <a:r>
                  <a:rPr lang="fr-FR" sz="2800" dirty="0">
                    <a:latin typeface="UTM Avo" panose="02040603050506020204" pitchFamily="18" charset="0"/>
                    <a:ea typeface="Calibri"/>
                  </a:rPr>
                  <a:t>D</a:t>
                </a:r>
                <a:r>
                  <a:rPr lang="fr-FR" sz="2800" dirty="0">
                    <a:latin typeface="Times New Roman"/>
                    <a:ea typeface="Calibri"/>
                  </a:rPr>
                  <a:t>. </a:t>
                </a:r>
                <a14:m>
                  <m:oMath xmlns:m="http://schemas.openxmlformats.org/officeDocument/2006/math">
                    <m:f>
                      <m:fPr>
                        <m:ctrlPr>
                          <a:rPr lang="en-US" sz="2800" i="1">
                            <a:latin typeface="Cambria Math" panose="02040503050406030204" pitchFamily="18" charset="0"/>
                            <a:cs typeface="Times New Roman"/>
                          </a:rPr>
                        </m:ctrlPr>
                      </m:fPr>
                      <m:num>
                        <m:r>
                          <m:rPr>
                            <m:nor/>
                          </m:rPr>
                          <a:rPr lang="fr-FR" sz="2800" b="0" i="0">
                            <a:latin typeface="UTM Avo" panose="02040603050506020204" pitchFamily="18" charset="0"/>
                            <a:ea typeface="Calibri"/>
                            <a:cs typeface="Times New Roman"/>
                          </a:rPr>
                          <m:t>11</m:t>
                        </m:r>
                      </m:num>
                      <m:den>
                        <m:r>
                          <m:rPr>
                            <m:nor/>
                          </m:rPr>
                          <a:rPr lang="fr-FR" sz="2800" b="0" i="0">
                            <a:latin typeface="UTM Avo" panose="02040603050506020204" pitchFamily="18" charset="0"/>
                            <a:ea typeface="Calibri"/>
                            <a:cs typeface="Times New Roman"/>
                          </a:rPr>
                          <m:t>9</m:t>
                        </m:r>
                      </m:den>
                    </m:f>
                  </m:oMath>
                </a14:m>
                <a:endParaRPr sz="2800" dirty="0">
                  <a:latin typeface="UTM Avo" panose="02040603050506020204" pitchFamily="18" charset="0"/>
                </a:endParaRPr>
              </a:p>
            </p:txBody>
          </p:sp>
        </mc:Choice>
        <mc:Fallback>
          <p:sp>
            <p:nvSpPr>
              <p:cNvPr id="303" name="Google Shape;303;p4"/>
              <p:cNvSpPr>
                <a:spLocks noRot="1" noChangeAspect="1" noMove="1" noResize="1" noEditPoints="1" noAdjustHandles="1" noChangeArrowheads="1" noChangeShapeType="1" noTextEdit="1"/>
              </p:cNvSpPr>
              <p:nvPr/>
            </p:nvSpPr>
            <p:spPr>
              <a:xfrm>
                <a:off x="6442363" y="4353739"/>
                <a:ext cx="4535056" cy="1330036"/>
              </a:xfrm>
              <a:prstGeom prst="roundRect">
                <a:avLst>
                  <a:gd name="adj" fmla="val 16667"/>
                </a:avLst>
              </a:prstGeom>
              <a:blipFill>
                <a:blip r:embed="rId12"/>
                <a:stretch>
                  <a:fillRect/>
                </a:stretch>
              </a:blipFill>
              <a:ln>
                <a:noFill/>
              </a:ln>
            </p:spPr>
            <p:txBody>
              <a:bodyPr/>
              <a:lstStyle/>
              <a:p>
                <a:r>
                  <a:rPr lang="en-US">
                    <a:noFill/>
                  </a:rPr>
                  <a:t> </a:t>
                </a:r>
              </a:p>
            </p:txBody>
          </p:sp>
        </mc:Fallback>
      </mc:AlternateContent>
      <p:pic>
        <p:nvPicPr>
          <p:cNvPr id="305" name="Google Shape;305;p4">
            <a:hlinkClick r:id="rId13" action="ppaction://hlinksldjump"/>
          </p:cNvPr>
          <p:cNvPicPr preferRelativeResize="0"/>
          <p:nvPr/>
        </p:nvPicPr>
        <p:blipFill rotWithShape="1">
          <a:blip r:embed="rId14">
            <a:alphaModFix/>
          </a:blip>
          <a:srcRect/>
          <a:stretch/>
        </p:blipFill>
        <p:spPr>
          <a:xfrm>
            <a:off x="10551345" y="5429840"/>
            <a:ext cx="1640656" cy="1493131"/>
          </a:xfrm>
          <a:prstGeom prst="rect">
            <a:avLst/>
          </a:prstGeom>
          <a:noFill/>
          <a:ln>
            <a:noFill/>
          </a:ln>
        </p:spPr>
      </p:pic>
      <p:pic>
        <p:nvPicPr>
          <p:cNvPr id="306" name="Google Shape;306;p4"/>
          <p:cNvPicPr preferRelativeResize="0"/>
          <p:nvPr/>
        </p:nvPicPr>
        <p:blipFill rotWithShape="1">
          <a:blip r:embed="rId15">
            <a:alphaModFix/>
          </a:blip>
          <a:srcRect/>
          <a:stretch/>
        </p:blipFill>
        <p:spPr>
          <a:xfrm>
            <a:off x="-2" y="4714812"/>
            <a:ext cx="969793" cy="2143189"/>
          </a:xfrm>
          <a:prstGeom prst="rect">
            <a:avLst/>
          </a:prstGeom>
          <a:noFill/>
          <a:ln>
            <a:noFill/>
          </a:ln>
        </p:spPr>
      </p:pic>
      <p:pic>
        <p:nvPicPr>
          <p:cNvPr id="307" name="Google Shape;307;p4"/>
          <p:cNvPicPr preferRelativeResize="0"/>
          <p:nvPr/>
        </p:nvPicPr>
        <p:blipFill rotWithShape="1">
          <a:blip r:embed="rId16">
            <a:alphaModFix/>
          </a:blip>
          <a:srcRect/>
          <a:stretch/>
        </p:blipFill>
        <p:spPr>
          <a:xfrm>
            <a:off x="-42431" y="6181815"/>
            <a:ext cx="933724" cy="664112"/>
          </a:xfrm>
          <a:prstGeom prst="rect">
            <a:avLst/>
          </a:prstGeom>
          <a:noFill/>
          <a:ln>
            <a:noFill/>
          </a:ln>
        </p:spPr>
      </p:pic>
      <p:pic>
        <p:nvPicPr>
          <p:cNvPr id="2" name="Picture 1">
            <a:extLst>
              <a:ext uri="{FF2B5EF4-FFF2-40B4-BE49-F238E27FC236}">
                <a16:creationId xmlns:a16="http://schemas.microsoft.com/office/drawing/2014/main" id="{D9E3B056-A56C-774F-66C6-91F5060B0FE4}"/>
              </a:ext>
            </a:extLst>
          </p:cNvPr>
          <p:cNvPicPr>
            <a:picLocks noChangeAspect="1"/>
          </p:cNvPicPr>
          <p:nvPr/>
        </p:nvPicPr>
        <p:blipFill>
          <a:blip r:embed="rId17"/>
          <a:stretch>
            <a:fillRect/>
          </a:stretch>
        </p:blipFill>
        <p:spPr>
          <a:xfrm>
            <a:off x="0" y="1"/>
            <a:ext cx="750013" cy="836322"/>
          </a:xfrm>
          <a:prstGeom prst="rect">
            <a:avLst/>
          </a:prstGeom>
          <a:solidFill>
            <a:schemeClr val="bg1"/>
          </a:solidFill>
        </p:spPr>
      </p:pic>
    </p:spTree>
    <p:extLst>
      <p:ext uri="{BB962C8B-B14F-4D97-AF65-F5344CB8AC3E}">
        <p14:creationId xmlns:p14="http://schemas.microsoft.com/office/powerpoint/2010/main" val="149914760"/>
      </p:ext>
    </p:extLst>
  </p:cSld>
  <p:clrMapOvr>
    <a:masterClrMapping/>
  </p:clrMapOvr>
  <p:transition>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0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303"/>
                                        </p:tgtEl>
                                        <p:attrNameLst>
                                          <p:attrName>fillcolor</p:attrName>
                                        </p:attrNameLst>
                                      </p:cBhvr>
                                      <p:to>
                                        <a:srgbClr val="70AD47"/>
                                      </p:to>
                                    </p:animClr>
                                    <p:set>
                                      <p:cBhvr>
                                        <p:cTn id="7" dur="500" fill="hold"/>
                                        <p:tgtEl>
                                          <p:spTgt spid="303"/>
                                        </p:tgtEl>
                                        <p:attrNameLst>
                                          <p:attrName>fill.type</p:attrName>
                                        </p:attrNameLst>
                                      </p:cBhvr>
                                      <p:to>
                                        <p:strVal val="solid"/>
                                      </p:to>
                                    </p:set>
                                    <p:set>
                                      <p:cBhvr>
                                        <p:cTn id="8" dur="500" fill="hold"/>
                                        <p:tgtEl>
                                          <p:spTgt spid="30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03"/>
                  </p:tgtEl>
                </p:cond>
              </p:nextCondLst>
            </p:seq>
            <p:seq concurrent="1" nextAc="seek">
              <p:cTn id="9" restart="whenNotActive" fill="hold" evtFilter="cancelBubble" nodeType="interactiveSeq">
                <p:stCondLst>
                  <p:cond evt="onClick" delay="0">
                    <p:tgtEl>
                      <p:spTgt spid="30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300"/>
                                        </p:tgtEl>
                                        <p:attrNameLst>
                                          <p:attrName>fillcolor</p:attrName>
                                        </p:attrNameLst>
                                      </p:cBhvr>
                                      <p:to>
                                        <a:srgbClr val="ED7D31"/>
                                      </p:to>
                                    </p:animClr>
                                    <p:set>
                                      <p:cBhvr>
                                        <p:cTn id="14" dur="500" fill="hold"/>
                                        <p:tgtEl>
                                          <p:spTgt spid="300"/>
                                        </p:tgtEl>
                                        <p:attrNameLst>
                                          <p:attrName>fill.type</p:attrName>
                                        </p:attrNameLst>
                                      </p:cBhvr>
                                      <p:to>
                                        <p:strVal val="solid"/>
                                      </p:to>
                                    </p:set>
                                    <p:set>
                                      <p:cBhvr>
                                        <p:cTn id="15" dur="500" fill="hold"/>
                                        <p:tgtEl>
                                          <p:spTgt spid="300"/>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0"/>
                  </p:tgtEl>
                </p:cond>
              </p:nextCondLst>
            </p:seq>
            <p:seq concurrent="1" nextAc="seek">
              <p:cTn id="16" restart="whenNotActive" fill="hold" evtFilter="cancelBubble" nodeType="interactiveSeq">
                <p:stCondLst>
                  <p:cond evt="onClick" delay="0">
                    <p:tgtEl>
                      <p:spTgt spid="30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302"/>
                                        </p:tgtEl>
                                        <p:attrNameLst>
                                          <p:attrName>fillcolor</p:attrName>
                                        </p:attrNameLst>
                                      </p:cBhvr>
                                      <p:to>
                                        <a:srgbClr val="ED7D31"/>
                                      </p:to>
                                    </p:animClr>
                                    <p:set>
                                      <p:cBhvr>
                                        <p:cTn id="21" dur="500" fill="hold"/>
                                        <p:tgtEl>
                                          <p:spTgt spid="302"/>
                                        </p:tgtEl>
                                        <p:attrNameLst>
                                          <p:attrName>fill.type</p:attrName>
                                        </p:attrNameLst>
                                      </p:cBhvr>
                                      <p:to>
                                        <p:strVal val="solid"/>
                                      </p:to>
                                    </p:set>
                                    <p:set>
                                      <p:cBhvr>
                                        <p:cTn id="22" dur="500" fill="hold"/>
                                        <p:tgtEl>
                                          <p:spTgt spid="302"/>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2"/>
                  </p:tgtEl>
                </p:cond>
              </p:nextCondLst>
            </p:seq>
            <p:seq concurrent="1" nextAc="seek">
              <p:cTn id="23" restart="whenNotActive" fill="hold" evtFilter="cancelBubble" nodeType="interactiveSeq">
                <p:stCondLst>
                  <p:cond evt="onClick" delay="0">
                    <p:tgtEl>
                      <p:spTgt spid="301"/>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301"/>
                                        </p:tgtEl>
                                        <p:attrNameLst>
                                          <p:attrName>fillcolor</p:attrName>
                                        </p:attrNameLst>
                                      </p:cBhvr>
                                      <p:to>
                                        <a:srgbClr val="ED7D31"/>
                                      </p:to>
                                    </p:animClr>
                                    <p:set>
                                      <p:cBhvr>
                                        <p:cTn id="28" dur="500" fill="hold"/>
                                        <p:tgtEl>
                                          <p:spTgt spid="301"/>
                                        </p:tgtEl>
                                        <p:attrNameLst>
                                          <p:attrName>fill.type</p:attrName>
                                        </p:attrNameLst>
                                      </p:cBhvr>
                                      <p:to>
                                        <p:strVal val="solid"/>
                                      </p:to>
                                    </p:set>
                                    <p:set>
                                      <p:cBhvr>
                                        <p:cTn id="29" dur="500" fill="hold"/>
                                        <p:tgtEl>
                                          <p:spTgt spid="301"/>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DBFF5"/>
        </a:solidFill>
        <a:effectLst/>
      </p:bgPr>
    </p:bg>
    <p:spTree>
      <p:nvGrpSpPr>
        <p:cNvPr id="1" name="Shape 311"/>
        <p:cNvGrpSpPr/>
        <p:nvPr/>
      </p:nvGrpSpPr>
      <p:grpSpPr>
        <a:xfrm>
          <a:off x="0" y="0"/>
          <a:ext cx="0" cy="0"/>
          <a:chOff x="0" y="0"/>
          <a:chExt cx="0" cy="0"/>
        </a:xfrm>
      </p:grpSpPr>
      <p:pic>
        <p:nvPicPr>
          <p:cNvPr id="312" name="Google Shape;312;p5"/>
          <p:cNvPicPr preferRelativeResize="0"/>
          <p:nvPr/>
        </p:nvPicPr>
        <p:blipFill rotWithShape="1">
          <a:blip r:embed="rId5">
            <a:alphaModFix/>
          </a:blip>
          <a:srcRect l="19098" r="5935" b="68133"/>
          <a:stretch/>
        </p:blipFill>
        <p:spPr>
          <a:xfrm>
            <a:off x="1" y="4849769"/>
            <a:ext cx="12192000" cy="2008232"/>
          </a:xfrm>
          <a:prstGeom prst="rect">
            <a:avLst/>
          </a:prstGeom>
          <a:noFill/>
          <a:ln>
            <a:noFill/>
          </a:ln>
        </p:spPr>
      </p:pic>
      <p:pic>
        <p:nvPicPr>
          <p:cNvPr id="313" name="Google Shape;313;p5"/>
          <p:cNvPicPr preferRelativeResize="0"/>
          <p:nvPr/>
        </p:nvPicPr>
        <p:blipFill rotWithShape="1">
          <a:blip r:embed="rId6">
            <a:alphaModFix/>
          </a:blip>
          <a:srcRect/>
          <a:stretch/>
        </p:blipFill>
        <p:spPr>
          <a:xfrm>
            <a:off x="399327" y="623932"/>
            <a:ext cx="683736" cy="519069"/>
          </a:xfrm>
          <a:prstGeom prst="rect">
            <a:avLst/>
          </a:prstGeom>
          <a:noFill/>
          <a:ln>
            <a:noFill/>
          </a:ln>
        </p:spPr>
      </p:pic>
      <p:pic>
        <p:nvPicPr>
          <p:cNvPr id="314" name="Google Shape;314;p5"/>
          <p:cNvPicPr preferRelativeResize="0"/>
          <p:nvPr/>
        </p:nvPicPr>
        <p:blipFill rotWithShape="1">
          <a:blip r:embed="rId7">
            <a:alphaModFix/>
          </a:blip>
          <a:srcRect/>
          <a:stretch/>
        </p:blipFill>
        <p:spPr>
          <a:xfrm>
            <a:off x="11098763" y="1143002"/>
            <a:ext cx="611677" cy="417469"/>
          </a:xfrm>
          <a:prstGeom prst="rect">
            <a:avLst/>
          </a:prstGeom>
          <a:noFill/>
          <a:ln>
            <a:noFill/>
          </a:ln>
        </p:spPr>
      </p:pic>
      <mc:AlternateContent xmlns:mc="http://schemas.openxmlformats.org/markup-compatibility/2006" xmlns:a14="http://schemas.microsoft.com/office/drawing/2010/main">
        <mc:Choice Requires="a14">
          <p:sp>
            <p:nvSpPr>
              <p:cNvPr id="315" name="Google Shape;315;p5"/>
              <p:cNvSpPr/>
              <p:nvPr/>
            </p:nvSpPr>
            <p:spPr>
              <a:xfrm>
                <a:off x="1214582" y="419138"/>
                <a:ext cx="9762837" cy="1995055"/>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algn="ctr" defTabSz="609630">
                  <a:spcAft>
                    <a:spcPts val="533"/>
                  </a:spcAft>
                </a:pPr>
                <a:r>
                  <a:rPr lang="en-US" sz="2400" b="1" dirty="0" err="1">
                    <a:solidFill>
                      <a:srgbClr val="C00000"/>
                    </a:solidFill>
                    <a:latin typeface="UTM Avo" panose="02040603050506020204" pitchFamily="18" charset="0"/>
                  </a:rPr>
                  <a:t>Câu</a:t>
                </a:r>
                <a:r>
                  <a:rPr lang="en-US" sz="2400" b="1" dirty="0">
                    <a:solidFill>
                      <a:srgbClr val="C00000"/>
                    </a:solidFill>
                    <a:latin typeface="UTM Avo" panose="02040603050506020204" pitchFamily="18" charset="0"/>
                  </a:rPr>
                  <a:t> </a:t>
                </a:r>
                <a:r>
                  <a:rPr lang="en-US" sz="2400" b="1" dirty="0" err="1">
                    <a:solidFill>
                      <a:srgbClr val="C00000"/>
                    </a:solidFill>
                    <a:latin typeface="UTM Avo" panose="02040603050506020204" pitchFamily="18" charset="0"/>
                  </a:rPr>
                  <a:t>hỏi</a:t>
                </a:r>
                <a:r>
                  <a:rPr lang="en-US" sz="2400" b="1" dirty="0">
                    <a:solidFill>
                      <a:srgbClr val="C00000"/>
                    </a:solidFill>
                    <a:latin typeface="UTM Avo" panose="02040603050506020204" pitchFamily="18" charset="0"/>
                  </a:rPr>
                  <a:t> 3: </a:t>
                </a:r>
                <a:r>
                  <a:rPr lang="en-US" sz="2400" dirty="0" err="1">
                    <a:latin typeface="UTM Avo" panose="02040603050506020204" pitchFamily="18" charset="0"/>
                  </a:rPr>
                  <a:t>Có</a:t>
                </a:r>
                <a:r>
                  <a:rPr lang="en-US" sz="2400" dirty="0">
                    <a:latin typeface="UTM Avo" panose="02040603050506020204" pitchFamily="18" charset="0"/>
                  </a:rPr>
                  <a:t> 30 </a:t>
                </a:r>
                <a:r>
                  <a:rPr lang="en-US" sz="2400" dirty="0" err="1">
                    <a:latin typeface="UTM Avo" panose="02040603050506020204" pitchFamily="18" charset="0"/>
                  </a:rPr>
                  <a:t>bạn</a:t>
                </a:r>
                <a:r>
                  <a:rPr lang="en-US" sz="2400" dirty="0">
                    <a:latin typeface="UTM Avo" panose="02040603050506020204" pitchFamily="18" charset="0"/>
                  </a:rPr>
                  <a:t> </a:t>
                </a:r>
                <a:r>
                  <a:rPr lang="en-US" sz="2400" dirty="0" err="1">
                    <a:latin typeface="UTM Avo" panose="02040603050506020204" pitchFamily="18" charset="0"/>
                  </a:rPr>
                  <a:t>tham</a:t>
                </a:r>
                <a:r>
                  <a:rPr lang="en-US" sz="2400" dirty="0">
                    <a:latin typeface="UTM Avo" panose="02040603050506020204" pitchFamily="18" charset="0"/>
                  </a:rPr>
                  <a:t> </a:t>
                </a:r>
                <a:r>
                  <a:rPr lang="en-US" sz="2400" dirty="0" err="1">
                    <a:latin typeface="UTM Avo" panose="02040603050506020204" pitchFamily="18" charset="0"/>
                  </a:rPr>
                  <a:t>gia</a:t>
                </a:r>
                <a:r>
                  <a:rPr lang="en-US" sz="2400" dirty="0">
                    <a:latin typeface="UTM Avo" panose="02040603050506020204" pitchFamily="18" charset="0"/>
                  </a:rPr>
                  <a:t> </a:t>
                </a:r>
                <a:r>
                  <a:rPr lang="en-US" sz="2400" dirty="0" err="1">
                    <a:latin typeface="UTM Avo" panose="02040603050506020204" pitchFamily="18" charset="0"/>
                  </a:rPr>
                  <a:t>đội</a:t>
                </a:r>
                <a:r>
                  <a:rPr lang="en-US" sz="2400" dirty="0">
                    <a:latin typeface="UTM Avo" panose="02040603050506020204" pitchFamily="18" charset="0"/>
                  </a:rPr>
                  <a:t> </a:t>
                </a:r>
                <a:r>
                  <a:rPr lang="en-US" sz="2400" dirty="0" err="1">
                    <a:latin typeface="UTM Avo" panose="02040603050506020204" pitchFamily="18" charset="0"/>
                  </a:rPr>
                  <a:t>văn</a:t>
                </a:r>
                <a:r>
                  <a:rPr lang="en-US" sz="2400" dirty="0">
                    <a:latin typeface="UTM Avo" panose="02040603050506020204" pitchFamily="18" charset="0"/>
                  </a:rPr>
                  <a:t> </a:t>
                </a:r>
                <a:r>
                  <a:rPr lang="en-US" sz="2400" dirty="0" err="1">
                    <a:latin typeface="UTM Avo" panose="02040603050506020204" pitchFamily="18" charset="0"/>
                  </a:rPr>
                  <a:t>nghệ</a:t>
                </a:r>
                <a:r>
                  <a:rPr lang="en-US" sz="2400" dirty="0">
                    <a:latin typeface="UTM Avo" panose="02040603050506020204" pitchFamily="18" charset="0"/>
                  </a:rPr>
                  <a:t> </a:t>
                </a:r>
                <a:r>
                  <a:rPr lang="en-US" sz="2400" dirty="0" err="1">
                    <a:latin typeface="UTM Avo" panose="02040603050506020204" pitchFamily="18" charset="0"/>
                  </a:rPr>
                  <a:t>của</a:t>
                </a:r>
                <a:r>
                  <a:rPr lang="en-US" sz="2400" dirty="0">
                    <a:latin typeface="UTM Avo" panose="02040603050506020204" pitchFamily="18" charset="0"/>
                  </a:rPr>
                  <a:t> </a:t>
                </a:r>
                <a:r>
                  <a:rPr lang="en-US" sz="2400" dirty="0" err="1">
                    <a:latin typeface="UTM Avo" panose="02040603050506020204" pitchFamily="18" charset="0"/>
                  </a:rPr>
                  <a:t>trường</a:t>
                </a:r>
                <a:r>
                  <a:rPr lang="en-US" sz="2400" dirty="0">
                    <a:latin typeface="UTM Avo" panose="02040603050506020204" pitchFamily="18" charset="0"/>
                  </a:rPr>
                  <a:t>, </a:t>
                </a:r>
                <a:r>
                  <a:rPr lang="en-US" sz="2400" dirty="0" err="1">
                    <a:latin typeface="UTM Avo" panose="02040603050506020204" pitchFamily="18" charset="0"/>
                  </a:rPr>
                  <a:t>trong</a:t>
                </a:r>
                <a:r>
                  <a:rPr lang="en-US" sz="2400" dirty="0">
                    <a:latin typeface="UTM Avo" panose="02040603050506020204" pitchFamily="18" charset="0"/>
                  </a:rPr>
                  <a:t> </a:t>
                </a:r>
                <a:r>
                  <a:rPr lang="en-US" sz="2400" dirty="0" err="1">
                    <a:latin typeface="UTM Avo" panose="02040603050506020204" pitchFamily="18" charset="0"/>
                  </a:rPr>
                  <a:t>đó</a:t>
                </a:r>
                <a:r>
                  <a:rPr lang="en-US" sz="2400" dirty="0">
                    <a:latin typeface="UTM Avo" panose="02040603050506020204" pitchFamily="18" charset="0"/>
                  </a:rPr>
                  <a:t>, </a:t>
                </a:r>
                <a:r>
                  <a:rPr lang="en-US" sz="2400" dirty="0" err="1">
                    <a:latin typeface="UTM Avo" panose="02040603050506020204" pitchFamily="18" charset="0"/>
                  </a:rPr>
                  <a:t>số</a:t>
                </a:r>
                <a:r>
                  <a:rPr lang="en-US" sz="2400" dirty="0">
                    <a:latin typeface="UTM Avo" panose="02040603050506020204" pitchFamily="18" charset="0"/>
                  </a:rPr>
                  <a:t> </a:t>
                </a:r>
                <a:r>
                  <a:rPr lang="en-US" sz="2400" dirty="0" err="1">
                    <a:latin typeface="UTM Avo" panose="02040603050506020204" pitchFamily="18" charset="0"/>
                  </a:rPr>
                  <a:t>bạn</a:t>
                </a:r>
                <a:r>
                  <a:rPr lang="en-US" sz="2400" dirty="0">
                    <a:latin typeface="UTM Avo" panose="02040603050506020204" pitchFamily="18" charset="0"/>
                  </a:rPr>
                  <a:t> </a:t>
                </a:r>
                <a:r>
                  <a:rPr lang="en-US" sz="2400" dirty="0" err="1">
                    <a:latin typeface="UTM Avo" panose="02040603050506020204" pitchFamily="18" charset="0"/>
                  </a:rPr>
                  <a:t>nam</a:t>
                </a:r>
                <a:r>
                  <a:rPr lang="en-US" sz="2400" dirty="0">
                    <a:latin typeface="UTM Avo" panose="02040603050506020204" pitchFamily="18" charset="0"/>
                  </a:rPr>
                  <a:t> </a:t>
                </a:r>
                <a:r>
                  <a:rPr lang="en-US" sz="2400" dirty="0" err="1">
                    <a:latin typeface="UTM Avo" panose="02040603050506020204" pitchFamily="18" charset="0"/>
                  </a:rPr>
                  <a:t>tham</a:t>
                </a:r>
                <a:r>
                  <a:rPr lang="en-US" sz="2400" dirty="0">
                    <a:latin typeface="UTM Avo" panose="02040603050506020204" pitchFamily="18" charset="0"/>
                  </a:rPr>
                  <a:t> </a:t>
                </a:r>
                <a:r>
                  <a:rPr lang="en-US" sz="2400" dirty="0" err="1">
                    <a:latin typeface="UTM Avo" panose="02040603050506020204" pitchFamily="18" charset="0"/>
                  </a:rPr>
                  <a:t>gia</a:t>
                </a:r>
                <a:r>
                  <a:rPr lang="en-US" sz="2400" dirty="0">
                    <a:latin typeface="UTM Avo" panose="02040603050506020204" pitchFamily="18" charset="0"/>
                  </a:rPr>
                  <a:t> </a:t>
                </a:r>
                <a:r>
                  <a:rPr lang="en-US" sz="2400" dirty="0" err="1">
                    <a:latin typeface="UTM Avo" panose="02040603050506020204" pitchFamily="18" charset="0"/>
                  </a:rPr>
                  <a:t>chiếm</a:t>
                </a:r>
                <a:r>
                  <a:rPr lang="en-US" sz="2400" dirty="0">
                    <a:latin typeface="UTM Avo" panose="02040603050506020204" pitchFamily="18" charset="0"/>
                  </a:rPr>
                  <a:t> </a:t>
                </a:r>
                <a14:m>
                  <m:oMath xmlns:m="http://schemas.openxmlformats.org/officeDocument/2006/math">
                    <m:f>
                      <m:fPr>
                        <m:ctrlPr>
                          <a:rPr lang="en-US" sz="2400" i="1">
                            <a:latin typeface="Cambria Math" panose="02040503050406030204" pitchFamily="18" charset="0"/>
                          </a:rPr>
                        </m:ctrlPr>
                      </m:fPr>
                      <m:num>
                        <m:r>
                          <m:rPr>
                            <m:nor/>
                          </m:rPr>
                          <a:rPr lang="en-US" sz="2400" i="0">
                            <a:latin typeface="UTM Avo" panose="02040603050506020204" pitchFamily="18" charset="0"/>
                          </a:rPr>
                          <m:t>1</m:t>
                        </m:r>
                      </m:num>
                      <m:den>
                        <m:r>
                          <m:rPr>
                            <m:nor/>
                          </m:rPr>
                          <a:rPr lang="en-US" sz="2400" i="0">
                            <a:latin typeface="UTM Avo" panose="02040603050506020204" pitchFamily="18" charset="0"/>
                          </a:rPr>
                          <m:t>3</m:t>
                        </m:r>
                      </m:den>
                    </m:f>
                  </m:oMath>
                </a14:m>
                <a:r>
                  <a:rPr lang="en-US" sz="2400" dirty="0">
                    <a:latin typeface="UTM Avo" panose="02040603050506020204" pitchFamily="18" charset="0"/>
                  </a:rPr>
                  <a:t> </a:t>
                </a:r>
                <a:r>
                  <a:rPr lang="en-US" sz="2400" dirty="0" err="1">
                    <a:latin typeface="UTM Avo" panose="02040603050506020204" pitchFamily="18" charset="0"/>
                  </a:rPr>
                  <a:t>số</a:t>
                </a:r>
                <a:r>
                  <a:rPr lang="en-US" sz="2400" dirty="0">
                    <a:latin typeface="UTM Avo" panose="02040603050506020204" pitchFamily="18" charset="0"/>
                  </a:rPr>
                  <a:t> </a:t>
                </a:r>
                <a:r>
                  <a:rPr lang="en-US" sz="2400" dirty="0" err="1">
                    <a:latin typeface="UTM Avo" panose="02040603050506020204" pitchFamily="18" charset="0"/>
                  </a:rPr>
                  <a:t>bạn</a:t>
                </a:r>
                <a:r>
                  <a:rPr lang="en-US" sz="2400" dirty="0">
                    <a:latin typeface="UTM Avo" panose="02040603050506020204" pitchFamily="18" charset="0"/>
                  </a:rPr>
                  <a:t> </a:t>
                </a:r>
                <a:r>
                  <a:rPr lang="en-US" sz="2400" dirty="0" err="1">
                    <a:latin typeface="UTM Avo" panose="02040603050506020204" pitchFamily="18" charset="0"/>
                  </a:rPr>
                  <a:t>trong</a:t>
                </a:r>
                <a:r>
                  <a:rPr lang="en-US" sz="2400" dirty="0">
                    <a:latin typeface="UTM Avo" panose="02040603050506020204" pitchFamily="18" charset="0"/>
                  </a:rPr>
                  <a:t> </a:t>
                </a:r>
                <a:r>
                  <a:rPr lang="en-US" sz="2400" dirty="0" err="1">
                    <a:latin typeface="UTM Avo" panose="02040603050506020204" pitchFamily="18" charset="0"/>
                  </a:rPr>
                  <a:t>đội</a:t>
                </a:r>
                <a:r>
                  <a:rPr lang="en-US" sz="2400" dirty="0">
                    <a:latin typeface="UTM Avo" panose="02040603050506020204" pitchFamily="18" charset="0"/>
                  </a:rPr>
                  <a:t>. </a:t>
                </a:r>
                <a:r>
                  <a:rPr lang="en-US" sz="2400" dirty="0" err="1">
                    <a:latin typeface="UTM Avo" panose="02040603050506020204" pitchFamily="18" charset="0"/>
                  </a:rPr>
                  <a:t>Hỏi</a:t>
                </a:r>
                <a:r>
                  <a:rPr lang="en-US" sz="2400" dirty="0">
                    <a:latin typeface="UTM Avo" panose="02040603050506020204" pitchFamily="18" charset="0"/>
                  </a:rPr>
                  <a:t> </a:t>
                </a:r>
                <a:r>
                  <a:rPr lang="en-US" sz="2400" dirty="0" err="1">
                    <a:latin typeface="UTM Avo" panose="02040603050506020204" pitchFamily="18" charset="0"/>
                  </a:rPr>
                  <a:t>có</a:t>
                </a:r>
                <a:r>
                  <a:rPr lang="en-US" sz="2400" dirty="0">
                    <a:latin typeface="UTM Avo" panose="02040603050506020204" pitchFamily="18" charset="0"/>
                  </a:rPr>
                  <a:t> </a:t>
                </a:r>
                <a:r>
                  <a:rPr lang="en-US" sz="2400" dirty="0" err="1">
                    <a:latin typeface="UTM Avo" panose="02040603050506020204" pitchFamily="18" charset="0"/>
                  </a:rPr>
                  <a:t>bao</a:t>
                </a:r>
                <a:r>
                  <a:rPr lang="en-US" sz="2400" dirty="0">
                    <a:latin typeface="UTM Avo" panose="02040603050506020204" pitchFamily="18" charset="0"/>
                  </a:rPr>
                  <a:t> </a:t>
                </a:r>
                <a:r>
                  <a:rPr lang="en-US" sz="2400" dirty="0" err="1">
                    <a:latin typeface="UTM Avo" panose="02040603050506020204" pitchFamily="18" charset="0"/>
                  </a:rPr>
                  <a:t>nhiêu</a:t>
                </a:r>
                <a:r>
                  <a:rPr lang="en-US" sz="2400" dirty="0">
                    <a:latin typeface="UTM Avo" panose="02040603050506020204" pitchFamily="18" charset="0"/>
                  </a:rPr>
                  <a:t> </a:t>
                </a:r>
                <a:r>
                  <a:rPr lang="en-US" sz="2400" dirty="0" err="1">
                    <a:latin typeface="UTM Avo" panose="02040603050506020204" pitchFamily="18" charset="0"/>
                  </a:rPr>
                  <a:t>bạn</a:t>
                </a:r>
                <a:r>
                  <a:rPr lang="en-US" sz="2400" dirty="0">
                    <a:latin typeface="UTM Avo" panose="02040603050506020204" pitchFamily="18" charset="0"/>
                  </a:rPr>
                  <a:t> </a:t>
                </a:r>
                <a:r>
                  <a:rPr lang="en-US" sz="2400" dirty="0" err="1">
                    <a:latin typeface="UTM Avo" panose="02040603050506020204" pitchFamily="18" charset="0"/>
                  </a:rPr>
                  <a:t>nữ</a:t>
                </a:r>
                <a:r>
                  <a:rPr lang="en-US" sz="2400" dirty="0">
                    <a:latin typeface="UTM Avo" panose="02040603050506020204" pitchFamily="18" charset="0"/>
                  </a:rPr>
                  <a:t> </a:t>
                </a:r>
                <a:r>
                  <a:rPr lang="en-US" sz="2400" dirty="0" err="1">
                    <a:latin typeface="UTM Avo" panose="02040603050506020204" pitchFamily="18" charset="0"/>
                  </a:rPr>
                  <a:t>tham</a:t>
                </a:r>
                <a:r>
                  <a:rPr lang="en-US" sz="2400" dirty="0">
                    <a:latin typeface="UTM Avo" panose="02040603050506020204" pitchFamily="18" charset="0"/>
                  </a:rPr>
                  <a:t> </a:t>
                </a:r>
                <a:r>
                  <a:rPr lang="en-US" sz="2400" dirty="0" err="1">
                    <a:latin typeface="UTM Avo" panose="02040603050506020204" pitchFamily="18" charset="0"/>
                  </a:rPr>
                  <a:t>gia</a:t>
                </a:r>
                <a:r>
                  <a:rPr lang="en-US" sz="2400" dirty="0">
                    <a:latin typeface="UTM Avo" panose="02040603050506020204" pitchFamily="18" charset="0"/>
                  </a:rPr>
                  <a:t> </a:t>
                </a:r>
                <a:r>
                  <a:rPr lang="en-US" sz="2400" dirty="0" err="1">
                    <a:latin typeface="UTM Avo" panose="02040603050506020204" pitchFamily="18" charset="0"/>
                  </a:rPr>
                  <a:t>văn</a:t>
                </a:r>
                <a:r>
                  <a:rPr lang="en-US" sz="2400" dirty="0">
                    <a:latin typeface="UTM Avo" panose="02040603050506020204" pitchFamily="18" charset="0"/>
                  </a:rPr>
                  <a:t> </a:t>
                </a:r>
                <a:r>
                  <a:rPr lang="en-US" sz="2400" dirty="0" err="1">
                    <a:latin typeface="UTM Avo" panose="02040603050506020204" pitchFamily="18" charset="0"/>
                  </a:rPr>
                  <a:t>nghệ</a:t>
                </a:r>
                <a:r>
                  <a:rPr lang="en-US" sz="2400" dirty="0">
                    <a:latin typeface="UTM Avo" panose="02040603050506020204" pitchFamily="18" charset="0"/>
                  </a:rPr>
                  <a:t>?</a:t>
                </a:r>
              </a:p>
            </p:txBody>
          </p:sp>
        </mc:Choice>
        <mc:Fallback xmlns="">
          <p:sp>
            <p:nvSpPr>
              <p:cNvPr id="315" name="Google Shape;315;p5"/>
              <p:cNvSpPr>
                <a:spLocks noRot="1" noChangeAspect="1" noMove="1" noResize="1" noEditPoints="1" noAdjustHandles="1" noChangeArrowheads="1" noChangeShapeType="1" noTextEdit="1"/>
              </p:cNvSpPr>
              <p:nvPr/>
            </p:nvSpPr>
            <p:spPr>
              <a:xfrm>
                <a:off x="1214582" y="419138"/>
                <a:ext cx="9762837" cy="1995055"/>
              </a:xfrm>
              <a:prstGeom prst="roundRect">
                <a:avLst>
                  <a:gd name="adj" fmla="val 16667"/>
                </a:avLst>
              </a:prstGeom>
              <a:blipFill>
                <a:blip r:embed="rId8"/>
                <a:stretch>
                  <a:fillRect/>
                </a:stretch>
              </a:blipFill>
              <a:ln>
                <a:noFill/>
              </a:ln>
            </p:spPr>
            <p:txBody>
              <a:bodyPr/>
              <a:lstStyle/>
              <a:p>
                <a:r>
                  <a:rPr lang="en-US">
                    <a:noFill/>
                  </a:rPr>
                  <a:t> </a:t>
                </a:r>
              </a:p>
            </p:txBody>
          </p:sp>
        </mc:Fallback>
      </mc:AlternateContent>
      <p:sp>
        <p:nvSpPr>
          <p:cNvPr id="316" name="Google Shape;316;p5"/>
          <p:cNvSpPr/>
          <p:nvPr/>
        </p:nvSpPr>
        <p:spPr>
          <a:xfrm>
            <a:off x="1214581" y="2718993"/>
            <a:ext cx="4535056" cy="133003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algn="ctr" defTabSz="609630">
              <a:lnSpc>
                <a:spcPct val="150000"/>
              </a:lnSpc>
              <a:buSzPts val="3200"/>
            </a:pPr>
            <a:r>
              <a:rPr lang="en-US" sz="2800" dirty="0">
                <a:latin typeface="UTM Avo" panose="02040603050506020204" pitchFamily="18" charset="0"/>
              </a:rPr>
              <a:t>A. 20</a:t>
            </a:r>
            <a:endParaRPr sz="2800" dirty="0">
              <a:latin typeface="UTM Avo" panose="02040603050506020204" pitchFamily="18" charset="0"/>
            </a:endParaRPr>
          </a:p>
        </p:txBody>
      </p:sp>
      <p:sp>
        <p:nvSpPr>
          <p:cNvPr id="317" name="Google Shape;317;p5"/>
          <p:cNvSpPr/>
          <p:nvPr/>
        </p:nvSpPr>
        <p:spPr>
          <a:xfrm>
            <a:off x="1214581" y="4353739"/>
            <a:ext cx="4535056" cy="133003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algn="ctr" defTabSz="609630">
              <a:lnSpc>
                <a:spcPct val="150000"/>
              </a:lnSpc>
            </a:pPr>
            <a:r>
              <a:rPr lang="en-US" sz="2800" dirty="0">
                <a:latin typeface="UTM Avo" panose="02040603050506020204" pitchFamily="18" charset="0"/>
              </a:rPr>
              <a:t>B. 25</a:t>
            </a:r>
          </a:p>
        </p:txBody>
      </p:sp>
      <p:sp>
        <p:nvSpPr>
          <p:cNvPr id="318" name="Google Shape;318;p5"/>
          <p:cNvSpPr/>
          <p:nvPr/>
        </p:nvSpPr>
        <p:spPr>
          <a:xfrm>
            <a:off x="6442364" y="2718993"/>
            <a:ext cx="4535056" cy="133003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algn="ctr" defTabSz="609630">
              <a:lnSpc>
                <a:spcPct val="150000"/>
              </a:lnSpc>
            </a:pPr>
            <a:r>
              <a:rPr lang="vi-VN" sz="2800" dirty="0"/>
              <a:t>C. </a:t>
            </a:r>
            <a:r>
              <a:rPr lang="en-US" sz="2800" dirty="0">
                <a:latin typeface="UTM Avo" panose="02040603050506020204" pitchFamily="18" charset="0"/>
              </a:rPr>
              <a:t>10</a:t>
            </a:r>
          </a:p>
        </p:txBody>
      </p:sp>
      <p:sp>
        <p:nvSpPr>
          <p:cNvPr id="319" name="Google Shape;319;p5"/>
          <p:cNvSpPr/>
          <p:nvPr/>
        </p:nvSpPr>
        <p:spPr>
          <a:xfrm>
            <a:off x="6442363" y="4353739"/>
            <a:ext cx="4535056" cy="133003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algn="ctr" defTabSz="609630">
              <a:lnSpc>
                <a:spcPct val="150000"/>
              </a:lnSpc>
              <a:buSzPts val="3200"/>
            </a:pPr>
            <a:r>
              <a:rPr lang="vi-VN" sz="2800" dirty="0"/>
              <a:t>D. </a:t>
            </a:r>
            <a:r>
              <a:rPr lang="en-US" sz="2800" dirty="0">
                <a:latin typeface="UTM Avo" panose="02040603050506020204" pitchFamily="18" charset="0"/>
              </a:rPr>
              <a:t>15</a:t>
            </a:r>
            <a:endParaRPr sz="2800" dirty="0">
              <a:latin typeface="UTM Avo" panose="02040603050506020204" pitchFamily="18" charset="0"/>
            </a:endParaRPr>
          </a:p>
        </p:txBody>
      </p:sp>
      <p:pic>
        <p:nvPicPr>
          <p:cNvPr id="321" name="Google Shape;321;p5">
            <a:hlinkClick r:id="rId9" action="ppaction://hlinksldjump"/>
          </p:cNvPr>
          <p:cNvPicPr preferRelativeResize="0"/>
          <p:nvPr/>
        </p:nvPicPr>
        <p:blipFill rotWithShape="1">
          <a:blip r:embed="rId10">
            <a:alphaModFix/>
          </a:blip>
          <a:srcRect/>
          <a:stretch/>
        </p:blipFill>
        <p:spPr>
          <a:xfrm>
            <a:off x="10551345" y="5429840"/>
            <a:ext cx="1640656" cy="1493131"/>
          </a:xfrm>
          <a:prstGeom prst="rect">
            <a:avLst/>
          </a:prstGeom>
          <a:noFill/>
          <a:ln>
            <a:noFill/>
          </a:ln>
        </p:spPr>
      </p:pic>
      <p:pic>
        <p:nvPicPr>
          <p:cNvPr id="322" name="Google Shape;322;p5"/>
          <p:cNvPicPr preferRelativeResize="0"/>
          <p:nvPr/>
        </p:nvPicPr>
        <p:blipFill rotWithShape="1">
          <a:blip r:embed="rId11">
            <a:alphaModFix/>
          </a:blip>
          <a:srcRect/>
          <a:stretch/>
        </p:blipFill>
        <p:spPr>
          <a:xfrm>
            <a:off x="-2" y="4714812"/>
            <a:ext cx="969793" cy="2143189"/>
          </a:xfrm>
          <a:prstGeom prst="rect">
            <a:avLst/>
          </a:prstGeom>
          <a:noFill/>
          <a:ln>
            <a:noFill/>
          </a:ln>
        </p:spPr>
      </p:pic>
      <p:pic>
        <p:nvPicPr>
          <p:cNvPr id="323" name="Google Shape;323;p5"/>
          <p:cNvPicPr preferRelativeResize="0"/>
          <p:nvPr/>
        </p:nvPicPr>
        <p:blipFill rotWithShape="1">
          <a:blip r:embed="rId12">
            <a:alphaModFix/>
          </a:blip>
          <a:srcRect/>
          <a:stretch/>
        </p:blipFill>
        <p:spPr>
          <a:xfrm>
            <a:off x="-42431" y="6181815"/>
            <a:ext cx="933724" cy="664112"/>
          </a:xfrm>
          <a:prstGeom prst="rect">
            <a:avLst/>
          </a:prstGeom>
          <a:noFill/>
          <a:ln>
            <a:noFill/>
          </a:ln>
        </p:spPr>
      </p:pic>
      <p:pic>
        <p:nvPicPr>
          <p:cNvPr id="2" name="Picture 1">
            <a:extLst>
              <a:ext uri="{FF2B5EF4-FFF2-40B4-BE49-F238E27FC236}">
                <a16:creationId xmlns:a16="http://schemas.microsoft.com/office/drawing/2014/main" id="{9E4809B3-A50B-1B93-13D6-E3F2985B8CE8}"/>
              </a:ext>
            </a:extLst>
          </p:cNvPr>
          <p:cNvPicPr>
            <a:picLocks noChangeAspect="1"/>
          </p:cNvPicPr>
          <p:nvPr/>
        </p:nvPicPr>
        <p:blipFill>
          <a:blip r:embed="rId13"/>
          <a:stretch>
            <a:fillRect/>
          </a:stretch>
        </p:blipFill>
        <p:spPr>
          <a:xfrm>
            <a:off x="0" y="1"/>
            <a:ext cx="750013" cy="836322"/>
          </a:xfrm>
          <a:prstGeom prst="rect">
            <a:avLst/>
          </a:prstGeom>
          <a:solidFill>
            <a:schemeClr val="bg1"/>
          </a:solidFill>
        </p:spPr>
      </p:pic>
    </p:spTree>
    <p:extLst>
      <p:ext uri="{BB962C8B-B14F-4D97-AF65-F5344CB8AC3E}">
        <p14:creationId xmlns:p14="http://schemas.microsoft.com/office/powerpoint/2010/main" val="2649506261"/>
      </p:ext>
    </p:extLst>
  </p:cSld>
  <p:clrMapOvr>
    <a:masterClrMapping/>
  </p:clrMapOvr>
  <p:transition>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1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316"/>
                                        </p:tgtEl>
                                        <p:attrNameLst>
                                          <p:attrName>fillcolor</p:attrName>
                                        </p:attrNameLst>
                                      </p:cBhvr>
                                      <p:to>
                                        <a:srgbClr val="70AD47"/>
                                      </p:to>
                                    </p:animClr>
                                    <p:set>
                                      <p:cBhvr>
                                        <p:cTn id="7" dur="500" fill="hold"/>
                                        <p:tgtEl>
                                          <p:spTgt spid="316"/>
                                        </p:tgtEl>
                                        <p:attrNameLst>
                                          <p:attrName>fill.type</p:attrName>
                                        </p:attrNameLst>
                                      </p:cBhvr>
                                      <p:to>
                                        <p:strVal val="solid"/>
                                      </p:to>
                                    </p:set>
                                    <p:set>
                                      <p:cBhvr>
                                        <p:cTn id="8" dur="500" fill="hold"/>
                                        <p:tgtEl>
                                          <p:spTgt spid="31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16"/>
                  </p:tgtEl>
                </p:cond>
              </p:nextCondLst>
            </p:seq>
            <p:seq concurrent="1" nextAc="seek">
              <p:cTn id="9" restart="whenNotActive" fill="hold" evtFilter="cancelBubble" nodeType="interactiveSeq">
                <p:stCondLst>
                  <p:cond evt="onClick" delay="0">
                    <p:tgtEl>
                      <p:spTgt spid="31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318"/>
                                        </p:tgtEl>
                                        <p:attrNameLst>
                                          <p:attrName>fillcolor</p:attrName>
                                        </p:attrNameLst>
                                      </p:cBhvr>
                                      <p:to>
                                        <a:srgbClr val="ED7D31"/>
                                      </p:to>
                                    </p:animClr>
                                    <p:set>
                                      <p:cBhvr>
                                        <p:cTn id="14" dur="500" fill="hold"/>
                                        <p:tgtEl>
                                          <p:spTgt spid="318"/>
                                        </p:tgtEl>
                                        <p:attrNameLst>
                                          <p:attrName>fill.type</p:attrName>
                                        </p:attrNameLst>
                                      </p:cBhvr>
                                      <p:to>
                                        <p:strVal val="solid"/>
                                      </p:to>
                                    </p:set>
                                    <p:set>
                                      <p:cBhvr>
                                        <p:cTn id="15" dur="500" fill="hold"/>
                                        <p:tgtEl>
                                          <p:spTgt spid="318"/>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18"/>
                  </p:tgtEl>
                </p:cond>
              </p:nextCondLst>
            </p:seq>
            <p:seq concurrent="1" nextAc="seek">
              <p:cTn id="16" restart="whenNotActive" fill="hold" evtFilter="cancelBubble" nodeType="interactiveSeq">
                <p:stCondLst>
                  <p:cond evt="onClick" delay="0">
                    <p:tgtEl>
                      <p:spTgt spid="31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317"/>
                                        </p:tgtEl>
                                        <p:attrNameLst>
                                          <p:attrName>fillcolor</p:attrName>
                                        </p:attrNameLst>
                                      </p:cBhvr>
                                      <p:to>
                                        <a:srgbClr val="ED7D31"/>
                                      </p:to>
                                    </p:animClr>
                                    <p:set>
                                      <p:cBhvr>
                                        <p:cTn id="21" dur="500" fill="hold"/>
                                        <p:tgtEl>
                                          <p:spTgt spid="317"/>
                                        </p:tgtEl>
                                        <p:attrNameLst>
                                          <p:attrName>fill.type</p:attrName>
                                        </p:attrNameLst>
                                      </p:cBhvr>
                                      <p:to>
                                        <p:strVal val="solid"/>
                                      </p:to>
                                    </p:set>
                                    <p:set>
                                      <p:cBhvr>
                                        <p:cTn id="22" dur="500" fill="hold"/>
                                        <p:tgtEl>
                                          <p:spTgt spid="317"/>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17"/>
                  </p:tgtEl>
                </p:cond>
              </p:nextCondLst>
            </p:seq>
            <p:seq concurrent="1" nextAc="seek">
              <p:cTn id="23" restart="whenNotActive" fill="hold" evtFilter="cancelBubble" nodeType="interactiveSeq">
                <p:stCondLst>
                  <p:cond evt="onClick" delay="0">
                    <p:tgtEl>
                      <p:spTgt spid="31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319"/>
                                        </p:tgtEl>
                                        <p:attrNameLst>
                                          <p:attrName>fillcolor</p:attrName>
                                        </p:attrNameLst>
                                      </p:cBhvr>
                                      <p:to>
                                        <a:srgbClr val="ED7D31"/>
                                      </p:to>
                                    </p:animClr>
                                    <p:set>
                                      <p:cBhvr>
                                        <p:cTn id="28" dur="500" fill="hold"/>
                                        <p:tgtEl>
                                          <p:spTgt spid="319"/>
                                        </p:tgtEl>
                                        <p:attrNameLst>
                                          <p:attrName>fill.type</p:attrName>
                                        </p:attrNameLst>
                                      </p:cBhvr>
                                      <p:to>
                                        <p:strVal val="solid"/>
                                      </p:to>
                                    </p:set>
                                    <p:set>
                                      <p:cBhvr>
                                        <p:cTn id="29" dur="500" fill="hold"/>
                                        <p:tgtEl>
                                          <p:spTgt spid="31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DBFF5"/>
        </a:solidFill>
        <a:effectLst/>
      </p:bgPr>
    </p:bg>
    <p:spTree>
      <p:nvGrpSpPr>
        <p:cNvPr id="1" name="Shape 327"/>
        <p:cNvGrpSpPr/>
        <p:nvPr/>
      </p:nvGrpSpPr>
      <p:grpSpPr>
        <a:xfrm>
          <a:off x="0" y="0"/>
          <a:ext cx="0" cy="0"/>
          <a:chOff x="0" y="0"/>
          <a:chExt cx="0" cy="0"/>
        </a:xfrm>
      </p:grpSpPr>
      <p:pic>
        <p:nvPicPr>
          <p:cNvPr id="328" name="Google Shape;328;p6"/>
          <p:cNvPicPr preferRelativeResize="0"/>
          <p:nvPr/>
        </p:nvPicPr>
        <p:blipFill rotWithShape="1">
          <a:blip r:embed="rId5">
            <a:alphaModFix/>
          </a:blip>
          <a:srcRect l="19098" r="5935" b="68133"/>
          <a:stretch/>
        </p:blipFill>
        <p:spPr>
          <a:xfrm>
            <a:off x="1" y="4849769"/>
            <a:ext cx="12192000" cy="2008232"/>
          </a:xfrm>
          <a:prstGeom prst="rect">
            <a:avLst/>
          </a:prstGeom>
          <a:noFill/>
          <a:ln>
            <a:noFill/>
          </a:ln>
        </p:spPr>
      </p:pic>
      <p:pic>
        <p:nvPicPr>
          <p:cNvPr id="329" name="Google Shape;329;p6"/>
          <p:cNvPicPr preferRelativeResize="0"/>
          <p:nvPr/>
        </p:nvPicPr>
        <p:blipFill rotWithShape="1">
          <a:blip r:embed="rId6">
            <a:alphaModFix/>
          </a:blip>
          <a:srcRect/>
          <a:stretch/>
        </p:blipFill>
        <p:spPr>
          <a:xfrm>
            <a:off x="348888" y="563212"/>
            <a:ext cx="683736" cy="519069"/>
          </a:xfrm>
          <a:prstGeom prst="rect">
            <a:avLst/>
          </a:prstGeom>
          <a:noFill/>
          <a:ln>
            <a:noFill/>
          </a:ln>
        </p:spPr>
      </p:pic>
      <p:pic>
        <p:nvPicPr>
          <p:cNvPr id="330" name="Google Shape;330;p6"/>
          <p:cNvPicPr preferRelativeResize="0"/>
          <p:nvPr/>
        </p:nvPicPr>
        <p:blipFill rotWithShape="1">
          <a:blip r:embed="rId7">
            <a:alphaModFix/>
          </a:blip>
          <a:srcRect/>
          <a:stretch/>
        </p:blipFill>
        <p:spPr>
          <a:xfrm>
            <a:off x="11098763" y="1143002"/>
            <a:ext cx="611677" cy="417469"/>
          </a:xfrm>
          <a:prstGeom prst="rect">
            <a:avLst/>
          </a:prstGeom>
          <a:noFill/>
          <a:ln>
            <a:noFill/>
          </a:ln>
        </p:spPr>
      </p:pic>
      <p:sp>
        <p:nvSpPr>
          <p:cNvPr id="331" name="Google Shape;331;p6"/>
          <p:cNvSpPr/>
          <p:nvPr/>
        </p:nvSpPr>
        <p:spPr>
          <a:xfrm>
            <a:off x="2027383" y="419138"/>
            <a:ext cx="8071658" cy="1995055"/>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algn="just" defTabSz="609630">
              <a:lnSpc>
                <a:spcPct val="150000"/>
              </a:lnSpc>
            </a:pPr>
            <a:r>
              <a:rPr lang="en-US" sz="2400" b="1" dirty="0" err="1">
                <a:solidFill>
                  <a:srgbClr val="C00000"/>
                </a:solidFill>
                <a:latin typeface="UTM Avo" panose="02040603050506020204" pitchFamily="18" charset="0"/>
              </a:rPr>
              <a:t>Câu</a:t>
            </a:r>
            <a:r>
              <a:rPr lang="en-US" sz="2400" b="1" dirty="0">
                <a:solidFill>
                  <a:srgbClr val="C00000"/>
                </a:solidFill>
                <a:latin typeface="UTM Avo" panose="02040603050506020204" pitchFamily="18" charset="0"/>
              </a:rPr>
              <a:t> </a:t>
            </a:r>
            <a:r>
              <a:rPr lang="en-US" sz="2400" b="1" dirty="0" err="1">
                <a:solidFill>
                  <a:srgbClr val="C00000"/>
                </a:solidFill>
                <a:latin typeface="UTM Avo" panose="02040603050506020204" pitchFamily="18" charset="0"/>
              </a:rPr>
              <a:t>hỏi</a:t>
            </a:r>
            <a:r>
              <a:rPr lang="en-US" sz="2400" b="1" dirty="0">
                <a:solidFill>
                  <a:srgbClr val="C00000"/>
                </a:solidFill>
                <a:latin typeface="UTM Avo" panose="02040603050506020204" pitchFamily="18" charset="0"/>
              </a:rPr>
              <a:t> 4: </a:t>
            </a:r>
            <a:r>
              <a:rPr lang="vi-VN" sz="2400" dirty="0">
                <a:latin typeface="UTM Avo" panose="02040603050506020204" pitchFamily="18" charset="0"/>
              </a:rPr>
              <a:t>Cho biểu đồ sau:</a:t>
            </a:r>
            <a:endParaRPr lang="en-US" sz="2400" dirty="0">
              <a:latin typeface="UTM Avo" panose="02040603050506020204" pitchFamily="18" charset="0"/>
            </a:endParaRPr>
          </a:p>
          <a:p>
            <a:pPr algn="just" defTabSz="609630">
              <a:lnSpc>
                <a:spcPct val="150000"/>
              </a:lnSpc>
            </a:pPr>
            <a:r>
              <a:rPr lang="vi-VN" sz="2400" dirty="0">
                <a:latin typeface="UTM Avo" panose="02040603050506020204" pitchFamily="18" charset="0"/>
              </a:rPr>
              <a:t>Trung bình mỗi đội có bao nhiêu </a:t>
            </a:r>
            <a:endParaRPr lang="en-US" sz="2400" dirty="0">
              <a:latin typeface="UTM Avo" panose="02040603050506020204" pitchFamily="18" charset="0"/>
            </a:endParaRPr>
          </a:p>
          <a:p>
            <a:pPr algn="just" defTabSz="609630">
              <a:lnSpc>
                <a:spcPct val="150000"/>
              </a:lnSpc>
            </a:pPr>
            <a:r>
              <a:rPr lang="vi-VN" sz="2400" dirty="0">
                <a:latin typeface="UTM Avo" panose="02040603050506020204" pitchFamily="18" charset="0"/>
              </a:rPr>
              <a:t>người tham gia?</a:t>
            </a:r>
            <a:endParaRPr lang="en-US" sz="2400" dirty="0">
              <a:latin typeface="UTM Avo" panose="02040603050506020204" pitchFamily="18" charset="0"/>
            </a:endParaRPr>
          </a:p>
        </p:txBody>
      </p:sp>
      <mc:AlternateContent xmlns:mc="http://schemas.openxmlformats.org/markup-compatibility/2006" xmlns:a14="http://schemas.microsoft.com/office/drawing/2010/main">
        <mc:Choice Requires="a14">
          <p:sp>
            <p:nvSpPr>
              <p:cNvPr id="332" name="Google Shape;332;p6"/>
              <p:cNvSpPr/>
              <p:nvPr/>
            </p:nvSpPr>
            <p:spPr>
              <a:xfrm>
                <a:off x="1214581" y="2718993"/>
                <a:ext cx="4535056" cy="133003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algn="ctr" defTabSz="609630">
                  <a:lnSpc>
                    <a:spcPct val="150000"/>
                  </a:lnSpc>
                </a:pPr>
                <a:r>
                  <a:rPr lang="fr-FR" sz="2800" dirty="0">
                    <a:latin typeface="UTM Avo" panose="02040603050506020204" pitchFamily="18" charset="0"/>
                  </a:rPr>
                  <a:t>A. </a:t>
                </a:r>
                <a14:m>
                  <m:oMath xmlns:m="http://schemas.openxmlformats.org/officeDocument/2006/math">
                    <m:r>
                      <m:rPr>
                        <m:nor/>
                      </m:rPr>
                      <a:rPr lang="en-US" sz="2800" i="0">
                        <a:latin typeface="UTM Avo" panose="02040603050506020204" pitchFamily="18" charset="0"/>
                      </a:rPr>
                      <m:t>110</m:t>
                    </m:r>
                  </m:oMath>
                </a14:m>
                <a:endParaRPr lang="en-US" sz="2800" dirty="0">
                  <a:latin typeface="UTM Avo" panose="02040603050506020204" pitchFamily="18" charset="0"/>
                </a:endParaRPr>
              </a:p>
            </p:txBody>
          </p:sp>
        </mc:Choice>
        <mc:Fallback xmlns="">
          <p:sp>
            <p:nvSpPr>
              <p:cNvPr id="332" name="Google Shape;332;p6"/>
              <p:cNvSpPr>
                <a:spLocks noRot="1" noChangeAspect="1" noMove="1" noResize="1" noEditPoints="1" noAdjustHandles="1" noChangeArrowheads="1" noChangeShapeType="1" noTextEdit="1"/>
              </p:cNvSpPr>
              <p:nvPr/>
            </p:nvSpPr>
            <p:spPr>
              <a:xfrm>
                <a:off x="1214581" y="2718993"/>
                <a:ext cx="4535056" cy="1330036"/>
              </a:xfrm>
              <a:prstGeom prst="roundRect">
                <a:avLst>
                  <a:gd name="adj" fmla="val 16667"/>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3" name="Google Shape;333;p6"/>
              <p:cNvSpPr/>
              <p:nvPr/>
            </p:nvSpPr>
            <p:spPr>
              <a:xfrm>
                <a:off x="1214581" y="4353739"/>
                <a:ext cx="4535056" cy="133003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algn="ctr" defTabSz="609630">
                  <a:lnSpc>
                    <a:spcPct val="150000"/>
                  </a:lnSpc>
                </a:pPr>
                <a:r>
                  <a:rPr lang="fr-FR" sz="2800" dirty="0">
                    <a:latin typeface="UTM Avo" panose="02040603050506020204" pitchFamily="18" charset="0"/>
                  </a:rPr>
                  <a:t>B. </a:t>
                </a:r>
                <a14:m>
                  <m:oMath xmlns:m="http://schemas.openxmlformats.org/officeDocument/2006/math">
                    <m:r>
                      <m:rPr>
                        <m:nor/>
                      </m:rPr>
                      <a:rPr lang="en-US" sz="2800" b="0" i="0">
                        <a:latin typeface="UTM Avo" panose="02040603050506020204" pitchFamily="18" charset="0"/>
                      </a:rPr>
                      <m:t>120</m:t>
                    </m:r>
                  </m:oMath>
                </a14:m>
                <a:endParaRPr lang="en-US" sz="2800" dirty="0">
                  <a:latin typeface="UTM Avo" panose="02040603050506020204" pitchFamily="18" charset="0"/>
                </a:endParaRPr>
              </a:p>
            </p:txBody>
          </p:sp>
        </mc:Choice>
        <mc:Fallback xmlns="">
          <p:sp>
            <p:nvSpPr>
              <p:cNvPr id="333" name="Google Shape;333;p6"/>
              <p:cNvSpPr>
                <a:spLocks noRot="1" noChangeAspect="1" noMove="1" noResize="1" noEditPoints="1" noAdjustHandles="1" noChangeArrowheads="1" noChangeShapeType="1" noTextEdit="1"/>
              </p:cNvSpPr>
              <p:nvPr/>
            </p:nvSpPr>
            <p:spPr>
              <a:xfrm>
                <a:off x="1214581" y="4353739"/>
                <a:ext cx="4535056" cy="1330036"/>
              </a:xfrm>
              <a:prstGeom prst="roundRect">
                <a:avLst>
                  <a:gd name="adj" fmla="val 16667"/>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4" name="Google Shape;334;p6"/>
              <p:cNvSpPr/>
              <p:nvPr/>
            </p:nvSpPr>
            <p:spPr>
              <a:xfrm>
                <a:off x="6442364" y="2718993"/>
                <a:ext cx="4535056" cy="133003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algn="ctr" defTabSz="609630">
                  <a:lnSpc>
                    <a:spcPct val="150000"/>
                  </a:lnSpc>
                </a:pPr>
                <a:r>
                  <a:rPr lang="fr-FR" sz="2800" dirty="0">
                    <a:latin typeface="UTM Avo" panose="02040603050506020204" pitchFamily="18" charset="0"/>
                  </a:rPr>
                  <a:t>C. </a:t>
                </a:r>
                <a14:m>
                  <m:oMath xmlns:m="http://schemas.openxmlformats.org/officeDocument/2006/math">
                    <m:r>
                      <m:rPr>
                        <m:nor/>
                      </m:rPr>
                      <a:rPr lang="en-US" sz="2800" i="0">
                        <a:latin typeface="UTM Avo" panose="02040603050506020204" pitchFamily="18" charset="0"/>
                      </a:rPr>
                      <m:t>130</m:t>
                    </m:r>
                  </m:oMath>
                </a14:m>
                <a:endParaRPr lang="en-US" sz="2800" dirty="0">
                  <a:latin typeface="UTM Avo" panose="02040603050506020204" pitchFamily="18" charset="0"/>
                </a:endParaRPr>
              </a:p>
            </p:txBody>
          </p:sp>
        </mc:Choice>
        <mc:Fallback xmlns="">
          <p:sp>
            <p:nvSpPr>
              <p:cNvPr id="334" name="Google Shape;334;p6"/>
              <p:cNvSpPr>
                <a:spLocks noRot="1" noChangeAspect="1" noMove="1" noResize="1" noEditPoints="1" noAdjustHandles="1" noChangeArrowheads="1" noChangeShapeType="1" noTextEdit="1"/>
              </p:cNvSpPr>
              <p:nvPr/>
            </p:nvSpPr>
            <p:spPr>
              <a:xfrm>
                <a:off x="6442364" y="2718993"/>
                <a:ext cx="4535056" cy="1330036"/>
              </a:xfrm>
              <a:prstGeom prst="roundRect">
                <a:avLst>
                  <a:gd name="adj" fmla="val 16667"/>
                </a:avLst>
              </a:prstGeom>
              <a:blipFill>
                <a:blip r:embed="rId10"/>
                <a:stretch>
                  <a:fillRect/>
                </a:stretch>
              </a:blipFill>
              <a:ln>
                <a:noFill/>
              </a:ln>
            </p:spPr>
            <p:txBody>
              <a:bodyPr/>
              <a:lstStyle/>
              <a:p>
                <a:r>
                  <a:rPr lang="en-US">
                    <a:noFill/>
                  </a:rPr>
                  <a:t> </a:t>
                </a:r>
              </a:p>
            </p:txBody>
          </p:sp>
        </mc:Fallback>
      </mc:AlternateContent>
      <p:sp>
        <p:nvSpPr>
          <p:cNvPr id="335" name="Google Shape;335;p6"/>
          <p:cNvSpPr/>
          <p:nvPr/>
        </p:nvSpPr>
        <p:spPr>
          <a:xfrm>
            <a:off x="6442363" y="4353739"/>
            <a:ext cx="4535056" cy="133003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algn="ctr" defTabSz="609630">
              <a:lnSpc>
                <a:spcPct val="150000"/>
              </a:lnSpc>
              <a:buSzPts val="3200"/>
            </a:pPr>
            <a:r>
              <a:rPr lang="fr-FR" sz="2800" dirty="0">
                <a:latin typeface="UTM Avo" panose="02040603050506020204" pitchFamily="18" charset="0"/>
              </a:rPr>
              <a:t>D. 140</a:t>
            </a:r>
            <a:endParaRPr sz="2800" dirty="0">
              <a:latin typeface="UTM Avo" panose="02040603050506020204" pitchFamily="18" charset="0"/>
            </a:endParaRPr>
          </a:p>
        </p:txBody>
      </p:sp>
      <p:pic>
        <p:nvPicPr>
          <p:cNvPr id="337" name="Google Shape;337;p6">
            <a:hlinkClick r:id="rId11" action="ppaction://hlinksldjump"/>
          </p:cNvPr>
          <p:cNvPicPr preferRelativeResize="0"/>
          <p:nvPr/>
        </p:nvPicPr>
        <p:blipFill rotWithShape="1">
          <a:blip r:embed="rId12">
            <a:alphaModFix/>
          </a:blip>
          <a:srcRect/>
          <a:stretch/>
        </p:blipFill>
        <p:spPr>
          <a:xfrm>
            <a:off x="10551345" y="5429840"/>
            <a:ext cx="1640656" cy="1493131"/>
          </a:xfrm>
          <a:prstGeom prst="rect">
            <a:avLst/>
          </a:prstGeom>
          <a:noFill/>
          <a:ln>
            <a:noFill/>
          </a:ln>
        </p:spPr>
      </p:pic>
      <p:pic>
        <p:nvPicPr>
          <p:cNvPr id="338" name="Google Shape;338;p6"/>
          <p:cNvPicPr preferRelativeResize="0"/>
          <p:nvPr/>
        </p:nvPicPr>
        <p:blipFill rotWithShape="1">
          <a:blip r:embed="rId13">
            <a:alphaModFix/>
          </a:blip>
          <a:srcRect/>
          <a:stretch/>
        </p:blipFill>
        <p:spPr>
          <a:xfrm>
            <a:off x="-2" y="4714812"/>
            <a:ext cx="969793" cy="2143189"/>
          </a:xfrm>
          <a:prstGeom prst="rect">
            <a:avLst/>
          </a:prstGeom>
          <a:noFill/>
          <a:ln>
            <a:noFill/>
          </a:ln>
        </p:spPr>
      </p:pic>
      <p:pic>
        <p:nvPicPr>
          <p:cNvPr id="339" name="Google Shape;339;p6"/>
          <p:cNvPicPr preferRelativeResize="0"/>
          <p:nvPr/>
        </p:nvPicPr>
        <p:blipFill rotWithShape="1">
          <a:blip r:embed="rId14">
            <a:alphaModFix/>
          </a:blip>
          <a:srcRect/>
          <a:stretch/>
        </p:blipFill>
        <p:spPr>
          <a:xfrm>
            <a:off x="-42431" y="6181815"/>
            <a:ext cx="933724" cy="664112"/>
          </a:xfrm>
          <a:prstGeom prst="rect">
            <a:avLst/>
          </a:prstGeom>
          <a:noFill/>
          <a:ln>
            <a:noFill/>
          </a:ln>
        </p:spPr>
      </p:pic>
      <p:pic>
        <p:nvPicPr>
          <p:cNvPr id="14" name="Picture 13"/>
          <p:cNvPicPr/>
          <p:nvPr/>
        </p:nvPicPr>
        <p:blipFill>
          <a:blip r:embed="rId15"/>
          <a:stretch>
            <a:fillRect/>
          </a:stretch>
        </p:blipFill>
        <p:spPr>
          <a:xfrm>
            <a:off x="7185891" y="419138"/>
            <a:ext cx="2540000" cy="1995055"/>
          </a:xfrm>
          <a:prstGeom prst="rect">
            <a:avLst/>
          </a:prstGeom>
        </p:spPr>
      </p:pic>
      <p:pic>
        <p:nvPicPr>
          <p:cNvPr id="2" name="Picture 1">
            <a:extLst>
              <a:ext uri="{FF2B5EF4-FFF2-40B4-BE49-F238E27FC236}">
                <a16:creationId xmlns:a16="http://schemas.microsoft.com/office/drawing/2014/main" id="{917ACE7C-AB01-4099-E20C-EC2D732D85B9}"/>
              </a:ext>
            </a:extLst>
          </p:cNvPr>
          <p:cNvPicPr>
            <a:picLocks noChangeAspect="1"/>
          </p:cNvPicPr>
          <p:nvPr/>
        </p:nvPicPr>
        <p:blipFill>
          <a:blip r:embed="rId16"/>
          <a:stretch>
            <a:fillRect/>
          </a:stretch>
        </p:blipFill>
        <p:spPr>
          <a:xfrm>
            <a:off x="0" y="1"/>
            <a:ext cx="750013" cy="836322"/>
          </a:xfrm>
          <a:prstGeom prst="rect">
            <a:avLst/>
          </a:prstGeom>
          <a:solidFill>
            <a:schemeClr val="bg1"/>
          </a:solidFill>
        </p:spPr>
      </p:pic>
    </p:spTree>
    <p:extLst>
      <p:ext uri="{BB962C8B-B14F-4D97-AF65-F5344CB8AC3E}">
        <p14:creationId xmlns:p14="http://schemas.microsoft.com/office/powerpoint/2010/main" val="1556688990"/>
      </p:ext>
    </p:extLst>
  </p:cSld>
  <p:clrMapOvr>
    <a:masterClrMapping/>
  </p:clrMapOvr>
  <p:transition>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3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333"/>
                                        </p:tgtEl>
                                        <p:attrNameLst>
                                          <p:attrName>fillcolor</p:attrName>
                                        </p:attrNameLst>
                                      </p:cBhvr>
                                      <p:to>
                                        <a:srgbClr val="70AD47"/>
                                      </p:to>
                                    </p:animClr>
                                    <p:set>
                                      <p:cBhvr>
                                        <p:cTn id="7" dur="500" fill="hold"/>
                                        <p:tgtEl>
                                          <p:spTgt spid="333"/>
                                        </p:tgtEl>
                                        <p:attrNameLst>
                                          <p:attrName>fill.type</p:attrName>
                                        </p:attrNameLst>
                                      </p:cBhvr>
                                      <p:to>
                                        <p:strVal val="solid"/>
                                      </p:to>
                                    </p:set>
                                    <p:set>
                                      <p:cBhvr>
                                        <p:cTn id="8" dur="500" fill="hold"/>
                                        <p:tgtEl>
                                          <p:spTgt spid="33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33"/>
                  </p:tgtEl>
                </p:cond>
              </p:nextCondLst>
            </p:seq>
            <p:seq concurrent="1" nextAc="seek">
              <p:cTn id="9" restart="whenNotActive" fill="hold" evtFilter="cancelBubble" nodeType="interactiveSeq">
                <p:stCondLst>
                  <p:cond evt="onClick" delay="0">
                    <p:tgtEl>
                      <p:spTgt spid="332"/>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332"/>
                                        </p:tgtEl>
                                        <p:attrNameLst>
                                          <p:attrName>fillcolor</p:attrName>
                                        </p:attrNameLst>
                                      </p:cBhvr>
                                      <p:to>
                                        <a:srgbClr val="ED7D31"/>
                                      </p:to>
                                    </p:animClr>
                                    <p:set>
                                      <p:cBhvr>
                                        <p:cTn id="14" dur="500" fill="hold"/>
                                        <p:tgtEl>
                                          <p:spTgt spid="332"/>
                                        </p:tgtEl>
                                        <p:attrNameLst>
                                          <p:attrName>fill.type</p:attrName>
                                        </p:attrNameLst>
                                      </p:cBhvr>
                                      <p:to>
                                        <p:strVal val="solid"/>
                                      </p:to>
                                    </p:set>
                                    <p:set>
                                      <p:cBhvr>
                                        <p:cTn id="15" dur="500" fill="hold"/>
                                        <p:tgtEl>
                                          <p:spTgt spid="332"/>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32"/>
                  </p:tgtEl>
                </p:cond>
              </p:nextCondLst>
            </p:seq>
            <p:seq concurrent="1" nextAc="seek">
              <p:cTn id="16" restart="whenNotActive" fill="hold" evtFilter="cancelBubble" nodeType="interactiveSeq">
                <p:stCondLst>
                  <p:cond evt="onClick" delay="0">
                    <p:tgtEl>
                      <p:spTgt spid="33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334"/>
                                        </p:tgtEl>
                                        <p:attrNameLst>
                                          <p:attrName>fillcolor</p:attrName>
                                        </p:attrNameLst>
                                      </p:cBhvr>
                                      <p:to>
                                        <a:srgbClr val="ED7D31"/>
                                      </p:to>
                                    </p:animClr>
                                    <p:set>
                                      <p:cBhvr>
                                        <p:cTn id="21" dur="500" fill="hold"/>
                                        <p:tgtEl>
                                          <p:spTgt spid="334"/>
                                        </p:tgtEl>
                                        <p:attrNameLst>
                                          <p:attrName>fill.type</p:attrName>
                                        </p:attrNameLst>
                                      </p:cBhvr>
                                      <p:to>
                                        <p:strVal val="solid"/>
                                      </p:to>
                                    </p:set>
                                    <p:set>
                                      <p:cBhvr>
                                        <p:cTn id="22" dur="500" fill="hold"/>
                                        <p:tgtEl>
                                          <p:spTgt spid="334"/>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34"/>
                  </p:tgtEl>
                </p:cond>
              </p:nextCondLst>
            </p:seq>
            <p:seq concurrent="1" nextAc="seek">
              <p:cTn id="23" restart="whenNotActive" fill="hold" evtFilter="cancelBubble" nodeType="interactiveSeq">
                <p:stCondLst>
                  <p:cond evt="onClick" delay="0">
                    <p:tgtEl>
                      <p:spTgt spid="33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335"/>
                                        </p:tgtEl>
                                        <p:attrNameLst>
                                          <p:attrName>fillcolor</p:attrName>
                                        </p:attrNameLst>
                                      </p:cBhvr>
                                      <p:to>
                                        <a:srgbClr val="ED7D31"/>
                                      </p:to>
                                    </p:animClr>
                                    <p:set>
                                      <p:cBhvr>
                                        <p:cTn id="28" dur="500" fill="hold"/>
                                        <p:tgtEl>
                                          <p:spTgt spid="335"/>
                                        </p:tgtEl>
                                        <p:attrNameLst>
                                          <p:attrName>fill.type</p:attrName>
                                        </p:attrNameLst>
                                      </p:cBhvr>
                                      <p:to>
                                        <p:strVal val="solid"/>
                                      </p:to>
                                    </p:set>
                                    <p:set>
                                      <p:cBhvr>
                                        <p:cTn id="29" dur="500" fill="hold"/>
                                        <p:tgtEl>
                                          <p:spTgt spid="335"/>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3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DBFF5"/>
        </a:solidFill>
        <a:effectLst/>
      </p:bgPr>
    </p:bg>
    <p:spTree>
      <p:nvGrpSpPr>
        <p:cNvPr id="1" name="Shape 343"/>
        <p:cNvGrpSpPr/>
        <p:nvPr/>
      </p:nvGrpSpPr>
      <p:grpSpPr>
        <a:xfrm>
          <a:off x="0" y="0"/>
          <a:ext cx="0" cy="0"/>
          <a:chOff x="0" y="0"/>
          <a:chExt cx="0" cy="0"/>
        </a:xfrm>
      </p:grpSpPr>
      <p:pic>
        <p:nvPicPr>
          <p:cNvPr id="344" name="Google Shape;344;p7"/>
          <p:cNvPicPr preferRelativeResize="0"/>
          <p:nvPr/>
        </p:nvPicPr>
        <p:blipFill rotWithShape="1">
          <a:blip r:embed="rId5">
            <a:alphaModFix/>
          </a:blip>
          <a:srcRect l="19098" r="5935" b="68133"/>
          <a:stretch/>
        </p:blipFill>
        <p:spPr>
          <a:xfrm>
            <a:off x="1" y="4849769"/>
            <a:ext cx="12192000" cy="2008232"/>
          </a:xfrm>
          <a:prstGeom prst="rect">
            <a:avLst/>
          </a:prstGeom>
          <a:noFill/>
          <a:ln>
            <a:noFill/>
          </a:ln>
        </p:spPr>
      </p:pic>
      <p:pic>
        <p:nvPicPr>
          <p:cNvPr id="345" name="Google Shape;345;p7"/>
          <p:cNvPicPr preferRelativeResize="0"/>
          <p:nvPr/>
        </p:nvPicPr>
        <p:blipFill rotWithShape="1">
          <a:blip r:embed="rId6">
            <a:alphaModFix/>
          </a:blip>
          <a:srcRect/>
          <a:stretch/>
        </p:blipFill>
        <p:spPr>
          <a:xfrm>
            <a:off x="348888" y="782107"/>
            <a:ext cx="683736" cy="519069"/>
          </a:xfrm>
          <a:prstGeom prst="rect">
            <a:avLst/>
          </a:prstGeom>
          <a:noFill/>
          <a:ln>
            <a:noFill/>
          </a:ln>
        </p:spPr>
      </p:pic>
      <p:pic>
        <p:nvPicPr>
          <p:cNvPr id="346" name="Google Shape;346;p7"/>
          <p:cNvPicPr preferRelativeResize="0"/>
          <p:nvPr/>
        </p:nvPicPr>
        <p:blipFill rotWithShape="1">
          <a:blip r:embed="rId7">
            <a:alphaModFix/>
          </a:blip>
          <a:srcRect/>
          <a:stretch/>
        </p:blipFill>
        <p:spPr>
          <a:xfrm>
            <a:off x="11098763" y="1143002"/>
            <a:ext cx="611677" cy="417469"/>
          </a:xfrm>
          <a:prstGeom prst="rect">
            <a:avLst/>
          </a:prstGeom>
          <a:noFill/>
          <a:ln>
            <a:noFill/>
          </a:ln>
        </p:spPr>
      </p:pic>
      <p:sp>
        <p:nvSpPr>
          <p:cNvPr id="347" name="Google Shape;347;p7"/>
          <p:cNvSpPr/>
          <p:nvPr/>
        </p:nvSpPr>
        <p:spPr>
          <a:xfrm>
            <a:off x="2082800" y="419138"/>
            <a:ext cx="8239761" cy="1995055"/>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algn="just" defTabSz="609630">
              <a:lnSpc>
                <a:spcPct val="150000"/>
              </a:lnSpc>
            </a:pPr>
            <a:r>
              <a:rPr lang="en-US" sz="2600" b="1" dirty="0" err="1">
                <a:solidFill>
                  <a:srgbClr val="C00000"/>
                </a:solidFill>
                <a:latin typeface="UTM Avo" panose="02040603050506020204" pitchFamily="18" charset="0"/>
              </a:rPr>
              <a:t>Câu</a:t>
            </a:r>
            <a:r>
              <a:rPr lang="en-US" sz="2600" b="1" dirty="0">
                <a:solidFill>
                  <a:srgbClr val="C00000"/>
                </a:solidFill>
                <a:latin typeface="UTM Avo" panose="02040603050506020204" pitchFamily="18" charset="0"/>
              </a:rPr>
              <a:t> </a:t>
            </a:r>
            <a:r>
              <a:rPr lang="en-US" sz="2600" b="1" dirty="0" err="1">
                <a:solidFill>
                  <a:srgbClr val="C00000"/>
                </a:solidFill>
                <a:latin typeface="UTM Avo" panose="02040603050506020204" pitchFamily="18" charset="0"/>
              </a:rPr>
              <a:t>hỏi</a:t>
            </a:r>
            <a:r>
              <a:rPr lang="en-US" sz="2600" b="1" dirty="0">
                <a:solidFill>
                  <a:srgbClr val="C00000"/>
                </a:solidFill>
                <a:latin typeface="UTM Avo" panose="02040603050506020204" pitchFamily="18" charset="0"/>
              </a:rPr>
              <a:t> 5: </a:t>
            </a:r>
            <a:r>
              <a:rPr lang="fr-FR" sz="2600" dirty="0">
                <a:latin typeface="UTM Avo" panose="02040603050506020204" pitchFamily="18" charset="0"/>
              </a:rPr>
              <a:t>Cho </a:t>
            </a:r>
            <a:r>
              <a:rPr lang="fr-FR" sz="2600" dirty="0" err="1">
                <a:latin typeface="UTM Avo" panose="02040603050506020204" pitchFamily="18" charset="0"/>
              </a:rPr>
              <a:t>hình</a:t>
            </a:r>
            <a:r>
              <a:rPr lang="fr-FR" sz="2600" dirty="0">
                <a:latin typeface="UTM Avo" panose="02040603050506020204" pitchFamily="18" charset="0"/>
              </a:rPr>
              <a:t> </a:t>
            </a:r>
            <a:r>
              <a:rPr lang="fr-FR" sz="2600" dirty="0" err="1">
                <a:latin typeface="UTM Avo" panose="02040603050506020204" pitchFamily="18" charset="0"/>
              </a:rPr>
              <a:t>sau</a:t>
            </a:r>
            <a:r>
              <a:rPr lang="fr-FR" sz="2600" dirty="0">
                <a:latin typeface="UTM Avo" panose="02040603050506020204" pitchFamily="18" charset="0"/>
              </a:rPr>
              <a:t>:</a:t>
            </a:r>
          </a:p>
          <a:p>
            <a:pPr algn="just" defTabSz="609630">
              <a:lnSpc>
                <a:spcPct val="150000"/>
              </a:lnSpc>
            </a:pPr>
            <a:r>
              <a:rPr lang="en-US" sz="2600" dirty="0" err="1">
                <a:latin typeface="UTM Avo" panose="02040603050506020204" pitchFamily="18" charset="0"/>
              </a:rPr>
              <a:t>Chọn</a:t>
            </a:r>
            <a:r>
              <a:rPr lang="en-US" sz="2600" dirty="0">
                <a:latin typeface="UTM Avo" panose="02040603050506020204" pitchFamily="18" charset="0"/>
              </a:rPr>
              <a:t> </a:t>
            </a:r>
            <a:r>
              <a:rPr lang="en-US" sz="2600" dirty="0" err="1">
                <a:latin typeface="UTM Avo" panose="02040603050506020204" pitchFamily="18" charset="0"/>
              </a:rPr>
              <a:t>đáp</a:t>
            </a:r>
            <a:r>
              <a:rPr lang="en-US" sz="2600" dirty="0">
                <a:latin typeface="UTM Avo" panose="02040603050506020204" pitchFamily="18" charset="0"/>
              </a:rPr>
              <a:t> </a:t>
            </a:r>
            <a:r>
              <a:rPr lang="en-US" sz="2600" dirty="0" err="1">
                <a:latin typeface="UTM Avo" panose="02040603050506020204" pitchFamily="18" charset="0"/>
              </a:rPr>
              <a:t>án</a:t>
            </a:r>
            <a:r>
              <a:rPr lang="en-US" sz="2600" dirty="0">
                <a:latin typeface="UTM Avo" panose="02040603050506020204" pitchFamily="18" charset="0"/>
              </a:rPr>
              <a:t> </a:t>
            </a:r>
            <a:r>
              <a:rPr lang="vi-VN" sz="2600" b="1" dirty="0">
                <a:latin typeface="UTM Avo" panose="02040603050506020204" pitchFamily="18" charset="0"/>
              </a:rPr>
              <a:t>sai</a:t>
            </a:r>
            <a:r>
              <a:rPr lang="en-US" sz="2600" dirty="0">
                <a:latin typeface="UTM Avo" panose="02040603050506020204" pitchFamily="18" charset="0"/>
              </a:rPr>
              <a:t>.</a:t>
            </a:r>
          </a:p>
        </p:txBody>
      </p:sp>
      <p:sp>
        <p:nvSpPr>
          <p:cNvPr id="348" name="Google Shape;348;p7"/>
          <p:cNvSpPr/>
          <p:nvPr/>
        </p:nvSpPr>
        <p:spPr>
          <a:xfrm>
            <a:off x="1214581" y="2718993"/>
            <a:ext cx="4535056" cy="133003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algn="ctr" defTabSz="609630"/>
            <a:r>
              <a:rPr lang="fr-FR" sz="2600" dirty="0">
                <a:latin typeface="UTM Avo" panose="02040603050506020204" pitchFamily="18" charset="0"/>
              </a:rPr>
              <a:t>A. ABCD là </a:t>
            </a:r>
            <a:r>
              <a:rPr lang="fr-FR" sz="2600" dirty="0" err="1">
                <a:latin typeface="UTM Avo" panose="02040603050506020204" pitchFamily="18" charset="0"/>
              </a:rPr>
              <a:t>hình</a:t>
            </a:r>
            <a:r>
              <a:rPr lang="fr-FR" sz="2600" dirty="0">
                <a:latin typeface="UTM Avo" panose="02040603050506020204" pitchFamily="18" charset="0"/>
              </a:rPr>
              <a:t> </a:t>
            </a:r>
            <a:r>
              <a:rPr lang="fr-FR" sz="2600" dirty="0" err="1">
                <a:latin typeface="UTM Avo" panose="02040603050506020204" pitchFamily="18" charset="0"/>
              </a:rPr>
              <a:t>chữ</a:t>
            </a:r>
            <a:r>
              <a:rPr lang="fr-FR" sz="2600" dirty="0">
                <a:latin typeface="UTM Avo" panose="02040603050506020204" pitchFamily="18" charset="0"/>
              </a:rPr>
              <a:t> </a:t>
            </a:r>
            <a:r>
              <a:rPr lang="fr-FR" sz="2600" dirty="0" err="1">
                <a:latin typeface="UTM Avo" panose="02040603050506020204" pitchFamily="18" charset="0"/>
              </a:rPr>
              <a:t>nhật</a:t>
            </a:r>
            <a:r>
              <a:rPr lang="fr-FR" sz="2600" dirty="0">
                <a:latin typeface="UTM Avo" panose="02040603050506020204" pitchFamily="18" charset="0"/>
              </a:rPr>
              <a:t>.</a:t>
            </a:r>
            <a:endParaRPr lang="en-US" sz="2600" dirty="0">
              <a:latin typeface="UTM Avo" panose="02040603050506020204" pitchFamily="18" charset="0"/>
            </a:endParaRPr>
          </a:p>
        </p:txBody>
      </p:sp>
      <p:sp>
        <p:nvSpPr>
          <p:cNvPr id="349" name="Google Shape;349;p7"/>
          <p:cNvSpPr/>
          <p:nvPr/>
        </p:nvSpPr>
        <p:spPr>
          <a:xfrm>
            <a:off x="1214581" y="4353739"/>
            <a:ext cx="4535056" cy="133003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algn="ctr" defTabSz="609630"/>
            <a:r>
              <a:rPr lang="fr-FR" sz="2600" dirty="0">
                <a:latin typeface="UTM Avo" panose="02040603050506020204" pitchFamily="18" charset="0"/>
              </a:rPr>
              <a:t>B. MNPQ là </a:t>
            </a:r>
            <a:r>
              <a:rPr lang="fr-FR" sz="2600" dirty="0" err="1">
                <a:latin typeface="UTM Avo" panose="02040603050506020204" pitchFamily="18" charset="0"/>
              </a:rPr>
              <a:t>hình</a:t>
            </a:r>
            <a:r>
              <a:rPr lang="fr-FR" sz="2600" dirty="0">
                <a:latin typeface="UTM Avo" panose="02040603050506020204" pitchFamily="18" charset="0"/>
              </a:rPr>
              <a:t> </a:t>
            </a:r>
            <a:r>
              <a:rPr lang="fr-FR" sz="2600" dirty="0" err="1">
                <a:latin typeface="UTM Avo" panose="02040603050506020204" pitchFamily="18" charset="0"/>
              </a:rPr>
              <a:t>thoi</a:t>
            </a:r>
            <a:r>
              <a:rPr lang="fr-FR" sz="2600" dirty="0">
                <a:latin typeface="UTM Avo" panose="02040603050506020204" pitchFamily="18" charset="0"/>
              </a:rPr>
              <a:t>.</a:t>
            </a:r>
            <a:endParaRPr lang="en-US" sz="2600" dirty="0">
              <a:latin typeface="UTM Avo" panose="02040603050506020204" pitchFamily="18" charset="0"/>
            </a:endParaRPr>
          </a:p>
        </p:txBody>
      </p:sp>
      <p:sp>
        <p:nvSpPr>
          <p:cNvPr id="350" name="Google Shape;350;p7"/>
          <p:cNvSpPr/>
          <p:nvPr/>
        </p:nvSpPr>
        <p:spPr>
          <a:xfrm>
            <a:off x="6442364" y="2718993"/>
            <a:ext cx="4535056" cy="133003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algn="ctr" defTabSz="609630"/>
            <a:r>
              <a:rPr lang="en-US" sz="2600" dirty="0">
                <a:latin typeface="UTM Avo" panose="02040603050506020204" pitchFamily="18" charset="0"/>
              </a:rPr>
              <a:t>C. </a:t>
            </a:r>
            <a:r>
              <a:rPr lang="en-US" sz="2600" dirty="0" err="1">
                <a:latin typeface="UTM Avo" panose="02040603050506020204" pitchFamily="18" charset="0"/>
              </a:rPr>
              <a:t>Góc</a:t>
            </a:r>
            <a:r>
              <a:rPr lang="en-US" sz="2600" dirty="0">
                <a:latin typeface="UTM Avo" panose="02040603050506020204" pitchFamily="18" charset="0"/>
              </a:rPr>
              <a:t> </a:t>
            </a:r>
            <a:r>
              <a:rPr lang="en-US" sz="2600" dirty="0" err="1">
                <a:latin typeface="UTM Avo" panose="02040603050506020204" pitchFamily="18" charset="0"/>
              </a:rPr>
              <a:t>vuông</a:t>
            </a:r>
            <a:r>
              <a:rPr lang="en-US" sz="2600" dirty="0">
                <a:latin typeface="UTM Avo" panose="02040603050506020204" pitchFamily="18" charset="0"/>
              </a:rPr>
              <a:t> </a:t>
            </a:r>
            <a:r>
              <a:rPr lang="en-US" sz="2600" dirty="0" err="1">
                <a:latin typeface="UTM Avo" panose="02040603050506020204" pitchFamily="18" charset="0"/>
              </a:rPr>
              <a:t>đỉnh</a:t>
            </a:r>
            <a:r>
              <a:rPr lang="en-US" sz="2600" dirty="0">
                <a:latin typeface="UTM Avo" panose="02040603050506020204" pitchFamily="18" charset="0"/>
              </a:rPr>
              <a:t> A; </a:t>
            </a:r>
            <a:r>
              <a:rPr lang="en-US" sz="2600" dirty="0" err="1">
                <a:latin typeface="UTM Avo" panose="02040603050506020204" pitchFamily="18" charset="0"/>
              </a:rPr>
              <a:t>cạnh</a:t>
            </a:r>
            <a:r>
              <a:rPr lang="en-US" sz="2600" dirty="0">
                <a:latin typeface="UTM Avo" panose="02040603050506020204" pitchFamily="18" charset="0"/>
              </a:rPr>
              <a:t> MA, AN.</a:t>
            </a:r>
          </a:p>
        </p:txBody>
      </p:sp>
      <p:sp>
        <p:nvSpPr>
          <p:cNvPr id="351" name="Google Shape;351;p7"/>
          <p:cNvSpPr/>
          <p:nvPr/>
        </p:nvSpPr>
        <p:spPr>
          <a:xfrm>
            <a:off x="6442363" y="4353739"/>
            <a:ext cx="4535056" cy="133003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algn="ctr" defTabSz="609630">
              <a:buSzPts val="3200"/>
            </a:pPr>
            <a:r>
              <a:rPr lang="vi-VN" sz="2600" dirty="0">
                <a:latin typeface="UTM Avo" panose="02040603050506020204" pitchFamily="18" charset="0"/>
              </a:rPr>
              <a:t>D.</a:t>
            </a:r>
            <a:r>
              <a:rPr lang="en-US" sz="2600" dirty="0">
                <a:latin typeface="UTM Avo" panose="02040603050506020204" pitchFamily="18" charset="0"/>
              </a:rPr>
              <a:t> </a:t>
            </a:r>
            <a:r>
              <a:rPr lang="vi-VN" sz="2600" dirty="0">
                <a:latin typeface="UTM Avo" panose="02040603050506020204" pitchFamily="18" charset="0"/>
              </a:rPr>
              <a:t>Góc nhọn đỉnh A; </a:t>
            </a:r>
            <a:endParaRPr lang="en-US" sz="2600" dirty="0">
              <a:latin typeface="UTM Avo" panose="02040603050506020204" pitchFamily="18" charset="0"/>
            </a:endParaRPr>
          </a:p>
          <a:p>
            <a:pPr algn="ctr" defTabSz="609630">
              <a:buSzPts val="3200"/>
            </a:pPr>
            <a:r>
              <a:rPr lang="vi-VN" sz="2600" dirty="0">
                <a:latin typeface="UTM Avo" panose="02040603050506020204" pitchFamily="18" charset="0"/>
              </a:rPr>
              <a:t>cạnh MA, AN</a:t>
            </a:r>
            <a:r>
              <a:rPr lang="en-US" sz="2600" dirty="0">
                <a:latin typeface="UTM Avo" panose="02040603050506020204" pitchFamily="18" charset="0"/>
              </a:rPr>
              <a:t>.</a:t>
            </a:r>
            <a:endParaRPr sz="2600" dirty="0">
              <a:latin typeface="UTM Avo" panose="02040603050506020204" pitchFamily="18" charset="0"/>
            </a:endParaRPr>
          </a:p>
        </p:txBody>
      </p:sp>
      <p:pic>
        <p:nvPicPr>
          <p:cNvPr id="353" name="Google Shape;353;p7">
            <a:hlinkClick r:id="rId8" action="ppaction://hlinksldjump"/>
          </p:cNvPr>
          <p:cNvPicPr preferRelativeResize="0"/>
          <p:nvPr/>
        </p:nvPicPr>
        <p:blipFill rotWithShape="1">
          <a:blip r:embed="rId9">
            <a:alphaModFix/>
          </a:blip>
          <a:srcRect/>
          <a:stretch/>
        </p:blipFill>
        <p:spPr>
          <a:xfrm>
            <a:off x="10551345" y="5429840"/>
            <a:ext cx="1640656" cy="1493131"/>
          </a:xfrm>
          <a:prstGeom prst="rect">
            <a:avLst/>
          </a:prstGeom>
          <a:noFill/>
          <a:ln>
            <a:noFill/>
          </a:ln>
        </p:spPr>
      </p:pic>
      <p:pic>
        <p:nvPicPr>
          <p:cNvPr id="354" name="Google Shape;354;p7"/>
          <p:cNvPicPr preferRelativeResize="0"/>
          <p:nvPr/>
        </p:nvPicPr>
        <p:blipFill rotWithShape="1">
          <a:blip r:embed="rId10">
            <a:alphaModFix/>
          </a:blip>
          <a:srcRect/>
          <a:stretch/>
        </p:blipFill>
        <p:spPr>
          <a:xfrm>
            <a:off x="-2" y="4714812"/>
            <a:ext cx="969793" cy="2143189"/>
          </a:xfrm>
          <a:prstGeom prst="rect">
            <a:avLst/>
          </a:prstGeom>
          <a:noFill/>
          <a:ln>
            <a:noFill/>
          </a:ln>
        </p:spPr>
      </p:pic>
      <p:pic>
        <p:nvPicPr>
          <p:cNvPr id="355" name="Google Shape;355;p7"/>
          <p:cNvPicPr preferRelativeResize="0"/>
          <p:nvPr/>
        </p:nvPicPr>
        <p:blipFill rotWithShape="1">
          <a:blip r:embed="rId11">
            <a:alphaModFix/>
          </a:blip>
          <a:srcRect/>
          <a:stretch/>
        </p:blipFill>
        <p:spPr>
          <a:xfrm>
            <a:off x="-42431" y="6181815"/>
            <a:ext cx="933724" cy="664112"/>
          </a:xfrm>
          <a:prstGeom prst="rect">
            <a:avLst/>
          </a:prstGeom>
          <a:noFill/>
          <a:ln>
            <a:noFill/>
          </a:ln>
        </p:spPr>
      </p:pic>
      <p:pic>
        <p:nvPicPr>
          <p:cNvPr id="14" name="Picture 13"/>
          <p:cNvPicPr/>
          <p:nvPr/>
        </p:nvPicPr>
        <p:blipFill>
          <a:blip r:embed="rId12"/>
          <a:stretch>
            <a:fillRect/>
          </a:stretch>
        </p:blipFill>
        <p:spPr>
          <a:xfrm>
            <a:off x="7192098" y="598711"/>
            <a:ext cx="2615073" cy="1804988"/>
          </a:xfrm>
          <a:prstGeom prst="rect">
            <a:avLst/>
          </a:prstGeom>
        </p:spPr>
      </p:pic>
      <p:pic>
        <p:nvPicPr>
          <p:cNvPr id="2" name="Picture 1">
            <a:extLst>
              <a:ext uri="{FF2B5EF4-FFF2-40B4-BE49-F238E27FC236}">
                <a16:creationId xmlns:a16="http://schemas.microsoft.com/office/drawing/2014/main" id="{6E518410-4DB8-E8AF-79E6-C2AC707E4CB1}"/>
              </a:ext>
            </a:extLst>
          </p:cNvPr>
          <p:cNvPicPr>
            <a:picLocks noChangeAspect="1"/>
          </p:cNvPicPr>
          <p:nvPr/>
        </p:nvPicPr>
        <p:blipFill>
          <a:blip r:embed="rId13"/>
          <a:stretch>
            <a:fillRect/>
          </a:stretch>
        </p:blipFill>
        <p:spPr>
          <a:xfrm>
            <a:off x="0" y="1"/>
            <a:ext cx="750013" cy="836322"/>
          </a:xfrm>
          <a:prstGeom prst="rect">
            <a:avLst/>
          </a:prstGeom>
          <a:solidFill>
            <a:schemeClr val="bg1"/>
          </a:solidFill>
        </p:spPr>
      </p:pic>
    </p:spTree>
    <p:extLst>
      <p:ext uri="{BB962C8B-B14F-4D97-AF65-F5344CB8AC3E}">
        <p14:creationId xmlns:p14="http://schemas.microsoft.com/office/powerpoint/2010/main" val="2039255589"/>
      </p:ext>
    </p:extLst>
  </p:cSld>
  <p:clrMapOvr>
    <a:masterClrMapping/>
  </p:clrMapOvr>
  <p:transition>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51"/>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351"/>
                                        </p:tgtEl>
                                        <p:attrNameLst>
                                          <p:attrName>fillcolor</p:attrName>
                                        </p:attrNameLst>
                                      </p:cBhvr>
                                      <p:to>
                                        <a:srgbClr val="70AD47"/>
                                      </p:to>
                                    </p:animClr>
                                    <p:set>
                                      <p:cBhvr>
                                        <p:cTn id="7" dur="500" fill="hold"/>
                                        <p:tgtEl>
                                          <p:spTgt spid="351"/>
                                        </p:tgtEl>
                                        <p:attrNameLst>
                                          <p:attrName>fill.type</p:attrName>
                                        </p:attrNameLst>
                                      </p:cBhvr>
                                      <p:to>
                                        <p:strVal val="solid"/>
                                      </p:to>
                                    </p:set>
                                    <p:set>
                                      <p:cBhvr>
                                        <p:cTn id="8" dur="500" fill="hold"/>
                                        <p:tgtEl>
                                          <p:spTgt spid="351"/>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51"/>
                  </p:tgtEl>
                </p:cond>
              </p:nextCondLst>
            </p:seq>
            <p:seq concurrent="1" nextAc="seek">
              <p:cTn id="9" restart="whenNotActive" fill="hold" evtFilter="cancelBubble" nodeType="interactiveSeq">
                <p:stCondLst>
                  <p:cond evt="onClick" delay="0">
                    <p:tgtEl>
                      <p:spTgt spid="34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348"/>
                                        </p:tgtEl>
                                        <p:attrNameLst>
                                          <p:attrName>fillcolor</p:attrName>
                                        </p:attrNameLst>
                                      </p:cBhvr>
                                      <p:to>
                                        <a:srgbClr val="ED7D31"/>
                                      </p:to>
                                    </p:animClr>
                                    <p:set>
                                      <p:cBhvr>
                                        <p:cTn id="14" dur="500" fill="hold"/>
                                        <p:tgtEl>
                                          <p:spTgt spid="348"/>
                                        </p:tgtEl>
                                        <p:attrNameLst>
                                          <p:attrName>fill.type</p:attrName>
                                        </p:attrNameLst>
                                      </p:cBhvr>
                                      <p:to>
                                        <p:strVal val="solid"/>
                                      </p:to>
                                    </p:set>
                                    <p:set>
                                      <p:cBhvr>
                                        <p:cTn id="15" dur="500" fill="hold"/>
                                        <p:tgtEl>
                                          <p:spTgt spid="348"/>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48"/>
                  </p:tgtEl>
                </p:cond>
              </p:nextCondLst>
            </p:seq>
            <p:seq concurrent="1" nextAc="seek">
              <p:cTn id="16" restart="whenNotActive" fill="hold" evtFilter="cancelBubble" nodeType="interactiveSeq">
                <p:stCondLst>
                  <p:cond evt="onClick" delay="0">
                    <p:tgtEl>
                      <p:spTgt spid="350"/>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350"/>
                                        </p:tgtEl>
                                        <p:attrNameLst>
                                          <p:attrName>fillcolor</p:attrName>
                                        </p:attrNameLst>
                                      </p:cBhvr>
                                      <p:to>
                                        <a:srgbClr val="ED7D31"/>
                                      </p:to>
                                    </p:animClr>
                                    <p:set>
                                      <p:cBhvr>
                                        <p:cTn id="21" dur="500" fill="hold"/>
                                        <p:tgtEl>
                                          <p:spTgt spid="350"/>
                                        </p:tgtEl>
                                        <p:attrNameLst>
                                          <p:attrName>fill.type</p:attrName>
                                        </p:attrNameLst>
                                      </p:cBhvr>
                                      <p:to>
                                        <p:strVal val="solid"/>
                                      </p:to>
                                    </p:set>
                                    <p:set>
                                      <p:cBhvr>
                                        <p:cTn id="22" dur="500" fill="hold"/>
                                        <p:tgtEl>
                                          <p:spTgt spid="350"/>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50"/>
                  </p:tgtEl>
                </p:cond>
              </p:nextCondLst>
            </p:seq>
            <p:seq concurrent="1" nextAc="seek">
              <p:cTn id="23" restart="whenNotActive" fill="hold" evtFilter="cancelBubble" nodeType="interactiveSeq">
                <p:stCondLst>
                  <p:cond evt="onClick" delay="0">
                    <p:tgtEl>
                      <p:spTgt spid="34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349"/>
                                        </p:tgtEl>
                                        <p:attrNameLst>
                                          <p:attrName>fillcolor</p:attrName>
                                        </p:attrNameLst>
                                      </p:cBhvr>
                                      <p:to>
                                        <a:srgbClr val="ED7D31"/>
                                      </p:to>
                                    </p:animClr>
                                    <p:set>
                                      <p:cBhvr>
                                        <p:cTn id="28" dur="500" fill="hold"/>
                                        <p:tgtEl>
                                          <p:spTgt spid="349"/>
                                        </p:tgtEl>
                                        <p:attrNameLst>
                                          <p:attrName>fill.type</p:attrName>
                                        </p:attrNameLst>
                                      </p:cBhvr>
                                      <p:to>
                                        <p:strVal val="solid"/>
                                      </p:to>
                                    </p:set>
                                    <p:set>
                                      <p:cBhvr>
                                        <p:cTn id="29" dur="500" fill="hold"/>
                                        <p:tgtEl>
                                          <p:spTgt spid="34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49"/>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1486</TotalTime>
  <Words>830</Words>
  <Application>Microsoft Office PowerPoint</Application>
  <PresentationFormat>Widescreen</PresentationFormat>
  <Paragraphs>96</Paragraphs>
  <Slides>26</Slides>
  <Notes>21</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26</vt:i4>
      </vt:variant>
    </vt:vector>
  </HeadingPairs>
  <TitlesOfParts>
    <vt:vector size="41" baseType="lpstr">
      <vt:lpstr>Cambria Math</vt:lpstr>
      <vt:lpstr>Arial</vt:lpstr>
      <vt:lpstr>Calibri Light</vt:lpstr>
      <vt:lpstr>UTM Avo</vt:lpstr>
      <vt:lpstr>Permanent Marker</vt:lpstr>
      <vt:lpstr>Times New Roman</vt:lpstr>
      <vt:lpstr>Calibri</vt:lpstr>
      <vt:lpstr>Comfortaa</vt:lpstr>
      <vt:lpstr>1_Office Theme</vt:lpstr>
      <vt:lpstr>Office Theme</vt:lpstr>
      <vt:lpstr>3_Office Theme</vt:lpstr>
      <vt:lpstr>4_Office Theme</vt:lpstr>
      <vt:lpstr>SKETCH LESSON</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36</cp:revision>
  <dcterms:created xsi:type="dcterms:W3CDTF">2023-10-24T04:45:10Z</dcterms:created>
  <dcterms:modified xsi:type="dcterms:W3CDTF">2024-02-20T03:51:43Z</dcterms:modified>
</cp:coreProperties>
</file>