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73" r:id="rId2"/>
  </p:sldMasterIdLst>
  <p:notesMasterIdLst>
    <p:notesMasterId r:id="rId20"/>
  </p:notesMasterIdLst>
  <p:sldIdLst>
    <p:sldId id="370" r:id="rId3"/>
    <p:sldId id="347" r:id="rId4"/>
    <p:sldId id="323" r:id="rId5"/>
    <p:sldId id="418" r:id="rId6"/>
    <p:sldId id="307" r:id="rId7"/>
    <p:sldId id="425" r:id="rId8"/>
    <p:sldId id="426" r:id="rId9"/>
    <p:sldId id="427" r:id="rId10"/>
    <p:sldId id="428" r:id="rId11"/>
    <p:sldId id="429" r:id="rId12"/>
    <p:sldId id="412" r:id="rId13"/>
    <p:sldId id="314" r:id="rId14"/>
    <p:sldId id="413" r:id="rId15"/>
    <p:sldId id="420" r:id="rId16"/>
    <p:sldId id="320" r:id="rId17"/>
    <p:sldId id="365" r:id="rId18"/>
    <p:sldId id="430"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1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11F69"/>
    <a:srgbClr val="FF00FF"/>
    <a:srgbClr val="E8A2C0"/>
    <a:srgbClr val="F298D6"/>
    <a:srgbClr val="00CCFF"/>
    <a:srgbClr val="99FF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162" autoAdjust="0"/>
    <p:restoredTop sz="89879" autoAdjust="0"/>
  </p:normalViewPr>
  <p:slideViewPr>
    <p:cSldViewPr snapToGrid="0">
      <p:cViewPr varScale="1">
        <p:scale>
          <a:sx n="75" d="100"/>
          <a:sy n="75" d="100"/>
        </p:scale>
        <p:origin x="1061" y="53"/>
      </p:cViewPr>
      <p:guideLst>
        <p:guide orient="horz" pos="2160"/>
        <p:guide pos="3812"/>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BDAB96-B8EF-4ECA-82F6-CA2A0A514080}" type="datetimeFigureOut">
              <a:rPr lang="en-US" smtClean="0"/>
              <a:t>8/6/2024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EBF5C3-98C9-4DE1-ACEE-16B969DC144E}"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2EBF5C3-98C9-4DE1-ACEE-16B969DC144E}" type="slidenum">
              <a:rPr lang="en-US" smtClean="0"/>
              <a:t>1</a:t>
            </a:fld>
            <a:endParaRPr lang="en-US"/>
          </a:p>
        </p:txBody>
      </p:sp>
    </p:spTree>
    <p:extLst>
      <p:ext uri="{BB962C8B-B14F-4D97-AF65-F5344CB8AC3E}">
        <p14:creationId xmlns:p14="http://schemas.microsoft.com/office/powerpoint/2010/main" val="19712091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D8B8799-C4E5-4DE5-B743-0D2BA5D54798}" type="slidenum">
              <a:rPr lang="zh-CN" altLang="en-US" smtClean="0"/>
              <a:t>5</a:t>
            </a:fld>
            <a:endParaRPr lang="zh-CN" altLang="en-US"/>
          </a:p>
        </p:txBody>
      </p:sp>
    </p:spTree>
    <p:extLst>
      <p:ext uri="{BB962C8B-B14F-4D97-AF65-F5344CB8AC3E}">
        <p14:creationId xmlns:p14="http://schemas.microsoft.com/office/powerpoint/2010/main" val="8691510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D8B8799-C4E5-4DE5-B743-0D2BA5D54798}" type="slidenum">
              <a:rPr lang="zh-CN" altLang="en-US" smtClean="0"/>
              <a:t>12</a:t>
            </a:fld>
            <a:endParaRPr lang="zh-CN" altLang="en-US"/>
          </a:p>
        </p:txBody>
      </p:sp>
    </p:spTree>
    <p:extLst>
      <p:ext uri="{BB962C8B-B14F-4D97-AF65-F5344CB8AC3E}">
        <p14:creationId xmlns:p14="http://schemas.microsoft.com/office/powerpoint/2010/main" val="6580661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D8B8799-C4E5-4DE5-B743-0D2BA5D54798}" type="slidenum">
              <a:rPr lang="zh-CN" altLang="en-US" smtClean="0"/>
              <a:t>15</a:t>
            </a:fld>
            <a:endParaRPr lang="zh-CN" altLang="en-US"/>
          </a:p>
        </p:txBody>
      </p:sp>
    </p:spTree>
    <p:extLst>
      <p:ext uri="{BB962C8B-B14F-4D97-AF65-F5344CB8AC3E}">
        <p14:creationId xmlns:p14="http://schemas.microsoft.com/office/powerpoint/2010/main" val="39878967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D8B8799-C4E5-4DE5-B743-0D2BA5D54798}" type="slidenum">
              <a:rPr lang="zh-CN" altLang="en-US" smtClean="0"/>
              <a:t>17</a:t>
            </a:fld>
            <a:endParaRPr lang="zh-CN" altLang="en-US"/>
          </a:p>
        </p:txBody>
      </p:sp>
    </p:spTree>
    <p:extLst>
      <p:ext uri="{BB962C8B-B14F-4D97-AF65-F5344CB8AC3E}">
        <p14:creationId xmlns:p14="http://schemas.microsoft.com/office/powerpoint/2010/main" val="172079936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C44E6E6-66EA-4261-BC32-F98BF6CC210C}" type="datetimeFigureOut">
              <a:rPr lang="en-US" smtClean="0"/>
              <a:t>8/6/2024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211B76-5616-4E9D-896D-683DCF1C7392}" type="slidenum">
              <a:rPr lang="en-US" smtClean="0"/>
              <a:t>‹#›</a:t>
            </a:fld>
            <a:endParaRPr lang="en-US"/>
          </a:p>
        </p:txBody>
      </p:sp>
      <p:pic>
        <p:nvPicPr>
          <p:cNvPr id="9" name="Picture 10"/>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92" y="0"/>
            <a:ext cx="12191508" cy="685800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C44E6E6-66EA-4261-BC32-F98BF6CC210C}" type="datetimeFigureOut">
              <a:rPr lang="en-US" smtClean="0"/>
              <a:t>8/6/2024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211B76-5616-4E9D-896D-683DCF1C7392}" type="slidenum">
              <a:rPr lang="en-US" smtClean="0"/>
              <a:t>‹#›</a:t>
            </a:fld>
            <a:endParaRPr lang="en-US"/>
          </a:p>
        </p:txBody>
      </p:sp>
      <p:pic>
        <p:nvPicPr>
          <p:cNvPr id="13" name="Picture 12" descr="Diagram&#10;&#10;Description automatically generated with medium confidence"/>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44E6E6-66EA-4261-BC32-F98BF6CC210C}" type="datetimeFigureOut">
              <a:rPr lang="en-US" smtClean="0"/>
              <a:t>8/6/2024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211B76-5616-4E9D-896D-683DCF1C7392}"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44E6E6-66EA-4261-BC32-F98BF6CC210C}" type="datetimeFigureOut">
              <a:rPr lang="en-US" smtClean="0"/>
              <a:t>8/6/2024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211B76-5616-4E9D-896D-683DCF1C7392}"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203219-0ED5-4CAD-8F16-4E3B3502CBBA}"/>
              </a:ext>
            </a:extLst>
          </p:cNvPr>
          <p:cNvSpPr>
            <a:spLocks noGrp="1"/>
          </p:cNvSpPr>
          <p:nvPr>
            <p:ph type="dt" sz="half" idx="10"/>
          </p:nvPr>
        </p:nvSpPr>
        <p:spPr/>
        <p:txBody>
          <a:bodyPr/>
          <a:lstStyle/>
          <a:p>
            <a:fld id="{D6D27D59-6977-44DD-8E4E-5EC5FBCC1A34}" type="datetime1">
              <a:rPr lang="en-US" smtClean="0"/>
              <a:t>8/6/2024</a:t>
            </a:fld>
            <a:endParaRPr lang="en-US"/>
          </a:p>
        </p:txBody>
      </p:sp>
      <p:sp>
        <p:nvSpPr>
          <p:cNvPr id="3" name="Footer Placeholder 2">
            <a:extLst>
              <a:ext uri="{FF2B5EF4-FFF2-40B4-BE49-F238E27FC236}">
                <a16:creationId xmlns:a16="http://schemas.microsoft.com/office/drawing/2014/main" id="{D9A89BAB-B41F-4760-996E-A658ABD611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85E896-6A31-4981-B626-05CE0AE3B74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5562064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28663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750" advClick="0" advTm="6000">
        <p15:prstTrans prst="curtains"/>
      </p:transition>
    </mc:Choice>
    <mc:Fallback xmlns="">
      <p:transition spd="slow" advClick="0" advTm="600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11838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750" advClick="0" advTm="6000">
        <p15:prstTrans prst="curtains"/>
      </p:transition>
    </mc:Choice>
    <mc:Fallback xmlns="">
      <p:transition spd="slow" advClick="0" advTm="600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1833"/>
            <a:ext cx="9144000" cy="2387600"/>
          </a:xfrm>
          <a:prstGeom prst="rect">
            <a:avLst/>
          </a:prstGeom>
        </p:spPr>
        <p:txBody>
          <a:bodyPr anchor="b"/>
          <a:lstStyle>
            <a:lvl1pPr algn="ctr">
              <a:defRPr sz="8000"/>
            </a:lvl1pPr>
          </a:lstStyle>
          <a:p>
            <a:r>
              <a:rPr lang="en-US"/>
              <a:t>Click to edit Master title style</a:t>
            </a:r>
          </a:p>
        </p:txBody>
      </p:sp>
      <p:sp>
        <p:nvSpPr>
          <p:cNvPr id="3" name="Subtitle 2"/>
          <p:cNvSpPr>
            <a:spLocks noGrp="1"/>
          </p:cNvSpPr>
          <p:nvPr>
            <p:ph type="subTitle" idx="1"/>
          </p:nvPr>
        </p:nvSpPr>
        <p:spPr>
          <a:xfrm>
            <a:off x="1524000" y="3602568"/>
            <a:ext cx="9144000" cy="1655233"/>
          </a:xfrm>
          <a:prstGeom prst="rect">
            <a:avLst/>
          </a:prstGeom>
        </p:spPr>
        <p:txBody>
          <a:bodyPr/>
          <a:lstStyle>
            <a:lvl1pPr marL="0" indent="0" algn="ctr">
              <a:buNone/>
              <a:defRPr sz="3200"/>
            </a:lvl1pPr>
            <a:lvl2pPr marL="609600" indent="0" algn="ctr">
              <a:buNone/>
              <a:defRPr sz="2665"/>
            </a:lvl2pPr>
            <a:lvl3pPr marL="1219200" indent="0" algn="ctr">
              <a:buNone/>
              <a:defRPr sz="2400"/>
            </a:lvl3pPr>
            <a:lvl4pPr marL="1828800" indent="0" algn="ctr">
              <a:buNone/>
              <a:defRPr sz="2135"/>
            </a:lvl4pPr>
            <a:lvl5pPr marL="2438400" indent="0" algn="ctr">
              <a:buNone/>
              <a:defRPr sz="2135"/>
            </a:lvl5pPr>
            <a:lvl6pPr marL="3048000" indent="0" algn="ctr">
              <a:buNone/>
              <a:defRPr sz="2135"/>
            </a:lvl6pPr>
            <a:lvl7pPr marL="3657600" indent="0" algn="ctr">
              <a:buNone/>
              <a:defRPr sz="2135"/>
            </a:lvl7pPr>
            <a:lvl8pPr marL="4267200" indent="0" algn="ctr">
              <a:buNone/>
              <a:defRPr sz="2135"/>
            </a:lvl8pPr>
            <a:lvl9pPr marL="4876800" indent="0" algn="ctr">
              <a:buNone/>
              <a:defRPr sz="2135"/>
            </a:lvl9pPr>
          </a:lstStyle>
          <a:p>
            <a:r>
              <a:rPr lang="en-US"/>
              <a:t>Click to edit Master subtitle style</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8/6/2024</a:t>
            </a:fld>
            <a:endParaRPr lang="en-US"/>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6684"/>
            <a:ext cx="105156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8/6/2024</a:t>
            </a:fld>
            <a:endParaRPr lang="en-US"/>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10267"/>
            <a:ext cx="10515600" cy="2853267"/>
          </a:xfrm>
          <a:prstGeom prst="rect">
            <a:avLst/>
          </a:prstGeom>
        </p:spPr>
        <p:txBody>
          <a:bodyPr anchor="b"/>
          <a:lstStyle>
            <a:lvl1pPr>
              <a:defRPr sz="8000"/>
            </a:lvl1pPr>
          </a:lstStyle>
          <a:p>
            <a:r>
              <a:rPr lang="en-US"/>
              <a:t>Click to edit Master title style</a:t>
            </a:r>
          </a:p>
        </p:txBody>
      </p:sp>
      <p:sp>
        <p:nvSpPr>
          <p:cNvPr id="3" name="Text Placeholder 2"/>
          <p:cNvSpPr>
            <a:spLocks noGrp="1"/>
          </p:cNvSpPr>
          <p:nvPr>
            <p:ph type="body" idx="1"/>
          </p:nvPr>
        </p:nvSpPr>
        <p:spPr>
          <a:xfrm>
            <a:off x="831851" y="4588934"/>
            <a:ext cx="10515600" cy="1500717"/>
          </a:xfrm>
          <a:prstGeom prst="rect">
            <a:avLst/>
          </a:prstGeom>
        </p:spPr>
        <p:txBody>
          <a:bodyPr/>
          <a:lstStyle>
            <a:lvl1pPr marL="0" indent="0">
              <a:buNone/>
              <a:defRPr sz="3200">
                <a:solidFill>
                  <a:schemeClr val="tx1">
                    <a:tint val="75000"/>
                  </a:schemeClr>
                </a:solidFill>
              </a:defRPr>
            </a:lvl1pPr>
            <a:lvl2pPr marL="609600" indent="0">
              <a:buNone/>
              <a:defRPr sz="2665">
                <a:solidFill>
                  <a:schemeClr val="tx1">
                    <a:tint val="75000"/>
                  </a:schemeClr>
                </a:solidFill>
              </a:defRPr>
            </a:lvl2pPr>
            <a:lvl3pPr marL="1219200" indent="0">
              <a:buNone/>
              <a:defRPr sz="2400">
                <a:solidFill>
                  <a:schemeClr val="tx1">
                    <a:tint val="75000"/>
                  </a:schemeClr>
                </a:solidFill>
              </a:defRPr>
            </a:lvl3pPr>
            <a:lvl4pPr marL="1828800" indent="0">
              <a:buNone/>
              <a:defRPr sz="2135">
                <a:solidFill>
                  <a:schemeClr val="tx1">
                    <a:tint val="75000"/>
                  </a:schemeClr>
                </a:solidFill>
              </a:defRPr>
            </a:lvl4pPr>
            <a:lvl5pPr marL="2438400" indent="0">
              <a:buNone/>
              <a:defRPr sz="2135">
                <a:solidFill>
                  <a:schemeClr val="tx1">
                    <a:tint val="75000"/>
                  </a:schemeClr>
                </a:solidFill>
              </a:defRPr>
            </a:lvl5pPr>
            <a:lvl6pPr marL="3048000" indent="0">
              <a:buNone/>
              <a:defRPr sz="2135">
                <a:solidFill>
                  <a:schemeClr val="tx1">
                    <a:tint val="75000"/>
                  </a:schemeClr>
                </a:solidFill>
              </a:defRPr>
            </a:lvl6pPr>
            <a:lvl7pPr marL="3657600" indent="0">
              <a:buNone/>
              <a:defRPr sz="2135">
                <a:solidFill>
                  <a:schemeClr val="tx1">
                    <a:tint val="75000"/>
                  </a:schemeClr>
                </a:solidFill>
              </a:defRPr>
            </a:lvl7pPr>
            <a:lvl8pPr marL="4267200" indent="0">
              <a:buNone/>
              <a:defRPr sz="2135">
                <a:solidFill>
                  <a:schemeClr val="tx1">
                    <a:tint val="75000"/>
                  </a:schemeClr>
                </a:solidFill>
              </a:defRPr>
            </a:lvl8pPr>
            <a:lvl9pPr marL="4876800" indent="0">
              <a:buNone/>
              <a:defRPr sz="213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8/6/2024</a:t>
            </a:fld>
            <a:endParaRPr lang="en-US"/>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8/6/2024</a:t>
            </a:fld>
            <a:endParaRPr lang="en-US"/>
          </a:p>
        </p:txBody>
      </p:sp>
      <p:sp>
        <p:nvSpPr>
          <p:cNvPr id="6" name="Footer Placeholder 5"/>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44E6E6-66EA-4261-BC32-F98BF6CC210C}" type="datetimeFigureOut">
              <a:rPr lang="en-US" smtClean="0"/>
              <a:t>8/6/2024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211B76-5616-4E9D-896D-683DCF1C7392}"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6185"/>
            <a:ext cx="10515600" cy="132503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40318" y="1680634"/>
            <a:ext cx="5158316" cy="825500"/>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4" name="Content Placeholder 3"/>
          <p:cNvSpPr>
            <a:spLocks noGrp="1"/>
          </p:cNvSpPr>
          <p:nvPr>
            <p:ph sz="half" idx="2"/>
          </p:nvPr>
        </p:nvSpPr>
        <p:spPr>
          <a:xfrm>
            <a:off x="840318" y="2506133"/>
            <a:ext cx="5158316"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0634"/>
            <a:ext cx="5183717" cy="825500"/>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6" name="Content Placeholder 5"/>
          <p:cNvSpPr>
            <a:spLocks noGrp="1"/>
          </p:cNvSpPr>
          <p:nvPr>
            <p:ph sz="quarter" idx="4"/>
          </p:nvPr>
        </p:nvSpPr>
        <p:spPr>
          <a:xfrm>
            <a:off x="6172200" y="2506133"/>
            <a:ext cx="5183717"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8/6/2024</a:t>
            </a:fld>
            <a:endParaRPr lang="en-US"/>
          </a:p>
        </p:txBody>
      </p:sp>
      <p:sp>
        <p:nvSpPr>
          <p:cNvPr id="8" name="Footer Placeholder 7"/>
          <p:cNvSpPr>
            <a:spLocks noGrp="1"/>
          </p:cNvSpPr>
          <p:nvPr>
            <p:ph type="ftr" sz="quarter" idx="11"/>
          </p:nvPr>
        </p:nvSpPr>
        <p:spPr>
          <a:xfrm>
            <a:off x="4038600" y="6356351"/>
            <a:ext cx="4114800" cy="366183"/>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8/6/2024</a:t>
            </a:fld>
            <a:endParaRPr lang="en-US"/>
          </a:p>
        </p:txBody>
      </p:sp>
      <p:sp>
        <p:nvSpPr>
          <p:cNvPr id="4" name="Footer Placeholder 3"/>
          <p:cNvSpPr>
            <a:spLocks noGrp="1"/>
          </p:cNvSpPr>
          <p:nvPr>
            <p:ph type="ftr" sz="quarter" idx="11"/>
          </p:nvPr>
        </p:nvSpPr>
        <p:spPr>
          <a:xfrm>
            <a:off x="4038600" y="6356351"/>
            <a:ext cx="4114800" cy="366183"/>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8/6/2024</a:t>
            </a:fld>
            <a:endParaRPr lang="en-US"/>
          </a:p>
        </p:txBody>
      </p:sp>
      <p:sp>
        <p:nvSpPr>
          <p:cNvPr id="3" name="Footer Placeholder 2"/>
          <p:cNvSpPr>
            <a:spLocks noGrp="1"/>
          </p:cNvSpPr>
          <p:nvPr>
            <p:ph type="ftr" sz="quarter" idx="11"/>
          </p:nvPr>
        </p:nvSpPr>
        <p:spPr>
          <a:xfrm>
            <a:off x="4038600" y="6356351"/>
            <a:ext cx="4114800" cy="366183"/>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a:prstGeom prst="rect">
            <a:avLst/>
          </a:prstGeom>
        </p:spPr>
        <p:txBody>
          <a:bodyPr anchor="b"/>
          <a:lstStyle>
            <a:lvl1pPr>
              <a:defRPr sz="4265"/>
            </a:lvl1pPr>
          </a:lstStyle>
          <a:p>
            <a:r>
              <a:rPr lang="en-US"/>
              <a:t>Click to edit Master title style</a:t>
            </a:r>
          </a:p>
        </p:txBody>
      </p:sp>
      <p:sp>
        <p:nvSpPr>
          <p:cNvPr id="3" name="Content Placeholder 2"/>
          <p:cNvSpPr>
            <a:spLocks noGrp="1"/>
          </p:cNvSpPr>
          <p:nvPr>
            <p:ph idx="1"/>
          </p:nvPr>
        </p:nvSpPr>
        <p:spPr>
          <a:xfrm>
            <a:off x="5183717" y="988485"/>
            <a:ext cx="6172200" cy="4872567"/>
          </a:xfrm>
          <a:prstGeom prst="rect">
            <a:avLst/>
          </a:prstGeo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2117"/>
          </a:xfrm>
          <a:prstGeom prst="rect">
            <a:avLst/>
          </a:prstGeom>
        </p:spPr>
        <p:txBody>
          <a:bodyPr/>
          <a:lstStyle>
            <a:lvl1pPr marL="0" indent="0">
              <a:buNone/>
              <a:defRPr sz="2135"/>
            </a:lvl1pPr>
            <a:lvl2pPr marL="609600" indent="0">
              <a:buNone/>
              <a:defRPr sz="1865"/>
            </a:lvl2pPr>
            <a:lvl3pPr marL="1219200" indent="0">
              <a:buNone/>
              <a:defRPr sz="1600"/>
            </a:lvl3pPr>
            <a:lvl4pPr marL="1828800" indent="0">
              <a:buNone/>
              <a:defRPr sz="1335"/>
            </a:lvl4pPr>
            <a:lvl5pPr marL="2438400" indent="0">
              <a:buNone/>
              <a:defRPr sz="1335"/>
            </a:lvl5pPr>
            <a:lvl6pPr marL="3048000" indent="0">
              <a:buNone/>
              <a:defRPr sz="1335"/>
            </a:lvl6pPr>
            <a:lvl7pPr marL="3657600" indent="0">
              <a:buNone/>
              <a:defRPr sz="1335"/>
            </a:lvl7pPr>
            <a:lvl8pPr marL="4267200" indent="0">
              <a:buNone/>
              <a:defRPr sz="1335"/>
            </a:lvl8pPr>
            <a:lvl9pPr marL="4876800" indent="0">
              <a:buNone/>
              <a:defRPr sz="1335"/>
            </a:lvl9pPr>
          </a:lstStyle>
          <a:p>
            <a:pPr lvl="0"/>
            <a:r>
              <a:rPr lang="en-US"/>
              <a:t>Click to edit Master text styles</a:t>
            </a:r>
          </a:p>
        </p:txBody>
      </p:sp>
      <p:sp>
        <p:nvSpPr>
          <p:cNvPr id="5" name="Date Placeholder 4"/>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8/6/2024</a:t>
            </a:fld>
            <a:endParaRPr lang="en-US"/>
          </a:p>
        </p:txBody>
      </p:sp>
      <p:sp>
        <p:nvSpPr>
          <p:cNvPr id="6" name="Footer Placeholder 5"/>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a:prstGeom prst="rect">
            <a:avLst/>
          </a:prstGeom>
        </p:spPr>
        <p:txBody>
          <a:bodyPr anchor="b"/>
          <a:lstStyle>
            <a:lvl1pPr>
              <a:defRPr sz="4265"/>
            </a:lvl1pPr>
          </a:lstStyle>
          <a:p>
            <a:r>
              <a:rPr lang="en-US"/>
              <a:t>Click to edit Master title style</a:t>
            </a:r>
          </a:p>
        </p:txBody>
      </p:sp>
      <p:sp>
        <p:nvSpPr>
          <p:cNvPr id="3" name="Picture Placeholder 2"/>
          <p:cNvSpPr>
            <a:spLocks noGrp="1"/>
          </p:cNvSpPr>
          <p:nvPr>
            <p:ph type="pic" idx="1"/>
          </p:nvPr>
        </p:nvSpPr>
        <p:spPr>
          <a:xfrm>
            <a:off x="5183717" y="988485"/>
            <a:ext cx="6172200" cy="4872567"/>
          </a:xfrm>
          <a:prstGeom prst="rect">
            <a:avLst/>
          </a:prstGeo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en-US"/>
          </a:p>
        </p:txBody>
      </p:sp>
      <p:sp>
        <p:nvSpPr>
          <p:cNvPr id="4" name="Text Placeholder 3"/>
          <p:cNvSpPr>
            <a:spLocks noGrp="1"/>
          </p:cNvSpPr>
          <p:nvPr>
            <p:ph type="body" sz="half" idx="2"/>
          </p:nvPr>
        </p:nvSpPr>
        <p:spPr>
          <a:xfrm>
            <a:off x="840318" y="2057400"/>
            <a:ext cx="3932767" cy="3812117"/>
          </a:xfrm>
          <a:prstGeom prst="rect">
            <a:avLst/>
          </a:prstGeom>
        </p:spPr>
        <p:txBody>
          <a:bodyPr/>
          <a:lstStyle>
            <a:lvl1pPr marL="0" indent="0">
              <a:buNone/>
              <a:defRPr sz="2135"/>
            </a:lvl1pPr>
            <a:lvl2pPr marL="609600" indent="0">
              <a:buNone/>
              <a:defRPr sz="1865"/>
            </a:lvl2pPr>
            <a:lvl3pPr marL="1219200" indent="0">
              <a:buNone/>
              <a:defRPr sz="1600"/>
            </a:lvl3pPr>
            <a:lvl4pPr marL="1828800" indent="0">
              <a:buNone/>
              <a:defRPr sz="1335"/>
            </a:lvl4pPr>
            <a:lvl5pPr marL="2438400" indent="0">
              <a:buNone/>
              <a:defRPr sz="1335"/>
            </a:lvl5pPr>
            <a:lvl6pPr marL="3048000" indent="0">
              <a:buNone/>
              <a:defRPr sz="1335"/>
            </a:lvl6pPr>
            <a:lvl7pPr marL="3657600" indent="0">
              <a:buNone/>
              <a:defRPr sz="1335"/>
            </a:lvl7pPr>
            <a:lvl8pPr marL="4267200" indent="0">
              <a:buNone/>
              <a:defRPr sz="1335"/>
            </a:lvl8pPr>
            <a:lvl9pPr marL="4876800" indent="0">
              <a:buNone/>
              <a:defRPr sz="1335"/>
            </a:lvl9pPr>
          </a:lstStyle>
          <a:p>
            <a:pPr lvl="0"/>
            <a:r>
              <a:rPr lang="en-US"/>
              <a:t>Click to edit Master text styles</a:t>
            </a:r>
          </a:p>
        </p:txBody>
      </p:sp>
      <p:sp>
        <p:nvSpPr>
          <p:cNvPr id="5" name="Date Placeholder 4"/>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8/6/2024</a:t>
            </a:fld>
            <a:endParaRPr lang="en-US"/>
          </a:p>
        </p:txBody>
      </p:sp>
      <p:sp>
        <p:nvSpPr>
          <p:cNvPr id="6" name="Footer Placeholder 5"/>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6684"/>
            <a:ext cx="10515600" cy="43497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8/6/2024</a:t>
            </a:fld>
            <a:endParaRPr lang="en-US"/>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6185"/>
            <a:ext cx="2628900" cy="5810249"/>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6185"/>
            <a:ext cx="7683500" cy="58102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8/6/2024</a:t>
            </a:fld>
            <a:endParaRPr lang="en-US"/>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97214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750" advClick="0" advTm="6000">
        <p15:prstTrans prst="curtains"/>
      </p:transition>
    </mc:Choice>
    <mc:Fallback xmlns="">
      <p:transition spd="slow" advClick="0" advTm="6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C44E6E6-66EA-4261-BC32-F98BF6CC210C}" type="datetimeFigureOut">
              <a:rPr lang="en-US" smtClean="0"/>
              <a:t>8/6/2024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211B76-5616-4E9D-896D-683DCF1C7392}" type="slidenum">
              <a:rPr lang="en-US" smtClean="0"/>
              <a:t>‹#›</a:t>
            </a:fld>
            <a:endParaRPr lang="en-US"/>
          </a:p>
        </p:txBody>
      </p:sp>
      <p:pic>
        <p:nvPicPr>
          <p:cNvPr id="8" name="Picture 7" descr="A basketball court with a basketball hoop&#10;&#10;Description automatically generated with low confidence"/>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C44E6E6-66EA-4261-BC32-F98BF6CC210C}" type="datetimeFigureOut">
              <a:rPr lang="en-US" smtClean="0"/>
              <a:t>8/6/2024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211B76-5616-4E9D-896D-683DCF1C7392}"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C44E6E6-66EA-4261-BC32-F98BF6CC210C}" type="datetimeFigureOut">
              <a:rPr lang="en-US" smtClean="0"/>
              <a:t>8/6/2024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3211B76-5616-4E9D-896D-683DCF1C7392}"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C44E6E6-66EA-4261-BC32-F98BF6CC210C}" type="datetimeFigureOut">
              <a:rPr lang="en-US" smtClean="0"/>
              <a:t>8/6/2024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3211B76-5616-4E9D-896D-683DCF1C7392}" type="slidenum">
              <a:rPr lang="en-US" smtClean="0"/>
              <a:t>‹#›</a:t>
            </a:fld>
            <a:endParaRPr lang="en-US"/>
          </a:p>
        </p:txBody>
      </p:sp>
      <p:pic>
        <p:nvPicPr>
          <p:cNvPr id="6" name="Picture 11"/>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12192000" cy="684282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44E6E6-66EA-4261-BC32-F98BF6CC210C}" type="datetimeFigureOut">
              <a:rPr lang="en-US" smtClean="0"/>
              <a:t>8/6/2024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3211B76-5616-4E9D-896D-683DCF1C7392}" type="slidenum">
              <a:rPr lang="en-US" smtClean="0"/>
              <a:t>‹#›</a:t>
            </a:fld>
            <a:endParaRPr lang="en-US"/>
          </a:p>
        </p:txBody>
      </p:sp>
      <p:pic>
        <p:nvPicPr>
          <p:cNvPr id="5" name="Picture 30"/>
          <p:cNvPicPr>
            <a:picLocks noChangeAspect="1"/>
          </p:cNvPicPr>
          <p:nvPr userDrawn="1"/>
        </p:nvPicPr>
        <p:blipFill>
          <a:blip r:embed="rId2"/>
          <a:srcRect/>
          <a:stretch>
            <a:fillRect/>
          </a:stretch>
        </p:blipFill>
        <p:spPr>
          <a:xfrm>
            <a:off x="0" y="0"/>
            <a:ext cx="12192000" cy="685800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C44E6E6-66EA-4261-BC32-F98BF6CC210C}" type="datetimeFigureOut">
              <a:rPr lang="en-US" smtClean="0"/>
              <a:t>8/6/2024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3211B76-5616-4E9D-896D-683DCF1C7392}" type="slidenum">
              <a:rPr lang="en-US" smtClean="0"/>
              <a:t>‹#›</a:t>
            </a:fld>
            <a:endParaRPr lang="en-US"/>
          </a:p>
        </p:txBody>
      </p:sp>
      <p:pic>
        <p:nvPicPr>
          <p:cNvPr id="6" name="Picture 11"/>
          <p:cNvPicPr>
            <a:picLocks noChangeAspect="1"/>
          </p:cNvPicPr>
          <p:nvPr userDrawn="1"/>
        </p:nvPicPr>
        <p:blipFill>
          <a:blip r:embed="rId2">
            <a:alphaModFix amt="74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12192000" cy="684282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C44E6E6-66EA-4261-BC32-F98BF6CC210C}" type="datetimeFigureOut">
              <a:rPr lang="en-US" smtClean="0"/>
              <a:t>8/6/2024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211B76-5616-4E9D-896D-683DCF1C7392}"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theme" Target="../theme/theme2.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44E6E6-66EA-4261-BC32-F98BF6CC210C}" type="datetimeFigureOut">
              <a:rPr lang="en-US" smtClean="0"/>
              <a:t>8/6/2024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211B76-5616-4E9D-896D-683DCF1C7392}"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99" r:id="rId13"/>
    <p:sldLayoutId id="2147483700" r:id="rId14"/>
    <p:sldLayoutId id="2147483701"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702" r:id="rId12"/>
  </p:sldLayoutIdLst>
  <p:txStyles>
    <p:titleStyle>
      <a:lvl1pPr algn="l" defTabSz="1219200" rtl="0" eaLnBrk="1" latinLnBrk="0" hangingPunct="1">
        <a:lnSpc>
          <a:spcPct val="90000"/>
        </a:lnSpc>
        <a:spcBef>
          <a:spcPct val="0"/>
        </a:spcBef>
        <a:buNone/>
        <a:defRPr sz="5865" kern="1200">
          <a:solidFill>
            <a:schemeClr val="tx1"/>
          </a:solidFill>
          <a:latin typeface="+mj-lt"/>
          <a:ea typeface="+mj-ea"/>
          <a:cs typeface="+mj-cs"/>
        </a:defRPr>
      </a:lvl1pPr>
    </p:titleStyle>
    <p:bodyStyle>
      <a:lvl1pPr marL="304800" indent="-304800" algn="l" defTabSz="1219200" rtl="0" eaLnBrk="1" latinLnBrk="0" hangingPunct="1">
        <a:lnSpc>
          <a:spcPct val="90000"/>
        </a:lnSpc>
        <a:spcBef>
          <a:spcPts val="1335"/>
        </a:spcBef>
        <a:buFont typeface="Arial" panose="020B0604020202020204" pitchFamily="34" charset="0"/>
        <a:buChar char="•"/>
        <a:defRPr sz="3735" kern="1200">
          <a:solidFill>
            <a:schemeClr val="tx1"/>
          </a:solidFill>
          <a:latin typeface="+mn-lt"/>
          <a:ea typeface="+mn-ea"/>
          <a:cs typeface="+mn-cs"/>
        </a:defRPr>
      </a:lvl1pPr>
      <a:lvl2pPr marL="914400" indent="-304800" algn="l" defTabSz="1219200" rtl="0" eaLnBrk="1" latinLnBrk="0" hangingPunct="1">
        <a:lnSpc>
          <a:spcPct val="90000"/>
        </a:lnSpc>
        <a:spcBef>
          <a:spcPts val="665"/>
        </a:spcBef>
        <a:buFont typeface="Arial" panose="020B0604020202020204" pitchFamily="34" charset="0"/>
        <a:buChar char="•"/>
        <a:defRPr sz="3200" kern="1200">
          <a:solidFill>
            <a:schemeClr val="tx1"/>
          </a:solidFill>
          <a:latin typeface="+mn-lt"/>
          <a:ea typeface="+mn-ea"/>
          <a:cs typeface="+mn-cs"/>
        </a:defRPr>
      </a:lvl2pPr>
      <a:lvl3pPr marL="1524000" indent="-304800" algn="l" defTabSz="1219200" rtl="0" eaLnBrk="1" latinLnBrk="0" hangingPunct="1">
        <a:lnSpc>
          <a:spcPct val="90000"/>
        </a:lnSpc>
        <a:spcBef>
          <a:spcPts val="665"/>
        </a:spcBef>
        <a:buFont typeface="Arial" panose="020B0604020202020204" pitchFamily="34" charset="0"/>
        <a:buChar char="•"/>
        <a:defRPr sz="2665" kern="1200">
          <a:solidFill>
            <a:schemeClr val="tx1"/>
          </a:solidFill>
          <a:latin typeface="+mn-lt"/>
          <a:ea typeface="+mn-ea"/>
          <a:cs typeface="+mn-cs"/>
        </a:defRPr>
      </a:lvl3pPr>
      <a:lvl4pPr marL="21336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4pPr>
      <a:lvl5pPr marL="27432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5pPr>
      <a:lvl6pPr marL="33528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6pPr>
      <a:lvl7pPr marL="39624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7pPr>
      <a:lvl8pPr marL="45720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8pPr>
      <a:lvl9pPr marL="51816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wmf"/><Relationship Id="rId3" Type="http://schemas.openxmlformats.org/officeDocument/2006/relationships/image" Target="../media/image8.jpe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wmf"/></Relationships>
</file>

<file path=ppt/slides/_rels/slide1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hyperlink" Target="https://vinpearl.com/vi/du-lich-quy-nhon-tron-bo-cam-nang-kham-pha" TargetMode="Externa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emf"/><Relationship Id="rId7"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1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2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emf"/><Relationship Id="rId7"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5.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DED3C353-00ED-97C8-B607-95A9EB8D8E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809" y="52826"/>
            <a:ext cx="12539367" cy="6887767"/>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14">
            <a:extLst>
              <a:ext uri="{FF2B5EF4-FFF2-40B4-BE49-F238E27FC236}">
                <a16:creationId xmlns:a16="http://schemas.microsoft.com/office/drawing/2014/main" id="{7343FE20-CCED-4429-D608-EDFC2D4CF6B1}"/>
              </a:ext>
            </a:extLst>
          </p:cNvPr>
          <p:cNvSpPr txBox="1">
            <a:spLocks noChangeArrowheads="1"/>
          </p:cNvSpPr>
          <p:nvPr/>
        </p:nvSpPr>
        <p:spPr bwMode="auto">
          <a:xfrm>
            <a:off x="1270564" y="1816364"/>
            <a:ext cx="8912772" cy="3976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4800" b="1" dirty="0" err="1">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Tuần</a:t>
            </a:r>
            <a:r>
              <a:rPr lang="en-US" sz="4800" b="1" dirty="0">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 11</a:t>
            </a:r>
          </a:p>
          <a:p>
            <a:pPr algn="ctr" eaLnBrk="1" hangingPunct="1">
              <a:spcBef>
                <a:spcPts val="1350"/>
              </a:spcBef>
              <a:defRPr/>
            </a:pPr>
            <a:r>
              <a:rPr lang="en-US" sz="4800" b="1" dirty="0">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LUYỆN TỪ VÀ CÂU</a:t>
            </a:r>
          </a:p>
          <a:p>
            <a:pPr algn="ctr" eaLnBrk="1" hangingPunct="1">
              <a:spcBef>
                <a:spcPts val="1350"/>
              </a:spcBef>
              <a:defRPr/>
            </a:pPr>
            <a:r>
              <a:rPr lang="en-US" sz="6600" dirty="0" err="1">
                <a:solidFill>
                  <a:srgbClr val="0070C0"/>
                </a:solidFill>
                <a:effectLst>
                  <a:outerShdw blurRad="38100" dist="38100" dir="2700000" algn="tl">
                    <a:srgbClr val="000000">
                      <a:alpha val="43137"/>
                    </a:srgbClr>
                  </a:outerShdw>
                </a:effectLst>
                <a:latin typeface="UTM Bebas" panose="02040603050506020204" pitchFamily="18" charset="0"/>
                <a:cs typeface="Times New Roman" panose="02020603050405020304" pitchFamily="18" charset="0"/>
              </a:rPr>
              <a:t>Bài</a:t>
            </a:r>
            <a:r>
              <a:rPr lang="en-US" sz="6600" dirty="0">
                <a:solidFill>
                  <a:srgbClr val="0070C0"/>
                </a:solidFill>
                <a:effectLst>
                  <a:outerShdw blurRad="38100" dist="38100" dir="2700000" algn="tl">
                    <a:srgbClr val="000000">
                      <a:alpha val="43137"/>
                    </a:srgbClr>
                  </a:outerShdw>
                </a:effectLst>
                <a:latin typeface="UTM Bebas" panose="02040603050506020204" pitchFamily="18" charset="0"/>
                <a:cs typeface="Times New Roman" panose="02020603050405020304" pitchFamily="18" charset="0"/>
              </a:rPr>
              <a:t> : </a:t>
            </a:r>
            <a:r>
              <a:rPr lang="en-US" sz="6600" dirty="0" err="1">
                <a:solidFill>
                  <a:srgbClr val="0070C0"/>
                </a:solidFill>
                <a:effectLst>
                  <a:outerShdw blurRad="38100" dist="38100" dir="2700000" algn="tl">
                    <a:srgbClr val="000000">
                      <a:alpha val="43137"/>
                    </a:srgbClr>
                  </a:outerShdw>
                </a:effectLst>
                <a:latin typeface="UTM Bebas" panose="02040603050506020204" pitchFamily="18" charset="0"/>
                <a:cs typeface="Times New Roman" panose="02020603050405020304" pitchFamily="18" charset="0"/>
              </a:rPr>
              <a:t>Luyện</a:t>
            </a:r>
            <a:r>
              <a:rPr lang="en-US" sz="6600" dirty="0">
                <a:solidFill>
                  <a:srgbClr val="0070C0"/>
                </a:solidFill>
                <a:effectLst>
                  <a:outerShdw blurRad="38100" dist="38100" dir="2700000" algn="tl">
                    <a:srgbClr val="000000">
                      <a:alpha val="43137"/>
                    </a:srgbClr>
                  </a:outerShdw>
                </a:effectLst>
                <a:latin typeface="UTM Bebas" panose="02040603050506020204" pitchFamily="18" charset="0"/>
                <a:cs typeface="Times New Roman" panose="02020603050405020304" pitchFamily="18" charset="0"/>
              </a:rPr>
              <a:t> </a:t>
            </a:r>
            <a:r>
              <a:rPr lang="en-US" sz="6600" dirty="0" err="1">
                <a:solidFill>
                  <a:srgbClr val="0070C0"/>
                </a:solidFill>
                <a:effectLst>
                  <a:outerShdw blurRad="38100" dist="38100" dir="2700000" algn="tl">
                    <a:srgbClr val="000000">
                      <a:alpha val="43137"/>
                    </a:srgbClr>
                  </a:outerShdw>
                </a:effectLst>
                <a:latin typeface="UTM Bebas" panose="02040603050506020204" pitchFamily="18" charset="0"/>
                <a:cs typeface="Times New Roman" panose="02020603050405020304" pitchFamily="18" charset="0"/>
              </a:rPr>
              <a:t>tập</a:t>
            </a:r>
            <a:r>
              <a:rPr lang="en-US" sz="6600" dirty="0">
                <a:solidFill>
                  <a:srgbClr val="0070C0"/>
                </a:solidFill>
                <a:effectLst>
                  <a:outerShdw blurRad="38100" dist="38100" dir="2700000" algn="tl">
                    <a:srgbClr val="000000">
                      <a:alpha val="43137"/>
                    </a:srgbClr>
                  </a:outerShdw>
                </a:effectLst>
                <a:latin typeface="UTM Bebas" panose="02040603050506020204" pitchFamily="18" charset="0"/>
                <a:cs typeface="Times New Roman" panose="02020603050405020304" pitchFamily="18" charset="0"/>
              </a:rPr>
              <a:t> </a:t>
            </a:r>
            <a:r>
              <a:rPr lang="en-US" sz="6600" dirty="0" err="1">
                <a:solidFill>
                  <a:srgbClr val="0070C0"/>
                </a:solidFill>
                <a:effectLst>
                  <a:outerShdw blurRad="38100" dist="38100" dir="2700000" algn="tl">
                    <a:srgbClr val="000000">
                      <a:alpha val="43137"/>
                    </a:srgbClr>
                  </a:outerShdw>
                </a:effectLst>
                <a:latin typeface="UTM Bebas" panose="02040603050506020204" pitchFamily="18" charset="0"/>
                <a:cs typeface="Times New Roman" panose="02020603050405020304" pitchFamily="18" charset="0"/>
              </a:rPr>
              <a:t>tra</a:t>
            </a:r>
            <a:r>
              <a:rPr lang="en-US" sz="6600" dirty="0">
                <a:solidFill>
                  <a:srgbClr val="0070C0"/>
                </a:solidFill>
                <a:effectLst>
                  <a:outerShdw blurRad="38100" dist="38100" dir="2700000" algn="tl">
                    <a:srgbClr val="000000">
                      <a:alpha val="43137"/>
                    </a:srgbClr>
                  </a:outerShdw>
                </a:effectLst>
                <a:latin typeface="UTM Bebas" panose="02040603050506020204" pitchFamily="18" charset="0"/>
                <a:cs typeface="Times New Roman" panose="02020603050405020304" pitchFamily="18" charset="0"/>
              </a:rPr>
              <a:t> </a:t>
            </a:r>
            <a:r>
              <a:rPr lang="en-US" sz="6600" dirty="0" err="1">
                <a:solidFill>
                  <a:srgbClr val="0070C0"/>
                </a:solidFill>
                <a:effectLst>
                  <a:outerShdw blurRad="38100" dist="38100" dir="2700000" algn="tl">
                    <a:srgbClr val="000000">
                      <a:alpha val="43137"/>
                    </a:srgbClr>
                  </a:outerShdw>
                </a:effectLst>
                <a:latin typeface="UTM Bebas" panose="02040603050506020204" pitchFamily="18" charset="0"/>
                <a:cs typeface="Times New Roman" panose="02020603050405020304" pitchFamily="18" charset="0"/>
              </a:rPr>
              <a:t>từ</a:t>
            </a:r>
            <a:r>
              <a:rPr lang="en-US" sz="6600" dirty="0">
                <a:solidFill>
                  <a:srgbClr val="0070C0"/>
                </a:solidFill>
                <a:effectLst>
                  <a:outerShdw blurRad="38100" dist="38100" dir="2700000" algn="tl">
                    <a:srgbClr val="000000">
                      <a:alpha val="43137"/>
                    </a:srgbClr>
                  </a:outerShdw>
                </a:effectLst>
                <a:latin typeface="UTM Bebas" panose="02040603050506020204" pitchFamily="18" charset="0"/>
                <a:cs typeface="Times New Roman" panose="02020603050405020304" pitchFamily="18" charset="0"/>
              </a:rPr>
              <a:t> </a:t>
            </a:r>
            <a:r>
              <a:rPr lang="en-US" sz="6600" dirty="0" err="1">
                <a:solidFill>
                  <a:srgbClr val="0070C0"/>
                </a:solidFill>
                <a:effectLst>
                  <a:outerShdw blurRad="38100" dist="38100" dir="2700000" algn="tl">
                    <a:srgbClr val="000000">
                      <a:alpha val="43137"/>
                    </a:srgbClr>
                  </a:outerShdw>
                </a:effectLst>
                <a:latin typeface="UTM Bebas" panose="02040603050506020204" pitchFamily="18" charset="0"/>
                <a:cs typeface="Times New Roman" panose="02020603050405020304" pitchFamily="18" charset="0"/>
              </a:rPr>
              <a:t>điển</a:t>
            </a:r>
            <a:r>
              <a:rPr lang="en-US" sz="6600" dirty="0">
                <a:solidFill>
                  <a:srgbClr val="0070C0"/>
                </a:solidFill>
                <a:effectLst>
                  <a:outerShdw blurRad="38100" dist="38100" dir="2700000" algn="tl">
                    <a:srgbClr val="000000">
                      <a:alpha val="43137"/>
                    </a:srgbClr>
                  </a:outerShdw>
                </a:effectLst>
                <a:latin typeface="UTM Bebas" panose="02040603050506020204" pitchFamily="18" charset="0"/>
                <a:cs typeface="Times New Roman" panose="02020603050405020304" pitchFamily="18" charset="0"/>
              </a:rPr>
              <a:t> ( </a:t>
            </a:r>
            <a:r>
              <a:rPr lang="en-US" sz="6600" dirty="0" err="1">
                <a:solidFill>
                  <a:srgbClr val="0070C0"/>
                </a:solidFill>
                <a:effectLst>
                  <a:outerShdw blurRad="38100" dist="38100" dir="2700000" algn="tl">
                    <a:srgbClr val="000000">
                      <a:alpha val="43137"/>
                    </a:srgbClr>
                  </a:outerShdw>
                </a:effectLst>
                <a:latin typeface="UTM Bebas" panose="02040603050506020204" pitchFamily="18" charset="0"/>
                <a:cs typeface="Times New Roman" panose="02020603050405020304" pitchFamily="18" charset="0"/>
              </a:rPr>
              <a:t>Tiếp</a:t>
            </a:r>
            <a:r>
              <a:rPr lang="en-US" sz="6600" dirty="0">
                <a:solidFill>
                  <a:srgbClr val="0070C0"/>
                </a:solidFill>
                <a:effectLst>
                  <a:outerShdw blurRad="38100" dist="38100" dir="2700000" algn="tl">
                    <a:srgbClr val="000000">
                      <a:alpha val="43137"/>
                    </a:srgbClr>
                  </a:outerShdw>
                </a:effectLst>
                <a:latin typeface="UTM Bebas" panose="02040603050506020204" pitchFamily="18" charset="0"/>
                <a:cs typeface="Times New Roman" panose="02020603050405020304" pitchFamily="18" charset="0"/>
              </a:rPr>
              <a:t> </a:t>
            </a:r>
            <a:r>
              <a:rPr lang="en-US" sz="6600" dirty="0" err="1">
                <a:solidFill>
                  <a:srgbClr val="0070C0"/>
                </a:solidFill>
                <a:effectLst>
                  <a:outerShdw blurRad="38100" dist="38100" dir="2700000" algn="tl">
                    <a:srgbClr val="000000">
                      <a:alpha val="43137"/>
                    </a:srgbClr>
                  </a:outerShdw>
                </a:effectLst>
                <a:latin typeface="UTM Bebas" panose="02040603050506020204" pitchFamily="18" charset="0"/>
                <a:cs typeface="Times New Roman" panose="02020603050405020304" pitchFamily="18" charset="0"/>
              </a:rPr>
              <a:t>theo</a:t>
            </a:r>
            <a:r>
              <a:rPr lang="en-US" sz="6600" dirty="0">
                <a:solidFill>
                  <a:srgbClr val="0070C0"/>
                </a:solidFill>
                <a:effectLst>
                  <a:outerShdw blurRad="38100" dist="38100" dir="2700000" algn="tl">
                    <a:srgbClr val="000000">
                      <a:alpha val="43137"/>
                    </a:srgbClr>
                  </a:outerShdw>
                </a:effectLst>
                <a:latin typeface="UTM Bebas" panose="02040603050506020204" pitchFamily="18" charset="0"/>
                <a:cs typeface="Times New Roman" panose="02020603050405020304" pitchFamily="18" charset="0"/>
              </a:rPr>
              <a:t>)</a:t>
            </a:r>
          </a:p>
        </p:txBody>
      </p:sp>
      <p:pic>
        <p:nvPicPr>
          <p:cNvPr id="8" name="Picture 5" descr="POINSET3">
            <a:extLst>
              <a:ext uri="{FF2B5EF4-FFF2-40B4-BE49-F238E27FC236}">
                <a16:creationId xmlns:a16="http://schemas.microsoft.com/office/drawing/2014/main" id="{4C1F8A6F-720C-F2D7-C0C6-522D12E0EED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34621" y="4571333"/>
            <a:ext cx="3246937" cy="2319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EC8FC563-EA9D-9C59-DA7C-8806B8B0A427}"/>
              </a:ext>
            </a:extLst>
          </p:cNvPr>
          <p:cNvPicPr>
            <a:picLocks noChangeAspect="1"/>
          </p:cNvPicPr>
          <p:nvPr/>
        </p:nvPicPr>
        <p:blipFill>
          <a:blip r:embed="rId5"/>
          <a:stretch>
            <a:fillRect/>
          </a:stretch>
        </p:blipFill>
        <p:spPr>
          <a:xfrm>
            <a:off x="3991610" y="38744"/>
            <a:ext cx="4208780" cy="1571625"/>
          </a:xfrm>
          <a:prstGeom prst="rect">
            <a:avLst/>
          </a:prstGeom>
        </p:spPr>
      </p:pic>
      <p:pic>
        <p:nvPicPr>
          <p:cNvPr id="2050" name="Picture 2" descr="Sách giáo khoa THPT 2018">
            <a:extLst>
              <a:ext uri="{FF2B5EF4-FFF2-40B4-BE49-F238E27FC236}">
                <a16:creationId xmlns:a16="http://schemas.microsoft.com/office/drawing/2014/main" id="{DE6A9B1F-1EDF-353C-3150-307BC15157E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28002" y="287823"/>
            <a:ext cx="1866546" cy="208529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12">
            <a:extLst>
              <a:ext uri="{FF2B5EF4-FFF2-40B4-BE49-F238E27FC236}">
                <a16:creationId xmlns:a16="http://schemas.microsoft.com/office/drawing/2014/main" id="{65E589CD-217B-EE2A-4D39-2F7BBBA35D9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7662" y="5028224"/>
            <a:ext cx="1524000"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5" descr="POINSET2">
            <a:extLst>
              <a:ext uri="{FF2B5EF4-FFF2-40B4-BE49-F238E27FC236}">
                <a16:creationId xmlns:a16="http://schemas.microsoft.com/office/drawing/2014/main" id="{D8E8E611-B093-6760-D24E-8F04932AFCA9}"/>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5400000" flipV="1">
            <a:off x="-138593" y="-219216"/>
            <a:ext cx="1560910" cy="1999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descr="POINSET2">
            <a:extLst>
              <a:ext uri="{FF2B5EF4-FFF2-40B4-BE49-F238E27FC236}">
                <a16:creationId xmlns:a16="http://schemas.microsoft.com/office/drawing/2014/main" id="{CA0AACF5-C8A2-5EB0-1D5A-4BB0F9E3BFD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5400000">
            <a:off x="10473002" y="-158088"/>
            <a:ext cx="1566863" cy="1871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Scale>
                                      <p:cBhvr>
                                        <p:cTn id="7"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
                                        </p:tgtEl>
                                        <p:attrNameLst>
                                          <p:attrName>ppt_x</p:attrName>
                                          <p:attrName>ppt_y</p:attrName>
                                        </p:attrNameLst>
                                      </p:cBhvr>
                                    </p:animMotion>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532E75E3-CF02-35C2-6811-900FC30CDD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78" y="-60927"/>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ext Box 14">
            <a:extLst>
              <a:ext uri="{FF2B5EF4-FFF2-40B4-BE49-F238E27FC236}">
                <a16:creationId xmlns:a16="http://schemas.microsoft.com/office/drawing/2014/main" id="{0C48C6DD-355D-2E5D-05BB-E44155A5EC41}"/>
              </a:ext>
            </a:extLst>
          </p:cNvPr>
          <p:cNvSpPr txBox="1">
            <a:spLocks noChangeArrowheads="1"/>
          </p:cNvSpPr>
          <p:nvPr/>
        </p:nvSpPr>
        <p:spPr bwMode="auto">
          <a:xfrm>
            <a:off x="430352" y="1068585"/>
            <a:ext cx="10962861" cy="31608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3500" b="1" dirty="0" err="1">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Bài</a:t>
            </a:r>
            <a:r>
              <a:rPr lang="en-US" sz="3500" b="1" dirty="0">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 </a:t>
            </a:r>
            <a:r>
              <a:rPr lang="en-US" sz="3500" b="1" dirty="0" err="1">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tập</a:t>
            </a:r>
            <a:r>
              <a:rPr lang="en-US" sz="3500" b="1" dirty="0">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 2: </a:t>
            </a:r>
            <a:r>
              <a:rPr lang="en-US" sz="3500" b="1" dirty="0" err="1">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Tra</a:t>
            </a:r>
            <a:r>
              <a:rPr lang="en-US" sz="3500" b="1" dirty="0">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 </a:t>
            </a:r>
            <a:r>
              <a:rPr lang="en-US" sz="3500" b="1" dirty="0" err="1">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cứu</a:t>
            </a:r>
            <a:r>
              <a:rPr lang="en-US" sz="3500" b="1" dirty="0">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 </a:t>
            </a:r>
            <a:r>
              <a:rPr lang="en-US" sz="3500" b="1" dirty="0" err="1">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nhanh</a:t>
            </a:r>
            <a:r>
              <a:rPr lang="en-US" sz="3500" b="1" dirty="0">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 </a:t>
            </a:r>
            <a:r>
              <a:rPr lang="en-US" sz="3500" b="1" dirty="0" err="1">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một</a:t>
            </a:r>
            <a:r>
              <a:rPr lang="en-US" sz="3500" b="1" dirty="0">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 </a:t>
            </a:r>
            <a:r>
              <a:rPr lang="en-US" sz="3500" b="1" dirty="0" err="1">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trong</a:t>
            </a:r>
            <a:r>
              <a:rPr lang="en-US" sz="3500" b="1" dirty="0">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 </a:t>
            </a:r>
            <a:r>
              <a:rPr lang="en-US" sz="3500" b="1" dirty="0" err="1">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các</a:t>
            </a:r>
            <a:r>
              <a:rPr lang="en-US" sz="3500" b="1" dirty="0">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 </a:t>
            </a:r>
            <a:r>
              <a:rPr lang="en-US" sz="3500" b="1" dirty="0" err="1">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kiến</a:t>
            </a:r>
            <a:r>
              <a:rPr lang="en-US" sz="3500" b="1" dirty="0">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 </a:t>
            </a:r>
            <a:r>
              <a:rPr lang="en-US" sz="3500" b="1" dirty="0" err="1">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thức</a:t>
            </a:r>
            <a:r>
              <a:rPr lang="en-US" sz="3500" b="1" dirty="0">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 </a:t>
            </a:r>
            <a:r>
              <a:rPr lang="en-US" sz="3500" b="1" dirty="0" err="1">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sau</a:t>
            </a:r>
            <a:r>
              <a:rPr lang="en-US" sz="3500" b="1" dirty="0">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 </a:t>
            </a:r>
            <a:r>
              <a:rPr lang="en-US" sz="3500" b="1" dirty="0" err="1">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trong</a:t>
            </a:r>
            <a:r>
              <a:rPr lang="en-US" sz="3500" b="1" dirty="0">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 </a:t>
            </a:r>
            <a:r>
              <a:rPr lang="en-US" sz="3500" b="1" dirty="0" err="1">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từ</a:t>
            </a:r>
            <a:r>
              <a:rPr lang="en-US" sz="3500" b="1" dirty="0">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 </a:t>
            </a:r>
            <a:r>
              <a:rPr lang="en-US" sz="3500" b="1" dirty="0" err="1">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điển</a:t>
            </a:r>
            <a:r>
              <a:rPr lang="en-US" sz="3500" b="1" dirty="0">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 ( </a:t>
            </a:r>
            <a:r>
              <a:rPr lang="en-US" sz="3500" b="1" dirty="0" err="1">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sách</a:t>
            </a:r>
            <a:r>
              <a:rPr lang="en-US" sz="3500" b="1" dirty="0">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 in </a:t>
            </a:r>
            <a:r>
              <a:rPr lang="en-US" sz="3500" b="1" dirty="0" err="1">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hoặc</a:t>
            </a:r>
            <a:r>
              <a:rPr lang="en-US" sz="3500" b="1" dirty="0">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 </a:t>
            </a:r>
            <a:r>
              <a:rPr lang="en-US" sz="3500" b="1" dirty="0" err="1">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tài</a:t>
            </a:r>
            <a:r>
              <a:rPr lang="en-US" sz="3500" b="1" dirty="0">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 </a:t>
            </a:r>
            <a:r>
              <a:rPr lang="en-US" sz="3500" b="1" dirty="0" err="1">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liệu</a:t>
            </a:r>
            <a:r>
              <a:rPr lang="en-US" sz="3500" b="1" dirty="0">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 </a:t>
            </a:r>
            <a:r>
              <a:rPr lang="en-US" sz="3500" b="1" dirty="0" err="1">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trên</a:t>
            </a:r>
            <a:r>
              <a:rPr lang="en-US" sz="3500" b="1" dirty="0">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 </a:t>
            </a:r>
            <a:r>
              <a:rPr lang="en-US" sz="3500" b="1" dirty="0" err="1">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mạng</a:t>
            </a:r>
            <a:r>
              <a:rPr lang="en-US" sz="3500" b="1" dirty="0">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 in-</a:t>
            </a:r>
            <a:r>
              <a:rPr lang="en-US" sz="3500" b="1" dirty="0" err="1">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tơ</a:t>
            </a:r>
            <a:r>
              <a:rPr lang="en-US" sz="3500" b="1" dirty="0">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a:t>
            </a:r>
            <a:r>
              <a:rPr lang="en-US" sz="3500" b="1" dirty="0" err="1">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nét</a:t>
            </a:r>
            <a:r>
              <a:rPr lang="en-US" sz="3500" b="1" dirty="0">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a:t>
            </a:r>
          </a:p>
          <a:p>
            <a:pPr eaLnBrk="1" hangingPunct="1">
              <a:spcBef>
                <a:spcPts val="1350"/>
              </a:spcBef>
              <a:defRPr/>
            </a:pPr>
            <a:r>
              <a:rPr lang="en-US" sz="3500" b="1" dirty="0">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 - </a:t>
            </a:r>
            <a:r>
              <a:rPr lang="en-US" sz="3500" b="1" dirty="0" err="1">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Một</a:t>
            </a:r>
            <a:r>
              <a:rPr lang="en-US" sz="3500" b="1" dirty="0">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 </a:t>
            </a:r>
            <a:r>
              <a:rPr lang="en-US" sz="3500" b="1" dirty="0" err="1">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nhân</a:t>
            </a:r>
            <a:r>
              <a:rPr lang="en-US" sz="3500" b="1" dirty="0">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 </a:t>
            </a:r>
            <a:r>
              <a:rPr lang="en-US" sz="3500" b="1" dirty="0" err="1">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vật</a:t>
            </a:r>
            <a:r>
              <a:rPr lang="en-US" sz="3500" b="1" dirty="0">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 </a:t>
            </a:r>
            <a:r>
              <a:rPr lang="en-US" sz="3500" b="1" dirty="0" err="1">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nổi</a:t>
            </a:r>
            <a:r>
              <a:rPr lang="en-US" sz="3500" b="1" dirty="0">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 </a:t>
            </a:r>
            <a:r>
              <a:rPr lang="en-US" sz="3500" b="1" dirty="0" err="1">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tiếng</a:t>
            </a:r>
            <a:r>
              <a:rPr lang="en-US" sz="3500" b="1" dirty="0">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 ( </a:t>
            </a:r>
            <a:r>
              <a:rPr lang="en-US" sz="3500" b="1" dirty="0" err="1">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có</a:t>
            </a:r>
            <a:r>
              <a:rPr lang="en-US" sz="3500" b="1" dirty="0">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 </a:t>
            </a:r>
            <a:r>
              <a:rPr lang="en-US" sz="3500" b="1" dirty="0" err="1">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thể</a:t>
            </a:r>
            <a:r>
              <a:rPr lang="en-US" sz="3500" b="1" dirty="0">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 </a:t>
            </a:r>
            <a:r>
              <a:rPr lang="en-US" sz="3500" b="1" dirty="0" err="1">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là</a:t>
            </a:r>
            <a:r>
              <a:rPr lang="en-US" sz="3500" b="1" dirty="0">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 </a:t>
            </a:r>
            <a:r>
              <a:rPr lang="en-US" sz="3500" b="1" dirty="0" err="1">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nhân</a:t>
            </a:r>
            <a:r>
              <a:rPr lang="en-US" sz="3500" b="1" dirty="0">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 </a:t>
            </a:r>
            <a:r>
              <a:rPr lang="en-US" sz="3500" b="1" dirty="0" err="1">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vật</a:t>
            </a:r>
            <a:r>
              <a:rPr lang="en-US" sz="3500" b="1" dirty="0">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 </a:t>
            </a:r>
            <a:r>
              <a:rPr lang="en-US" sz="3500" b="1" dirty="0" err="1">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mà</a:t>
            </a:r>
            <a:r>
              <a:rPr lang="en-US" sz="3500" b="1" dirty="0">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 </a:t>
            </a:r>
            <a:r>
              <a:rPr lang="en-US" sz="3500" b="1" dirty="0" err="1">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trường</a:t>
            </a:r>
            <a:r>
              <a:rPr lang="en-US" sz="3500" b="1" dirty="0">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 </a:t>
            </a:r>
            <a:r>
              <a:rPr lang="en-US" sz="3500" b="1" dirty="0" err="1">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em</a:t>
            </a:r>
            <a:r>
              <a:rPr lang="en-US" sz="3500" b="1" dirty="0">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 </a:t>
            </a:r>
            <a:r>
              <a:rPr lang="en-US" sz="3500" b="1" dirty="0" err="1">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mang</a:t>
            </a:r>
            <a:r>
              <a:rPr lang="en-US" sz="3500" b="1" dirty="0">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 </a:t>
            </a:r>
            <a:r>
              <a:rPr lang="en-US" sz="3500" b="1" dirty="0" err="1">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tên</a:t>
            </a:r>
            <a:r>
              <a:rPr lang="en-US" sz="3500" b="1" dirty="0">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a:t>
            </a:r>
          </a:p>
          <a:p>
            <a:pPr eaLnBrk="1" hangingPunct="1">
              <a:spcBef>
                <a:spcPts val="1350"/>
              </a:spcBef>
              <a:defRPr/>
            </a:pPr>
            <a:r>
              <a:rPr lang="en-US" sz="3500" b="1" dirty="0">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 </a:t>
            </a:r>
            <a:r>
              <a:rPr lang="en-US" sz="3500" b="1" dirty="0" err="1">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Một</a:t>
            </a:r>
            <a:r>
              <a:rPr lang="en-US" sz="3500" b="1" dirty="0">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 </a:t>
            </a:r>
            <a:r>
              <a:rPr lang="en-US" sz="3500" b="1" dirty="0" err="1">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cảnh</a:t>
            </a:r>
            <a:r>
              <a:rPr lang="en-US" sz="3500" b="1" dirty="0">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 </a:t>
            </a:r>
            <a:r>
              <a:rPr lang="en-US" sz="3500" b="1" dirty="0" err="1">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đẹp</a:t>
            </a:r>
            <a:r>
              <a:rPr lang="en-US" sz="3500" b="1" dirty="0">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 </a:t>
            </a:r>
            <a:r>
              <a:rPr lang="en-US" sz="3500" b="1" dirty="0" err="1">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nổi</a:t>
            </a:r>
            <a:r>
              <a:rPr lang="en-US" sz="3500" b="1" dirty="0">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 </a:t>
            </a:r>
            <a:r>
              <a:rPr lang="en-US" sz="3500" b="1" dirty="0" err="1">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tiếng</a:t>
            </a:r>
            <a:r>
              <a:rPr lang="en-US" sz="3500" b="1" dirty="0">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 ( ở </a:t>
            </a:r>
            <a:r>
              <a:rPr lang="en-US" sz="3500" b="1" dirty="0" err="1">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nước</a:t>
            </a:r>
            <a:r>
              <a:rPr lang="en-US" sz="3500" b="1" dirty="0">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 ta </a:t>
            </a:r>
            <a:r>
              <a:rPr lang="en-US" sz="3500" b="1" dirty="0" err="1">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hoặc</a:t>
            </a:r>
            <a:r>
              <a:rPr lang="en-US" sz="3500" b="1" dirty="0">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 </a:t>
            </a:r>
            <a:r>
              <a:rPr lang="en-US" sz="3500" b="1" dirty="0" err="1">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một</a:t>
            </a:r>
            <a:r>
              <a:rPr lang="en-US" sz="3500" b="1" dirty="0">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 </a:t>
            </a:r>
            <a:r>
              <a:rPr lang="en-US" sz="3500" b="1" dirty="0" err="1">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nước</a:t>
            </a:r>
            <a:r>
              <a:rPr lang="en-US" sz="3500" b="1" dirty="0">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 </a:t>
            </a:r>
            <a:r>
              <a:rPr lang="en-US" sz="3500" b="1" dirty="0" err="1">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khác</a:t>
            </a:r>
            <a:r>
              <a:rPr lang="en-US" sz="3500" b="1" dirty="0">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a:t>
            </a:r>
            <a:endParaRPr lang="en-US" sz="3500" dirty="0">
              <a:solidFill>
                <a:srgbClr val="0070C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13003245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532E75E3-CF02-35C2-6811-900FC30CDD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7" name="Thought Bubble: Cloud 6">
            <a:extLst>
              <a:ext uri="{FF2B5EF4-FFF2-40B4-BE49-F238E27FC236}">
                <a16:creationId xmlns:a16="http://schemas.microsoft.com/office/drawing/2014/main" id="{8670B37D-9B90-1094-1F29-E19D2B999825}"/>
              </a:ext>
            </a:extLst>
          </p:cNvPr>
          <p:cNvSpPr/>
          <p:nvPr/>
        </p:nvSpPr>
        <p:spPr>
          <a:xfrm>
            <a:off x="1520686" y="1570382"/>
            <a:ext cx="8309113" cy="4234070"/>
          </a:xfrm>
          <a:prstGeom prst="cloudCallou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5600" dirty="0" err="1">
                <a:ln w="0"/>
                <a:solidFill>
                  <a:srgbClr val="FFFF00"/>
                </a:solidFill>
                <a:effectLst>
                  <a:outerShdw blurRad="38100" dist="19050" dir="2700000" algn="tl" rotWithShape="0">
                    <a:schemeClr val="dk1">
                      <a:alpha val="40000"/>
                    </a:schemeClr>
                  </a:outerShdw>
                </a:effectLst>
              </a:rPr>
              <a:t>Thảo</a:t>
            </a:r>
            <a:r>
              <a:rPr lang="en-US" sz="5600" dirty="0">
                <a:ln w="0"/>
                <a:solidFill>
                  <a:srgbClr val="FFFF00"/>
                </a:solidFill>
                <a:effectLst>
                  <a:outerShdw blurRad="38100" dist="19050" dir="2700000" algn="tl" rotWithShape="0">
                    <a:schemeClr val="dk1">
                      <a:alpha val="40000"/>
                    </a:schemeClr>
                  </a:outerShdw>
                </a:effectLst>
              </a:rPr>
              <a:t> </a:t>
            </a:r>
            <a:r>
              <a:rPr lang="en-US" sz="5600" dirty="0" err="1">
                <a:ln w="0"/>
                <a:solidFill>
                  <a:srgbClr val="FFFF00"/>
                </a:solidFill>
                <a:effectLst>
                  <a:outerShdw blurRad="38100" dist="19050" dir="2700000" algn="tl" rotWithShape="0">
                    <a:schemeClr val="dk1">
                      <a:alpha val="40000"/>
                    </a:schemeClr>
                  </a:outerShdw>
                </a:effectLst>
              </a:rPr>
              <a:t>luận</a:t>
            </a:r>
            <a:r>
              <a:rPr lang="en-US" sz="5600" dirty="0">
                <a:ln w="0"/>
                <a:solidFill>
                  <a:srgbClr val="FFFF00"/>
                </a:solidFill>
                <a:effectLst>
                  <a:outerShdw blurRad="38100" dist="19050" dir="2700000" algn="tl" rotWithShape="0">
                    <a:schemeClr val="dk1">
                      <a:alpha val="40000"/>
                    </a:schemeClr>
                  </a:outerShdw>
                </a:effectLst>
              </a:rPr>
              <a:t> </a:t>
            </a:r>
            <a:r>
              <a:rPr lang="en-US" sz="5600" dirty="0" err="1">
                <a:ln w="0"/>
                <a:solidFill>
                  <a:srgbClr val="FFFF00"/>
                </a:solidFill>
                <a:effectLst>
                  <a:outerShdw blurRad="38100" dist="19050" dir="2700000" algn="tl" rotWithShape="0">
                    <a:schemeClr val="dk1">
                      <a:alpha val="40000"/>
                    </a:schemeClr>
                  </a:outerShdw>
                </a:effectLst>
              </a:rPr>
              <a:t>nhóm</a:t>
            </a:r>
            <a:r>
              <a:rPr lang="en-US" sz="5600" dirty="0">
                <a:ln w="0"/>
                <a:solidFill>
                  <a:srgbClr val="FFFF00"/>
                </a:solidFill>
                <a:effectLst>
                  <a:outerShdw blurRad="38100" dist="19050" dir="2700000" algn="tl" rotWithShape="0">
                    <a:schemeClr val="dk1">
                      <a:alpha val="40000"/>
                    </a:schemeClr>
                  </a:outerShdw>
                </a:effectLst>
              </a:rPr>
              <a:t> 4</a:t>
            </a:r>
          </a:p>
        </p:txBody>
      </p:sp>
    </p:spTree>
    <p:extLst>
      <p:ext uri="{BB962C8B-B14F-4D97-AF65-F5344CB8AC3E}">
        <p14:creationId xmlns:p14="http://schemas.microsoft.com/office/powerpoint/2010/main" val="1299890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13">
            <a:extLst>
              <a:ext uri="{FF2B5EF4-FFF2-40B4-BE49-F238E27FC236}">
                <a16:creationId xmlns:a16="http://schemas.microsoft.com/office/drawing/2014/main" id="{2FDBAA3E-17BA-4791-8890-482AF178BDE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5541999"/>
            <a:ext cx="12192000" cy="1316000"/>
          </a:xfrm>
          <a:prstGeom prst="rect">
            <a:avLst/>
          </a:prstGeom>
        </p:spPr>
      </p:pic>
      <p:grpSp>
        <p:nvGrpSpPr>
          <p:cNvPr id="19" name="Group 18">
            <a:extLst>
              <a:ext uri="{FF2B5EF4-FFF2-40B4-BE49-F238E27FC236}">
                <a16:creationId xmlns:a16="http://schemas.microsoft.com/office/drawing/2014/main" id="{8775B83F-B911-499B-A8FC-8D89E866654E}"/>
              </a:ext>
            </a:extLst>
          </p:cNvPr>
          <p:cNvGrpSpPr/>
          <p:nvPr/>
        </p:nvGrpSpPr>
        <p:grpSpPr>
          <a:xfrm>
            <a:off x="1462331" y="3275375"/>
            <a:ext cx="1271349" cy="2649552"/>
            <a:chOff x="1573955" y="457173"/>
            <a:chExt cx="685154" cy="1427894"/>
          </a:xfrm>
        </p:grpSpPr>
        <p:pic>
          <p:nvPicPr>
            <p:cNvPr id="20" name="Picture 19">
              <a:extLst>
                <a:ext uri="{FF2B5EF4-FFF2-40B4-BE49-F238E27FC236}">
                  <a16:creationId xmlns:a16="http://schemas.microsoft.com/office/drawing/2014/main" id="{02D7B4FC-2311-4935-81B7-D340737116C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73955" y="457173"/>
              <a:ext cx="685154" cy="685154"/>
            </a:xfrm>
            <a:prstGeom prst="rect">
              <a:avLst/>
            </a:prstGeom>
          </p:spPr>
        </p:pic>
        <p:sp>
          <p:nvSpPr>
            <p:cNvPr id="21" name="Oval 20">
              <a:extLst>
                <a:ext uri="{FF2B5EF4-FFF2-40B4-BE49-F238E27FC236}">
                  <a16:creationId xmlns:a16="http://schemas.microsoft.com/office/drawing/2014/main" id="{56338677-B76F-4643-9C29-4EC288337037}"/>
                </a:ext>
              </a:extLst>
            </p:cNvPr>
            <p:cNvSpPr/>
            <p:nvPr/>
          </p:nvSpPr>
          <p:spPr>
            <a:xfrm>
              <a:off x="1573955" y="1187762"/>
              <a:ext cx="674267" cy="697305"/>
            </a:xfrm>
            <a:prstGeom prst="ellipse">
              <a:avLst/>
            </a:prstGeom>
            <a:solidFill>
              <a:srgbClr val="F7B2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2" name="Group 1">
            <a:extLst>
              <a:ext uri="{FF2B5EF4-FFF2-40B4-BE49-F238E27FC236}">
                <a16:creationId xmlns:a16="http://schemas.microsoft.com/office/drawing/2014/main" id="{664D83D3-B1A3-4BA1-8E4D-317BBF071E26}"/>
              </a:ext>
            </a:extLst>
          </p:cNvPr>
          <p:cNvGrpSpPr/>
          <p:nvPr/>
        </p:nvGrpSpPr>
        <p:grpSpPr>
          <a:xfrm>
            <a:off x="3205532" y="1058186"/>
            <a:ext cx="6422621" cy="3778641"/>
            <a:chOff x="1187092" y="868058"/>
            <a:chExt cx="4816966" cy="2833981"/>
          </a:xfrm>
        </p:grpSpPr>
        <p:pic>
          <p:nvPicPr>
            <p:cNvPr id="3" name="Picture 2">
              <a:extLst>
                <a:ext uri="{FF2B5EF4-FFF2-40B4-BE49-F238E27FC236}">
                  <a16:creationId xmlns:a16="http://schemas.microsoft.com/office/drawing/2014/main" id="{F56D593B-30B3-4478-B9FE-AF5E57590D1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87092" y="868058"/>
              <a:ext cx="4816966" cy="2833981"/>
            </a:xfrm>
            <a:prstGeom prst="rect">
              <a:avLst/>
            </a:prstGeom>
          </p:spPr>
        </p:pic>
        <p:sp>
          <p:nvSpPr>
            <p:cNvPr id="22" name="TextBox 21">
              <a:extLst>
                <a:ext uri="{FF2B5EF4-FFF2-40B4-BE49-F238E27FC236}">
                  <a16:creationId xmlns:a16="http://schemas.microsoft.com/office/drawing/2014/main" id="{BAE09827-0571-4EFD-A11E-24B3CB687A29}"/>
                </a:ext>
              </a:extLst>
            </p:cNvPr>
            <p:cNvSpPr txBox="1"/>
            <p:nvPr/>
          </p:nvSpPr>
          <p:spPr>
            <a:xfrm>
              <a:off x="1314467" y="1731050"/>
              <a:ext cx="4562216" cy="1084913"/>
            </a:xfrm>
            <a:prstGeom prst="rect">
              <a:avLst/>
            </a:prstGeom>
            <a:noFill/>
          </p:spPr>
          <p:txBody>
            <a:bodyPr wrap="square" rtlCol="0">
              <a:spAutoFit/>
            </a:bodyPr>
            <a:lstStyle/>
            <a:p>
              <a:pPr algn="ctr"/>
              <a:r>
                <a:rPr lang="en-US" sz="8800" dirty="0">
                  <a:solidFill>
                    <a:schemeClr val="bg1"/>
                  </a:solidFill>
                  <a:latin typeface="UTM Avo"/>
                </a:rPr>
                <a:t>CHIA SẺ</a:t>
              </a:r>
            </a:p>
          </p:txBody>
        </p:sp>
      </p:grpSp>
      <p:pic>
        <p:nvPicPr>
          <p:cNvPr id="24" name="图片 6">
            <a:extLst>
              <a:ext uri="{FF2B5EF4-FFF2-40B4-BE49-F238E27FC236}">
                <a16:creationId xmlns:a16="http://schemas.microsoft.com/office/drawing/2014/main" id="{95F9A5E5-3F5C-4DD3-A6C6-5D1F34763943}"/>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1301" y="231323"/>
            <a:ext cx="1952204" cy="1820595"/>
          </a:xfrm>
          <a:prstGeom prst="rect">
            <a:avLst/>
          </a:prstGeom>
        </p:spPr>
      </p:pic>
      <p:pic>
        <p:nvPicPr>
          <p:cNvPr id="25" name="图片 28">
            <a:extLst>
              <a:ext uri="{FF2B5EF4-FFF2-40B4-BE49-F238E27FC236}">
                <a16:creationId xmlns:a16="http://schemas.microsoft.com/office/drawing/2014/main" id="{60BC8EEF-6EBE-4C33-B9AD-3FC49B52AD55}"/>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9137478" y="661555"/>
            <a:ext cx="2958423" cy="2097275"/>
          </a:xfrm>
          <a:prstGeom prst="rect">
            <a:avLst/>
          </a:prstGeom>
        </p:spPr>
      </p:pic>
    </p:spTree>
    <p:extLst>
      <p:ext uri="{BB962C8B-B14F-4D97-AF65-F5344CB8AC3E}">
        <p14:creationId xmlns:p14="http://schemas.microsoft.com/office/powerpoint/2010/main" val="3905721014"/>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308A20E-20D5-D876-C576-E5A85795C5CF}"/>
              </a:ext>
            </a:extLst>
          </p:cNvPr>
          <p:cNvSpPr txBox="1"/>
          <p:nvPr/>
        </p:nvSpPr>
        <p:spPr>
          <a:xfrm>
            <a:off x="2832653" y="35763"/>
            <a:ext cx="9163878" cy="6093976"/>
          </a:xfrm>
          <a:prstGeom prst="rect">
            <a:avLst/>
          </a:prstGeom>
          <a:noFill/>
        </p:spPr>
        <p:txBody>
          <a:bodyPr wrap="square">
            <a:spAutoFit/>
          </a:bodyPr>
          <a:lstStyle/>
          <a:p>
            <a:pPr algn="just"/>
            <a:r>
              <a:rPr lang="vi-VN" sz="1500" b="0" i="0" dirty="0">
                <a:solidFill>
                  <a:srgbClr val="000099"/>
                </a:solidFill>
                <a:effectLst/>
                <a:highlight>
                  <a:srgbClr val="FFFFFF"/>
                </a:highlight>
                <a:latin typeface="UTM Avo"/>
              </a:rPr>
              <a:t>Nguyễn Huệ sinh năm 1752 tại vùng Tây Sơn, phủ Quy Nhơn (Nay là huyện Tây Sơn, tỉnh Bình Định ) gốc người họ Hồ, thuở nhỏ tên là Thơm. Theo tác giả Hoa Bằng trong “Quang Trung anh hùng dân tộc” thì Nguyễn Huệ tóc quăn, da sần, mắt như chớp sáng, tiếng nói sang sảng như tiếng chuông, nhanh nhẹn, khỏe mạnh, can đảm. Sách Tây Sơn lược còn miêu tả đôi mắt Quang Trung “ ban đêm khi ngồi không có đèn thì ánh sáng từ đôi mắt soi sáng cả chiếu”.</a:t>
            </a:r>
            <a:endParaRPr lang="vi-VN" sz="1500" b="0" i="0" dirty="0">
              <a:solidFill>
                <a:srgbClr val="333333"/>
              </a:solidFill>
              <a:effectLst/>
              <a:highlight>
                <a:srgbClr val="FFFFFF"/>
              </a:highlight>
              <a:latin typeface="UTM Avo"/>
            </a:endParaRPr>
          </a:p>
          <a:p>
            <a:pPr algn="just"/>
            <a:r>
              <a:rPr lang="vi-VN" sz="1500" b="0" i="0" dirty="0">
                <a:solidFill>
                  <a:srgbClr val="000099"/>
                </a:solidFill>
                <a:effectLst/>
                <a:highlight>
                  <a:srgbClr val="FFFFFF"/>
                </a:highlight>
                <a:latin typeface="UTM Avo"/>
              </a:rPr>
              <a:t>Năm 1771, ông cùng hai anh là Nguyễn Nhạc và Nguyễn Lữ phất cờ khởi nghĩa. Năm 1777, nghĩa quân Tây Sơn đánh chiếm thành Quy Nhơn làm căn cứ địa tiến công giải phóng Đàng Trong. Sau bốn lần giải phóng Gia Định, Nguyễn Huệ đã tiêu diệt hai vạn quân Xiêm do Nguyễn Ánh cầu viện tại Rạch Gầm, Xoài Mút ngày 18-01-1785 đập tan chính quyền phong kiến ở Đàng Trong.</a:t>
            </a:r>
            <a:endParaRPr lang="vi-VN" sz="1500" b="0" i="0" dirty="0">
              <a:solidFill>
                <a:srgbClr val="333333"/>
              </a:solidFill>
              <a:effectLst/>
              <a:highlight>
                <a:srgbClr val="FFFFFF"/>
              </a:highlight>
              <a:latin typeface="UTM Avo"/>
            </a:endParaRPr>
          </a:p>
          <a:p>
            <a:pPr algn="just"/>
            <a:r>
              <a:rPr lang="vi-VN" sz="1500" b="0" i="0" dirty="0">
                <a:solidFill>
                  <a:srgbClr val="000099"/>
                </a:solidFill>
                <a:effectLst/>
                <a:highlight>
                  <a:srgbClr val="FFFFFF"/>
                </a:highlight>
                <a:latin typeface="UTM Avo"/>
              </a:rPr>
              <a:t>Năm 1786, Nguyễn Huệ đem quân ra đánh Bắc Hà và mau chóng lật đổ tập đoàn phong kiến họ Trịnh thống trị đã ba trăm năm, lập lại nhà Lê. Vì hèn kém, nhu nhược và để bảo vệ ngai vàng nên năm 1788, Lê Chiêu Thống “ cõng rắn cắn gà nhà” cầu viện quân Thanh. Vua Càn Long nhà Thanh lợi dụng cơ hội để xâm lược nước ta, cử Tôn Sĩ Nghị đem 20 vạn quân Thanh sang xâm chiếm nước ta. Được tin, Nguyễn Huệ làm lễ đăng quang tại Núi Bân, lấy niên hiệu là Quang Trung rồi thống lãnh mười vạn quân thủy bộ tiến ra Bắc Hà.</a:t>
            </a:r>
            <a:endParaRPr lang="vi-VN" sz="1500" b="0" i="0" dirty="0">
              <a:solidFill>
                <a:srgbClr val="333333"/>
              </a:solidFill>
              <a:effectLst/>
              <a:highlight>
                <a:srgbClr val="FFFFFF"/>
              </a:highlight>
              <a:latin typeface="UTM Avo"/>
            </a:endParaRPr>
          </a:p>
          <a:p>
            <a:pPr algn="just"/>
            <a:r>
              <a:rPr lang="vi-VN" sz="1500" b="0" i="0" dirty="0">
                <a:solidFill>
                  <a:srgbClr val="000099"/>
                </a:solidFill>
                <a:effectLst/>
                <a:highlight>
                  <a:srgbClr val="FFFFFF"/>
                </a:highlight>
                <a:latin typeface="UTM Avo"/>
              </a:rPr>
              <a:t>Mùa xuân năm Kỉ Dậu 1789, với cuộc hành quân thần tốc, ông đập tan và quét sạch hai mươi vạn quân Thanh ra khỏi bờ cõi, giải phóng Miền Bắc ra khỏi ách xâm lược. Nguyễn Huệ đã phá tan mọi âm mưu câu kết của các thế lực phản động trong nước và nước ngoài, chuẩn bị kế hoạch tiến đánh Nguyễn Ánh đang quấy phá ở Gia Định.</a:t>
            </a:r>
            <a:endParaRPr lang="vi-VN" sz="1500" b="0" i="0" dirty="0">
              <a:solidFill>
                <a:srgbClr val="333333"/>
              </a:solidFill>
              <a:effectLst/>
              <a:highlight>
                <a:srgbClr val="FFFFFF"/>
              </a:highlight>
              <a:latin typeface="UTM Avo"/>
            </a:endParaRPr>
          </a:p>
          <a:p>
            <a:pPr algn="just"/>
            <a:r>
              <a:rPr lang="vi-VN" sz="1500" b="0" i="0" dirty="0">
                <a:solidFill>
                  <a:srgbClr val="000099"/>
                </a:solidFill>
                <a:effectLst/>
                <a:highlight>
                  <a:srgbClr val="FFFFFF"/>
                </a:highlight>
                <a:latin typeface="UTM Avo"/>
              </a:rPr>
              <a:t>Nguyễn Huệ là một anh hùng dân tộc, không những ông là một thiên tài quân sự mà còn xuất sắc về chính trị, ngoại giao, kinh tế...Là một vị tướng bách chiến bách thắng, trải qua hai mươi trận chiến đấu liên tục, Nguyễn Huệ đã đánh thắng hàng trăm trận và đánh đâu thắng đó, càng về cuối đời chiến đấu của ông, thắng lợi càng huy hoàng, chiến công càng hiển hách.</a:t>
            </a:r>
            <a:endParaRPr lang="vi-VN" sz="1500" b="0" i="0" dirty="0">
              <a:solidFill>
                <a:srgbClr val="333333"/>
              </a:solidFill>
              <a:effectLst/>
              <a:highlight>
                <a:srgbClr val="FFFFFF"/>
              </a:highlight>
              <a:latin typeface="UTM Avo"/>
            </a:endParaRPr>
          </a:p>
          <a:p>
            <a:pPr algn="just"/>
            <a:r>
              <a:rPr lang="vi-VN" sz="1500" b="0" i="0" dirty="0">
                <a:solidFill>
                  <a:srgbClr val="000099"/>
                </a:solidFill>
                <a:effectLst/>
                <a:highlight>
                  <a:srgbClr val="FFFFFF"/>
                </a:highlight>
                <a:latin typeface="UTM Avo"/>
              </a:rPr>
              <a:t>Mùa thu năm Nhâm Tí (16-9-1792) Nguyễn Huệ từ trần. Đây là một tổn thất lớn cho phong trào Tây Sơn nói riêng và cho dân tộc Việt Nam ở cuối thế kỉ XVIII. Hình ảnh và công lao của ông còn sáng mãi trong câu thơ của Ngọc Hân công chúa:</a:t>
            </a:r>
            <a:endParaRPr lang="vi-VN" sz="1500" b="0" i="0" dirty="0">
              <a:solidFill>
                <a:srgbClr val="333333"/>
              </a:solidFill>
              <a:effectLst/>
              <a:highlight>
                <a:srgbClr val="FFFFFF"/>
              </a:highlight>
              <a:latin typeface="UTM Avo"/>
            </a:endParaRPr>
          </a:p>
          <a:p>
            <a:pPr algn="ctr">
              <a:spcAft>
                <a:spcPts val="0"/>
              </a:spcAft>
            </a:pPr>
            <a:r>
              <a:rPr lang="vi-VN" sz="1500" b="0" i="0" dirty="0">
                <a:solidFill>
                  <a:srgbClr val="000099"/>
                </a:solidFill>
                <a:effectLst/>
                <a:highlight>
                  <a:srgbClr val="FFFFFF"/>
                </a:highlight>
                <a:latin typeface="UTM Avo"/>
              </a:rPr>
              <a:t>Mà may áo vải cờ đào</a:t>
            </a:r>
            <a:endParaRPr lang="vi-VN" sz="1500" b="0" i="0" dirty="0">
              <a:solidFill>
                <a:srgbClr val="333333"/>
              </a:solidFill>
              <a:effectLst/>
              <a:highlight>
                <a:srgbClr val="FFFFFF"/>
              </a:highlight>
              <a:latin typeface="UTM Avo"/>
            </a:endParaRPr>
          </a:p>
          <a:p>
            <a:pPr algn="ctr">
              <a:spcAft>
                <a:spcPts val="0"/>
              </a:spcAft>
            </a:pPr>
            <a:r>
              <a:rPr lang="vi-VN" sz="1500" b="0" i="0" dirty="0">
                <a:solidFill>
                  <a:srgbClr val="000099"/>
                </a:solidFill>
                <a:effectLst/>
                <a:highlight>
                  <a:srgbClr val="FFFFFF"/>
                </a:highlight>
                <a:latin typeface="UTM Avo"/>
              </a:rPr>
              <a:t>Giúp dân dựng nước xiết bao công trình</a:t>
            </a:r>
            <a:endParaRPr lang="vi-VN" sz="1500" b="0" i="0" dirty="0">
              <a:solidFill>
                <a:srgbClr val="333333"/>
              </a:solidFill>
              <a:effectLst/>
              <a:highlight>
                <a:srgbClr val="FFFFFF"/>
              </a:highlight>
              <a:latin typeface="UTM Avo"/>
            </a:endParaRPr>
          </a:p>
          <a:p>
            <a:pPr algn="ctr">
              <a:spcAft>
                <a:spcPts val="0"/>
              </a:spcAft>
            </a:pPr>
            <a:r>
              <a:rPr lang="vi-VN" sz="1500" b="0" i="0" dirty="0">
                <a:solidFill>
                  <a:srgbClr val="000099"/>
                </a:solidFill>
                <a:effectLst/>
                <a:highlight>
                  <a:srgbClr val="FFFFFF"/>
                </a:highlight>
                <a:latin typeface="UTM Avo"/>
              </a:rPr>
              <a:t>(Ai tư vãn - Ngọc Hân công chúa).</a:t>
            </a:r>
            <a:endParaRPr lang="vi-VN" sz="1500" b="0" i="0" dirty="0">
              <a:solidFill>
                <a:srgbClr val="333333"/>
              </a:solidFill>
              <a:effectLst/>
              <a:highlight>
                <a:srgbClr val="FFFFFF"/>
              </a:highlight>
              <a:latin typeface="UTM Avo"/>
            </a:endParaRPr>
          </a:p>
        </p:txBody>
      </p:sp>
      <p:pic>
        <p:nvPicPr>
          <p:cNvPr id="8" name="Picture 7">
            <a:extLst>
              <a:ext uri="{FF2B5EF4-FFF2-40B4-BE49-F238E27FC236}">
                <a16:creationId xmlns:a16="http://schemas.microsoft.com/office/drawing/2014/main" id="{A1F1CA2F-EDC0-647D-FFB2-629C0AEF5D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513" y="362156"/>
            <a:ext cx="2753140" cy="5790166"/>
          </a:xfrm>
          <a:prstGeom prst="rect">
            <a:avLst/>
          </a:prstGeom>
        </p:spPr>
      </p:pic>
    </p:spTree>
    <p:extLst>
      <p:ext uri="{BB962C8B-B14F-4D97-AF65-F5344CB8AC3E}">
        <p14:creationId xmlns:p14="http://schemas.microsoft.com/office/powerpoint/2010/main" val="21919955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AF8177C-F88B-6CA1-176A-0E2DDB257E96}"/>
              </a:ext>
            </a:extLst>
          </p:cNvPr>
          <p:cNvSpPr txBox="1"/>
          <p:nvPr/>
        </p:nvSpPr>
        <p:spPr>
          <a:xfrm>
            <a:off x="576470" y="5324206"/>
            <a:ext cx="11698356" cy="1200329"/>
          </a:xfrm>
          <a:prstGeom prst="rect">
            <a:avLst/>
          </a:prstGeom>
          <a:noFill/>
        </p:spPr>
        <p:txBody>
          <a:bodyPr wrap="square">
            <a:spAutoFit/>
          </a:bodyPr>
          <a:lstStyle/>
          <a:p>
            <a:r>
              <a:rPr lang="vi-VN" b="1" i="0" dirty="0">
                <a:solidFill>
                  <a:srgbClr val="343A40"/>
                </a:solidFill>
                <a:effectLst/>
                <a:highlight>
                  <a:srgbClr val="FFFFFF"/>
                </a:highlight>
                <a:latin typeface="google sans"/>
              </a:rPr>
              <a:t>Eo Gió Quy Nhơn</a:t>
            </a:r>
            <a:r>
              <a:rPr lang="vi-VN" b="0" i="0" dirty="0">
                <a:solidFill>
                  <a:srgbClr val="343A40"/>
                </a:solidFill>
                <a:effectLst/>
                <a:highlight>
                  <a:srgbClr val="FFFFFF"/>
                </a:highlight>
                <a:latin typeface="google sans"/>
              </a:rPr>
              <a:t> là một trong những điểm tham quan nổi tiếng nhất nhì xứ Nẫu ở thời điểm hiện tại. Dừng chân tại đây trong chuyến </a:t>
            </a:r>
            <a:r>
              <a:rPr lang="vi-VN" i="0" strike="noStrike" dirty="0">
                <a:effectLst/>
                <a:highlight>
                  <a:srgbClr val="FFFFFF"/>
                </a:highlight>
                <a:latin typeface="google sans"/>
                <a:hlinkClick r:id="rId2">
                  <a:extLst>
                    <a:ext uri="{A12FA001-AC4F-418D-AE19-62706E023703}">
                      <ahyp:hlinkClr xmlns:ahyp="http://schemas.microsoft.com/office/drawing/2018/hyperlinkcolor" val="tx"/>
                    </a:ext>
                  </a:extLst>
                </a:hlinkClick>
              </a:rPr>
              <a:t>du lịch Quy Nhơn</a:t>
            </a:r>
            <a:r>
              <a:rPr lang="vi-VN" i="0" dirty="0">
                <a:effectLst/>
                <a:highlight>
                  <a:srgbClr val="FFFFFF"/>
                </a:highlight>
                <a:latin typeface="google sans"/>
              </a:rPr>
              <a:t>, </a:t>
            </a:r>
            <a:r>
              <a:rPr lang="vi-VN" b="0" i="0" dirty="0">
                <a:solidFill>
                  <a:srgbClr val="343A40"/>
                </a:solidFill>
                <a:effectLst/>
                <a:highlight>
                  <a:srgbClr val="FFFFFF"/>
                </a:highlight>
                <a:latin typeface="google sans"/>
              </a:rPr>
              <a:t>bạn sẽ cảm nhận được vẻ đẹp hoang sơ và hài hòa của mây trời, biển cả và núi non. Chắc chắn, điểm đến này sẽ khiến lòng người say đắm.</a:t>
            </a:r>
            <a:endParaRPr lang="en-US" b="0" i="0" dirty="0">
              <a:solidFill>
                <a:srgbClr val="343A40"/>
              </a:solidFill>
              <a:effectLst/>
              <a:highlight>
                <a:srgbClr val="FFFFFF"/>
              </a:highlight>
              <a:latin typeface="UTM Avo" panose="02040603050506020204"/>
            </a:endParaRPr>
          </a:p>
          <a:p>
            <a:r>
              <a:rPr lang="en-US" b="1" dirty="0">
                <a:solidFill>
                  <a:srgbClr val="343A40"/>
                </a:solidFill>
                <a:highlight>
                  <a:srgbClr val="FFFFFF"/>
                </a:highlight>
                <a:latin typeface="UTM Avo" panose="02040603050506020204"/>
              </a:rPr>
              <a:t>Đ</a:t>
            </a:r>
            <a:r>
              <a:rPr lang="vi-VN" b="1" i="0" dirty="0">
                <a:solidFill>
                  <a:srgbClr val="343A40"/>
                </a:solidFill>
                <a:effectLst/>
                <a:highlight>
                  <a:srgbClr val="FFFFFF"/>
                </a:highlight>
                <a:latin typeface="google sans"/>
              </a:rPr>
              <a:t>ịa chỉ: </a:t>
            </a:r>
            <a:r>
              <a:rPr lang="vi-VN" b="0" i="0" dirty="0">
                <a:solidFill>
                  <a:srgbClr val="343A40"/>
                </a:solidFill>
                <a:effectLst/>
                <a:highlight>
                  <a:srgbClr val="FFFFFF"/>
                </a:highlight>
                <a:latin typeface="google sans"/>
              </a:rPr>
              <a:t>Bán đảo Phương Mai, X. Nhơn Lý, TP. Quy Nhơn</a:t>
            </a:r>
            <a:endParaRPr lang="en-US" dirty="0">
              <a:latin typeface="UTM Avo" panose="02040603050506020204"/>
            </a:endParaRPr>
          </a:p>
        </p:txBody>
      </p:sp>
      <p:pic>
        <p:nvPicPr>
          <p:cNvPr id="12" name="Picture 11">
            <a:extLst>
              <a:ext uri="{FF2B5EF4-FFF2-40B4-BE49-F238E27FC236}">
                <a16:creationId xmlns:a16="http://schemas.microsoft.com/office/drawing/2014/main" id="{49C801BB-ADC2-7C2C-E7C8-EC253F2753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7930" y="0"/>
            <a:ext cx="11569148" cy="5324206"/>
          </a:xfrm>
          <a:prstGeom prst="rect">
            <a:avLst/>
          </a:prstGeom>
        </p:spPr>
      </p:pic>
    </p:spTree>
    <p:extLst>
      <p:ext uri="{BB962C8B-B14F-4D97-AF65-F5344CB8AC3E}">
        <p14:creationId xmlns:p14="http://schemas.microsoft.com/office/powerpoint/2010/main" val="37647280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954754" y="-25783363"/>
            <a:ext cx="8031339" cy="4800000"/>
          </a:xfrm>
          <a:prstGeom prst="rect">
            <a:avLst/>
          </a:prstGeom>
        </p:spPr>
      </p:pic>
      <p:pic>
        <p:nvPicPr>
          <p:cNvPr id="7" name="图片 6">
            <a:extLst>
              <a:ext uri="{FF2B5EF4-FFF2-40B4-BE49-F238E27FC236}">
                <a16:creationId xmlns:a16="http://schemas.microsoft.com/office/drawing/2014/main" id="{B7EEB32C-B244-4462-A28D-3807A76EA9F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4991545"/>
            <a:ext cx="12192000" cy="1866455"/>
          </a:xfrm>
          <a:prstGeom prst="rect">
            <a:avLst/>
          </a:prstGeom>
        </p:spPr>
      </p:pic>
      <p:pic>
        <p:nvPicPr>
          <p:cNvPr id="8" name="图片 7">
            <a:extLst>
              <a:ext uri="{FF2B5EF4-FFF2-40B4-BE49-F238E27FC236}">
                <a16:creationId xmlns:a16="http://schemas.microsoft.com/office/drawing/2014/main" id="{0BB85D13-97C1-4A3B-8C2D-0DA685D9006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53516" y="3031633"/>
            <a:ext cx="2238376" cy="1924052"/>
          </a:xfrm>
          <a:prstGeom prst="rect">
            <a:avLst/>
          </a:prstGeom>
        </p:spPr>
      </p:pic>
      <p:pic>
        <p:nvPicPr>
          <p:cNvPr id="9" name="图片 8">
            <a:extLst>
              <a:ext uri="{FF2B5EF4-FFF2-40B4-BE49-F238E27FC236}">
                <a16:creationId xmlns:a16="http://schemas.microsoft.com/office/drawing/2014/main" id="{9172F251-279D-4479-95B1-08B2917B84E7}"/>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56258" y="78050"/>
            <a:ext cx="2712084" cy="2462436"/>
          </a:xfrm>
          <a:prstGeom prst="rect">
            <a:avLst/>
          </a:prstGeom>
        </p:spPr>
      </p:pic>
      <p:pic>
        <p:nvPicPr>
          <p:cNvPr id="10" name="图片 9">
            <a:extLst>
              <a:ext uri="{FF2B5EF4-FFF2-40B4-BE49-F238E27FC236}">
                <a16:creationId xmlns:a16="http://schemas.microsoft.com/office/drawing/2014/main" id="{C20E95C3-0D74-4560-9D06-0D312D53D7D4}"/>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rot="1032491">
            <a:off x="6472003" y="669910"/>
            <a:ext cx="1179040" cy="1569007"/>
          </a:xfrm>
          <a:prstGeom prst="rect">
            <a:avLst/>
          </a:prstGeom>
        </p:spPr>
      </p:pic>
      <p:pic>
        <p:nvPicPr>
          <p:cNvPr id="11" name="图片 10">
            <a:extLst>
              <a:ext uri="{FF2B5EF4-FFF2-40B4-BE49-F238E27FC236}">
                <a16:creationId xmlns:a16="http://schemas.microsoft.com/office/drawing/2014/main" id="{7FCA94AC-8BC6-4A1B-B952-6F6E290D4099}"/>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7983965" y="78050"/>
            <a:ext cx="4030840" cy="2862399"/>
          </a:xfrm>
          <a:prstGeom prst="rect">
            <a:avLst/>
          </a:prstGeom>
        </p:spPr>
      </p:pic>
      <p:pic>
        <p:nvPicPr>
          <p:cNvPr id="12" name="图片 11">
            <a:extLst>
              <a:ext uri="{FF2B5EF4-FFF2-40B4-BE49-F238E27FC236}">
                <a16:creationId xmlns:a16="http://schemas.microsoft.com/office/drawing/2014/main" id="{B797E4A4-4C44-4201-8E64-9D486521A0CE}"/>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3275693" y="507338"/>
            <a:ext cx="1423976" cy="1732429"/>
          </a:xfrm>
          <a:prstGeom prst="rect">
            <a:avLst/>
          </a:prstGeom>
        </p:spPr>
      </p:pic>
      <p:pic>
        <p:nvPicPr>
          <p:cNvPr id="13" name="图片 12">
            <a:extLst>
              <a:ext uri="{FF2B5EF4-FFF2-40B4-BE49-F238E27FC236}">
                <a16:creationId xmlns:a16="http://schemas.microsoft.com/office/drawing/2014/main" id="{99787772-5AB4-4A20-8907-A68ACBBD778A}"/>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4692751" y="141321"/>
            <a:ext cx="1511940" cy="1699260"/>
          </a:xfrm>
          <a:prstGeom prst="rect">
            <a:avLst/>
          </a:prstGeom>
        </p:spPr>
      </p:pic>
      <p:grpSp>
        <p:nvGrpSpPr>
          <p:cNvPr id="4" name="Group 3">
            <a:extLst>
              <a:ext uri="{FF2B5EF4-FFF2-40B4-BE49-F238E27FC236}">
                <a16:creationId xmlns:a16="http://schemas.microsoft.com/office/drawing/2014/main" id="{C540D172-353C-4F66-BAF3-326D38CF9E07}"/>
              </a:ext>
            </a:extLst>
          </p:cNvPr>
          <p:cNvGrpSpPr/>
          <p:nvPr/>
        </p:nvGrpSpPr>
        <p:grpSpPr>
          <a:xfrm>
            <a:off x="3095562" y="2292955"/>
            <a:ext cx="5627487" cy="3026483"/>
            <a:chOff x="2321671" y="1719716"/>
            <a:chExt cx="4220615" cy="2269862"/>
          </a:xfrm>
        </p:grpSpPr>
        <p:pic>
          <p:nvPicPr>
            <p:cNvPr id="3" name="图片 2"/>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321671" y="1719716"/>
              <a:ext cx="4220615" cy="2269862"/>
            </a:xfrm>
            <a:prstGeom prst="rect">
              <a:avLst/>
            </a:prstGeom>
          </p:spPr>
        </p:pic>
        <p:sp>
          <p:nvSpPr>
            <p:cNvPr id="5" name="TextBox 4">
              <a:extLst>
                <a:ext uri="{FF2B5EF4-FFF2-40B4-BE49-F238E27FC236}">
                  <a16:creationId xmlns:a16="http://schemas.microsoft.com/office/drawing/2014/main" id="{2A252598-7833-4063-A1C8-B02A92D653FF}"/>
                </a:ext>
              </a:extLst>
            </p:cNvPr>
            <p:cNvSpPr txBox="1"/>
            <p:nvPr/>
          </p:nvSpPr>
          <p:spPr>
            <a:xfrm>
              <a:off x="2458419" y="2793433"/>
              <a:ext cx="3947118" cy="900247"/>
            </a:xfrm>
            <a:prstGeom prst="rect">
              <a:avLst/>
            </a:prstGeom>
            <a:noFill/>
          </p:spPr>
          <p:txBody>
            <a:bodyPr wrap="square" rtlCol="0">
              <a:spAutoFit/>
            </a:bodyPr>
            <a:lstStyle/>
            <a:p>
              <a:pPr algn="ctr"/>
              <a:r>
                <a:rPr lang="en-US" sz="7200" dirty="0">
                  <a:solidFill>
                    <a:srgbClr val="C00000"/>
                  </a:solidFill>
                  <a:latin typeface="UTM Avo" panose="02040603050506020204"/>
                </a:rPr>
                <a:t>VẬN DỤNG</a:t>
              </a:r>
            </a:p>
          </p:txBody>
        </p:sp>
      </p:grpSp>
    </p:spTree>
    <p:extLst>
      <p:ext uri="{BB962C8B-B14F-4D97-AF65-F5344CB8AC3E}">
        <p14:creationId xmlns:p14="http://schemas.microsoft.com/office/powerpoint/2010/main" val="29456926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549"/>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157DF8C3-03B5-4D57-D441-CDE43925A9EA}"/>
              </a:ext>
            </a:extLst>
          </p:cNvPr>
          <p:cNvGrpSpPr/>
          <p:nvPr/>
        </p:nvGrpSpPr>
        <p:grpSpPr>
          <a:xfrm>
            <a:off x="698080" y="226876"/>
            <a:ext cx="9320563" cy="1911708"/>
            <a:chOff x="108731" y="2335419"/>
            <a:chExt cx="5867300" cy="1249779"/>
          </a:xfrm>
        </p:grpSpPr>
        <p:sp>
          <p:nvSpPr>
            <p:cNvPr id="4" name="Speech Bubble: Rectangle with Corners Rounded 8">
              <a:extLst>
                <a:ext uri="{FF2B5EF4-FFF2-40B4-BE49-F238E27FC236}">
                  <a16:creationId xmlns:a16="http://schemas.microsoft.com/office/drawing/2014/main" id="{A8C9CD43-114A-A2AA-4FD8-A488E04424E4}"/>
                </a:ext>
              </a:extLst>
            </p:cNvPr>
            <p:cNvSpPr/>
            <p:nvPr/>
          </p:nvSpPr>
          <p:spPr>
            <a:xfrm>
              <a:off x="108731" y="2335419"/>
              <a:ext cx="5867300" cy="1249779"/>
            </a:xfrm>
            <a:custGeom>
              <a:avLst/>
              <a:gdLst>
                <a:gd name="connsiteX0" fmla="*/ 0 w 5867300"/>
                <a:gd name="connsiteY0" fmla="*/ 208300 h 1249779"/>
                <a:gd name="connsiteX1" fmla="*/ 252596 w 5867300"/>
                <a:gd name="connsiteY1" fmla="*/ 0 h 1249779"/>
                <a:gd name="connsiteX2" fmla="*/ 977883 w 5867300"/>
                <a:gd name="connsiteY2" fmla="*/ 0 h 1249779"/>
                <a:gd name="connsiteX3" fmla="*/ 977883 w 5867300"/>
                <a:gd name="connsiteY3" fmla="*/ 0 h 1249779"/>
                <a:gd name="connsiteX4" fmla="*/ 2444708 w 5867300"/>
                <a:gd name="connsiteY4" fmla="*/ 0 h 1249779"/>
                <a:gd name="connsiteX5" fmla="*/ 5614703 w 5867300"/>
                <a:gd name="connsiteY5" fmla="*/ 0 h 1249779"/>
                <a:gd name="connsiteX6" fmla="*/ 5867300 w 5867300"/>
                <a:gd name="connsiteY6" fmla="*/ 208300 h 1249779"/>
                <a:gd name="connsiteX7" fmla="*/ 5867300 w 5867300"/>
                <a:gd name="connsiteY7" fmla="*/ 729037 h 1249779"/>
                <a:gd name="connsiteX8" fmla="*/ 5867300 w 5867300"/>
                <a:gd name="connsiteY8" fmla="*/ 729037 h 1249779"/>
                <a:gd name="connsiteX9" fmla="*/ 5867300 w 5867300"/>
                <a:gd name="connsiteY9" fmla="*/ 1041483 h 1249779"/>
                <a:gd name="connsiteX10" fmla="*/ 5867300 w 5867300"/>
                <a:gd name="connsiteY10" fmla="*/ 1041477 h 1249779"/>
                <a:gd name="connsiteX11" fmla="*/ 5614703 w 5867300"/>
                <a:gd name="connsiteY11" fmla="*/ 1249779 h 1249779"/>
                <a:gd name="connsiteX12" fmla="*/ 2444708 w 5867300"/>
                <a:gd name="connsiteY12" fmla="*/ 1249779 h 1249779"/>
                <a:gd name="connsiteX13" fmla="*/ 977883 w 5867300"/>
                <a:gd name="connsiteY13" fmla="*/ 1249779 h 1249779"/>
                <a:gd name="connsiteX14" fmla="*/ 977883 w 5867300"/>
                <a:gd name="connsiteY14" fmla="*/ 1249779 h 1249779"/>
                <a:gd name="connsiteX15" fmla="*/ 252596 w 5867300"/>
                <a:gd name="connsiteY15" fmla="*/ 1249779 h 1249779"/>
                <a:gd name="connsiteX16" fmla="*/ 0 w 5867300"/>
                <a:gd name="connsiteY16" fmla="*/ 1041477 h 1249779"/>
                <a:gd name="connsiteX17" fmla="*/ 0 w 5867300"/>
                <a:gd name="connsiteY17" fmla="*/ 1041483 h 1249779"/>
                <a:gd name="connsiteX18" fmla="*/ -295242 w 5867300"/>
                <a:gd name="connsiteY18" fmla="*/ 838488 h 1249779"/>
                <a:gd name="connsiteX19" fmla="*/ 0 w 5867300"/>
                <a:gd name="connsiteY19" fmla="*/ 729037 h 1249779"/>
                <a:gd name="connsiteX20" fmla="*/ 0 w 5867300"/>
                <a:gd name="connsiteY20" fmla="*/ 208300 h 1249779"/>
                <a:gd name="connsiteX0" fmla="*/ 0 w 5867300"/>
                <a:gd name="connsiteY0" fmla="*/ 208300 h 1249779"/>
                <a:gd name="connsiteX1" fmla="*/ 252596 w 5867300"/>
                <a:gd name="connsiteY1" fmla="*/ 0 h 1249779"/>
                <a:gd name="connsiteX2" fmla="*/ 977883 w 5867300"/>
                <a:gd name="connsiteY2" fmla="*/ 0 h 1249779"/>
                <a:gd name="connsiteX3" fmla="*/ 977883 w 5867300"/>
                <a:gd name="connsiteY3" fmla="*/ 0 h 1249779"/>
                <a:gd name="connsiteX4" fmla="*/ 2444708 w 5867300"/>
                <a:gd name="connsiteY4" fmla="*/ 0 h 1249779"/>
                <a:gd name="connsiteX5" fmla="*/ 5614703 w 5867300"/>
                <a:gd name="connsiteY5" fmla="*/ 0 h 1249779"/>
                <a:gd name="connsiteX6" fmla="*/ 5867300 w 5867300"/>
                <a:gd name="connsiteY6" fmla="*/ 208300 h 1249779"/>
                <a:gd name="connsiteX7" fmla="*/ 5867300 w 5867300"/>
                <a:gd name="connsiteY7" fmla="*/ 729037 h 1249779"/>
                <a:gd name="connsiteX8" fmla="*/ 5867300 w 5867300"/>
                <a:gd name="connsiteY8" fmla="*/ 729037 h 1249779"/>
                <a:gd name="connsiteX9" fmla="*/ 5867300 w 5867300"/>
                <a:gd name="connsiteY9" fmla="*/ 1041483 h 1249779"/>
                <a:gd name="connsiteX10" fmla="*/ 5867300 w 5867300"/>
                <a:gd name="connsiteY10" fmla="*/ 1041477 h 1249779"/>
                <a:gd name="connsiteX11" fmla="*/ 5614703 w 5867300"/>
                <a:gd name="connsiteY11" fmla="*/ 1249779 h 1249779"/>
                <a:gd name="connsiteX12" fmla="*/ 2444708 w 5867300"/>
                <a:gd name="connsiteY12" fmla="*/ 1249779 h 1249779"/>
                <a:gd name="connsiteX13" fmla="*/ 977883 w 5867300"/>
                <a:gd name="connsiteY13" fmla="*/ 1249779 h 1249779"/>
                <a:gd name="connsiteX14" fmla="*/ 977883 w 5867300"/>
                <a:gd name="connsiteY14" fmla="*/ 1249779 h 1249779"/>
                <a:gd name="connsiteX15" fmla="*/ 252596 w 5867300"/>
                <a:gd name="connsiteY15" fmla="*/ 1249779 h 1249779"/>
                <a:gd name="connsiteX16" fmla="*/ 0 w 5867300"/>
                <a:gd name="connsiteY16" fmla="*/ 1041477 h 1249779"/>
                <a:gd name="connsiteX17" fmla="*/ 0 w 5867300"/>
                <a:gd name="connsiteY17" fmla="*/ 1041483 h 1249779"/>
                <a:gd name="connsiteX18" fmla="*/ -295242 w 5867300"/>
                <a:gd name="connsiteY18" fmla="*/ 838488 h 1249779"/>
                <a:gd name="connsiteX19" fmla="*/ 0 w 5867300"/>
                <a:gd name="connsiteY19" fmla="*/ 729037 h 1249779"/>
                <a:gd name="connsiteX20" fmla="*/ 0 w 5867300"/>
                <a:gd name="connsiteY20" fmla="*/ 208300 h 1249779"/>
                <a:gd name="connsiteX0" fmla="*/ 0 w 5867300"/>
                <a:gd name="connsiteY0" fmla="*/ 208300 h 1249779"/>
                <a:gd name="connsiteX1" fmla="*/ 252596 w 5867300"/>
                <a:gd name="connsiteY1" fmla="*/ 0 h 1249779"/>
                <a:gd name="connsiteX2" fmla="*/ 977883 w 5867300"/>
                <a:gd name="connsiteY2" fmla="*/ 0 h 1249779"/>
                <a:gd name="connsiteX3" fmla="*/ 977883 w 5867300"/>
                <a:gd name="connsiteY3" fmla="*/ 0 h 1249779"/>
                <a:gd name="connsiteX4" fmla="*/ 2444708 w 5867300"/>
                <a:gd name="connsiteY4" fmla="*/ 0 h 1249779"/>
                <a:gd name="connsiteX5" fmla="*/ 5614703 w 5867300"/>
                <a:gd name="connsiteY5" fmla="*/ 0 h 1249779"/>
                <a:gd name="connsiteX6" fmla="*/ 5867300 w 5867300"/>
                <a:gd name="connsiteY6" fmla="*/ 208300 h 1249779"/>
                <a:gd name="connsiteX7" fmla="*/ 5867300 w 5867300"/>
                <a:gd name="connsiteY7" fmla="*/ 729037 h 1249779"/>
                <a:gd name="connsiteX8" fmla="*/ 5867300 w 5867300"/>
                <a:gd name="connsiteY8" fmla="*/ 729037 h 1249779"/>
                <a:gd name="connsiteX9" fmla="*/ 5867300 w 5867300"/>
                <a:gd name="connsiteY9" fmla="*/ 1041483 h 1249779"/>
                <a:gd name="connsiteX10" fmla="*/ 5867300 w 5867300"/>
                <a:gd name="connsiteY10" fmla="*/ 1041477 h 1249779"/>
                <a:gd name="connsiteX11" fmla="*/ 5614703 w 5867300"/>
                <a:gd name="connsiteY11" fmla="*/ 1249779 h 1249779"/>
                <a:gd name="connsiteX12" fmla="*/ 2444708 w 5867300"/>
                <a:gd name="connsiteY12" fmla="*/ 1249779 h 1249779"/>
                <a:gd name="connsiteX13" fmla="*/ 977883 w 5867300"/>
                <a:gd name="connsiteY13" fmla="*/ 1249779 h 1249779"/>
                <a:gd name="connsiteX14" fmla="*/ 977883 w 5867300"/>
                <a:gd name="connsiteY14" fmla="*/ 1249779 h 1249779"/>
                <a:gd name="connsiteX15" fmla="*/ 252596 w 5867300"/>
                <a:gd name="connsiteY15" fmla="*/ 1249779 h 1249779"/>
                <a:gd name="connsiteX16" fmla="*/ 0 w 5867300"/>
                <a:gd name="connsiteY16" fmla="*/ 1041477 h 1249779"/>
                <a:gd name="connsiteX17" fmla="*/ 0 w 5867300"/>
                <a:gd name="connsiteY17" fmla="*/ 1041483 h 1249779"/>
                <a:gd name="connsiteX18" fmla="*/ -295242 w 5867300"/>
                <a:gd name="connsiteY18" fmla="*/ 838488 h 1249779"/>
                <a:gd name="connsiteX19" fmla="*/ 0 w 5867300"/>
                <a:gd name="connsiteY19" fmla="*/ 729037 h 1249779"/>
                <a:gd name="connsiteX20" fmla="*/ 0 w 5867300"/>
                <a:gd name="connsiteY20" fmla="*/ 208300 h 1249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867300" h="1249779" fill="none" extrusionOk="0">
                  <a:moveTo>
                    <a:pt x="0" y="208300"/>
                  </a:moveTo>
                  <a:cubicBezTo>
                    <a:pt x="39708" y="113448"/>
                    <a:pt x="63410" y="18485"/>
                    <a:pt x="252596" y="0"/>
                  </a:cubicBezTo>
                  <a:cubicBezTo>
                    <a:pt x="398615" y="-16732"/>
                    <a:pt x="675269" y="21501"/>
                    <a:pt x="977883" y="0"/>
                  </a:cubicBezTo>
                  <a:lnTo>
                    <a:pt x="977883" y="0"/>
                  </a:lnTo>
                  <a:cubicBezTo>
                    <a:pt x="1151417" y="-1229"/>
                    <a:pt x="2171273" y="122052"/>
                    <a:pt x="2444708" y="0"/>
                  </a:cubicBezTo>
                  <a:cubicBezTo>
                    <a:pt x="2891957" y="-185111"/>
                    <a:pt x="4867880" y="262992"/>
                    <a:pt x="5614703" y="0"/>
                  </a:cubicBezTo>
                  <a:cubicBezTo>
                    <a:pt x="5769902" y="22927"/>
                    <a:pt x="5860501" y="94148"/>
                    <a:pt x="5867300" y="208300"/>
                  </a:cubicBezTo>
                  <a:cubicBezTo>
                    <a:pt x="5863009" y="261530"/>
                    <a:pt x="5874129" y="615193"/>
                    <a:pt x="5867300" y="729037"/>
                  </a:cubicBezTo>
                  <a:lnTo>
                    <a:pt x="5867300" y="729037"/>
                  </a:lnTo>
                  <a:cubicBezTo>
                    <a:pt x="5886657" y="779328"/>
                    <a:pt x="5850921" y="999118"/>
                    <a:pt x="5867300" y="1041483"/>
                  </a:cubicBezTo>
                  <a:lnTo>
                    <a:pt x="5867300" y="1041477"/>
                  </a:lnTo>
                  <a:cubicBezTo>
                    <a:pt x="5830880" y="1114157"/>
                    <a:pt x="5737673" y="1301425"/>
                    <a:pt x="5614703" y="1249779"/>
                  </a:cubicBezTo>
                  <a:cubicBezTo>
                    <a:pt x="4331119" y="1555998"/>
                    <a:pt x="3452802" y="1327467"/>
                    <a:pt x="2444708" y="1249779"/>
                  </a:cubicBezTo>
                  <a:cubicBezTo>
                    <a:pt x="1889643" y="1192612"/>
                    <a:pt x="1304229" y="1167064"/>
                    <a:pt x="977883" y="1249779"/>
                  </a:cubicBezTo>
                  <a:lnTo>
                    <a:pt x="977883" y="1249779"/>
                  </a:lnTo>
                  <a:cubicBezTo>
                    <a:pt x="620895" y="1211699"/>
                    <a:pt x="514699" y="1219012"/>
                    <a:pt x="252596" y="1249779"/>
                  </a:cubicBezTo>
                  <a:cubicBezTo>
                    <a:pt x="62359" y="1249582"/>
                    <a:pt x="16292" y="1123851"/>
                    <a:pt x="0" y="1041477"/>
                  </a:cubicBezTo>
                  <a:lnTo>
                    <a:pt x="0" y="1041483"/>
                  </a:lnTo>
                  <a:cubicBezTo>
                    <a:pt x="-116978" y="989793"/>
                    <a:pt x="-258840" y="917364"/>
                    <a:pt x="-295242" y="838488"/>
                  </a:cubicBezTo>
                  <a:cubicBezTo>
                    <a:pt x="-234631" y="830451"/>
                    <a:pt x="-29581" y="744845"/>
                    <a:pt x="0" y="729037"/>
                  </a:cubicBezTo>
                  <a:cubicBezTo>
                    <a:pt x="-57927" y="506658"/>
                    <a:pt x="57001" y="342222"/>
                    <a:pt x="0" y="208300"/>
                  </a:cubicBezTo>
                  <a:close/>
                </a:path>
                <a:path w="5867300" h="1249779" stroke="0" extrusionOk="0">
                  <a:moveTo>
                    <a:pt x="0" y="208300"/>
                  </a:moveTo>
                  <a:cubicBezTo>
                    <a:pt x="17" y="77455"/>
                    <a:pt x="147337" y="14299"/>
                    <a:pt x="252596" y="0"/>
                  </a:cubicBezTo>
                  <a:cubicBezTo>
                    <a:pt x="374442" y="22832"/>
                    <a:pt x="822583" y="-13626"/>
                    <a:pt x="977883" y="0"/>
                  </a:cubicBezTo>
                  <a:lnTo>
                    <a:pt x="977883" y="0"/>
                  </a:lnTo>
                  <a:cubicBezTo>
                    <a:pt x="1354786" y="-68789"/>
                    <a:pt x="2282489" y="85553"/>
                    <a:pt x="2444708" y="0"/>
                  </a:cubicBezTo>
                  <a:cubicBezTo>
                    <a:pt x="3138439" y="-210019"/>
                    <a:pt x="4994652" y="-12459"/>
                    <a:pt x="5614703" y="0"/>
                  </a:cubicBezTo>
                  <a:cubicBezTo>
                    <a:pt x="5768326" y="852"/>
                    <a:pt x="5829865" y="84647"/>
                    <a:pt x="5867300" y="208300"/>
                  </a:cubicBezTo>
                  <a:cubicBezTo>
                    <a:pt x="5863281" y="278144"/>
                    <a:pt x="5867239" y="621491"/>
                    <a:pt x="5867300" y="729037"/>
                  </a:cubicBezTo>
                  <a:lnTo>
                    <a:pt x="5867300" y="729037"/>
                  </a:lnTo>
                  <a:cubicBezTo>
                    <a:pt x="5870146" y="802649"/>
                    <a:pt x="5850862" y="922861"/>
                    <a:pt x="5867300" y="1041483"/>
                  </a:cubicBezTo>
                  <a:lnTo>
                    <a:pt x="5867300" y="1041477"/>
                  </a:lnTo>
                  <a:cubicBezTo>
                    <a:pt x="5832785" y="1170868"/>
                    <a:pt x="5762358" y="1276432"/>
                    <a:pt x="5614703" y="1249779"/>
                  </a:cubicBezTo>
                  <a:cubicBezTo>
                    <a:pt x="4860825" y="1340229"/>
                    <a:pt x="2822350" y="1220169"/>
                    <a:pt x="2444708" y="1249779"/>
                  </a:cubicBezTo>
                  <a:cubicBezTo>
                    <a:pt x="1690224" y="1382099"/>
                    <a:pt x="1414996" y="1362263"/>
                    <a:pt x="977883" y="1249779"/>
                  </a:cubicBezTo>
                  <a:lnTo>
                    <a:pt x="977883" y="1249779"/>
                  </a:lnTo>
                  <a:cubicBezTo>
                    <a:pt x="741082" y="1339314"/>
                    <a:pt x="399268" y="1263868"/>
                    <a:pt x="252596" y="1249779"/>
                  </a:cubicBezTo>
                  <a:cubicBezTo>
                    <a:pt x="109763" y="1269246"/>
                    <a:pt x="25394" y="1149669"/>
                    <a:pt x="0" y="1041477"/>
                  </a:cubicBezTo>
                  <a:lnTo>
                    <a:pt x="0" y="1041483"/>
                  </a:lnTo>
                  <a:cubicBezTo>
                    <a:pt x="-76708" y="984363"/>
                    <a:pt x="-149651" y="921639"/>
                    <a:pt x="-295242" y="838488"/>
                  </a:cubicBezTo>
                  <a:cubicBezTo>
                    <a:pt x="-248561" y="849726"/>
                    <a:pt x="-124245" y="773468"/>
                    <a:pt x="0" y="729037"/>
                  </a:cubicBezTo>
                  <a:cubicBezTo>
                    <a:pt x="30980" y="560982"/>
                    <a:pt x="-5636" y="302090"/>
                    <a:pt x="0" y="208300"/>
                  </a:cubicBezTo>
                  <a:close/>
                </a:path>
                <a:path w="5867300" h="1249779" fill="none" stroke="0" extrusionOk="0">
                  <a:moveTo>
                    <a:pt x="0" y="208300"/>
                  </a:moveTo>
                  <a:cubicBezTo>
                    <a:pt x="4724" y="118253"/>
                    <a:pt x="99687" y="8257"/>
                    <a:pt x="252596" y="0"/>
                  </a:cubicBezTo>
                  <a:cubicBezTo>
                    <a:pt x="440800" y="-68759"/>
                    <a:pt x="661935" y="25630"/>
                    <a:pt x="977883" y="0"/>
                  </a:cubicBezTo>
                  <a:lnTo>
                    <a:pt x="977883" y="0"/>
                  </a:lnTo>
                  <a:cubicBezTo>
                    <a:pt x="1209224" y="96940"/>
                    <a:pt x="2083721" y="32871"/>
                    <a:pt x="2444708" y="0"/>
                  </a:cubicBezTo>
                  <a:cubicBezTo>
                    <a:pt x="2834500" y="-224064"/>
                    <a:pt x="4960838" y="103304"/>
                    <a:pt x="5614703" y="0"/>
                  </a:cubicBezTo>
                  <a:cubicBezTo>
                    <a:pt x="5777993" y="1665"/>
                    <a:pt x="5887420" y="104666"/>
                    <a:pt x="5867300" y="208300"/>
                  </a:cubicBezTo>
                  <a:cubicBezTo>
                    <a:pt x="5851909" y="252220"/>
                    <a:pt x="5844841" y="658479"/>
                    <a:pt x="5867300" y="729037"/>
                  </a:cubicBezTo>
                  <a:lnTo>
                    <a:pt x="5867300" y="729037"/>
                  </a:lnTo>
                  <a:cubicBezTo>
                    <a:pt x="5886237" y="777263"/>
                    <a:pt x="5847983" y="991863"/>
                    <a:pt x="5867300" y="1041483"/>
                  </a:cubicBezTo>
                  <a:lnTo>
                    <a:pt x="5867300" y="1041477"/>
                  </a:lnTo>
                  <a:cubicBezTo>
                    <a:pt x="5863947" y="1141943"/>
                    <a:pt x="5726590" y="1265040"/>
                    <a:pt x="5614703" y="1249779"/>
                  </a:cubicBezTo>
                  <a:cubicBezTo>
                    <a:pt x="4372053" y="1289870"/>
                    <a:pt x="3450128" y="1235651"/>
                    <a:pt x="2444708" y="1249779"/>
                  </a:cubicBezTo>
                  <a:cubicBezTo>
                    <a:pt x="1959085" y="1155756"/>
                    <a:pt x="1314870" y="1136596"/>
                    <a:pt x="977883" y="1249779"/>
                  </a:cubicBezTo>
                  <a:lnTo>
                    <a:pt x="977883" y="1249779"/>
                  </a:lnTo>
                  <a:cubicBezTo>
                    <a:pt x="673581" y="1207711"/>
                    <a:pt x="487071" y="1248711"/>
                    <a:pt x="252596" y="1249779"/>
                  </a:cubicBezTo>
                  <a:cubicBezTo>
                    <a:pt x="83909" y="1245206"/>
                    <a:pt x="10283" y="1139385"/>
                    <a:pt x="0" y="1041477"/>
                  </a:cubicBezTo>
                  <a:lnTo>
                    <a:pt x="0" y="1041483"/>
                  </a:lnTo>
                  <a:cubicBezTo>
                    <a:pt x="-129207" y="987776"/>
                    <a:pt x="-240493" y="911696"/>
                    <a:pt x="-295242" y="838488"/>
                  </a:cubicBezTo>
                  <a:cubicBezTo>
                    <a:pt x="-224601" y="832662"/>
                    <a:pt x="-36414" y="740341"/>
                    <a:pt x="0" y="729037"/>
                  </a:cubicBezTo>
                  <a:cubicBezTo>
                    <a:pt x="-44561" y="539976"/>
                    <a:pt x="33636" y="345852"/>
                    <a:pt x="0" y="208300"/>
                  </a:cubicBezTo>
                  <a:close/>
                </a:path>
                <a:path w="5867300" h="1249779" fill="none" stroke="0" extrusionOk="0">
                  <a:moveTo>
                    <a:pt x="0" y="208300"/>
                  </a:moveTo>
                  <a:cubicBezTo>
                    <a:pt x="20326" y="106222"/>
                    <a:pt x="97222" y="367"/>
                    <a:pt x="252596" y="0"/>
                  </a:cubicBezTo>
                  <a:cubicBezTo>
                    <a:pt x="448200" y="-51152"/>
                    <a:pt x="664689" y="40311"/>
                    <a:pt x="977883" y="0"/>
                  </a:cubicBezTo>
                  <a:lnTo>
                    <a:pt x="977883" y="0"/>
                  </a:lnTo>
                  <a:cubicBezTo>
                    <a:pt x="1205329" y="44744"/>
                    <a:pt x="2129432" y="46187"/>
                    <a:pt x="2444708" y="0"/>
                  </a:cubicBezTo>
                  <a:cubicBezTo>
                    <a:pt x="2948001" y="-257316"/>
                    <a:pt x="4861648" y="117221"/>
                    <a:pt x="5614703" y="0"/>
                  </a:cubicBezTo>
                  <a:cubicBezTo>
                    <a:pt x="5756038" y="-4820"/>
                    <a:pt x="5870436" y="87755"/>
                    <a:pt x="5867300" y="208300"/>
                  </a:cubicBezTo>
                  <a:cubicBezTo>
                    <a:pt x="5855897" y="246152"/>
                    <a:pt x="5860710" y="638750"/>
                    <a:pt x="5867300" y="729037"/>
                  </a:cubicBezTo>
                  <a:lnTo>
                    <a:pt x="5867300" y="729037"/>
                  </a:lnTo>
                  <a:cubicBezTo>
                    <a:pt x="5888082" y="775691"/>
                    <a:pt x="5851086" y="992111"/>
                    <a:pt x="5867300" y="1041483"/>
                  </a:cubicBezTo>
                  <a:lnTo>
                    <a:pt x="5867300" y="1041477"/>
                  </a:lnTo>
                  <a:cubicBezTo>
                    <a:pt x="5844546" y="1128548"/>
                    <a:pt x="5733399" y="1286418"/>
                    <a:pt x="5614703" y="1249779"/>
                  </a:cubicBezTo>
                  <a:cubicBezTo>
                    <a:pt x="4385138" y="1234134"/>
                    <a:pt x="3553453" y="1173313"/>
                    <a:pt x="2444708" y="1249779"/>
                  </a:cubicBezTo>
                  <a:cubicBezTo>
                    <a:pt x="1913886" y="1191602"/>
                    <a:pt x="1299634" y="1163498"/>
                    <a:pt x="977883" y="1249779"/>
                  </a:cubicBezTo>
                  <a:lnTo>
                    <a:pt x="977883" y="1249779"/>
                  </a:lnTo>
                  <a:cubicBezTo>
                    <a:pt x="638387" y="1219201"/>
                    <a:pt x="496071" y="1227318"/>
                    <a:pt x="252596" y="1249779"/>
                  </a:cubicBezTo>
                  <a:cubicBezTo>
                    <a:pt x="72303" y="1247318"/>
                    <a:pt x="18694" y="1137467"/>
                    <a:pt x="0" y="1041477"/>
                  </a:cubicBezTo>
                  <a:lnTo>
                    <a:pt x="0" y="1041483"/>
                  </a:lnTo>
                  <a:cubicBezTo>
                    <a:pt x="-124368" y="988919"/>
                    <a:pt x="-250714" y="910733"/>
                    <a:pt x="-295242" y="838488"/>
                  </a:cubicBezTo>
                  <a:cubicBezTo>
                    <a:pt x="-233598" y="830009"/>
                    <a:pt x="-30450" y="737252"/>
                    <a:pt x="0" y="729037"/>
                  </a:cubicBezTo>
                  <a:cubicBezTo>
                    <a:pt x="-72782" y="525530"/>
                    <a:pt x="48639" y="344109"/>
                    <a:pt x="0" y="208300"/>
                  </a:cubicBezTo>
                  <a:close/>
                </a:path>
              </a:pathLst>
            </a:custGeom>
            <a:solidFill>
              <a:schemeClr val="accent1">
                <a:lumMod val="20000"/>
                <a:lumOff val="80000"/>
              </a:schemeClr>
            </a:solidFill>
            <a:ln w="38100">
              <a:solidFill>
                <a:schemeClr val="accent6">
                  <a:lumMod val="25000"/>
                </a:schemeClr>
              </a:solidFill>
              <a:prstDash val="solid"/>
              <a:extLst>
                <a:ext uri="{C807C97D-BFC1-408E-A445-0C87EB9F89A2}">
                  <ask:lineSketchStyleProps xmlns:ask="http://schemas.microsoft.com/office/drawing/2018/sketchyshapes" sd="2842418190">
                    <a:custGeom>
                      <a:avLst/>
                      <a:gdLst>
                        <a:gd name="connsiteX0" fmla="*/ 0 w 7823067"/>
                        <a:gd name="connsiteY0" fmla="*/ 277734 h 1666372"/>
                        <a:gd name="connsiteX1" fmla="*/ 336795 w 7823067"/>
                        <a:gd name="connsiteY1" fmla="*/ 0 h 1666372"/>
                        <a:gd name="connsiteX2" fmla="*/ 1303845 w 7823067"/>
                        <a:gd name="connsiteY2" fmla="*/ 0 h 1666372"/>
                        <a:gd name="connsiteX3" fmla="*/ 1303845 w 7823067"/>
                        <a:gd name="connsiteY3" fmla="*/ 0 h 1666372"/>
                        <a:gd name="connsiteX4" fmla="*/ 3259611 w 7823067"/>
                        <a:gd name="connsiteY4" fmla="*/ 0 h 1666372"/>
                        <a:gd name="connsiteX5" fmla="*/ 7486271 w 7823067"/>
                        <a:gd name="connsiteY5" fmla="*/ 0 h 1666372"/>
                        <a:gd name="connsiteX6" fmla="*/ 7823067 w 7823067"/>
                        <a:gd name="connsiteY6" fmla="*/ 277734 h 1666372"/>
                        <a:gd name="connsiteX7" fmla="*/ 7823067 w 7823067"/>
                        <a:gd name="connsiteY7" fmla="*/ 972050 h 1666372"/>
                        <a:gd name="connsiteX8" fmla="*/ 7823067 w 7823067"/>
                        <a:gd name="connsiteY8" fmla="*/ 972050 h 1666372"/>
                        <a:gd name="connsiteX9" fmla="*/ 7823067 w 7823067"/>
                        <a:gd name="connsiteY9" fmla="*/ 1388644 h 1666372"/>
                        <a:gd name="connsiteX10" fmla="*/ 7823067 w 7823067"/>
                        <a:gd name="connsiteY10" fmla="*/ 1388637 h 1666372"/>
                        <a:gd name="connsiteX11" fmla="*/ 7486271 w 7823067"/>
                        <a:gd name="connsiteY11" fmla="*/ 1666372 h 1666372"/>
                        <a:gd name="connsiteX12" fmla="*/ 3259611 w 7823067"/>
                        <a:gd name="connsiteY12" fmla="*/ 1666372 h 1666372"/>
                        <a:gd name="connsiteX13" fmla="*/ 1303845 w 7823067"/>
                        <a:gd name="connsiteY13" fmla="*/ 1666372 h 1666372"/>
                        <a:gd name="connsiteX14" fmla="*/ 1303845 w 7823067"/>
                        <a:gd name="connsiteY14" fmla="*/ 1666372 h 1666372"/>
                        <a:gd name="connsiteX15" fmla="*/ 336795 w 7823067"/>
                        <a:gd name="connsiteY15" fmla="*/ 1666372 h 1666372"/>
                        <a:gd name="connsiteX16" fmla="*/ 0 w 7823067"/>
                        <a:gd name="connsiteY16" fmla="*/ 1388637 h 1666372"/>
                        <a:gd name="connsiteX17" fmla="*/ 0 w 7823067"/>
                        <a:gd name="connsiteY17" fmla="*/ 1388644 h 1666372"/>
                        <a:gd name="connsiteX18" fmla="*/ -393656 w 7823067"/>
                        <a:gd name="connsiteY18" fmla="*/ 1117985 h 1666372"/>
                        <a:gd name="connsiteX19" fmla="*/ 0 w 7823067"/>
                        <a:gd name="connsiteY19" fmla="*/ 972050 h 1666372"/>
                        <a:gd name="connsiteX20" fmla="*/ 0 w 7823067"/>
                        <a:gd name="connsiteY20" fmla="*/ 277734 h 1666372"/>
                        <a:gd name="connsiteX0" fmla="*/ 0 w 7823067"/>
                        <a:gd name="connsiteY0" fmla="*/ 277734 h 1666372"/>
                        <a:gd name="connsiteX1" fmla="*/ 336795 w 7823067"/>
                        <a:gd name="connsiteY1" fmla="*/ 0 h 1666372"/>
                        <a:gd name="connsiteX2" fmla="*/ 1303845 w 7823067"/>
                        <a:gd name="connsiteY2" fmla="*/ 0 h 1666372"/>
                        <a:gd name="connsiteX3" fmla="*/ 1303845 w 7823067"/>
                        <a:gd name="connsiteY3" fmla="*/ 0 h 1666372"/>
                        <a:gd name="connsiteX4" fmla="*/ 3259611 w 7823067"/>
                        <a:gd name="connsiteY4" fmla="*/ 0 h 1666372"/>
                        <a:gd name="connsiteX5" fmla="*/ 7486271 w 7823067"/>
                        <a:gd name="connsiteY5" fmla="*/ 0 h 1666372"/>
                        <a:gd name="connsiteX6" fmla="*/ 7823067 w 7823067"/>
                        <a:gd name="connsiteY6" fmla="*/ 277734 h 1666372"/>
                        <a:gd name="connsiteX7" fmla="*/ 7823067 w 7823067"/>
                        <a:gd name="connsiteY7" fmla="*/ 972050 h 1666372"/>
                        <a:gd name="connsiteX8" fmla="*/ 7823067 w 7823067"/>
                        <a:gd name="connsiteY8" fmla="*/ 972050 h 1666372"/>
                        <a:gd name="connsiteX9" fmla="*/ 7823067 w 7823067"/>
                        <a:gd name="connsiteY9" fmla="*/ 1388644 h 1666372"/>
                        <a:gd name="connsiteX10" fmla="*/ 7823067 w 7823067"/>
                        <a:gd name="connsiteY10" fmla="*/ 1388637 h 1666372"/>
                        <a:gd name="connsiteX11" fmla="*/ 7486271 w 7823067"/>
                        <a:gd name="connsiteY11" fmla="*/ 1666372 h 1666372"/>
                        <a:gd name="connsiteX12" fmla="*/ 3259611 w 7823067"/>
                        <a:gd name="connsiteY12" fmla="*/ 1666372 h 1666372"/>
                        <a:gd name="connsiteX13" fmla="*/ 1303845 w 7823067"/>
                        <a:gd name="connsiteY13" fmla="*/ 1666372 h 1666372"/>
                        <a:gd name="connsiteX14" fmla="*/ 1303845 w 7823067"/>
                        <a:gd name="connsiteY14" fmla="*/ 1666372 h 1666372"/>
                        <a:gd name="connsiteX15" fmla="*/ 336795 w 7823067"/>
                        <a:gd name="connsiteY15" fmla="*/ 1666372 h 1666372"/>
                        <a:gd name="connsiteX16" fmla="*/ 0 w 7823067"/>
                        <a:gd name="connsiteY16" fmla="*/ 1388637 h 1666372"/>
                        <a:gd name="connsiteX17" fmla="*/ 0 w 7823067"/>
                        <a:gd name="connsiteY17" fmla="*/ 1388644 h 1666372"/>
                        <a:gd name="connsiteX18" fmla="*/ -393656 w 7823067"/>
                        <a:gd name="connsiteY18" fmla="*/ 1117985 h 1666372"/>
                        <a:gd name="connsiteX19" fmla="*/ 0 w 7823067"/>
                        <a:gd name="connsiteY19" fmla="*/ 972050 h 1666372"/>
                        <a:gd name="connsiteX20" fmla="*/ 0 w 7823067"/>
                        <a:gd name="connsiteY20" fmla="*/ 277734 h 1666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823067" h="1666372" fill="none" extrusionOk="0">
                          <a:moveTo>
                            <a:pt x="0" y="277734"/>
                          </a:moveTo>
                          <a:cubicBezTo>
                            <a:pt x="29036" y="138323"/>
                            <a:pt x="107640" y="15362"/>
                            <a:pt x="336795" y="0"/>
                          </a:cubicBezTo>
                          <a:cubicBezTo>
                            <a:pt x="550792" y="-34928"/>
                            <a:pt x="896457" y="32320"/>
                            <a:pt x="1303845" y="0"/>
                          </a:cubicBezTo>
                          <a:lnTo>
                            <a:pt x="1303845" y="0"/>
                          </a:lnTo>
                          <a:cubicBezTo>
                            <a:pt x="1598047" y="36708"/>
                            <a:pt x="2860003" y="108665"/>
                            <a:pt x="3259611" y="0"/>
                          </a:cubicBezTo>
                          <a:cubicBezTo>
                            <a:pt x="3819974" y="-225977"/>
                            <a:pt x="6603977" y="225822"/>
                            <a:pt x="7486271" y="0"/>
                          </a:cubicBezTo>
                          <a:cubicBezTo>
                            <a:pt x="7684596" y="16857"/>
                            <a:pt x="7816748" y="125147"/>
                            <a:pt x="7823067" y="277734"/>
                          </a:cubicBezTo>
                          <a:cubicBezTo>
                            <a:pt x="7807221" y="350133"/>
                            <a:pt x="7818841" y="838050"/>
                            <a:pt x="7823067" y="972050"/>
                          </a:cubicBezTo>
                          <a:lnTo>
                            <a:pt x="7823067" y="972050"/>
                          </a:lnTo>
                          <a:cubicBezTo>
                            <a:pt x="7841248" y="1040960"/>
                            <a:pt x="7801314" y="1321814"/>
                            <a:pt x="7823067" y="1388644"/>
                          </a:cubicBezTo>
                          <a:lnTo>
                            <a:pt x="7823067" y="1388637"/>
                          </a:lnTo>
                          <a:cubicBezTo>
                            <a:pt x="7790061" y="1505022"/>
                            <a:pt x="7657533" y="1711458"/>
                            <a:pt x="7486271" y="1666372"/>
                          </a:cubicBezTo>
                          <a:cubicBezTo>
                            <a:pt x="5818942" y="1875661"/>
                            <a:pt x="4519381" y="1571518"/>
                            <a:pt x="3259611" y="1666372"/>
                          </a:cubicBezTo>
                          <a:cubicBezTo>
                            <a:pt x="2558571" y="1596233"/>
                            <a:pt x="1744051" y="1547366"/>
                            <a:pt x="1303845" y="1666372"/>
                          </a:cubicBezTo>
                          <a:lnTo>
                            <a:pt x="1303845" y="1666372"/>
                          </a:lnTo>
                          <a:cubicBezTo>
                            <a:pt x="832183" y="1626586"/>
                            <a:pt x="672465" y="1640099"/>
                            <a:pt x="336795" y="1666372"/>
                          </a:cubicBezTo>
                          <a:cubicBezTo>
                            <a:pt x="99793" y="1666181"/>
                            <a:pt x="11319" y="1519809"/>
                            <a:pt x="0" y="1388637"/>
                          </a:cubicBezTo>
                          <a:lnTo>
                            <a:pt x="0" y="1388644"/>
                          </a:lnTo>
                          <a:cubicBezTo>
                            <a:pt x="-155727" y="1316314"/>
                            <a:pt x="-343854" y="1221790"/>
                            <a:pt x="-393656" y="1117985"/>
                          </a:cubicBezTo>
                          <a:cubicBezTo>
                            <a:pt x="-309783" y="1107819"/>
                            <a:pt x="-42941" y="991883"/>
                            <a:pt x="0" y="972050"/>
                          </a:cubicBezTo>
                          <a:cubicBezTo>
                            <a:pt x="-62356" y="685212"/>
                            <a:pt x="65238" y="461154"/>
                            <a:pt x="0" y="277734"/>
                          </a:cubicBezTo>
                          <a:close/>
                        </a:path>
                        <a:path w="7823067" h="1666372" stroke="0" extrusionOk="0">
                          <a:moveTo>
                            <a:pt x="0" y="277734"/>
                          </a:moveTo>
                          <a:cubicBezTo>
                            <a:pt x="-6061" y="127419"/>
                            <a:pt x="183160" y="-6431"/>
                            <a:pt x="336795" y="0"/>
                          </a:cubicBezTo>
                          <a:cubicBezTo>
                            <a:pt x="485057" y="44469"/>
                            <a:pt x="1079406" y="-24039"/>
                            <a:pt x="1303845" y="0"/>
                          </a:cubicBezTo>
                          <a:lnTo>
                            <a:pt x="1303845" y="0"/>
                          </a:lnTo>
                          <a:cubicBezTo>
                            <a:pt x="1811173" y="-90175"/>
                            <a:pt x="3043949" y="70122"/>
                            <a:pt x="3259611" y="0"/>
                          </a:cubicBezTo>
                          <a:cubicBezTo>
                            <a:pt x="4285327" y="-240032"/>
                            <a:pt x="6530909" y="89385"/>
                            <a:pt x="7486271" y="0"/>
                          </a:cubicBezTo>
                          <a:cubicBezTo>
                            <a:pt x="7678921" y="-6768"/>
                            <a:pt x="7803040" y="117848"/>
                            <a:pt x="7823067" y="277734"/>
                          </a:cubicBezTo>
                          <a:cubicBezTo>
                            <a:pt x="7808748" y="362971"/>
                            <a:pt x="7816832" y="842920"/>
                            <a:pt x="7823067" y="972050"/>
                          </a:cubicBezTo>
                          <a:lnTo>
                            <a:pt x="7823067" y="972050"/>
                          </a:lnTo>
                          <a:cubicBezTo>
                            <a:pt x="7831953" y="1075519"/>
                            <a:pt x="7788004" y="1218863"/>
                            <a:pt x="7823067" y="1388644"/>
                          </a:cubicBezTo>
                          <a:lnTo>
                            <a:pt x="7823067" y="1388637"/>
                          </a:lnTo>
                          <a:cubicBezTo>
                            <a:pt x="7804889" y="1551386"/>
                            <a:pt x="7662450" y="1685268"/>
                            <a:pt x="7486271" y="1666372"/>
                          </a:cubicBezTo>
                          <a:cubicBezTo>
                            <a:pt x="6445419" y="1696417"/>
                            <a:pt x="3769466" y="1694010"/>
                            <a:pt x="3259611" y="1666372"/>
                          </a:cubicBezTo>
                          <a:cubicBezTo>
                            <a:pt x="2279171" y="1782886"/>
                            <a:pt x="1806541" y="1801164"/>
                            <a:pt x="1303845" y="1666372"/>
                          </a:cubicBezTo>
                          <a:lnTo>
                            <a:pt x="1303845" y="1666372"/>
                          </a:lnTo>
                          <a:cubicBezTo>
                            <a:pt x="986482" y="1775041"/>
                            <a:pt x="551364" y="1672909"/>
                            <a:pt x="336795" y="1666372"/>
                          </a:cubicBezTo>
                          <a:cubicBezTo>
                            <a:pt x="142670" y="1680622"/>
                            <a:pt x="16646" y="1538042"/>
                            <a:pt x="0" y="1388637"/>
                          </a:cubicBezTo>
                          <a:lnTo>
                            <a:pt x="0" y="1388644"/>
                          </a:lnTo>
                          <a:cubicBezTo>
                            <a:pt x="-99783" y="1306199"/>
                            <a:pt x="-213226" y="1246669"/>
                            <a:pt x="-393656" y="1117985"/>
                          </a:cubicBezTo>
                          <a:cubicBezTo>
                            <a:pt x="-325419" y="1109517"/>
                            <a:pt x="-165369" y="1026121"/>
                            <a:pt x="0" y="972050"/>
                          </a:cubicBezTo>
                          <a:cubicBezTo>
                            <a:pt x="41726" y="746418"/>
                            <a:pt x="-16628" y="388868"/>
                            <a:pt x="0" y="277734"/>
                          </a:cubicBezTo>
                          <a:close/>
                        </a:path>
                        <a:path w="7823067" h="1666372" fill="none" stroke="0" extrusionOk="0">
                          <a:moveTo>
                            <a:pt x="0" y="277734"/>
                          </a:moveTo>
                          <a:cubicBezTo>
                            <a:pt x="10293" y="146271"/>
                            <a:pt x="136865" y="-302"/>
                            <a:pt x="336795" y="0"/>
                          </a:cubicBezTo>
                          <a:cubicBezTo>
                            <a:pt x="605939" y="-73831"/>
                            <a:pt x="884638" y="50529"/>
                            <a:pt x="1303845" y="0"/>
                          </a:cubicBezTo>
                          <a:lnTo>
                            <a:pt x="1303845" y="0"/>
                          </a:lnTo>
                          <a:cubicBezTo>
                            <a:pt x="1680529" y="106237"/>
                            <a:pt x="2820070" y="35279"/>
                            <a:pt x="3259611" y="0"/>
                          </a:cubicBezTo>
                          <a:cubicBezTo>
                            <a:pt x="3712947" y="-170422"/>
                            <a:pt x="6629616" y="147486"/>
                            <a:pt x="7486271" y="0"/>
                          </a:cubicBezTo>
                          <a:cubicBezTo>
                            <a:pt x="7681042" y="10317"/>
                            <a:pt x="7826740" y="119248"/>
                            <a:pt x="7823067" y="277734"/>
                          </a:cubicBezTo>
                          <a:cubicBezTo>
                            <a:pt x="7803038" y="344389"/>
                            <a:pt x="7798395" y="877626"/>
                            <a:pt x="7823067" y="972050"/>
                          </a:cubicBezTo>
                          <a:lnTo>
                            <a:pt x="7823067" y="972050"/>
                          </a:lnTo>
                          <a:cubicBezTo>
                            <a:pt x="7837158" y="1039445"/>
                            <a:pt x="7802389" y="1325943"/>
                            <a:pt x="7823067" y="1388644"/>
                          </a:cubicBezTo>
                          <a:lnTo>
                            <a:pt x="7823067" y="1388637"/>
                          </a:lnTo>
                          <a:cubicBezTo>
                            <a:pt x="7815081" y="1520377"/>
                            <a:pt x="7656331" y="1683262"/>
                            <a:pt x="7486271" y="1666372"/>
                          </a:cubicBezTo>
                          <a:cubicBezTo>
                            <a:pt x="5839339" y="1733489"/>
                            <a:pt x="4570643" y="1489316"/>
                            <a:pt x="3259611" y="1666372"/>
                          </a:cubicBezTo>
                          <a:cubicBezTo>
                            <a:pt x="2547999" y="1560788"/>
                            <a:pt x="1692607" y="1549540"/>
                            <a:pt x="1303845" y="1666372"/>
                          </a:cubicBezTo>
                          <a:lnTo>
                            <a:pt x="1303845" y="1666372"/>
                          </a:lnTo>
                          <a:cubicBezTo>
                            <a:pt x="863586" y="1631308"/>
                            <a:pt x="645330" y="1647126"/>
                            <a:pt x="336795" y="1666372"/>
                          </a:cubicBezTo>
                          <a:cubicBezTo>
                            <a:pt x="102379" y="1651560"/>
                            <a:pt x="23161" y="1532539"/>
                            <a:pt x="0" y="1388637"/>
                          </a:cubicBezTo>
                          <a:lnTo>
                            <a:pt x="0" y="1388644"/>
                          </a:lnTo>
                          <a:cubicBezTo>
                            <a:pt x="-160717" y="1312659"/>
                            <a:pt x="-327488" y="1205459"/>
                            <a:pt x="-393656" y="1117985"/>
                          </a:cubicBezTo>
                          <a:cubicBezTo>
                            <a:pt x="-305036" y="1108152"/>
                            <a:pt x="-49218" y="986468"/>
                            <a:pt x="0" y="972050"/>
                          </a:cubicBezTo>
                          <a:cubicBezTo>
                            <a:pt x="-58081" y="715316"/>
                            <a:pt x="24548" y="444687"/>
                            <a:pt x="0" y="27773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5" name="TextBox 4">
              <a:extLst>
                <a:ext uri="{FF2B5EF4-FFF2-40B4-BE49-F238E27FC236}">
                  <a16:creationId xmlns:a16="http://schemas.microsoft.com/office/drawing/2014/main" id="{20B586E0-121D-AD8B-3AFE-51C34F921F7B}"/>
                </a:ext>
              </a:extLst>
            </p:cNvPr>
            <p:cNvSpPr txBox="1"/>
            <p:nvPr/>
          </p:nvSpPr>
          <p:spPr>
            <a:xfrm>
              <a:off x="363781" y="2433194"/>
              <a:ext cx="5488183" cy="865198"/>
            </a:xfrm>
            <a:prstGeom prst="rect">
              <a:avLst/>
            </a:prstGeom>
            <a:solidFill>
              <a:schemeClr val="accent1">
                <a:lumMod val="20000"/>
                <a:lumOff val="80000"/>
              </a:schemeClr>
            </a:solidFill>
          </p:spPr>
          <p:txBody>
            <a:bodyPr wrap="square" rtlCol="0">
              <a:spAutoFit/>
            </a:bodyPr>
            <a:lstStyle/>
            <a:p>
              <a:pPr algn="just" defTabSz="1219170">
                <a:buClr>
                  <a:srgbClr val="000000"/>
                </a:buClr>
              </a:pPr>
              <a:r>
                <a:rPr lang="en-US" sz="4000" kern="0" dirty="0">
                  <a:latin typeface="UTM Avo" panose="02040603050506020204" pitchFamily="18" charset="0"/>
                  <a:cs typeface="Calibri" panose="020F0502020204030204" pitchFamily="34" charset="0"/>
                  <a:sym typeface="Arial"/>
                </a:rPr>
                <a:t>- Theo </a:t>
              </a:r>
              <a:r>
                <a:rPr lang="en-US" sz="4000" kern="0" dirty="0" err="1">
                  <a:latin typeface="UTM Avo" panose="02040603050506020204" pitchFamily="18" charset="0"/>
                  <a:cs typeface="Calibri" panose="020F0502020204030204" pitchFamily="34" charset="0"/>
                  <a:sym typeface="Arial"/>
                </a:rPr>
                <a:t>em</a:t>
              </a:r>
              <a:r>
                <a:rPr lang="en-US" sz="4000" kern="0" dirty="0">
                  <a:latin typeface="UTM Avo" panose="02040603050506020204" pitchFamily="18" charset="0"/>
                  <a:cs typeface="Calibri" panose="020F0502020204030204" pitchFamily="34" charset="0"/>
                  <a:sym typeface="Arial"/>
                </a:rPr>
                <a:t>, </a:t>
              </a:r>
              <a:r>
                <a:rPr lang="en-US" sz="4000" kern="0" dirty="0" err="1">
                  <a:latin typeface="UTM Avo" panose="02040603050506020204" pitchFamily="18" charset="0"/>
                  <a:cs typeface="Calibri" panose="020F0502020204030204" pitchFamily="34" charset="0"/>
                  <a:sym typeface="Arial"/>
                </a:rPr>
                <a:t>để</a:t>
              </a:r>
              <a:r>
                <a:rPr lang="en-US" sz="4000" kern="0" dirty="0">
                  <a:latin typeface="UTM Avo" panose="02040603050506020204" pitchFamily="18" charset="0"/>
                  <a:cs typeface="Calibri" panose="020F0502020204030204" pitchFamily="34" charset="0"/>
                  <a:sym typeface="Arial"/>
                </a:rPr>
                <a:t> </a:t>
              </a:r>
              <a:r>
                <a:rPr lang="en-US" sz="4000" kern="0" dirty="0" err="1">
                  <a:latin typeface="UTM Avo" panose="02040603050506020204" pitchFamily="18" charset="0"/>
                  <a:cs typeface="Calibri" panose="020F0502020204030204" pitchFamily="34" charset="0"/>
                  <a:sym typeface="Arial"/>
                </a:rPr>
                <a:t>thực</a:t>
              </a:r>
              <a:r>
                <a:rPr lang="en-US" sz="4000" kern="0" dirty="0">
                  <a:latin typeface="UTM Avo" panose="02040603050506020204" pitchFamily="18" charset="0"/>
                  <a:cs typeface="Calibri" panose="020F0502020204030204" pitchFamily="34" charset="0"/>
                  <a:sym typeface="Arial"/>
                </a:rPr>
                <a:t> </a:t>
              </a:r>
              <a:r>
                <a:rPr lang="en-US" sz="4000" kern="0" dirty="0" err="1">
                  <a:solidFill>
                    <a:srgbClr val="000000"/>
                  </a:solidFill>
                  <a:latin typeface="UTM Avo" panose="02040603050506020204" pitchFamily="18" charset="0"/>
                  <a:cs typeface="Calibri" panose="020F0502020204030204" pitchFamily="34" charset="0"/>
                  <a:sym typeface="Arial"/>
                </a:rPr>
                <a:t>hiện</a:t>
              </a:r>
              <a:r>
                <a:rPr lang="en-US" sz="4000" kern="0" dirty="0">
                  <a:solidFill>
                    <a:srgbClr val="000000"/>
                  </a:solidFill>
                  <a:latin typeface="UTM Avo" panose="02040603050506020204" pitchFamily="18" charset="0"/>
                  <a:cs typeface="Calibri" panose="020F0502020204030204" pitchFamily="34" charset="0"/>
                  <a:sym typeface="Arial"/>
                </a:rPr>
                <a:t> </a:t>
              </a:r>
              <a:r>
                <a:rPr lang="en-US" sz="4000" kern="0" dirty="0" err="1">
                  <a:solidFill>
                    <a:srgbClr val="000000"/>
                  </a:solidFill>
                  <a:latin typeface="UTM Avo" panose="02040603050506020204" pitchFamily="18" charset="0"/>
                  <a:cs typeface="Calibri" panose="020F0502020204030204" pitchFamily="34" charset="0"/>
                  <a:sym typeface="Arial"/>
                </a:rPr>
                <a:t>tra</a:t>
              </a:r>
              <a:r>
                <a:rPr lang="en-US" sz="4000" kern="0" dirty="0">
                  <a:solidFill>
                    <a:srgbClr val="000000"/>
                  </a:solidFill>
                  <a:latin typeface="UTM Avo" panose="02040603050506020204" pitchFamily="18" charset="0"/>
                  <a:cs typeface="Calibri" panose="020F0502020204030204" pitchFamily="34" charset="0"/>
                  <a:sym typeface="Arial"/>
                </a:rPr>
                <a:t> </a:t>
              </a:r>
              <a:r>
                <a:rPr lang="en-US" sz="4000" kern="0" dirty="0" err="1">
                  <a:solidFill>
                    <a:srgbClr val="000000"/>
                  </a:solidFill>
                  <a:latin typeface="UTM Avo" panose="02040603050506020204" pitchFamily="18" charset="0"/>
                  <a:cs typeface="Calibri" panose="020F0502020204030204" pitchFamily="34" charset="0"/>
                  <a:sym typeface="Arial"/>
                </a:rPr>
                <a:t>cứu</a:t>
              </a:r>
              <a:r>
                <a:rPr lang="en-US" sz="4000" kern="0" dirty="0">
                  <a:solidFill>
                    <a:srgbClr val="000000"/>
                  </a:solidFill>
                  <a:latin typeface="UTM Avo" panose="02040603050506020204" pitchFamily="18" charset="0"/>
                  <a:cs typeface="Calibri" panose="020F0502020204030204" pitchFamily="34" charset="0"/>
                  <a:sym typeface="Arial"/>
                </a:rPr>
                <a:t> </a:t>
              </a:r>
              <a:r>
                <a:rPr lang="en-US" sz="4000" kern="0" dirty="0" err="1">
                  <a:solidFill>
                    <a:srgbClr val="000000"/>
                  </a:solidFill>
                  <a:latin typeface="UTM Avo" panose="02040603050506020204" pitchFamily="18" charset="0"/>
                  <a:cs typeface="Calibri" panose="020F0502020204030204" pitchFamily="34" charset="0"/>
                  <a:sym typeface="Arial"/>
                </a:rPr>
                <a:t>kiến</a:t>
              </a:r>
              <a:r>
                <a:rPr lang="en-US" sz="4000" kern="0" dirty="0">
                  <a:solidFill>
                    <a:srgbClr val="000000"/>
                  </a:solidFill>
                  <a:latin typeface="UTM Avo" panose="02040603050506020204" pitchFamily="18" charset="0"/>
                  <a:cs typeface="Calibri" panose="020F0502020204030204" pitchFamily="34" charset="0"/>
                  <a:sym typeface="Arial"/>
                </a:rPr>
                <a:t> </a:t>
              </a:r>
              <a:r>
                <a:rPr lang="en-US" sz="4000" kern="0" dirty="0" err="1">
                  <a:solidFill>
                    <a:srgbClr val="000000"/>
                  </a:solidFill>
                  <a:latin typeface="UTM Avo" panose="02040603050506020204" pitchFamily="18" charset="0"/>
                  <a:cs typeface="Calibri" panose="020F0502020204030204" pitchFamily="34" charset="0"/>
                  <a:sym typeface="Arial"/>
                </a:rPr>
                <a:t>thức</a:t>
              </a:r>
              <a:r>
                <a:rPr lang="en-US" sz="4000" kern="0" dirty="0">
                  <a:solidFill>
                    <a:srgbClr val="000000"/>
                  </a:solidFill>
                  <a:latin typeface="UTM Avo" panose="02040603050506020204" pitchFamily="18" charset="0"/>
                  <a:cs typeface="Calibri" panose="020F0502020204030204" pitchFamily="34" charset="0"/>
                  <a:sym typeface="Arial"/>
                </a:rPr>
                <a:t> </a:t>
              </a:r>
              <a:r>
                <a:rPr lang="en-US" sz="4000" kern="0" dirty="0" err="1">
                  <a:solidFill>
                    <a:srgbClr val="000000"/>
                  </a:solidFill>
                  <a:latin typeface="UTM Avo" panose="02040603050506020204" pitchFamily="18" charset="0"/>
                  <a:cs typeface="Calibri" panose="020F0502020204030204" pitchFamily="34" charset="0"/>
                  <a:sym typeface="Arial"/>
                </a:rPr>
                <a:t>trên</a:t>
              </a:r>
              <a:r>
                <a:rPr lang="en-US" sz="4000" kern="0" dirty="0">
                  <a:solidFill>
                    <a:srgbClr val="000000"/>
                  </a:solidFill>
                  <a:latin typeface="UTM Avo" panose="02040603050506020204" pitchFamily="18" charset="0"/>
                  <a:cs typeface="Calibri" panose="020F0502020204030204" pitchFamily="34" charset="0"/>
                  <a:sym typeface="Arial"/>
                </a:rPr>
                <a:t> </a:t>
              </a:r>
              <a:r>
                <a:rPr lang="en-US" sz="4000" kern="0" dirty="0" err="1">
                  <a:solidFill>
                    <a:srgbClr val="000000"/>
                  </a:solidFill>
                  <a:latin typeface="UTM Avo" panose="02040603050506020204" pitchFamily="18" charset="0"/>
                  <a:cs typeface="Calibri" panose="020F0502020204030204" pitchFamily="34" charset="0"/>
                  <a:sym typeface="Arial"/>
                </a:rPr>
                <a:t>mạng</a:t>
              </a:r>
              <a:r>
                <a:rPr lang="en-US" sz="4000" kern="0" dirty="0">
                  <a:solidFill>
                    <a:srgbClr val="000000"/>
                  </a:solidFill>
                  <a:latin typeface="UTM Avo" panose="02040603050506020204" pitchFamily="18" charset="0"/>
                  <a:cs typeface="Calibri" panose="020F0502020204030204" pitchFamily="34" charset="0"/>
                  <a:sym typeface="Arial"/>
                </a:rPr>
                <a:t> in-</a:t>
              </a:r>
              <a:r>
                <a:rPr lang="en-US" sz="4000" kern="0" dirty="0" err="1">
                  <a:solidFill>
                    <a:srgbClr val="000000"/>
                  </a:solidFill>
                  <a:latin typeface="UTM Avo" panose="02040603050506020204" pitchFamily="18" charset="0"/>
                  <a:cs typeface="Calibri" panose="020F0502020204030204" pitchFamily="34" charset="0"/>
                  <a:sym typeface="Arial"/>
                </a:rPr>
                <a:t>tơ</a:t>
              </a:r>
              <a:r>
                <a:rPr lang="en-US" sz="4000" kern="0" dirty="0">
                  <a:solidFill>
                    <a:srgbClr val="000000"/>
                  </a:solidFill>
                  <a:latin typeface="UTM Avo" panose="02040603050506020204" pitchFamily="18" charset="0"/>
                  <a:cs typeface="Calibri" panose="020F0502020204030204" pitchFamily="34" charset="0"/>
                  <a:sym typeface="Arial"/>
                </a:rPr>
                <a:t>-</a:t>
              </a:r>
              <a:r>
                <a:rPr lang="en-US" sz="4000" kern="0" dirty="0" err="1">
                  <a:solidFill>
                    <a:srgbClr val="000000"/>
                  </a:solidFill>
                  <a:latin typeface="UTM Avo" panose="02040603050506020204" pitchFamily="18" charset="0"/>
                  <a:cs typeface="Calibri" panose="020F0502020204030204" pitchFamily="34" charset="0"/>
                  <a:sym typeface="Arial"/>
                </a:rPr>
                <a:t>nét</a:t>
              </a:r>
              <a:r>
                <a:rPr lang="en-US" sz="4000" kern="0" dirty="0">
                  <a:solidFill>
                    <a:srgbClr val="000000"/>
                  </a:solidFill>
                  <a:latin typeface="UTM Avo" panose="02040603050506020204" pitchFamily="18" charset="0"/>
                  <a:cs typeface="Calibri" panose="020F0502020204030204" pitchFamily="34" charset="0"/>
                  <a:sym typeface="Arial"/>
                </a:rPr>
                <a:t>, ta </a:t>
              </a:r>
              <a:r>
                <a:rPr lang="en-US" sz="4000" kern="0" dirty="0" err="1">
                  <a:latin typeface="UTM Avo" panose="02040603050506020204" pitchFamily="18" charset="0"/>
                  <a:cs typeface="Calibri" panose="020F0502020204030204" pitchFamily="34" charset="0"/>
                  <a:sym typeface="Arial"/>
                </a:rPr>
                <a:t>cần</a:t>
              </a:r>
              <a:r>
                <a:rPr lang="en-US" sz="4000" kern="0" dirty="0">
                  <a:latin typeface="UTM Avo" panose="02040603050506020204" pitchFamily="18" charset="0"/>
                  <a:cs typeface="Calibri" panose="020F0502020204030204" pitchFamily="34" charset="0"/>
                  <a:sym typeface="Arial"/>
                </a:rPr>
                <a:t> </a:t>
              </a:r>
              <a:r>
                <a:rPr lang="en-US" sz="4000" kern="0" dirty="0" err="1">
                  <a:latin typeface="UTM Avo" panose="02040603050506020204" pitchFamily="18" charset="0"/>
                  <a:cs typeface="Calibri" panose="020F0502020204030204" pitchFamily="34" charset="0"/>
                  <a:sym typeface="Arial"/>
                </a:rPr>
                <a:t>làm</a:t>
              </a:r>
              <a:r>
                <a:rPr lang="en-US" sz="4000" kern="0" dirty="0">
                  <a:latin typeface="UTM Avo" panose="02040603050506020204" pitchFamily="18" charset="0"/>
                  <a:cs typeface="Calibri" panose="020F0502020204030204" pitchFamily="34" charset="0"/>
                  <a:sym typeface="Arial"/>
                </a:rPr>
                <a:t> </a:t>
              </a:r>
              <a:r>
                <a:rPr lang="en-US" sz="4000" kern="0" dirty="0" err="1">
                  <a:latin typeface="UTM Avo" panose="02040603050506020204" pitchFamily="18" charset="0"/>
                  <a:cs typeface="Calibri" panose="020F0502020204030204" pitchFamily="34" charset="0"/>
                  <a:sym typeface="Arial"/>
                </a:rPr>
                <a:t>gì</a:t>
              </a:r>
              <a:r>
                <a:rPr lang="en-US" sz="4000" kern="0" dirty="0">
                  <a:latin typeface="UTM Avo" panose="02040603050506020204" pitchFamily="18" charset="0"/>
                  <a:cs typeface="Calibri" panose="020F0502020204030204" pitchFamily="34" charset="0"/>
                  <a:sym typeface="Arial"/>
                </a:rPr>
                <a:t>?</a:t>
              </a:r>
              <a:endParaRPr lang="vi-VN" sz="4000" kern="0" dirty="0">
                <a:latin typeface="Calibri" panose="020F0502020204030204" pitchFamily="34" charset="0"/>
                <a:cs typeface="Calibri" panose="020F0502020204030204" pitchFamily="34" charset="0"/>
                <a:sym typeface="Arial"/>
              </a:endParaRPr>
            </a:p>
          </p:txBody>
        </p:sp>
      </p:grpSp>
      <p:sp>
        <p:nvSpPr>
          <p:cNvPr id="9" name="Speech Bubble: Rectangle with Corners Rounded 6">
            <a:extLst>
              <a:ext uri="{FF2B5EF4-FFF2-40B4-BE49-F238E27FC236}">
                <a16:creationId xmlns:a16="http://schemas.microsoft.com/office/drawing/2014/main" id="{CFF73CC3-B68B-39D9-4853-6A6256E93FC6}"/>
              </a:ext>
            </a:extLst>
          </p:cNvPr>
          <p:cNvSpPr/>
          <p:nvPr/>
        </p:nvSpPr>
        <p:spPr>
          <a:xfrm>
            <a:off x="1245477" y="2600901"/>
            <a:ext cx="10694732" cy="1464203"/>
          </a:xfrm>
          <a:custGeom>
            <a:avLst/>
            <a:gdLst>
              <a:gd name="connsiteX0" fmla="*/ 0 w 10694732"/>
              <a:gd name="connsiteY0" fmla="*/ 244039 h 1464203"/>
              <a:gd name="connsiteX1" fmla="*/ 401382 w 10694732"/>
              <a:gd name="connsiteY1" fmla="*/ 0 h 1464203"/>
              <a:gd name="connsiteX2" fmla="*/ 6238594 w 10694732"/>
              <a:gd name="connsiteY2" fmla="*/ 0 h 1464203"/>
              <a:gd name="connsiteX3" fmla="*/ 6238594 w 10694732"/>
              <a:gd name="connsiteY3" fmla="*/ 0 h 1464203"/>
              <a:gd name="connsiteX4" fmla="*/ 8912276 w 10694732"/>
              <a:gd name="connsiteY4" fmla="*/ 0 h 1464203"/>
              <a:gd name="connsiteX5" fmla="*/ 10293349 w 10694732"/>
              <a:gd name="connsiteY5" fmla="*/ 0 h 1464203"/>
              <a:gd name="connsiteX6" fmla="*/ 10694732 w 10694732"/>
              <a:gd name="connsiteY6" fmla="*/ 244039 h 1464203"/>
              <a:gd name="connsiteX7" fmla="*/ 10694732 w 10694732"/>
              <a:gd name="connsiteY7" fmla="*/ 854118 h 1464203"/>
              <a:gd name="connsiteX8" fmla="*/ 10694732 w 10694732"/>
              <a:gd name="connsiteY8" fmla="*/ 854118 h 1464203"/>
              <a:gd name="connsiteX9" fmla="*/ 10694732 w 10694732"/>
              <a:gd name="connsiteY9" fmla="*/ 1220169 h 1464203"/>
              <a:gd name="connsiteX10" fmla="*/ 10694732 w 10694732"/>
              <a:gd name="connsiteY10" fmla="*/ 1220163 h 1464203"/>
              <a:gd name="connsiteX11" fmla="*/ 10293349 w 10694732"/>
              <a:gd name="connsiteY11" fmla="*/ 1464203 h 1464203"/>
              <a:gd name="connsiteX12" fmla="*/ 8912276 w 10694732"/>
              <a:gd name="connsiteY12" fmla="*/ 1464203 h 1464203"/>
              <a:gd name="connsiteX13" fmla="*/ 7001840 w 10694732"/>
              <a:gd name="connsiteY13" fmla="*/ 1932454 h 1464203"/>
              <a:gd name="connsiteX14" fmla="*/ 6238594 w 10694732"/>
              <a:gd name="connsiteY14" fmla="*/ 1464203 h 1464203"/>
              <a:gd name="connsiteX15" fmla="*/ 401382 w 10694732"/>
              <a:gd name="connsiteY15" fmla="*/ 1464203 h 1464203"/>
              <a:gd name="connsiteX16" fmla="*/ 0 w 10694732"/>
              <a:gd name="connsiteY16" fmla="*/ 1220163 h 1464203"/>
              <a:gd name="connsiteX17" fmla="*/ 0 w 10694732"/>
              <a:gd name="connsiteY17" fmla="*/ 1220169 h 1464203"/>
              <a:gd name="connsiteX18" fmla="*/ 0 w 10694732"/>
              <a:gd name="connsiteY18" fmla="*/ 854118 h 1464203"/>
              <a:gd name="connsiteX19" fmla="*/ 0 w 10694732"/>
              <a:gd name="connsiteY19" fmla="*/ 854118 h 1464203"/>
              <a:gd name="connsiteX20" fmla="*/ 0 w 10694732"/>
              <a:gd name="connsiteY20" fmla="*/ 244039 h 1464203"/>
              <a:gd name="connsiteX0" fmla="*/ 0 w 10694732"/>
              <a:gd name="connsiteY0" fmla="*/ 244039 h 1464203"/>
              <a:gd name="connsiteX1" fmla="*/ 401382 w 10694732"/>
              <a:gd name="connsiteY1" fmla="*/ 0 h 1464203"/>
              <a:gd name="connsiteX2" fmla="*/ 6238594 w 10694732"/>
              <a:gd name="connsiteY2" fmla="*/ 0 h 1464203"/>
              <a:gd name="connsiteX3" fmla="*/ 6238594 w 10694732"/>
              <a:gd name="connsiteY3" fmla="*/ 0 h 1464203"/>
              <a:gd name="connsiteX4" fmla="*/ 8912276 w 10694732"/>
              <a:gd name="connsiteY4" fmla="*/ 0 h 1464203"/>
              <a:gd name="connsiteX5" fmla="*/ 10293349 w 10694732"/>
              <a:gd name="connsiteY5" fmla="*/ 0 h 1464203"/>
              <a:gd name="connsiteX6" fmla="*/ 10694732 w 10694732"/>
              <a:gd name="connsiteY6" fmla="*/ 244039 h 1464203"/>
              <a:gd name="connsiteX7" fmla="*/ 10694732 w 10694732"/>
              <a:gd name="connsiteY7" fmla="*/ 854118 h 1464203"/>
              <a:gd name="connsiteX8" fmla="*/ 10694732 w 10694732"/>
              <a:gd name="connsiteY8" fmla="*/ 854118 h 1464203"/>
              <a:gd name="connsiteX9" fmla="*/ 10694732 w 10694732"/>
              <a:gd name="connsiteY9" fmla="*/ 1220169 h 1464203"/>
              <a:gd name="connsiteX10" fmla="*/ 10694732 w 10694732"/>
              <a:gd name="connsiteY10" fmla="*/ 1220163 h 1464203"/>
              <a:gd name="connsiteX11" fmla="*/ 10293349 w 10694732"/>
              <a:gd name="connsiteY11" fmla="*/ 1464203 h 1464203"/>
              <a:gd name="connsiteX12" fmla="*/ 8912276 w 10694732"/>
              <a:gd name="connsiteY12" fmla="*/ 1464203 h 1464203"/>
              <a:gd name="connsiteX13" fmla="*/ 7001840 w 10694732"/>
              <a:gd name="connsiteY13" fmla="*/ 1932454 h 1464203"/>
              <a:gd name="connsiteX14" fmla="*/ 6238594 w 10694732"/>
              <a:gd name="connsiteY14" fmla="*/ 1464203 h 1464203"/>
              <a:gd name="connsiteX15" fmla="*/ 401382 w 10694732"/>
              <a:gd name="connsiteY15" fmla="*/ 1464203 h 1464203"/>
              <a:gd name="connsiteX16" fmla="*/ 0 w 10694732"/>
              <a:gd name="connsiteY16" fmla="*/ 1220163 h 1464203"/>
              <a:gd name="connsiteX17" fmla="*/ 0 w 10694732"/>
              <a:gd name="connsiteY17" fmla="*/ 1220169 h 1464203"/>
              <a:gd name="connsiteX18" fmla="*/ 0 w 10694732"/>
              <a:gd name="connsiteY18" fmla="*/ 854118 h 1464203"/>
              <a:gd name="connsiteX19" fmla="*/ 0 w 10694732"/>
              <a:gd name="connsiteY19" fmla="*/ 854118 h 1464203"/>
              <a:gd name="connsiteX20" fmla="*/ 0 w 10694732"/>
              <a:gd name="connsiteY20" fmla="*/ 244039 h 1464203"/>
              <a:gd name="connsiteX0" fmla="*/ 0 w 10694732"/>
              <a:gd name="connsiteY0" fmla="*/ 244039 h 1464203"/>
              <a:gd name="connsiteX1" fmla="*/ 401382 w 10694732"/>
              <a:gd name="connsiteY1" fmla="*/ 0 h 1464203"/>
              <a:gd name="connsiteX2" fmla="*/ 6238594 w 10694732"/>
              <a:gd name="connsiteY2" fmla="*/ 0 h 1464203"/>
              <a:gd name="connsiteX3" fmla="*/ 6238594 w 10694732"/>
              <a:gd name="connsiteY3" fmla="*/ 0 h 1464203"/>
              <a:gd name="connsiteX4" fmla="*/ 8912276 w 10694732"/>
              <a:gd name="connsiteY4" fmla="*/ 0 h 1464203"/>
              <a:gd name="connsiteX5" fmla="*/ 10293349 w 10694732"/>
              <a:gd name="connsiteY5" fmla="*/ 0 h 1464203"/>
              <a:gd name="connsiteX6" fmla="*/ 10694732 w 10694732"/>
              <a:gd name="connsiteY6" fmla="*/ 244039 h 1464203"/>
              <a:gd name="connsiteX7" fmla="*/ 10694732 w 10694732"/>
              <a:gd name="connsiteY7" fmla="*/ 854118 h 1464203"/>
              <a:gd name="connsiteX8" fmla="*/ 10694732 w 10694732"/>
              <a:gd name="connsiteY8" fmla="*/ 854118 h 1464203"/>
              <a:gd name="connsiteX9" fmla="*/ 10694732 w 10694732"/>
              <a:gd name="connsiteY9" fmla="*/ 1220169 h 1464203"/>
              <a:gd name="connsiteX10" fmla="*/ 10694732 w 10694732"/>
              <a:gd name="connsiteY10" fmla="*/ 1220163 h 1464203"/>
              <a:gd name="connsiteX11" fmla="*/ 10293349 w 10694732"/>
              <a:gd name="connsiteY11" fmla="*/ 1464203 h 1464203"/>
              <a:gd name="connsiteX12" fmla="*/ 8912276 w 10694732"/>
              <a:gd name="connsiteY12" fmla="*/ 1464203 h 1464203"/>
              <a:gd name="connsiteX13" fmla="*/ 7001840 w 10694732"/>
              <a:gd name="connsiteY13" fmla="*/ 1932454 h 1464203"/>
              <a:gd name="connsiteX14" fmla="*/ 6238594 w 10694732"/>
              <a:gd name="connsiteY14" fmla="*/ 1464203 h 1464203"/>
              <a:gd name="connsiteX15" fmla="*/ 401382 w 10694732"/>
              <a:gd name="connsiteY15" fmla="*/ 1464203 h 1464203"/>
              <a:gd name="connsiteX16" fmla="*/ 0 w 10694732"/>
              <a:gd name="connsiteY16" fmla="*/ 1220163 h 1464203"/>
              <a:gd name="connsiteX17" fmla="*/ 0 w 10694732"/>
              <a:gd name="connsiteY17" fmla="*/ 1220169 h 1464203"/>
              <a:gd name="connsiteX18" fmla="*/ 0 w 10694732"/>
              <a:gd name="connsiteY18" fmla="*/ 854118 h 1464203"/>
              <a:gd name="connsiteX19" fmla="*/ 0 w 10694732"/>
              <a:gd name="connsiteY19" fmla="*/ 854118 h 1464203"/>
              <a:gd name="connsiteX20" fmla="*/ 0 w 10694732"/>
              <a:gd name="connsiteY20" fmla="*/ 244039 h 1464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694732" h="1464203" fill="none" extrusionOk="0">
                <a:moveTo>
                  <a:pt x="0" y="244039"/>
                </a:moveTo>
                <a:cubicBezTo>
                  <a:pt x="8629" y="109327"/>
                  <a:pt x="174342" y="39178"/>
                  <a:pt x="401382" y="0"/>
                </a:cubicBezTo>
                <a:cubicBezTo>
                  <a:pt x="3097056" y="149748"/>
                  <a:pt x="3841969" y="371766"/>
                  <a:pt x="6238594" y="0"/>
                </a:cubicBezTo>
                <a:lnTo>
                  <a:pt x="6238594" y="0"/>
                </a:lnTo>
                <a:cubicBezTo>
                  <a:pt x="7187751" y="-39837"/>
                  <a:pt x="7602039" y="7263"/>
                  <a:pt x="8912276" y="0"/>
                </a:cubicBezTo>
                <a:cubicBezTo>
                  <a:pt x="9204669" y="-31895"/>
                  <a:pt x="9869316" y="-46774"/>
                  <a:pt x="10293349" y="0"/>
                </a:cubicBezTo>
                <a:cubicBezTo>
                  <a:pt x="10557434" y="5154"/>
                  <a:pt x="10690235" y="147005"/>
                  <a:pt x="10694732" y="244039"/>
                </a:cubicBezTo>
                <a:cubicBezTo>
                  <a:pt x="10646125" y="284469"/>
                  <a:pt x="10667057" y="770574"/>
                  <a:pt x="10694732" y="854118"/>
                </a:cubicBezTo>
                <a:lnTo>
                  <a:pt x="10694732" y="854118"/>
                </a:lnTo>
                <a:cubicBezTo>
                  <a:pt x="10698880" y="936525"/>
                  <a:pt x="10673920" y="1165660"/>
                  <a:pt x="10694732" y="1220169"/>
                </a:cubicBezTo>
                <a:cubicBezTo>
                  <a:pt x="10694731" y="1220166"/>
                  <a:pt x="10694732" y="1220163"/>
                  <a:pt x="10694732" y="1220163"/>
                </a:cubicBezTo>
                <a:cubicBezTo>
                  <a:pt x="10650184" y="1293702"/>
                  <a:pt x="10546732" y="1443853"/>
                  <a:pt x="10293349" y="1464203"/>
                </a:cubicBezTo>
                <a:cubicBezTo>
                  <a:pt x="9864779" y="1492161"/>
                  <a:pt x="9575166" y="1379244"/>
                  <a:pt x="8912276" y="1464203"/>
                </a:cubicBezTo>
                <a:cubicBezTo>
                  <a:pt x="8532977" y="1633559"/>
                  <a:pt x="7454963" y="2011613"/>
                  <a:pt x="7001840" y="1932454"/>
                </a:cubicBezTo>
                <a:cubicBezTo>
                  <a:pt x="6805141" y="1815228"/>
                  <a:pt x="6579218" y="1714553"/>
                  <a:pt x="6238594" y="1464203"/>
                </a:cubicBezTo>
                <a:cubicBezTo>
                  <a:pt x="4792160" y="1272552"/>
                  <a:pt x="2070453" y="1512069"/>
                  <a:pt x="401382" y="1464203"/>
                </a:cubicBezTo>
                <a:cubicBezTo>
                  <a:pt x="196606" y="1416911"/>
                  <a:pt x="-11742" y="1389487"/>
                  <a:pt x="0" y="1220163"/>
                </a:cubicBezTo>
                <a:cubicBezTo>
                  <a:pt x="2" y="1220163"/>
                  <a:pt x="0" y="1220166"/>
                  <a:pt x="0" y="1220169"/>
                </a:cubicBezTo>
                <a:cubicBezTo>
                  <a:pt x="-62612" y="1036740"/>
                  <a:pt x="-35017" y="957709"/>
                  <a:pt x="0" y="854118"/>
                </a:cubicBezTo>
                <a:lnTo>
                  <a:pt x="0" y="854118"/>
                </a:lnTo>
                <a:cubicBezTo>
                  <a:pt x="-86747" y="604234"/>
                  <a:pt x="77565" y="397998"/>
                  <a:pt x="0" y="244039"/>
                </a:cubicBezTo>
                <a:close/>
              </a:path>
              <a:path w="10694732" h="1464203" stroke="0" extrusionOk="0">
                <a:moveTo>
                  <a:pt x="0" y="244039"/>
                </a:moveTo>
                <a:cubicBezTo>
                  <a:pt x="37828" y="141900"/>
                  <a:pt x="165679" y="-20067"/>
                  <a:pt x="401382" y="0"/>
                </a:cubicBezTo>
                <a:cubicBezTo>
                  <a:pt x="2754590" y="268690"/>
                  <a:pt x="3574709" y="-150854"/>
                  <a:pt x="6238594" y="0"/>
                </a:cubicBezTo>
                <a:lnTo>
                  <a:pt x="6238594" y="0"/>
                </a:lnTo>
                <a:cubicBezTo>
                  <a:pt x="6812470" y="-117370"/>
                  <a:pt x="8473210" y="4542"/>
                  <a:pt x="8912276" y="0"/>
                </a:cubicBezTo>
                <a:cubicBezTo>
                  <a:pt x="9229707" y="-10810"/>
                  <a:pt x="9746515" y="82672"/>
                  <a:pt x="10293349" y="0"/>
                </a:cubicBezTo>
                <a:cubicBezTo>
                  <a:pt x="10519044" y="12442"/>
                  <a:pt x="10697841" y="93644"/>
                  <a:pt x="10694732" y="244039"/>
                </a:cubicBezTo>
                <a:cubicBezTo>
                  <a:pt x="10657317" y="327237"/>
                  <a:pt x="10699734" y="752925"/>
                  <a:pt x="10694732" y="854118"/>
                </a:cubicBezTo>
                <a:lnTo>
                  <a:pt x="10694732" y="854118"/>
                </a:lnTo>
                <a:cubicBezTo>
                  <a:pt x="10729482" y="991252"/>
                  <a:pt x="10607724" y="1081805"/>
                  <a:pt x="10694732" y="1220169"/>
                </a:cubicBezTo>
                <a:cubicBezTo>
                  <a:pt x="10694732" y="1220169"/>
                  <a:pt x="10694731" y="1220164"/>
                  <a:pt x="10694732" y="1220163"/>
                </a:cubicBezTo>
                <a:cubicBezTo>
                  <a:pt x="10705566" y="1359167"/>
                  <a:pt x="10496367" y="1456254"/>
                  <a:pt x="10293349" y="1464203"/>
                </a:cubicBezTo>
                <a:cubicBezTo>
                  <a:pt x="9641935" y="1564264"/>
                  <a:pt x="9215866" y="1468280"/>
                  <a:pt x="8912276" y="1464203"/>
                </a:cubicBezTo>
                <a:cubicBezTo>
                  <a:pt x="8158240" y="1736983"/>
                  <a:pt x="7927298" y="1838652"/>
                  <a:pt x="7001840" y="1932454"/>
                </a:cubicBezTo>
                <a:cubicBezTo>
                  <a:pt x="6651248" y="1816282"/>
                  <a:pt x="6535159" y="1653991"/>
                  <a:pt x="6238594" y="1464203"/>
                </a:cubicBezTo>
                <a:cubicBezTo>
                  <a:pt x="4420153" y="1253326"/>
                  <a:pt x="1757989" y="1402989"/>
                  <a:pt x="401382" y="1464203"/>
                </a:cubicBezTo>
                <a:cubicBezTo>
                  <a:pt x="140506" y="1471441"/>
                  <a:pt x="18883" y="1341696"/>
                  <a:pt x="0" y="1220163"/>
                </a:cubicBezTo>
                <a:lnTo>
                  <a:pt x="0" y="1220169"/>
                </a:lnTo>
                <a:cubicBezTo>
                  <a:pt x="39236" y="1070090"/>
                  <a:pt x="-4933" y="935048"/>
                  <a:pt x="0" y="854118"/>
                </a:cubicBezTo>
                <a:lnTo>
                  <a:pt x="0" y="854118"/>
                </a:lnTo>
                <a:cubicBezTo>
                  <a:pt x="64072" y="642133"/>
                  <a:pt x="-39922" y="343573"/>
                  <a:pt x="0" y="244039"/>
                </a:cubicBezTo>
                <a:close/>
              </a:path>
              <a:path w="10694732" h="1464203" fill="none" stroke="0" extrusionOk="0">
                <a:moveTo>
                  <a:pt x="0" y="244039"/>
                </a:moveTo>
                <a:cubicBezTo>
                  <a:pt x="9142" y="123969"/>
                  <a:pt x="156607" y="797"/>
                  <a:pt x="401382" y="0"/>
                </a:cubicBezTo>
                <a:cubicBezTo>
                  <a:pt x="3257469" y="107091"/>
                  <a:pt x="3927124" y="117930"/>
                  <a:pt x="6238594" y="0"/>
                </a:cubicBezTo>
                <a:lnTo>
                  <a:pt x="6238594" y="0"/>
                </a:lnTo>
                <a:cubicBezTo>
                  <a:pt x="7211095" y="-37880"/>
                  <a:pt x="7663367" y="-60221"/>
                  <a:pt x="8912276" y="0"/>
                </a:cubicBezTo>
                <a:cubicBezTo>
                  <a:pt x="9109086" y="-74909"/>
                  <a:pt x="9780353" y="103391"/>
                  <a:pt x="10293349" y="0"/>
                </a:cubicBezTo>
                <a:cubicBezTo>
                  <a:pt x="10526579" y="-10442"/>
                  <a:pt x="10725711" y="92444"/>
                  <a:pt x="10694732" y="244039"/>
                </a:cubicBezTo>
                <a:cubicBezTo>
                  <a:pt x="10680020" y="291461"/>
                  <a:pt x="10668110" y="769780"/>
                  <a:pt x="10694732" y="854118"/>
                </a:cubicBezTo>
                <a:lnTo>
                  <a:pt x="10694732" y="854118"/>
                </a:lnTo>
                <a:cubicBezTo>
                  <a:pt x="10722396" y="915500"/>
                  <a:pt x="10665688" y="1155184"/>
                  <a:pt x="10694732" y="1220169"/>
                </a:cubicBezTo>
                <a:lnTo>
                  <a:pt x="10694732" y="1220163"/>
                </a:lnTo>
                <a:cubicBezTo>
                  <a:pt x="10655547" y="1322966"/>
                  <a:pt x="10545854" y="1487751"/>
                  <a:pt x="10293349" y="1464203"/>
                </a:cubicBezTo>
                <a:cubicBezTo>
                  <a:pt x="9909176" y="1472267"/>
                  <a:pt x="9560481" y="1455895"/>
                  <a:pt x="8912276" y="1464203"/>
                </a:cubicBezTo>
                <a:cubicBezTo>
                  <a:pt x="8563247" y="1619986"/>
                  <a:pt x="7595612" y="1956405"/>
                  <a:pt x="7001840" y="1932454"/>
                </a:cubicBezTo>
                <a:cubicBezTo>
                  <a:pt x="6877267" y="1808490"/>
                  <a:pt x="6582614" y="1692828"/>
                  <a:pt x="6238594" y="1464203"/>
                </a:cubicBezTo>
                <a:cubicBezTo>
                  <a:pt x="4619650" y="1465297"/>
                  <a:pt x="1845574" y="1464343"/>
                  <a:pt x="401382" y="1464203"/>
                </a:cubicBezTo>
                <a:cubicBezTo>
                  <a:pt x="168881" y="1454114"/>
                  <a:pt x="-15068" y="1345885"/>
                  <a:pt x="0" y="1220163"/>
                </a:cubicBezTo>
                <a:cubicBezTo>
                  <a:pt x="-1" y="1220165"/>
                  <a:pt x="0" y="1220167"/>
                  <a:pt x="0" y="1220169"/>
                </a:cubicBezTo>
                <a:cubicBezTo>
                  <a:pt x="-39922" y="1038892"/>
                  <a:pt x="-26086" y="937606"/>
                  <a:pt x="0" y="854118"/>
                </a:cubicBezTo>
                <a:lnTo>
                  <a:pt x="0" y="854118"/>
                </a:lnTo>
                <a:cubicBezTo>
                  <a:pt x="-61620" y="631052"/>
                  <a:pt x="70213" y="414680"/>
                  <a:pt x="0" y="244039"/>
                </a:cubicBezTo>
                <a:close/>
              </a:path>
              <a:path w="10694732" h="1464203" fill="none" stroke="0" extrusionOk="0">
                <a:moveTo>
                  <a:pt x="0" y="244039"/>
                </a:moveTo>
                <a:cubicBezTo>
                  <a:pt x="16433" y="117921"/>
                  <a:pt x="181272" y="15935"/>
                  <a:pt x="401382" y="0"/>
                </a:cubicBezTo>
                <a:cubicBezTo>
                  <a:pt x="3132678" y="119136"/>
                  <a:pt x="3897711" y="362027"/>
                  <a:pt x="6238594" y="0"/>
                </a:cubicBezTo>
                <a:lnTo>
                  <a:pt x="6238594" y="0"/>
                </a:lnTo>
                <a:cubicBezTo>
                  <a:pt x="7179709" y="-36557"/>
                  <a:pt x="7618249" y="-62307"/>
                  <a:pt x="8912276" y="0"/>
                </a:cubicBezTo>
                <a:cubicBezTo>
                  <a:pt x="9189881" y="-33932"/>
                  <a:pt x="9780372" y="-9825"/>
                  <a:pt x="10293349" y="0"/>
                </a:cubicBezTo>
                <a:cubicBezTo>
                  <a:pt x="10535380" y="2733"/>
                  <a:pt x="10703799" y="121002"/>
                  <a:pt x="10694732" y="244039"/>
                </a:cubicBezTo>
                <a:cubicBezTo>
                  <a:pt x="10657533" y="283288"/>
                  <a:pt x="10666719" y="770522"/>
                  <a:pt x="10694732" y="854118"/>
                </a:cubicBezTo>
                <a:lnTo>
                  <a:pt x="10694732" y="854118"/>
                </a:lnTo>
                <a:cubicBezTo>
                  <a:pt x="10709730" y="921734"/>
                  <a:pt x="10674213" y="1170038"/>
                  <a:pt x="10694732" y="1220169"/>
                </a:cubicBezTo>
                <a:cubicBezTo>
                  <a:pt x="10694732" y="1220166"/>
                  <a:pt x="10694731" y="1220163"/>
                  <a:pt x="10694732" y="1220163"/>
                </a:cubicBezTo>
                <a:cubicBezTo>
                  <a:pt x="10662581" y="1313798"/>
                  <a:pt x="10554683" y="1463980"/>
                  <a:pt x="10293349" y="1464203"/>
                </a:cubicBezTo>
                <a:cubicBezTo>
                  <a:pt x="9862456" y="1475524"/>
                  <a:pt x="9542067" y="1397703"/>
                  <a:pt x="8912276" y="1464203"/>
                </a:cubicBezTo>
                <a:cubicBezTo>
                  <a:pt x="8618943" y="1604159"/>
                  <a:pt x="7452642" y="1937132"/>
                  <a:pt x="7001840" y="1932454"/>
                </a:cubicBezTo>
                <a:cubicBezTo>
                  <a:pt x="6829863" y="1790134"/>
                  <a:pt x="6539534" y="1689826"/>
                  <a:pt x="6238594" y="1464203"/>
                </a:cubicBezTo>
                <a:cubicBezTo>
                  <a:pt x="4938850" y="1473997"/>
                  <a:pt x="2048076" y="1508640"/>
                  <a:pt x="401382" y="1464203"/>
                </a:cubicBezTo>
                <a:cubicBezTo>
                  <a:pt x="185849" y="1437536"/>
                  <a:pt x="-11212" y="1355711"/>
                  <a:pt x="0" y="1220163"/>
                </a:cubicBezTo>
                <a:cubicBezTo>
                  <a:pt x="1" y="1220164"/>
                  <a:pt x="-1" y="1220165"/>
                  <a:pt x="0" y="1220169"/>
                </a:cubicBezTo>
                <a:cubicBezTo>
                  <a:pt x="-50455" y="1042085"/>
                  <a:pt x="-47033" y="959303"/>
                  <a:pt x="0" y="854118"/>
                </a:cubicBezTo>
                <a:lnTo>
                  <a:pt x="0" y="854118"/>
                </a:lnTo>
                <a:cubicBezTo>
                  <a:pt x="-84981" y="625443"/>
                  <a:pt x="79455" y="395940"/>
                  <a:pt x="0" y="244039"/>
                </a:cubicBezTo>
                <a:close/>
              </a:path>
            </a:pathLst>
          </a:custGeom>
          <a:solidFill>
            <a:schemeClr val="accent1">
              <a:lumMod val="20000"/>
              <a:lumOff val="80000"/>
            </a:schemeClr>
          </a:solidFill>
          <a:ln w="38100">
            <a:solidFill>
              <a:schemeClr val="accent6">
                <a:lumMod val="25000"/>
              </a:schemeClr>
            </a:solidFill>
            <a:prstDash val="solid"/>
            <a:extLst>
              <a:ext uri="{C807C97D-BFC1-408E-A445-0C87EB9F89A2}">
                <ask:lineSketchStyleProps xmlns:ask="http://schemas.microsoft.com/office/drawing/2018/sketchyshapes" sd="2842418190">
                  <a:custGeom>
                    <a:avLst/>
                    <a:gdLst>
                      <a:gd name="connsiteX0" fmla="*/ 0 w 10694732"/>
                      <a:gd name="connsiteY0" fmla="*/ 414544 h 2487211"/>
                      <a:gd name="connsiteX1" fmla="*/ 401382 w 10694732"/>
                      <a:gd name="connsiteY1" fmla="*/ 0 h 2487211"/>
                      <a:gd name="connsiteX2" fmla="*/ 6238594 w 10694732"/>
                      <a:gd name="connsiteY2" fmla="*/ 0 h 2487211"/>
                      <a:gd name="connsiteX3" fmla="*/ 6238594 w 10694732"/>
                      <a:gd name="connsiteY3" fmla="*/ 0 h 2487211"/>
                      <a:gd name="connsiteX4" fmla="*/ 8912276 w 10694732"/>
                      <a:gd name="connsiteY4" fmla="*/ 0 h 2487211"/>
                      <a:gd name="connsiteX5" fmla="*/ 10293349 w 10694732"/>
                      <a:gd name="connsiteY5" fmla="*/ 0 h 2487211"/>
                      <a:gd name="connsiteX6" fmla="*/ 10694732 w 10694732"/>
                      <a:gd name="connsiteY6" fmla="*/ 414544 h 2487211"/>
                      <a:gd name="connsiteX7" fmla="*/ 10694732 w 10694732"/>
                      <a:gd name="connsiteY7" fmla="*/ 1450873 h 2487211"/>
                      <a:gd name="connsiteX8" fmla="*/ 10694732 w 10694732"/>
                      <a:gd name="connsiteY8" fmla="*/ 1450873 h 2487211"/>
                      <a:gd name="connsiteX9" fmla="*/ 10694732 w 10694732"/>
                      <a:gd name="connsiteY9" fmla="*/ 2072676 h 2487211"/>
                      <a:gd name="connsiteX10" fmla="*/ 10694732 w 10694732"/>
                      <a:gd name="connsiteY10" fmla="*/ 2072666 h 2487211"/>
                      <a:gd name="connsiteX11" fmla="*/ 10293349 w 10694732"/>
                      <a:gd name="connsiteY11" fmla="*/ 2487211 h 2487211"/>
                      <a:gd name="connsiteX12" fmla="*/ 8912276 w 10694732"/>
                      <a:gd name="connsiteY12" fmla="*/ 2487211 h 2487211"/>
                      <a:gd name="connsiteX13" fmla="*/ 7001840 w 10694732"/>
                      <a:gd name="connsiteY13" fmla="*/ 3282620 h 2487211"/>
                      <a:gd name="connsiteX14" fmla="*/ 6238594 w 10694732"/>
                      <a:gd name="connsiteY14" fmla="*/ 2487211 h 2487211"/>
                      <a:gd name="connsiteX15" fmla="*/ 401382 w 10694732"/>
                      <a:gd name="connsiteY15" fmla="*/ 2487211 h 2487211"/>
                      <a:gd name="connsiteX16" fmla="*/ 0 w 10694732"/>
                      <a:gd name="connsiteY16" fmla="*/ 2072666 h 2487211"/>
                      <a:gd name="connsiteX17" fmla="*/ 0 w 10694732"/>
                      <a:gd name="connsiteY17" fmla="*/ 2072676 h 2487211"/>
                      <a:gd name="connsiteX18" fmla="*/ 0 w 10694732"/>
                      <a:gd name="connsiteY18" fmla="*/ 1450873 h 2487211"/>
                      <a:gd name="connsiteX19" fmla="*/ 0 w 10694732"/>
                      <a:gd name="connsiteY19" fmla="*/ 1450873 h 2487211"/>
                      <a:gd name="connsiteX20" fmla="*/ 0 w 10694732"/>
                      <a:gd name="connsiteY20" fmla="*/ 414544 h 2487211"/>
                      <a:gd name="connsiteX0" fmla="*/ 0 w 10694732"/>
                      <a:gd name="connsiteY0" fmla="*/ 414544 h 2487211"/>
                      <a:gd name="connsiteX1" fmla="*/ 401382 w 10694732"/>
                      <a:gd name="connsiteY1" fmla="*/ 0 h 2487211"/>
                      <a:gd name="connsiteX2" fmla="*/ 6238594 w 10694732"/>
                      <a:gd name="connsiteY2" fmla="*/ 0 h 2487211"/>
                      <a:gd name="connsiteX3" fmla="*/ 6238594 w 10694732"/>
                      <a:gd name="connsiteY3" fmla="*/ 0 h 2487211"/>
                      <a:gd name="connsiteX4" fmla="*/ 8912276 w 10694732"/>
                      <a:gd name="connsiteY4" fmla="*/ 0 h 2487211"/>
                      <a:gd name="connsiteX5" fmla="*/ 10293349 w 10694732"/>
                      <a:gd name="connsiteY5" fmla="*/ 0 h 2487211"/>
                      <a:gd name="connsiteX6" fmla="*/ 10694732 w 10694732"/>
                      <a:gd name="connsiteY6" fmla="*/ 414544 h 2487211"/>
                      <a:gd name="connsiteX7" fmla="*/ 10694732 w 10694732"/>
                      <a:gd name="connsiteY7" fmla="*/ 1450873 h 2487211"/>
                      <a:gd name="connsiteX8" fmla="*/ 10694732 w 10694732"/>
                      <a:gd name="connsiteY8" fmla="*/ 1450873 h 2487211"/>
                      <a:gd name="connsiteX9" fmla="*/ 10694732 w 10694732"/>
                      <a:gd name="connsiteY9" fmla="*/ 2072676 h 2487211"/>
                      <a:gd name="connsiteX10" fmla="*/ 10694732 w 10694732"/>
                      <a:gd name="connsiteY10" fmla="*/ 2072666 h 2487211"/>
                      <a:gd name="connsiteX11" fmla="*/ 10293349 w 10694732"/>
                      <a:gd name="connsiteY11" fmla="*/ 2487211 h 2487211"/>
                      <a:gd name="connsiteX12" fmla="*/ 8912276 w 10694732"/>
                      <a:gd name="connsiteY12" fmla="*/ 2487211 h 2487211"/>
                      <a:gd name="connsiteX13" fmla="*/ 7001840 w 10694732"/>
                      <a:gd name="connsiteY13" fmla="*/ 3282620 h 2487211"/>
                      <a:gd name="connsiteX14" fmla="*/ 6238594 w 10694732"/>
                      <a:gd name="connsiteY14" fmla="*/ 2487211 h 2487211"/>
                      <a:gd name="connsiteX15" fmla="*/ 401382 w 10694732"/>
                      <a:gd name="connsiteY15" fmla="*/ 2487211 h 2487211"/>
                      <a:gd name="connsiteX16" fmla="*/ 0 w 10694732"/>
                      <a:gd name="connsiteY16" fmla="*/ 2072666 h 2487211"/>
                      <a:gd name="connsiteX17" fmla="*/ 0 w 10694732"/>
                      <a:gd name="connsiteY17" fmla="*/ 2072676 h 2487211"/>
                      <a:gd name="connsiteX18" fmla="*/ 0 w 10694732"/>
                      <a:gd name="connsiteY18" fmla="*/ 1450873 h 2487211"/>
                      <a:gd name="connsiteX19" fmla="*/ 0 w 10694732"/>
                      <a:gd name="connsiteY19" fmla="*/ 1450873 h 2487211"/>
                      <a:gd name="connsiteX20" fmla="*/ 0 w 10694732"/>
                      <a:gd name="connsiteY20" fmla="*/ 414544 h 2487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694732" h="2487211" fill="none" extrusionOk="0">
                        <a:moveTo>
                          <a:pt x="0" y="414544"/>
                        </a:moveTo>
                        <a:cubicBezTo>
                          <a:pt x="18084" y="195515"/>
                          <a:pt x="165983" y="44634"/>
                          <a:pt x="401382" y="0"/>
                        </a:cubicBezTo>
                        <a:cubicBezTo>
                          <a:pt x="3056840" y="293948"/>
                          <a:pt x="3949306" y="430916"/>
                          <a:pt x="6238594" y="0"/>
                        </a:cubicBezTo>
                        <a:lnTo>
                          <a:pt x="6238594" y="0"/>
                        </a:lnTo>
                        <a:cubicBezTo>
                          <a:pt x="7162595" y="-135752"/>
                          <a:pt x="7646202" y="1845"/>
                          <a:pt x="8912276" y="0"/>
                        </a:cubicBezTo>
                        <a:cubicBezTo>
                          <a:pt x="9185390" y="-49569"/>
                          <a:pt x="9823277" y="24920"/>
                          <a:pt x="10293349" y="0"/>
                        </a:cubicBezTo>
                        <a:cubicBezTo>
                          <a:pt x="10538374" y="16633"/>
                          <a:pt x="10690363" y="223236"/>
                          <a:pt x="10694732" y="414544"/>
                        </a:cubicBezTo>
                        <a:cubicBezTo>
                          <a:pt x="10657095" y="506560"/>
                          <a:pt x="10670987" y="1287217"/>
                          <a:pt x="10694732" y="1450873"/>
                        </a:cubicBezTo>
                        <a:lnTo>
                          <a:pt x="10694732" y="1450873"/>
                        </a:lnTo>
                        <a:cubicBezTo>
                          <a:pt x="10700759" y="1576455"/>
                          <a:pt x="10673493" y="1978377"/>
                          <a:pt x="10694732" y="2072676"/>
                        </a:cubicBezTo>
                        <a:cubicBezTo>
                          <a:pt x="10694731" y="2072672"/>
                          <a:pt x="10694732" y="2072667"/>
                          <a:pt x="10694732" y="2072666"/>
                        </a:cubicBezTo>
                        <a:cubicBezTo>
                          <a:pt x="10661523" y="2246544"/>
                          <a:pt x="10527059" y="2488357"/>
                          <a:pt x="10293349" y="2487211"/>
                        </a:cubicBezTo>
                        <a:cubicBezTo>
                          <a:pt x="9877559" y="2534796"/>
                          <a:pt x="9571192" y="2356740"/>
                          <a:pt x="8912276" y="2487211"/>
                        </a:cubicBezTo>
                        <a:cubicBezTo>
                          <a:pt x="8534762" y="2732358"/>
                          <a:pt x="7507268" y="3321460"/>
                          <a:pt x="7001840" y="3282620"/>
                        </a:cubicBezTo>
                        <a:cubicBezTo>
                          <a:pt x="6870233" y="3103405"/>
                          <a:pt x="6521496" y="2877647"/>
                          <a:pt x="6238594" y="2487211"/>
                        </a:cubicBezTo>
                        <a:cubicBezTo>
                          <a:pt x="5060557" y="2457865"/>
                          <a:pt x="2007127" y="2617066"/>
                          <a:pt x="401382" y="2487211"/>
                        </a:cubicBezTo>
                        <a:cubicBezTo>
                          <a:pt x="190597" y="2447384"/>
                          <a:pt x="-17305" y="2342163"/>
                          <a:pt x="0" y="2072666"/>
                        </a:cubicBezTo>
                        <a:cubicBezTo>
                          <a:pt x="1" y="2072668"/>
                          <a:pt x="-1" y="2072671"/>
                          <a:pt x="0" y="2072676"/>
                        </a:cubicBezTo>
                        <a:cubicBezTo>
                          <a:pt x="-56977" y="1764172"/>
                          <a:pt x="-34970" y="1621309"/>
                          <a:pt x="0" y="1450873"/>
                        </a:cubicBezTo>
                        <a:lnTo>
                          <a:pt x="0" y="1450873"/>
                        </a:lnTo>
                        <a:cubicBezTo>
                          <a:pt x="-65463" y="1040755"/>
                          <a:pt x="74982" y="679689"/>
                          <a:pt x="0" y="414544"/>
                        </a:cubicBezTo>
                        <a:close/>
                      </a:path>
                      <a:path w="10694732" h="2487211" stroke="0" extrusionOk="0">
                        <a:moveTo>
                          <a:pt x="0" y="414544"/>
                        </a:moveTo>
                        <a:cubicBezTo>
                          <a:pt x="21709" y="223279"/>
                          <a:pt x="193162" y="-26298"/>
                          <a:pt x="401382" y="0"/>
                        </a:cubicBezTo>
                        <a:cubicBezTo>
                          <a:pt x="2730364" y="420196"/>
                          <a:pt x="3526947" y="-68190"/>
                          <a:pt x="6238594" y="0"/>
                        </a:cubicBezTo>
                        <a:lnTo>
                          <a:pt x="6238594" y="0"/>
                        </a:lnTo>
                        <a:cubicBezTo>
                          <a:pt x="6857643" y="-119189"/>
                          <a:pt x="8419695" y="-72626"/>
                          <a:pt x="8912276" y="0"/>
                        </a:cubicBezTo>
                        <a:cubicBezTo>
                          <a:pt x="9274749" y="-45217"/>
                          <a:pt x="9709440" y="89790"/>
                          <a:pt x="10293349" y="0"/>
                        </a:cubicBezTo>
                        <a:cubicBezTo>
                          <a:pt x="10513472" y="-2884"/>
                          <a:pt x="10698687" y="174300"/>
                          <a:pt x="10694732" y="414544"/>
                        </a:cubicBezTo>
                        <a:cubicBezTo>
                          <a:pt x="10662352" y="535805"/>
                          <a:pt x="10687114" y="1274915"/>
                          <a:pt x="10694732" y="1450873"/>
                        </a:cubicBezTo>
                        <a:lnTo>
                          <a:pt x="10694732" y="1450873"/>
                        </a:lnTo>
                        <a:cubicBezTo>
                          <a:pt x="10725832" y="1643016"/>
                          <a:pt x="10619732" y="1824492"/>
                          <a:pt x="10694732" y="2072676"/>
                        </a:cubicBezTo>
                        <a:cubicBezTo>
                          <a:pt x="10694732" y="2072674"/>
                          <a:pt x="10694731" y="2072668"/>
                          <a:pt x="10694732" y="2072666"/>
                        </a:cubicBezTo>
                        <a:cubicBezTo>
                          <a:pt x="10706541" y="2304618"/>
                          <a:pt x="10488555" y="2490975"/>
                          <a:pt x="10293349" y="2487211"/>
                        </a:cubicBezTo>
                        <a:cubicBezTo>
                          <a:pt x="9649370" y="2607768"/>
                          <a:pt x="9216529" y="2474124"/>
                          <a:pt x="8912276" y="2487211"/>
                        </a:cubicBezTo>
                        <a:cubicBezTo>
                          <a:pt x="8167218" y="2893743"/>
                          <a:pt x="7898677" y="3049027"/>
                          <a:pt x="7001840" y="3282620"/>
                        </a:cubicBezTo>
                        <a:cubicBezTo>
                          <a:pt x="6661718" y="3034505"/>
                          <a:pt x="6539384" y="2789036"/>
                          <a:pt x="6238594" y="2487211"/>
                        </a:cubicBezTo>
                        <a:cubicBezTo>
                          <a:pt x="4549226" y="2343941"/>
                          <a:pt x="1765781" y="2488435"/>
                          <a:pt x="401382" y="2487211"/>
                        </a:cubicBezTo>
                        <a:cubicBezTo>
                          <a:pt x="148948" y="2494669"/>
                          <a:pt x="21739" y="2278118"/>
                          <a:pt x="0" y="2072666"/>
                        </a:cubicBezTo>
                        <a:cubicBezTo>
                          <a:pt x="0" y="2072671"/>
                          <a:pt x="0" y="2072671"/>
                          <a:pt x="0" y="2072676"/>
                        </a:cubicBezTo>
                        <a:cubicBezTo>
                          <a:pt x="34667" y="1832744"/>
                          <a:pt x="5572" y="1599816"/>
                          <a:pt x="0" y="1450873"/>
                        </a:cubicBezTo>
                        <a:lnTo>
                          <a:pt x="0" y="1450873"/>
                        </a:lnTo>
                        <a:cubicBezTo>
                          <a:pt x="51559" y="1098278"/>
                          <a:pt x="-53087" y="564009"/>
                          <a:pt x="0" y="414544"/>
                        </a:cubicBezTo>
                        <a:close/>
                      </a:path>
                      <a:path w="10694732" h="2487211" fill="none" stroke="0" extrusionOk="0">
                        <a:moveTo>
                          <a:pt x="0" y="414544"/>
                        </a:moveTo>
                        <a:cubicBezTo>
                          <a:pt x="9444" y="219016"/>
                          <a:pt x="166343" y="267"/>
                          <a:pt x="401382" y="0"/>
                        </a:cubicBezTo>
                        <a:cubicBezTo>
                          <a:pt x="3105029" y="253710"/>
                          <a:pt x="4046161" y="338066"/>
                          <a:pt x="6238594" y="0"/>
                        </a:cubicBezTo>
                        <a:lnTo>
                          <a:pt x="6238594" y="0"/>
                        </a:lnTo>
                        <a:cubicBezTo>
                          <a:pt x="7144539" y="-135562"/>
                          <a:pt x="7726158" y="-119969"/>
                          <a:pt x="8912276" y="0"/>
                        </a:cubicBezTo>
                        <a:cubicBezTo>
                          <a:pt x="9138202" y="-59227"/>
                          <a:pt x="9763674" y="23820"/>
                          <a:pt x="10293349" y="0"/>
                        </a:cubicBezTo>
                        <a:cubicBezTo>
                          <a:pt x="10513889" y="-11086"/>
                          <a:pt x="10714737" y="167525"/>
                          <a:pt x="10694732" y="414544"/>
                        </a:cubicBezTo>
                        <a:cubicBezTo>
                          <a:pt x="10671205" y="504219"/>
                          <a:pt x="10666889" y="1298591"/>
                          <a:pt x="10694732" y="1450873"/>
                        </a:cubicBezTo>
                        <a:lnTo>
                          <a:pt x="10694732" y="1450873"/>
                        </a:lnTo>
                        <a:cubicBezTo>
                          <a:pt x="10717900" y="1548134"/>
                          <a:pt x="10669321" y="1971012"/>
                          <a:pt x="10694732" y="2072676"/>
                        </a:cubicBezTo>
                        <a:cubicBezTo>
                          <a:pt x="10694733" y="2072674"/>
                          <a:pt x="10694732" y="2072670"/>
                          <a:pt x="10694732" y="2072666"/>
                        </a:cubicBezTo>
                        <a:cubicBezTo>
                          <a:pt x="10675698" y="2234338"/>
                          <a:pt x="10537758" y="2506804"/>
                          <a:pt x="10293349" y="2487211"/>
                        </a:cubicBezTo>
                        <a:cubicBezTo>
                          <a:pt x="9871489" y="2477173"/>
                          <a:pt x="9523954" y="2412331"/>
                          <a:pt x="8912276" y="2487211"/>
                        </a:cubicBezTo>
                        <a:cubicBezTo>
                          <a:pt x="8585667" y="2618959"/>
                          <a:pt x="7530038" y="3233046"/>
                          <a:pt x="7001840" y="3282620"/>
                        </a:cubicBezTo>
                        <a:cubicBezTo>
                          <a:pt x="6853323" y="3059091"/>
                          <a:pt x="6550215" y="2862506"/>
                          <a:pt x="6238594" y="2487211"/>
                        </a:cubicBezTo>
                        <a:cubicBezTo>
                          <a:pt x="4825429" y="2551876"/>
                          <a:pt x="1993509" y="2573353"/>
                          <a:pt x="401382" y="2487211"/>
                        </a:cubicBezTo>
                        <a:cubicBezTo>
                          <a:pt x="153553" y="2474360"/>
                          <a:pt x="-18295" y="2305746"/>
                          <a:pt x="0" y="2072666"/>
                        </a:cubicBezTo>
                        <a:cubicBezTo>
                          <a:pt x="-1" y="2072670"/>
                          <a:pt x="0" y="2072672"/>
                          <a:pt x="0" y="2072676"/>
                        </a:cubicBezTo>
                        <a:cubicBezTo>
                          <a:pt x="-39292" y="1772887"/>
                          <a:pt x="-39141" y="1607077"/>
                          <a:pt x="0" y="1450873"/>
                        </a:cubicBezTo>
                        <a:lnTo>
                          <a:pt x="0" y="1450873"/>
                        </a:lnTo>
                        <a:cubicBezTo>
                          <a:pt x="-62127" y="1065837"/>
                          <a:pt x="73365" y="676797"/>
                          <a:pt x="0" y="41454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11" name="TextBox 10">
            <a:extLst>
              <a:ext uri="{FF2B5EF4-FFF2-40B4-BE49-F238E27FC236}">
                <a16:creationId xmlns:a16="http://schemas.microsoft.com/office/drawing/2014/main" id="{57C3B9BC-BC6A-BA06-1213-D65AEBB27DC9}"/>
              </a:ext>
            </a:extLst>
          </p:cNvPr>
          <p:cNvSpPr txBox="1"/>
          <p:nvPr/>
        </p:nvSpPr>
        <p:spPr>
          <a:xfrm>
            <a:off x="2295939" y="2779788"/>
            <a:ext cx="9316279" cy="1200329"/>
          </a:xfrm>
          <a:prstGeom prst="rect">
            <a:avLst/>
          </a:prstGeom>
          <a:solidFill>
            <a:schemeClr val="accent1">
              <a:lumMod val="20000"/>
              <a:lumOff val="80000"/>
            </a:schemeClr>
          </a:solidFill>
        </p:spPr>
        <p:txBody>
          <a:bodyPr wrap="square" rtlCol="0">
            <a:spAutoFit/>
          </a:bodyPr>
          <a:lstStyle/>
          <a:p>
            <a:pPr algn="just"/>
            <a:r>
              <a:rPr lang="en-US" sz="3600" dirty="0">
                <a:solidFill>
                  <a:srgbClr val="E11F69"/>
                </a:solidFill>
                <a:latin typeface="UTM Avo" panose="02040603050506020204" pitchFamily="18" charset="0"/>
                <a:cs typeface="Times New Roman" pitchFamily="18" charset="0"/>
              </a:rPr>
              <a:t>- </a:t>
            </a:r>
            <a:r>
              <a:rPr lang="en-US" sz="3600" dirty="0" err="1">
                <a:solidFill>
                  <a:srgbClr val="E11F69"/>
                </a:solidFill>
                <a:latin typeface="UTM Avo" panose="02040603050506020204" pitchFamily="18" charset="0"/>
                <a:cs typeface="Times New Roman" pitchFamily="18" charset="0"/>
              </a:rPr>
              <a:t>Cần</a:t>
            </a:r>
            <a:r>
              <a:rPr lang="en-US" sz="3600" dirty="0">
                <a:solidFill>
                  <a:srgbClr val="E11F69"/>
                </a:solidFill>
                <a:latin typeface="UTM Avo" panose="02040603050506020204" pitchFamily="18" charset="0"/>
                <a:cs typeface="Times New Roman" pitchFamily="18" charset="0"/>
              </a:rPr>
              <a:t> </a:t>
            </a:r>
            <a:r>
              <a:rPr lang="en-US" sz="3600" dirty="0" err="1">
                <a:solidFill>
                  <a:srgbClr val="E11F69"/>
                </a:solidFill>
                <a:latin typeface="UTM Avo" panose="02040603050506020204" pitchFamily="18" charset="0"/>
                <a:cs typeface="Times New Roman" pitchFamily="18" charset="0"/>
              </a:rPr>
              <a:t>gõ</a:t>
            </a:r>
            <a:r>
              <a:rPr lang="en-US" sz="3600" dirty="0">
                <a:solidFill>
                  <a:srgbClr val="E11F69"/>
                </a:solidFill>
                <a:latin typeface="UTM Avo" panose="02040603050506020204" pitchFamily="18" charset="0"/>
                <a:cs typeface="Times New Roman" pitchFamily="18" charset="0"/>
              </a:rPr>
              <a:t> </a:t>
            </a:r>
            <a:r>
              <a:rPr lang="en-US" sz="3600" dirty="0" err="1">
                <a:solidFill>
                  <a:srgbClr val="E11F69"/>
                </a:solidFill>
                <a:latin typeface="UTM Avo" panose="02040603050506020204" pitchFamily="18" charset="0"/>
                <a:cs typeface="Times New Roman" pitchFamily="18" charset="0"/>
              </a:rPr>
              <a:t>từ</a:t>
            </a:r>
            <a:r>
              <a:rPr lang="en-US" sz="3600" dirty="0">
                <a:solidFill>
                  <a:srgbClr val="E11F69"/>
                </a:solidFill>
                <a:latin typeface="UTM Avo" panose="02040603050506020204" pitchFamily="18" charset="0"/>
                <a:cs typeface="Times New Roman" pitchFamily="18" charset="0"/>
              </a:rPr>
              <a:t> </a:t>
            </a:r>
            <a:r>
              <a:rPr lang="en-US" sz="3600" dirty="0" err="1">
                <a:solidFill>
                  <a:srgbClr val="E11F69"/>
                </a:solidFill>
                <a:latin typeface="UTM Avo" panose="02040603050506020204" pitchFamily="18" charset="0"/>
                <a:cs typeface="Times New Roman" pitchFamily="18" charset="0"/>
              </a:rPr>
              <a:t>khoá</a:t>
            </a:r>
            <a:r>
              <a:rPr lang="en-US" sz="3600" dirty="0">
                <a:solidFill>
                  <a:srgbClr val="E11F69"/>
                </a:solidFill>
                <a:latin typeface="UTM Avo" panose="02040603050506020204" pitchFamily="18" charset="0"/>
                <a:cs typeface="Times New Roman" pitchFamily="18" charset="0"/>
              </a:rPr>
              <a:t> </a:t>
            </a:r>
            <a:r>
              <a:rPr lang="en-US" sz="3600" dirty="0" err="1">
                <a:solidFill>
                  <a:srgbClr val="E11F69"/>
                </a:solidFill>
                <a:latin typeface="UTM Avo" panose="02040603050506020204" pitchFamily="18" charset="0"/>
                <a:cs typeface="Times New Roman" pitchFamily="18" charset="0"/>
              </a:rPr>
              <a:t>cần</a:t>
            </a:r>
            <a:r>
              <a:rPr lang="en-US" sz="3600" dirty="0">
                <a:solidFill>
                  <a:srgbClr val="E11F69"/>
                </a:solidFill>
                <a:latin typeface="UTM Avo" panose="02040603050506020204" pitchFamily="18" charset="0"/>
                <a:cs typeface="Times New Roman" pitchFamily="18" charset="0"/>
              </a:rPr>
              <a:t> </a:t>
            </a:r>
            <a:r>
              <a:rPr lang="en-US" sz="3600" dirty="0" err="1">
                <a:solidFill>
                  <a:srgbClr val="E11F69"/>
                </a:solidFill>
                <a:latin typeface="UTM Avo" panose="02040603050506020204" pitchFamily="18" charset="0"/>
                <a:cs typeface="Times New Roman" pitchFamily="18" charset="0"/>
              </a:rPr>
              <a:t>tìm</a:t>
            </a:r>
            <a:r>
              <a:rPr lang="en-US" sz="3600" dirty="0">
                <a:solidFill>
                  <a:srgbClr val="E11F69"/>
                </a:solidFill>
                <a:latin typeface="UTM Avo" panose="02040603050506020204" pitchFamily="18" charset="0"/>
                <a:cs typeface="Times New Roman" pitchFamily="18" charset="0"/>
              </a:rPr>
              <a:t> </a:t>
            </a:r>
            <a:r>
              <a:rPr lang="en-US" sz="3600" dirty="0" err="1">
                <a:solidFill>
                  <a:srgbClr val="E11F69"/>
                </a:solidFill>
                <a:latin typeface="UTM Avo" panose="02040603050506020204" pitchFamily="18" charset="0"/>
                <a:cs typeface="Times New Roman" pitchFamily="18" charset="0"/>
              </a:rPr>
              <a:t>kiếm</a:t>
            </a:r>
            <a:r>
              <a:rPr lang="en-US" sz="3600" dirty="0">
                <a:solidFill>
                  <a:srgbClr val="E11F69"/>
                </a:solidFill>
                <a:latin typeface="UTM Avo" panose="02040603050506020204" pitchFamily="18" charset="0"/>
                <a:cs typeface="Times New Roman" pitchFamily="18" charset="0"/>
              </a:rPr>
              <a:t>, </a:t>
            </a:r>
            <a:r>
              <a:rPr lang="en-US" sz="3600" dirty="0" err="1">
                <a:solidFill>
                  <a:srgbClr val="E11F69"/>
                </a:solidFill>
                <a:latin typeface="UTM Avo" panose="02040603050506020204" pitchFamily="18" charset="0"/>
                <a:cs typeface="Times New Roman" pitchFamily="18" charset="0"/>
              </a:rPr>
              <a:t>nếu</a:t>
            </a:r>
            <a:r>
              <a:rPr lang="en-US" sz="3600" dirty="0">
                <a:solidFill>
                  <a:srgbClr val="E11F69"/>
                </a:solidFill>
                <a:latin typeface="UTM Avo" panose="02040603050506020204" pitchFamily="18" charset="0"/>
                <a:cs typeface="Times New Roman" pitchFamily="18" charset="0"/>
              </a:rPr>
              <a:t> </a:t>
            </a:r>
            <a:r>
              <a:rPr lang="en-US" sz="3600" dirty="0" err="1">
                <a:solidFill>
                  <a:srgbClr val="E11F69"/>
                </a:solidFill>
                <a:latin typeface="UTM Avo" panose="02040603050506020204" pitchFamily="18" charset="0"/>
                <a:cs typeface="Times New Roman" pitchFamily="18" charset="0"/>
              </a:rPr>
              <a:t>không</a:t>
            </a:r>
            <a:r>
              <a:rPr lang="en-US" sz="3600" dirty="0">
                <a:solidFill>
                  <a:srgbClr val="E11F69"/>
                </a:solidFill>
                <a:latin typeface="UTM Avo" panose="02040603050506020204" pitchFamily="18" charset="0"/>
                <a:cs typeface="Times New Roman" pitchFamily="18" charset="0"/>
              </a:rPr>
              <a:t> </a:t>
            </a:r>
            <a:r>
              <a:rPr lang="en-US" sz="3600" dirty="0" err="1">
                <a:solidFill>
                  <a:srgbClr val="E11F69"/>
                </a:solidFill>
                <a:latin typeface="UTM Avo" panose="02040603050506020204" pitchFamily="18" charset="0"/>
                <a:cs typeface="Times New Roman" pitchFamily="18" charset="0"/>
              </a:rPr>
              <a:t>tìm</a:t>
            </a:r>
            <a:r>
              <a:rPr lang="en-US" sz="3600" dirty="0">
                <a:solidFill>
                  <a:srgbClr val="E11F69"/>
                </a:solidFill>
                <a:latin typeface="UTM Avo" panose="02040603050506020204" pitchFamily="18" charset="0"/>
                <a:cs typeface="Times New Roman" pitchFamily="18" charset="0"/>
              </a:rPr>
              <a:t> </a:t>
            </a:r>
            <a:r>
              <a:rPr lang="en-US" sz="3600" dirty="0" err="1">
                <a:solidFill>
                  <a:srgbClr val="E11F69"/>
                </a:solidFill>
                <a:latin typeface="UTM Avo" panose="02040603050506020204" pitchFamily="18" charset="0"/>
                <a:cs typeface="Times New Roman" pitchFamily="18" charset="0"/>
              </a:rPr>
              <a:t>được</a:t>
            </a:r>
            <a:r>
              <a:rPr lang="en-US" sz="3600" dirty="0">
                <a:solidFill>
                  <a:srgbClr val="E11F69"/>
                </a:solidFill>
                <a:latin typeface="UTM Avo" panose="02040603050506020204" pitchFamily="18" charset="0"/>
                <a:cs typeface="Times New Roman" pitchFamily="18" charset="0"/>
              </a:rPr>
              <a:t> </a:t>
            </a:r>
            <a:r>
              <a:rPr lang="en-US" sz="3600" dirty="0" err="1">
                <a:solidFill>
                  <a:srgbClr val="E11F69"/>
                </a:solidFill>
                <a:latin typeface="UTM Avo" panose="02040603050506020204" pitchFamily="18" charset="0"/>
                <a:cs typeface="Times New Roman" pitchFamily="18" charset="0"/>
              </a:rPr>
              <a:t>thì</a:t>
            </a:r>
            <a:r>
              <a:rPr lang="en-US" sz="3600" dirty="0">
                <a:solidFill>
                  <a:srgbClr val="E11F69"/>
                </a:solidFill>
                <a:latin typeface="UTM Avo" panose="02040603050506020204" pitchFamily="18" charset="0"/>
                <a:cs typeface="Times New Roman" pitchFamily="18" charset="0"/>
              </a:rPr>
              <a:t> </a:t>
            </a:r>
            <a:r>
              <a:rPr lang="en-US" sz="3600" dirty="0" err="1">
                <a:solidFill>
                  <a:srgbClr val="E11F69"/>
                </a:solidFill>
                <a:latin typeface="UTM Avo" panose="02040603050506020204" pitchFamily="18" charset="0"/>
                <a:cs typeface="Times New Roman" pitchFamily="18" charset="0"/>
              </a:rPr>
              <a:t>nên</a:t>
            </a:r>
            <a:r>
              <a:rPr lang="en-US" sz="3600" dirty="0">
                <a:solidFill>
                  <a:srgbClr val="E11F69"/>
                </a:solidFill>
                <a:latin typeface="UTM Avo" panose="02040603050506020204" pitchFamily="18" charset="0"/>
                <a:cs typeface="Times New Roman" pitchFamily="18" charset="0"/>
              </a:rPr>
              <a:t> </a:t>
            </a:r>
            <a:r>
              <a:rPr lang="en-US" sz="3600" dirty="0" err="1">
                <a:solidFill>
                  <a:srgbClr val="E11F69"/>
                </a:solidFill>
                <a:latin typeface="UTM Avo" panose="02040603050506020204" pitchFamily="18" charset="0"/>
                <a:cs typeface="Times New Roman" pitchFamily="18" charset="0"/>
              </a:rPr>
              <a:t>sửa</a:t>
            </a:r>
            <a:r>
              <a:rPr lang="en-US" sz="3600" dirty="0">
                <a:solidFill>
                  <a:srgbClr val="E11F69"/>
                </a:solidFill>
                <a:latin typeface="UTM Avo" panose="02040603050506020204" pitchFamily="18" charset="0"/>
                <a:cs typeface="Times New Roman" pitchFamily="18" charset="0"/>
              </a:rPr>
              <a:t> </a:t>
            </a:r>
            <a:r>
              <a:rPr lang="en-US" sz="3600" dirty="0" err="1">
                <a:solidFill>
                  <a:srgbClr val="E11F69"/>
                </a:solidFill>
                <a:latin typeface="UTM Avo" panose="02040603050506020204" pitchFamily="18" charset="0"/>
                <a:cs typeface="Times New Roman" pitchFamily="18" charset="0"/>
              </a:rPr>
              <a:t>lại</a:t>
            </a:r>
            <a:r>
              <a:rPr lang="en-US" sz="3600" dirty="0">
                <a:solidFill>
                  <a:srgbClr val="E11F69"/>
                </a:solidFill>
                <a:latin typeface="UTM Avo" panose="02040603050506020204" pitchFamily="18" charset="0"/>
                <a:cs typeface="Times New Roman" pitchFamily="18" charset="0"/>
              </a:rPr>
              <a:t> </a:t>
            </a:r>
            <a:r>
              <a:rPr lang="en-US" sz="3600" dirty="0" err="1">
                <a:solidFill>
                  <a:srgbClr val="E11F69"/>
                </a:solidFill>
                <a:latin typeface="UTM Avo" panose="02040603050506020204" pitchFamily="18" charset="0"/>
                <a:cs typeface="Times New Roman" pitchFamily="18" charset="0"/>
              </a:rPr>
              <a:t>từ</a:t>
            </a:r>
            <a:r>
              <a:rPr lang="en-US" sz="3600" dirty="0">
                <a:solidFill>
                  <a:srgbClr val="E11F69"/>
                </a:solidFill>
                <a:latin typeface="UTM Avo" panose="02040603050506020204" pitchFamily="18" charset="0"/>
                <a:cs typeface="Times New Roman" pitchFamily="18" charset="0"/>
              </a:rPr>
              <a:t> </a:t>
            </a:r>
            <a:r>
              <a:rPr lang="en-US" sz="3600" dirty="0" err="1">
                <a:solidFill>
                  <a:srgbClr val="E11F69"/>
                </a:solidFill>
                <a:latin typeface="UTM Avo" panose="02040603050506020204" pitchFamily="18" charset="0"/>
                <a:cs typeface="Times New Roman" pitchFamily="18" charset="0"/>
              </a:rPr>
              <a:t>khoá</a:t>
            </a:r>
            <a:r>
              <a:rPr lang="en-US" sz="3600" dirty="0">
                <a:solidFill>
                  <a:srgbClr val="E11F69"/>
                </a:solidFill>
                <a:latin typeface="UTM Avo" panose="02040603050506020204" pitchFamily="18" charset="0"/>
                <a:cs typeface="Times New Roman" pitchFamily="18" charset="0"/>
              </a:rPr>
              <a:t> </a:t>
            </a:r>
            <a:r>
              <a:rPr lang="en-US" sz="3600" dirty="0" err="1">
                <a:solidFill>
                  <a:srgbClr val="E11F69"/>
                </a:solidFill>
                <a:latin typeface="UTM Avo" panose="02040603050506020204" pitchFamily="18" charset="0"/>
                <a:cs typeface="Times New Roman" pitchFamily="18" charset="0"/>
              </a:rPr>
              <a:t>và</a:t>
            </a:r>
            <a:r>
              <a:rPr lang="en-US" sz="3600" dirty="0">
                <a:solidFill>
                  <a:srgbClr val="E11F69"/>
                </a:solidFill>
                <a:latin typeface="UTM Avo" panose="02040603050506020204" pitchFamily="18" charset="0"/>
                <a:cs typeface="Times New Roman" pitchFamily="18" charset="0"/>
              </a:rPr>
              <a:t> </a:t>
            </a:r>
            <a:r>
              <a:rPr lang="en-US" sz="3600" dirty="0" err="1">
                <a:solidFill>
                  <a:srgbClr val="E11F69"/>
                </a:solidFill>
                <a:latin typeface="UTM Avo" panose="02040603050506020204" pitchFamily="18" charset="0"/>
                <a:cs typeface="Times New Roman" pitchFamily="18" charset="0"/>
              </a:rPr>
              <a:t>tìm</a:t>
            </a:r>
            <a:r>
              <a:rPr lang="en-US" sz="3600" dirty="0">
                <a:solidFill>
                  <a:srgbClr val="E11F69"/>
                </a:solidFill>
                <a:latin typeface="UTM Avo" panose="02040603050506020204" pitchFamily="18" charset="0"/>
                <a:cs typeface="Times New Roman" pitchFamily="18" charset="0"/>
              </a:rPr>
              <a:t> </a:t>
            </a:r>
            <a:r>
              <a:rPr lang="en-US" sz="3600" dirty="0" err="1">
                <a:solidFill>
                  <a:srgbClr val="E11F69"/>
                </a:solidFill>
                <a:latin typeface="UTM Avo" panose="02040603050506020204" pitchFamily="18" charset="0"/>
                <a:cs typeface="Times New Roman" pitchFamily="18" charset="0"/>
              </a:rPr>
              <a:t>lại</a:t>
            </a:r>
            <a:endParaRPr lang="en-US" sz="3200" dirty="0">
              <a:solidFill>
                <a:srgbClr val="E11F69"/>
              </a:solidFill>
              <a:latin typeface="UTM Avo" panose="02040603050506020204" pitchFamily="18" charset="0"/>
            </a:endParaRPr>
          </a:p>
        </p:txBody>
      </p:sp>
    </p:spTree>
    <p:extLst>
      <p:ext uri="{BB962C8B-B14F-4D97-AF65-F5344CB8AC3E}">
        <p14:creationId xmlns:p14="http://schemas.microsoft.com/office/powerpoint/2010/main" val="2822546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75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in)">
                                      <p:cBhvr>
                                        <p:cTn id="12" dur="2000"/>
                                        <p:tgtEl>
                                          <p:spTgt spid="11"/>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circle(in)">
                                      <p:cBhvr>
                                        <p:cTn id="15"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2847BCD-065B-452F-846A-B5A477540672}"/>
              </a:ext>
            </a:extLst>
          </p:cNvPr>
          <p:cNvPicPr>
            <a:picLocks noChangeAspect="1"/>
          </p:cNvPicPr>
          <p:nvPr/>
        </p:nvPicPr>
        <p:blipFill rotWithShape="1">
          <a:blip r:embed="rId3">
            <a:extLst>
              <a:ext uri="{28A0092B-C50C-407E-A947-70E740481C1C}">
                <a14:useLocalDpi xmlns:a14="http://schemas.microsoft.com/office/drawing/2010/main" val="0"/>
              </a:ext>
            </a:extLst>
          </a:blip>
          <a:srcRect t="6816" r="46995" b="68532"/>
          <a:stretch/>
        </p:blipFill>
        <p:spPr>
          <a:xfrm>
            <a:off x="-272417" y="742075"/>
            <a:ext cx="11446737" cy="4218876"/>
          </a:xfrm>
          <a:prstGeom prst="rect">
            <a:avLst/>
          </a:prstGeom>
        </p:spPr>
      </p:pic>
      <p:pic>
        <p:nvPicPr>
          <p:cNvPr id="14" name="图片 13">
            <a:extLst>
              <a:ext uri="{FF2B5EF4-FFF2-40B4-BE49-F238E27FC236}">
                <a16:creationId xmlns:a16="http://schemas.microsoft.com/office/drawing/2014/main" id="{2F9162C4-C651-4EE6-9331-43ACC6B1A95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4991545"/>
            <a:ext cx="12192000" cy="1866455"/>
          </a:xfrm>
          <a:prstGeom prst="rect">
            <a:avLst/>
          </a:prstGeom>
        </p:spPr>
      </p:pic>
      <p:pic>
        <p:nvPicPr>
          <p:cNvPr id="7" name="图片 6">
            <a:extLst>
              <a:ext uri="{FF2B5EF4-FFF2-40B4-BE49-F238E27FC236}">
                <a16:creationId xmlns:a16="http://schemas.microsoft.com/office/drawing/2014/main" id="{CDCE7F16-F9E7-4167-868D-F73125A105F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30691" y="2016660"/>
            <a:ext cx="1952204" cy="1820595"/>
          </a:xfrm>
          <a:prstGeom prst="rect">
            <a:avLst/>
          </a:prstGeom>
        </p:spPr>
      </p:pic>
      <p:pic>
        <p:nvPicPr>
          <p:cNvPr id="29" name="图片 28">
            <a:extLst>
              <a:ext uri="{FF2B5EF4-FFF2-40B4-BE49-F238E27FC236}">
                <a16:creationId xmlns:a16="http://schemas.microsoft.com/office/drawing/2014/main" id="{877984A8-82DC-44F8-B578-8795C6842A49}"/>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72417" y="3756759"/>
            <a:ext cx="2958423" cy="2097275"/>
          </a:xfrm>
          <a:prstGeom prst="rect">
            <a:avLst/>
          </a:prstGeom>
        </p:spPr>
      </p:pic>
      <p:sp>
        <p:nvSpPr>
          <p:cNvPr id="30" name="TextBox 8">
            <a:extLst>
              <a:ext uri="{FF2B5EF4-FFF2-40B4-BE49-F238E27FC236}">
                <a16:creationId xmlns:a16="http://schemas.microsoft.com/office/drawing/2014/main" id="{12A03EEE-7F50-4019-A710-DE763B526E58}"/>
              </a:ext>
            </a:extLst>
          </p:cNvPr>
          <p:cNvSpPr txBox="1"/>
          <p:nvPr/>
        </p:nvSpPr>
        <p:spPr>
          <a:xfrm>
            <a:off x="2882929" y="1994346"/>
            <a:ext cx="5484036" cy="2142125"/>
          </a:xfrm>
          <a:prstGeom prst="rect">
            <a:avLst/>
          </a:prstGeom>
        </p:spPr>
        <p:txBody>
          <a:bodyPr wrap="square" lIns="0" tIns="0" rIns="0" bIns="0" rtlCol="0" anchor="t">
            <a:spAutoFit/>
          </a:bodyPr>
          <a:lstStyle/>
          <a:p>
            <a:pPr algn="ctr">
              <a:lnSpc>
                <a:spcPct val="120000"/>
              </a:lnSpc>
            </a:pPr>
            <a:r>
              <a:rPr lang="en-US" sz="6000" b="1" dirty="0" err="1">
                <a:solidFill>
                  <a:srgbClr val="CB4D2F"/>
                </a:solidFill>
                <a:latin typeface="UTM Duepuntozero" panose="02040603050506020204" pitchFamily="18" charset="0"/>
              </a:rPr>
              <a:t>Chúc</a:t>
            </a:r>
            <a:r>
              <a:rPr lang="en-US" sz="6000" b="1" dirty="0">
                <a:solidFill>
                  <a:srgbClr val="CB4D2F"/>
                </a:solidFill>
                <a:latin typeface="UTM Duepuntozero" panose="02040603050506020204" pitchFamily="18" charset="0"/>
              </a:rPr>
              <a:t> </a:t>
            </a:r>
            <a:r>
              <a:rPr lang="en-US" sz="6000" b="1" dirty="0" err="1">
                <a:solidFill>
                  <a:srgbClr val="CB4D2F"/>
                </a:solidFill>
                <a:latin typeface="UTM Duepuntozero" panose="02040603050506020204" pitchFamily="18" charset="0"/>
              </a:rPr>
              <a:t>các</a:t>
            </a:r>
            <a:r>
              <a:rPr lang="en-US" sz="6000" b="1" dirty="0">
                <a:solidFill>
                  <a:srgbClr val="CB4D2F"/>
                </a:solidFill>
                <a:latin typeface="UTM Duepuntozero" panose="02040603050506020204" pitchFamily="18" charset="0"/>
              </a:rPr>
              <a:t> </a:t>
            </a:r>
            <a:r>
              <a:rPr lang="en-US" sz="6000" b="1" dirty="0" err="1">
                <a:solidFill>
                  <a:srgbClr val="CB4D2F"/>
                </a:solidFill>
                <a:latin typeface="UTM Duepuntozero" panose="02040603050506020204" pitchFamily="18" charset="0"/>
              </a:rPr>
              <a:t>em</a:t>
            </a:r>
            <a:r>
              <a:rPr lang="en-US" sz="6000" b="1" dirty="0">
                <a:solidFill>
                  <a:srgbClr val="CB4D2F"/>
                </a:solidFill>
                <a:latin typeface="UTM Duepuntozero" panose="02040603050506020204" pitchFamily="18" charset="0"/>
              </a:rPr>
              <a:t> </a:t>
            </a:r>
          </a:p>
          <a:p>
            <a:pPr algn="ctr">
              <a:lnSpc>
                <a:spcPct val="120000"/>
              </a:lnSpc>
            </a:pPr>
            <a:r>
              <a:rPr lang="en-US" sz="6000" b="1" dirty="0" err="1">
                <a:solidFill>
                  <a:srgbClr val="CB4D2F"/>
                </a:solidFill>
                <a:latin typeface="UTM Duepuntozero" panose="02040603050506020204" pitchFamily="18" charset="0"/>
              </a:rPr>
              <a:t>học</a:t>
            </a:r>
            <a:r>
              <a:rPr lang="en-US" sz="6000" b="1" dirty="0">
                <a:solidFill>
                  <a:srgbClr val="CB4D2F"/>
                </a:solidFill>
                <a:latin typeface="UTM Duepuntozero" panose="02040603050506020204" pitchFamily="18" charset="0"/>
              </a:rPr>
              <a:t> </a:t>
            </a:r>
            <a:r>
              <a:rPr lang="en-US" sz="6000" b="1" dirty="0" err="1">
                <a:solidFill>
                  <a:srgbClr val="CB4D2F"/>
                </a:solidFill>
                <a:latin typeface="UTM Duepuntozero" panose="02040603050506020204" pitchFamily="18" charset="0"/>
              </a:rPr>
              <a:t>tốt</a:t>
            </a:r>
            <a:r>
              <a:rPr lang="en-US" sz="6000" b="1" dirty="0">
                <a:solidFill>
                  <a:srgbClr val="CB4D2F"/>
                </a:solidFill>
                <a:latin typeface="UTM Duepuntozero" panose="02040603050506020204" pitchFamily="18" charset="0"/>
              </a:rPr>
              <a:t>!</a:t>
            </a:r>
          </a:p>
        </p:txBody>
      </p:sp>
    </p:spTree>
    <p:extLst>
      <p:ext uri="{BB962C8B-B14F-4D97-AF65-F5344CB8AC3E}">
        <p14:creationId xmlns:p14="http://schemas.microsoft.com/office/powerpoint/2010/main" val="11683755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out)">
                                      <p:cBhvr>
                                        <p:cTn id="7" dur="2000"/>
                                        <p:tgtEl>
                                          <p:spTgt spid="15"/>
                                        </p:tgtEl>
                                      </p:cBhvr>
                                    </p:animEffect>
                                  </p:childTnLst>
                                </p:cTn>
                              </p:par>
                            </p:childTnLst>
                          </p:cTn>
                        </p:par>
                        <p:par>
                          <p:cTn id="8" fill="hold">
                            <p:stCondLst>
                              <p:cond delay="2000"/>
                            </p:stCondLst>
                            <p:childTnLst>
                              <p:par>
                                <p:cTn id="9" presetID="22" presetClass="entr" presetSubtype="4" fill="hold" grpId="0"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wipe(down)">
                                      <p:cBhvr>
                                        <p:cTn id="11"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1D19853E-3929-7515-FE66-0A9B9C5848A2}"/>
              </a:ext>
            </a:extLst>
          </p:cNvPr>
          <p:cNvPicPr>
            <a:picLocks noChangeAspect="1"/>
          </p:cNvPicPr>
          <p:nvPr/>
        </p:nvPicPr>
        <p:blipFill>
          <a:blip r:embed="rId4"/>
          <a:stretch>
            <a:fillRect/>
          </a:stretch>
        </p:blipFill>
        <p:spPr>
          <a:xfrm>
            <a:off x="3484179" y="1586784"/>
            <a:ext cx="6136899" cy="2918955"/>
          </a:xfrm>
          <a:prstGeom prst="rect">
            <a:avLst/>
          </a:prstGeom>
        </p:spPr>
      </p:pic>
    </p:spTree>
    <p:extLst>
      <p:ext uri="{BB962C8B-B14F-4D97-AF65-F5344CB8AC3E}">
        <p14:creationId xmlns:p14="http://schemas.microsoft.com/office/powerpoint/2010/main" val="985566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1">
            <a:extLst>
              <a:ext uri="{FF2B5EF4-FFF2-40B4-BE49-F238E27FC236}">
                <a16:creationId xmlns:a16="http://schemas.microsoft.com/office/drawing/2014/main" id="{C3A8D1F2-2815-0872-C837-C0A6C9B2863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11145" y="1304925"/>
            <a:ext cx="552451" cy="654979"/>
          </a:xfrm>
          <a:prstGeom prst="rect">
            <a:avLst/>
          </a:prstGeom>
        </p:spPr>
      </p:pic>
      <p:pic>
        <p:nvPicPr>
          <p:cNvPr id="5" name="图片 32">
            <a:extLst>
              <a:ext uri="{FF2B5EF4-FFF2-40B4-BE49-F238E27FC236}">
                <a16:creationId xmlns:a16="http://schemas.microsoft.com/office/drawing/2014/main" id="{10FA7493-3D83-A32B-AFFF-6CBCE6AD1C5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72587" y="1281388"/>
            <a:ext cx="750231" cy="889465"/>
          </a:xfrm>
          <a:prstGeom prst="rect">
            <a:avLst/>
          </a:prstGeom>
        </p:spPr>
      </p:pic>
      <p:pic>
        <p:nvPicPr>
          <p:cNvPr id="2" name="Hát Mẫu - Lớp Chúng Ta Đoàn Kết - Nhạc Thiếu Nhi _ Lớp Nhạc Doremi (2) (online-video-cutter.co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51219" y="75609"/>
            <a:ext cx="11906365" cy="6128488"/>
          </a:xfrm>
          <a:prstGeom prst="rect">
            <a:avLst/>
          </a:prstGeom>
        </p:spPr>
      </p:pic>
    </p:spTree>
    <p:extLst>
      <p:ext uri="{BB962C8B-B14F-4D97-AF65-F5344CB8AC3E}">
        <p14:creationId xmlns:p14="http://schemas.microsoft.com/office/powerpoint/2010/main" val="43409846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 presetClass="mediacall" presetSubtype="0" fill="hold" nodeType="afterEffect">
                                  <p:stCondLst>
                                    <p:cond delay="0"/>
                                  </p:stCondLst>
                                  <p:childTnLst>
                                    <p:cmd type="call" cmd="playFrom(0.0)">
                                      <p:cBhvr>
                                        <p:cTn id="17" dur="5402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8" fill="hold" display="0">
                  <p:stCondLst>
                    <p:cond delay="indefinite"/>
                  </p:stCondLst>
                </p:cTn>
                <p:tgtEl>
                  <p:spTgt spid="2"/>
                </p:tgtEl>
              </p:cMediaNode>
            </p:video>
            <p:seq concurrent="1" nextAc="seek">
              <p:cTn id="19" restart="whenNotActive" fill="hold" evtFilter="cancelBubble" nodeType="interactiveSeq">
                <p:stCondLst>
                  <p:cond evt="onClick" delay="0">
                    <p:tgtEl>
                      <p:spTgt spid="2"/>
                    </p:tgtEl>
                  </p:cond>
                </p:stCondLst>
                <p:endSync evt="end" delay="0">
                  <p:rtn val="all"/>
                </p:endSync>
                <p:childTnLst>
                  <p:par>
                    <p:cTn id="20" fill="hold">
                      <p:stCondLst>
                        <p:cond delay="0"/>
                      </p:stCondLst>
                      <p:childTnLst>
                        <p:par>
                          <p:cTn id="21" fill="hold">
                            <p:stCondLst>
                              <p:cond delay="0"/>
                            </p:stCondLst>
                            <p:childTnLst>
                              <p:par>
                                <p:cTn id="22" presetID="2" presetClass="mediacall" presetSubtype="0" fill="hold" nodeType="clickEffect">
                                  <p:stCondLst>
                                    <p:cond delay="0"/>
                                  </p:stCondLst>
                                  <p:childTnLst>
                                    <p:cmd type="call" cmd="togglePause">
                                      <p:cBhvr>
                                        <p:cTn id="23"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2A3A4-C5A0-5C92-338F-7DB468F239D8}"/>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1C3E4819-73D5-5180-83DB-D4470928479B}"/>
              </a:ext>
            </a:extLst>
          </p:cNvPr>
          <p:cNvSpPr>
            <a:spLocks noGrp="1"/>
          </p:cNvSpPr>
          <p:nvPr>
            <p:ph type="body" idx="1"/>
          </p:nvPr>
        </p:nvSpPr>
        <p:spPr/>
        <p:txBody>
          <a:bodyPr/>
          <a:lstStyle/>
          <a:p>
            <a:endParaRPr lang="en-US"/>
          </a:p>
        </p:txBody>
      </p:sp>
      <p:sp>
        <p:nvSpPr>
          <p:cNvPr id="4" name="Content Placeholder 3">
            <a:extLst>
              <a:ext uri="{FF2B5EF4-FFF2-40B4-BE49-F238E27FC236}">
                <a16:creationId xmlns:a16="http://schemas.microsoft.com/office/drawing/2014/main" id="{9AFA98C0-74A1-AD7B-44AB-618A5FADCB9C}"/>
              </a:ext>
            </a:extLst>
          </p:cNvPr>
          <p:cNvSpPr>
            <a:spLocks noGrp="1"/>
          </p:cNvSpPr>
          <p:nvPr>
            <p:ph sz="half" idx="2"/>
          </p:nvPr>
        </p:nvSpPr>
        <p:spPr/>
        <p:txBody>
          <a:bodyPr/>
          <a:lstStyle/>
          <a:p>
            <a:endParaRPr lang="en-US"/>
          </a:p>
        </p:txBody>
      </p:sp>
      <p:sp>
        <p:nvSpPr>
          <p:cNvPr id="5" name="Text Placeholder 4">
            <a:extLst>
              <a:ext uri="{FF2B5EF4-FFF2-40B4-BE49-F238E27FC236}">
                <a16:creationId xmlns:a16="http://schemas.microsoft.com/office/drawing/2014/main" id="{8308F02E-C7E3-343B-2CF0-1D1B96AB0C4A}"/>
              </a:ext>
            </a:extLst>
          </p:cNvPr>
          <p:cNvSpPr>
            <a:spLocks noGrp="1"/>
          </p:cNvSpPr>
          <p:nvPr>
            <p:ph type="body" sz="quarter" idx="3"/>
          </p:nvPr>
        </p:nvSpPr>
        <p:spPr/>
        <p:txBody>
          <a:bodyPr/>
          <a:lstStyle/>
          <a:p>
            <a:endParaRPr lang="en-US"/>
          </a:p>
        </p:txBody>
      </p:sp>
      <p:sp>
        <p:nvSpPr>
          <p:cNvPr id="6" name="Content Placeholder 5">
            <a:extLst>
              <a:ext uri="{FF2B5EF4-FFF2-40B4-BE49-F238E27FC236}">
                <a16:creationId xmlns:a16="http://schemas.microsoft.com/office/drawing/2014/main" id="{7428E4FF-7887-060D-43B0-38D28701A64C}"/>
              </a:ext>
            </a:extLst>
          </p:cNvPr>
          <p:cNvSpPr>
            <a:spLocks noGrp="1"/>
          </p:cNvSpPr>
          <p:nvPr>
            <p:ph sz="quarter" idx="4"/>
          </p:nvPr>
        </p:nvSpPr>
        <p:spPr/>
        <p:txBody>
          <a:bodyPr/>
          <a:lstStyle/>
          <a:p>
            <a:endParaRPr lang="en-US"/>
          </a:p>
        </p:txBody>
      </p:sp>
      <p:pic>
        <p:nvPicPr>
          <p:cNvPr id="7" name="Picture 2">
            <a:extLst>
              <a:ext uri="{FF2B5EF4-FFF2-40B4-BE49-F238E27FC236}">
                <a16:creationId xmlns:a16="http://schemas.microsoft.com/office/drawing/2014/main" id="{6C60A982-EDF5-8D73-DF10-9C3D68AE51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14">
            <a:extLst>
              <a:ext uri="{FF2B5EF4-FFF2-40B4-BE49-F238E27FC236}">
                <a16:creationId xmlns:a16="http://schemas.microsoft.com/office/drawing/2014/main" id="{48AF3BB5-00CA-BED1-11C3-3D307F23DC18}"/>
              </a:ext>
            </a:extLst>
          </p:cNvPr>
          <p:cNvSpPr txBox="1">
            <a:spLocks noChangeArrowheads="1"/>
          </p:cNvSpPr>
          <p:nvPr/>
        </p:nvSpPr>
        <p:spPr bwMode="auto">
          <a:xfrm>
            <a:off x="1462273" y="1498230"/>
            <a:ext cx="9419854" cy="27761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4200" dirty="0" err="1">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Luyện</a:t>
            </a:r>
            <a:r>
              <a:rPr lang="en-US" sz="4200" dirty="0">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 </a:t>
            </a:r>
            <a:r>
              <a:rPr lang="en-US" sz="4200" dirty="0" err="1">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từ</a:t>
            </a:r>
            <a:r>
              <a:rPr lang="en-US" sz="4200" dirty="0">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 </a:t>
            </a:r>
            <a:r>
              <a:rPr lang="en-US" sz="4200" dirty="0" err="1">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và</a:t>
            </a:r>
            <a:r>
              <a:rPr lang="en-US" sz="4200" dirty="0">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 </a:t>
            </a:r>
            <a:r>
              <a:rPr lang="en-US" sz="4200" dirty="0" err="1">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câu</a:t>
            </a:r>
            <a:r>
              <a:rPr lang="en-US" sz="4200" dirty="0">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 </a:t>
            </a:r>
          </a:p>
          <a:p>
            <a:pPr algn="ctr" eaLnBrk="1" hangingPunct="1">
              <a:spcBef>
                <a:spcPts val="1350"/>
              </a:spcBef>
              <a:defRPr/>
            </a:pPr>
            <a:r>
              <a:rPr lang="en-US" sz="5400" dirty="0" err="1">
                <a:solidFill>
                  <a:srgbClr val="0070C0"/>
                </a:solidFill>
                <a:effectLst>
                  <a:outerShdw blurRad="38100" dist="38100" dir="2700000" algn="tl">
                    <a:srgbClr val="000000">
                      <a:alpha val="43137"/>
                    </a:srgbClr>
                  </a:outerShdw>
                </a:effectLst>
                <a:latin typeface="UTM Bebas" panose="02040603050506020204" pitchFamily="18" charset="0"/>
                <a:cs typeface="Times New Roman" panose="02020603050405020304" pitchFamily="18" charset="0"/>
              </a:rPr>
              <a:t>Luyện</a:t>
            </a:r>
            <a:r>
              <a:rPr lang="en-US" sz="5400" dirty="0">
                <a:solidFill>
                  <a:srgbClr val="0070C0"/>
                </a:solidFill>
                <a:effectLst>
                  <a:outerShdw blurRad="38100" dist="38100" dir="2700000" algn="tl">
                    <a:srgbClr val="000000">
                      <a:alpha val="43137"/>
                    </a:srgbClr>
                  </a:outerShdw>
                </a:effectLst>
                <a:latin typeface="UTM Bebas" panose="02040603050506020204" pitchFamily="18" charset="0"/>
                <a:cs typeface="Times New Roman" panose="02020603050405020304" pitchFamily="18" charset="0"/>
              </a:rPr>
              <a:t> </a:t>
            </a:r>
            <a:r>
              <a:rPr lang="en-US" sz="5400" dirty="0" err="1">
                <a:solidFill>
                  <a:srgbClr val="0070C0"/>
                </a:solidFill>
                <a:effectLst>
                  <a:outerShdw blurRad="38100" dist="38100" dir="2700000" algn="tl">
                    <a:srgbClr val="000000">
                      <a:alpha val="43137"/>
                    </a:srgbClr>
                  </a:outerShdw>
                </a:effectLst>
                <a:latin typeface="UTM Bebas" panose="02040603050506020204" pitchFamily="18" charset="0"/>
                <a:cs typeface="Times New Roman" panose="02020603050405020304" pitchFamily="18" charset="0"/>
              </a:rPr>
              <a:t>tập</a:t>
            </a:r>
            <a:r>
              <a:rPr lang="en-US" sz="5400" dirty="0">
                <a:solidFill>
                  <a:srgbClr val="0070C0"/>
                </a:solidFill>
                <a:effectLst>
                  <a:outerShdw blurRad="38100" dist="38100" dir="2700000" algn="tl">
                    <a:srgbClr val="000000">
                      <a:alpha val="43137"/>
                    </a:srgbClr>
                  </a:outerShdw>
                </a:effectLst>
                <a:latin typeface="UTM Bebas" panose="02040603050506020204" pitchFamily="18" charset="0"/>
                <a:cs typeface="Times New Roman" panose="02020603050405020304" pitchFamily="18" charset="0"/>
              </a:rPr>
              <a:t> </a:t>
            </a:r>
            <a:r>
              <a:rPr lang="en-US" sz="5400" dirty="0" err="1">
                <a:solidFill>
                  <a:srgbClr val="0070C0"/>
                </a:solidFill>
                <a:effectLst>
                  <a:outerShdw blurRad="38100" dist="38100" dir="2700000" algn="tl">
                    <a:srgbClr val="000000">
                      <a:alpha val="43137"/>
                    </a:srgbClr>
                  </a:outerShdw>
                </a:effectLst>
                <a:latin typeface="UTM Bebas" panose="02040603050506020204" pitchFamily="18" charset="0"/>
                <a:cs typeface="Times New Roman" panose="02020603050405020304" pitchFamily="18" charset="0"/>
              </a:rPr>
              <a:t>tra</a:t>
            </a:r>
            <a:r>
              <a:rPr lang="en-US" sz="5400" dirty="0">
                <a:solidFill>
                  <a:srgbClr val="0070C0"/>
                </a:solidFill>
                <a:effectLst>
                  <a:outerShdw blurRad="38100" dist="38100" dir="2700000" algn="tl">
                    <a:srgbClr val="000000">
                      <a:alpha val="43137"/>
                    </a:srgbClr>
                  </a:outerShdw>
                </a:effectLst>
                <a:latin typeface="UTM Bebas" panose="02040603050506020204" pitchFamily="18" charset="0"/>
                <a:cs typeface="Times New Roman" panose="02020603050405020304" pitchFamily="18" charset="0"/>
              </a:rPr>
              <a:t> </a:t>
            </a:r>
            <a:r>
              <a:rPr lang="en-US" sz="5400" dirty="0" err="1">
                <a:solidFill>
                  <a:srgbClr val="0070C0"/>
                </a:solidFill>
                <a:effectLst>
                  <a:outerShdw blurRad="38100" dist="38100" dir="2700000" algn="tl">
                    <a:srgbClr val="000000">
                      <a:alpha val="43137"/>
                    </a:srgbClr>
                  </a:outerShdw>
                </a:effectLst>
                <a:latin typeface="UTM Bebas" panose="02040603050506020204" pitchFamily="18" charset="0"/>
                <a:cs typeface="Times New Roman" panose="02020603050405020304" pitchFamily="18" charset="0"/>
              </a:rPr>
              <a:t>từ</a:t>
            </a:r>
            <a:r>
              <a:rPr lang="en-US" sz="5400" dirty="0">
                <a:solidFill>
                  <a:srgbClr val="0070C0"/>
                </a:solidFill>
                <a:effectLst>
                  <a:outerShdw blurRad="38100" dist="38100" dir="2700000" algn="tl">
                    <a:srgbClr val="000000">
                      <a:alpha val="43137"/>
                    </a:srgbClr>
                  </a:outerShdw>
                </a:effectLst>
                <a:latin typeface="UTM Bebas" panose="02040603050506020204" pitchFamily="18" charset="0"/>
                <a:cs typeface="Times New Roman" panose="02020603050405020304" pitchFamily="18" charset="0"/>
              </a:rPr>
              <a:t> </a:t>
            </a:r>
            <a:r>
              <a:rPr lang="en-US" sz="5400" dirty="0" err="1">
                <a:solidFill>
                  <a:srgbClr val="0070C0"/>
                </a:solidFill>
                <a:effectLst>
                  <a:outerShdw blurRad="38100" dist="38100" dir="2700000" algn="tl">
                    <a:srgbClr val="000000">
                      <a:alpha val="43137"/>
                    </a:srgbClr>
                  </a:outerShdw>
                </a:effectLst>
                <a:latin typeface="UTM Bebas" panose="02040603050506020204" pitchFamily="18" charset="0"/>
                <a:cs typeface="Times New Roman" panose="02020603050405020304" pitchFamily="18" charset="0"/>
              </a:rPr>
              <a:t>điển</a:t>
            </a:r>
            <a:r>
              <a:rPr lang="en-US" sz="5400" dirty="0">
                <a:solidFill>
                  <a:srgbClr val="0070C0"/>
                </a:solidFill>
                <a:effectLst>
                  <a:outerShdw blurRad="38100" dist="38100" dir="2700000" algn="tl">
                    <a:srgbClr val="000000">
                      <a:alpha val="43137"/>
                    </a:srgbClr>
                  </a:outerShdw>
                </a:effectLst>
                <a:latin typeface="UTM Bebas" panose="02040603050506020204" pitchFamily="18" charset="0"/>
                <a:cs typeface="Times New Roman" panose="02020603050405020304" pitchFamily="18" charset="0"/>
              </a:rPr>
              <a:t> </a:t>
            </a:r>
          </a:p>
          <a:p>
            <a:pPr algn="ctr" eaLnBrk="1" hangingPunct="1">
              <a:spcBef>
                <a:spcPts val="1350"/>
              </a:spcBef>
              <a:defRPr/>
            </a:pPr>
            <a:r>
              <a:rPr lang="en-US" sz="5400" dirty="0">
                <a:solidFill>
                  <a:srgbClr val="0070C0"/>
                </a:solidFill>
                <a:effectLst>
                  <a:outerShdw blurRad="38100" dist="38100" dir="2700000" algn="tl">
                    <a:srgbClr val="000000">
                      <a:alpha val="43137"/>
                    </a:srgbClr>
                  </a:outerShdw>
                </a:effectLst>
                <a:latin typeface="UTM Bebas" panose="02040603050506020204" pitchFamily="18" charset="0"/>
                <a:cs typeface="Times New Roman" panose="02020603050405020304" pitchFamily="18" charset="0"/>
              </a:rPr>
              <a:t>( </a:t>
            </a:r>
            <a:r>
              <a:rPr lang="en-US" sz="5400" dirty="0" err="1">
                <a:solidFill>
                  <a:srgbClr val="0070C0"/>
                </a:solidFill>
                <a:effectLst>
                  <a:outerShdw blurRad="38100" dist="38100" dir="2700000" algn="tl">
                    <a:srgbClr val="000000">
                      <a:alpha val="43137"/>
                    </a:srgbClr>
                  </a:outerShdw>
                </a:effectLst>
                <a:latin typeface="UTM Bebas" panose="02040603050506020204" pitchFamily="18" charset="0"/>
                <a:cs typeface="Times New Roman" panose="02020603050405020304" pitchFamily="18" charset="0"/>
              </a:rPr>
              <a:t>Tiếp</a:t>
            </a:r>
            <a:r>
              <a:rPr lang="en-US" sz="5400" dirty="0">
                <a:solidFill>
                  <a:srgbClr val="0070C0"/>
                </a:solidFill>
                <a:effectLst>
                  <a:outerShdw blurRad="38100" dist="38100" dir="2700000" algn="tl">
                    <a:srgbClr val="000000">
                      <a:alpha val="43137"/>
                    </a:srgbClr>
                  </a:outerShdw>
                </a:effectLst>
                <a:latin typeface="UTM Bebas" panose="02040603050506020204" pitchFamily="18" charset="0"/>
                <a:cs typeface="Times New Roman" panose="02020603050405020304" pitchFamily="18" charset="0"/>
              </a:rPr>
              <a:t> </a:t>
            </a:r>
            <a:r>
              <a:rPr lang="en-US" sz="5400" dirty="0" err="1">
                <a:solidFill>
                  <a:srgbClr val="0070C0"/>
                </a:solidFill>
                <a:effectLst>
                  <a:outerShdw blurRad="38100" dist="38100" dir="2700000" algn="tl">
                    <a:srgbClr val="000000">
                      <a:alpha val="43137"/>
                    </a:srgbClr>
                  </a:outerShdw>
                </a:effectLst>
                <a:latin typeface="UTM Bebas" panose="02040603050506020204" pitchFamily="18" charset="0"/>
                <a:cs typeface="Times New Roman" panose="02020603050405020304" pitchFamily="18" charset="0"/>
              </a:rPr>
              <a:t>theo</a:t>
            </a:r>
            <a:r>
              <a:rPr lang="en-US" sz="5400" dirty="0">
                <a:solidFill>
                  <a:srgbClr val="0070C0"/>
                </a:solidFill>
                <a:effectLst>
                  <a:outerShdw blurRad="38100" dist="38100" dir="2700000" algn="tl">
                    <a:srgbClr val="000000">
                      <a:alpha val="43137"/>
                    </a:srgbClr>
                  </a:outerShdw>
                </a:effectLst>
                <a:latin typeface="UTM Bebas" panose="02040603050506020204" pitchFamily="18" charset="0"/>
                <a:cs typeface="Times New Roman" panose="02020603050405020304" pitchFamily="18" charset="0"/>
              </a:rPr>
              <a:t>)</a:t>
            </a:r>
            <a:endParaRPr lang="en-US" sz="5400" dirty="0">
              <a:solidFill>
                <a:srgbClr val="7030A0"/>
              </a:solidFill>
              <a:effectLst>
                <a:outerShdw blurRad="38100" dist="38100" dir="2700000" algn="tl">
                  <a:srgbClr val="000000">
                    <a:alpha val="43137"/>
                  </a:srgbClr>
                </a:outerShdw>
              </a:effectLst>
              <a:latin typeface="UTM Guanine"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26324342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954754" y="-25783363"/>
            <a:ext cx="8031339" cy="4800000"/>
          </a:xfrm>
          <a:prstGeom prst="rect">
            <a:avLst/>
          </a:prstGeom>
        </p:spPr>
      </p:pic>
      <p:pic>
        <p:nvPicPr>
          <p:cNvPr id="7" name="图片 6">
            <a:extLst>
              <a:ext uri="{FF2B5EF4-FFF2-40B4-BE49-F238E27FC236}">
                <a16:creationId xmlns:a16="http://schemas.microsoft.com/office/drawing/2014/main" id="{B7EEB32C-B244-4462-A28D-3807A76EA9F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4991545"/>
            <a:ext cx="12192000" cy="1866455"/>
          </a:xfrm>
          <a:prstGeom prst="rect">
            <a:avLst/>
          </a:prstGeom>
        </p:spPr>
      </p:pic>
      <p:pic>
        <p:nvPicPr>
          <p:cNvPr id="8" name="图片 7">
            <a:extLst>
              <a:ext uri="{FF2B5EF4-FFF2-40B4-BE49-F238E27FC236}">
                <a16:creationId xmlns:a16="http://schemas.microsoft.com/office/drawing/2014/main" id="{0BB85D13-97C1-4A3B-8C2D-0DA685D9006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53516" y="3031633"/>
            <a:ext cx="2238376" cy="1924052"/>
          </a:xfrm>
          <a:prstGeom prst="rect">
            <a:avLst/>
          </a:prstGeom>
        </p:spPr>
      </p:pic>
      <p:pic>
        <p:nvPicPr>
          <p:cNvPr id="9" name="图片 8">
            <a:extLst>
              <a:ext uri="{FF2B5EF4-FFF2-40B4-BE49-F238E27FC236}">
                <a16:creationId xmlns:a16="http://schemas.microsoft.com/office/drawing/2014/main" id="{9172F251-279D-4479-95B1-08B2917B84E7}"/>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56258" y="78050"/>
            <a:ext cx="2712084" cy="2462436"/>
          </a:xfrm>
          <a:prstGeom prst="rect">
            <a:avLst/>
          </a:prstGeom>
        </p:spPr>
      </p:pic>
      <p:pic>
        <p:nvPicPr>
          <p:cNvPr id="10" name="图片 9">
            <a:extLst>
              <a:ext uri="{FF2B5EF4-FFF2-40B4-BE49-F238E27FC236}">
                <a16:creationId xmlns:a16="http://schemas.microsoft.com/office/drawing/2014/main" id="{C20E95C3-0D74-4560-9D06-0D312D53D7D4}"/>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rot="1032491">
            <a:off x="6472003" y="669910"/>
            <a:ext cx="1179040" cy="1569007"/>
          </a:xfrm>
          <a:prstGeom prst="rect">
            <a:avLst/>
          </a:prstGeom>
        </p:spPr>
      </p:pic>
      <p:pic>
        <p:nvPicPr>
          <p:cNvPr id="11" name="图片 10">
            <a:extLst>
              <a:ext uri="{FF2B5EF4-FFF2-40B4-BE49-F238E27FC236}">
                <a16:creationId xmlns:a16="http://schemas.microsoft.com/office/drawing/2014/main" id="{7FCA94AC-8BC6-4A1B-B952-6F6E290D4099}"/>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7983965" y="78050"/>
            <a:ext cx="4030840" cy="2862399"/>
          </a:xfrm>
          <a:prstGeom prst="rect">
            <a:avLst/>
          </a:prstGeom>
        </p:spPr>
      </p:pic>
      <p:pic>
        <p:nvPicPr>
          <p:cNvPr id="12" name="图片 11">
            <a:extLst>
              <a:ext uri="{FF2B5EF4-FFF2-40B4-BE49-F238E27FC236}">
                <a16:creationId xmlns:a16="http://schemas.microsoft.com/office/drawing/2014/main" id="{B797E4A4-4C44-4201-8E64-9D486521A0CE}"/>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3275693" y="507338"/>
            <a:ext cx="1423976" cy="1732429"/>
          </a:xfrm>
          <a:prstGeom prst="rect">
            <a:avLst/>
          </a:prstGeom>
        </p:spPr>
      </p:pic>
      <p:pic>
        <p:nvPicPr>
          <p:cNvPr id="13" name="图片 12">
            <a:extLst>
              <a:ext uri="{FF2B5EF4-FFF2-40B4-BE49-F238E27FC236}">
                <a16:creationId xmlns:a16="http://schemas.microsoft.com/office/drawing/2014/main" id="{99787772-5AB4-4A20-8907-A68ACBBD778A}"/>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4692751" y="141321"/>
            <a:ext cx="1511940" cy="1699260"/>
          </a:xfrm>
          <a:prstGeom prst="rect">
            <a:avLst/>
          </a:prstGeom>
        </p:spPr>
      </p:pic>
      <p:grpSp>
        <p:nvGrpSpPr>
          <p:cNvPr id="4" name="Group 3">
            <a:extLst>
              <a:ext uri="{FF2B5EF4-FFF2-40B4-BE49-F238E27FC236}">
                <a16:creationId xmlns:a16="http://schemas.microsoft.com/office/drawing/2014/main" id="{3F2642CE-2D43-4CBF-A5CA-F27A1172FCDD}"/>
              </a:ext>
            </a:extLst>
          </p:cNvPr>
          <p:cNvGrpSpPr/>
          <p:nvPr/>
        </p:nvGrpSpPr>
        <p:grpSpPr>
          <a:xfrm>
            <a:off x="637961" y="302207"/>
            <a:ext cx="9621519" cy="5442484"/>
            <a:chOff x="2321671" y="1719716"/>
            <a:chExt cx="4220615" cy="2269862"/>
          </a:xfrm>
        </p:grpSpPr>
        <p:pic>
          <p:nvPicPr>
            <p:cNvPr id="3" name="图片 2"/>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321671" y="1719716"/>
              <a:ext cx="4220615" cy="2269862"/>
            </a:xfrm>
            <a:prstGeom prst="rect">
              <a:avLst/>
            </a:prstGeom>
          </p:spPr>
        </p:pic>
        <p:sp>
          <p:nvSpPr>
            <p:cNvPr id="5" name="TextBox 4">
              <a:extLst>
                <a:ext uri="{FF2B5EF4-FFF2-40B4-BE49-F238E27FC236}">
                  <a16:creationId xmlns:a16="http://schemas.microsoft.com/office/drawing/2014/main" id="{2A252598-7833-4063-A1C8-B02A92D653FF}"/>
                </a:ext>
              </a:extLst>
            </p:cNvPr>
            <p:cNvSpPr txBox="1"/>
            <p:nvPr/>
          </p:nvSpPr>
          <p:spPr>
            <a:xfrm>
              <a:off x="2458419" y="2854647"/>
              <a:ext cx="3947118" cy="500614"/>
            </a:xfrm>
            <a:prstGeom prst="rect">
              <a:avLst/>
            </a:prstGeom>
            <a:noFill/>
          </p:spPr>
          <p:txBody>
            <a:bodyPr wrap="square" rtlCol="0">
              <a:spAutoFit/>
            </a:bodyPr>
            <a:lstStyle/>
            <a:p>
              <a:pPr algn="ctr"/>
              <a:r>
                <a:rPr lang="en-US" sz="7200" dirty="0" err="1">
                  <a:solidFill>
                    <a:srgbClr val="C00000"/>
                  </a:solidFill>
                  <a:latin typeface="UTM Avo"/>
                </a:rPr>
                <a:t>Luyện</a:t>
              </a:r>
              <a:r>
                <a:rPr lang="en-US" sz="7200" dirty="0">
                  <a:solidFill>
                    <a:srgbClr val="C00000"/>
                  </a:solidFill>
                  <a:latin typeface="UTM Avo"/>
                </a:rPr>
                <a:t> </a:t>
              </a:r>
              <a:r>
                <a:rPr lang="en-US" sz="7200" dirty="0" err="1">
                  <a:solidFill>
                    <a:srgbClr val="C00000"/>
                  </a:solidFill>
                  <a:latin typeface="UTM Avo"/>
                </a:rPr>
                <a:t>tập</a:t>
              </a:r>
              <a:r>
                <a:rPr lang="en-US" sz="7200" dirty="0">
                  <a:solidFill>
                    <a:srgbClr val="C00000"/>
                  </a:solidFill>
                  <a:latin typeface="UTM Avo"/>
                </a:rPr>
                <a:t> – </a:t>
              </a:r>
              <a:r>
                <a:rPr lang="en-US" sz="7200" dirty="0" err="1">
                  <a:solidFill>
                    <a:srgbClr val="C00000"/>
                  </a:solidFill>
                  <a:latin typeface="UTM Avo"/>
                </a:rPr>
                <a:t>Thực</a:t>
              </a:r>
              <a:r>
                <a:rPr lang="en-US" sz="7200" dirty="0">
                  <a:solidFill>
                    <a:srgbClr val="C00000"/>
                  </a:solidFill>
                  <a:latin typeface="UTM Avo"/>
                </a:rPr>
                <a:t> </a:t>
              </a:r>
              <a:r>
                <a:rPr lang="en-US" sz="7200" dirty="0" err="1">
                  <a:solidFill>
                    <a:srgbClr val="C00000"/>
                  </a:solidFill>
                  <a:latin typeface="UTM Avo"/>
                </a:rPr>
                <a:t>hành</a:t>
              </a:r>
              <a:endParaRPr lang="en-US" sz="7200" dirty="0">
                <a:solidFill>
                  <a:srgbClr val="C00000"/>
                </a:solidFill>
                <a:latin typeface="UTM Avo"/>
              </a:endParaRPr>
            </a:p>
          </p:txBody>
        </p:sp>
      </p:grpSp>
    </p:spTree>
    <p:extLst>
      <p:ext uri="{BB962C8B-B14F-4D97-AF65-F5344CB8AC3E}">
        <p14:creationId xmlns:p14="http://schemas.microsoft.com/office/powerpoint/2010/main" val="303306386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532E75E3-CF02-35C2-6811-900FC30CDD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78" y="-60927"/>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ext Box 14">
            <a:extLst>
              <a:ext uri="{FF2B5EF4-FFF2-40B4-BE49-F238E27FC236}">
                <a16:creationId xmlns:a16="http://schemas.microsoft.com/office/drawing/2014/main" id="{0C48C6DD-355D-2E5D-05BB-E44155A5EC41}"/>
              </a:ext>
            </a:extLst>
          </p:cNvPr>
          <p:cNvSpPr txBox="1">
            <a:spLocks noChangeArrowheads="1"/>
          </p:cNvSpPr>
          <p:nvPr/>
        </p:nvSpPr>
        <p:spPr bwMode="auto">
          <a:xfrm>
            <a:off x="430352" y="1068585"/>
            <a:ext cx="10962861" cy="1724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3500" b="1" dirty="0" err="1">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Bài</a:t>
            </a:r>
            <a:r>
              <a:rPr lang="en-US" sz="3500" b="1" dirty="0">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 </a:t>
            </a:r>
            <a:r>
              <a:rPr lang="en-US" sz="3500" b="1" dirty="0" err="1">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tập</a:t>
            </a:r>
            <a:r>
              <a:rPr lang="en-US" sz="3500" b="1" dirty="0">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 1: </a:t>
            </a:r>
            <a:r>
              <a:rPr lang="en-US" sz="3500" b="1" dirty="0" err="1">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Từ</a:t>
            </a:r>
            <a:r>
              <a:rPr lang="en-US" sz="3500" b="1" dirty="0">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 </a:t>
            </a:r>
            <a:r>
              <a:rPr lang="en-US" sz="3500" b="1" dirty="0" err="1">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điển</a:t>
            </a:r>
            <a:r>
              <a:rPr lang="en-US" sz="3500" b="1" dirty="0">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 </a:t>
            </a:r>
            <a:r>
              <a:rPr lang="en-US" sz="3500" b="1" dirty="0" err="1">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có</a:t>
            </a:r>
            <a:r>
              <a:rPr lang="en-US" sz="3500" b="1" dirty="0">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 </a:t>
            </a:r>
            <a:r>
              <a:rPr lang="en-US" sz="3500" b="1" dirty="0" err="1">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thể</a:t>
            </a:r>
            <a:r>
              <a:rPr lang="en-US" sz="3500" b="1" dirty="0">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 </a:t>
            </a:r>
            <a:r>
              <a:rPr lang="en-US" sz="3500" b="1" dirty="0" err="1">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xuất</a:t>
            </a:r>
            <a:r>
              <a:rPr lang="en-US" sz="3500" b="1" dirty="0">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 </a:t>
            </a:r>
            <a:r>
              <a:rPr lang="en-US" sz="3500" b="1" dirty="0" err="1">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bản</a:t>
            </a:r>
            <a:r>
              <a:rPr lang="en-US" sz="3500" b="1" dirty="0">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 </a:t>
            </a:r>
            <a:r>
              <a:rPr lang="en-US" sz="3500" b="1" dirty="0" err="1">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dưới</a:t>
            </a:r>
            <a:r>
              <a:rPr lang="en-US" sz="3500" b="1" dirty="0">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 </a:t>
            </a:r>
            <a:r>
              <a:rPr lang="en-US" sz="3500" b="1" dirty="0" err="1">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dạng</a:t>
            </a:r>
            <a:r>
              <a:rPr lang="en-US" sz="3500" b="1" dirty="0">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 </a:t>
            </a:r>
            <a:r>
              <a:rPr lang="en-US" sz="3500" b="1" dirty="0" err="1">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sách</a:t>
            </a:r>
            <a:r>
              <a:rPr lang="en-US" sz="3500" b="1" dirty="0">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 in </a:t>
            </a:r>
            <a:r>
              <a:rPr lang="en-US" sz="3500" b="1" dirty="0" err="1">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và</a:t>
            </a:r>
            <a:r>
              <a:rPr lang="en-US" sz="3500" b="1" dirty="0">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 </a:t>
            </a:r>
            <a:r>
              <a:rPr lang="en-US" sz="3500" b="1" dirty="0" err="1">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tài</a:t>
            </a:r>
            <a:r>
              <a:rPr lang="en-US" sz="3500" b="1" dirty="0">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 </a:t>
            </a:r>
            <a:r>
              <a:rPr lang="en-US" sz="3500" b="1" dirty="0" err="1">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liệu</a:t>
            </a:r>
            <a:r>
              <a:rPr lang="en-US" sz="3500" b="1" dirty="0">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 </a:t>
            </a:r>
            <a:r>
              <a:rPr lang="en-US" sz="3500" b="1" dirty="0" err="1">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trên</a:t>
            </a:r>
            <a:r>
              <a:rPr lang="en-US" sz="3500" b="1" dirty="0">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 </a:t>
            </a:r>
            <a:r>
              <a:rPr lang="en-US" sz="3500" b="1" dirty="0" err="1">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mạng</a:t>
            </a:r>
            <a:r>
              <a:rPr lang="en-US" sz="3500" b="1" dirty="0">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 in-</a:t>
            </a:r>
            <a:r>
              <a:rPr lang="en-US" sz="3500" b="1" dirty="0" err="1">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tơ</a:t>
            </a:r>
            <a:r>
              <a:rPr lang="en-US" sz="3500" b="1" dirty="0">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a:t>
            </a:r>
            <a:r>
              <a:rPr lang="en-US" sz="3500" b="1" dirty="0" err="1">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nét</a:t>
            </a:r>
            <a:r>
              <a:rPr lang="en-US" sz="3500" b="1" dirty="0">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 </a:t>
            </a:r>
            <a:r>
              <a:rPr lang="en-US" sz="3500" b="1" dirty="0" err="1">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Hãy</a:t>
            </a:r>
            <a:r>
              <a:rPr lang="en-US" sz="3500" b="1" dirty="0">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 </a:t>
            </a:r>
            <a:r>
              <a:rPr lang="en-US" sz="3500" b="1" dirty="0" err="1">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tìm</a:t>
            </a:r>
            <a:r>
              <a:rPr lang="en-US" sz="3500" b="1" dirty="0">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 </a:t>
            </a:r>
            <a:r>
              <a:rPr lang="en-US" sz="3500" b="1" dirty="0" err="1">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hiểu</a:t>
            </a:r>
            <a:r>
              <a:rPr lang="en-US" sz="3500" b="1" dirty="0">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 </a:t>
            </a:r>
            <a:r>
              <a:rPr lang="en-US" sz="3500" b="1" dirty="0" err="1">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trên</a:t>
            </a:r>
            <a:r>
              <a:rPr lang="en-US" sz="3500" b="1" dirty="0">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 </a:t>
            </a:r>
            <a:r>
              <a:rPr lang="en-US" sz="3500" b="1" dirty="0" err="1">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mạng</a:t>
            </a:r>
            <a:r>
              <a:rPr lang="en-US" sz="3500" b="1" dirty="0">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 in-</a:t>
            </a:r>
            <a:r>
              <a:rPr lang="en-US" sz="3500" b="1" dirty="0" err="1">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tơ</a:t>
            </a:r>
            <a:r>
              <a:rPr lang="en-US" sz="3500" b="1" dirty="0">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a:t>
            </a:r>
            <a:r>
              <a:rPr lang="en-US" sz="3500" b="1" dirty="0" err="1">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nétvề</a:t>
            </a:r>
            <a:r>
              <a:rPr lang="en-US" sz="3500" b="1" dirty="0">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 </a:t>
            </a:r>
            <a:r>
              <a:rPr lang="en-US" sz="3500" b="1" dirty="0" err="1">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một</a:t>
            </a:r>
            <a:r>
              <a:rPr lang="en-US" sz="3500" b="1" dirty="0">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 </a:t>
            </a:r>
            <a:r>
              <a:rPr lang="en-US" sz="3500" b="1" dirty="0" err="1">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kiến</a:t>
            </a:r>
            <a:r>
              <a:rPr lang="en-US" sz="3500" b="1" dirty="0">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 </a:t>
            </a:r>
            <a:r>
              <a:rPr lang="en-US" sz="3500" b="1" dirty="0" err="1">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thức</a:t>
            </a:r>
            <a:r>
              <a:rPr lang="en-US" sz="3500" b="1" dirty="0">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 </a:t>
            </a:r>
            <a:r>
              <a:rPr lang="en-US" sz="3500" b="1" dirty="0" err="1">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em</a:t>
            </a:r>
            <a:r>
              <a:rPr lang="en-US" sz="3500" b="1" dirty="0">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 </a:t>
            </a:r>
            <a:r>
              <a:rPr lang="en-US" sz="3500" b="1" dirty="0" err="1">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cần</a:t>
            </a:r>
            <a:r>
              <a:rPr lang="en-US" sz="3500" b="1" dirty="0">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 </a:t>
            </a:r>
            <a:r>
              <a:rPr lang="en-US" sz="3500" b="1" dirty="0" err="1">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biết</a:t>
            </a:r>
            <a:endParaRPr lang="en-US" sz="3500" dirty="0">
              <a:solidFill>
                <a:srgbClr val="0070C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endParaRPr>
          </a:p>
        </p:txBody>
      </p:sp>
      <p:sp>
        <p:nvSpPr>
          <p:cNvPr id="3" name="Rectangle: Rounded Corners 8">
            <a:extLst>
              <a:ext uri="{FF2B5EF4-FFF2-40B4-BE49-F238E27FC236}">
                <a16:creationId xmlns:a16="http://schemas.microsoft.com/office/drawing/2014/main" id="{3B10CC8B-5F7C-DDF0-A24C-75673EA30E0F}"/>
              </a:ext>
            </a:extLst>
          </p:cNvPr>
          <p:cNvSpPr/>
          <p:nvPr/>
        </p:nvSpPr>
        <p:spPr>
          <a:xfrm>
            <a:off x="1590261" y="3427707"/>
            <a:ext cx="9402417" cy="1028700"/>
          </a:xfrm>
          <a:custGeom>
            <a:avLst/>
            <a:gdLst>
              <a:gd name="connsiteX0" fmla="*/ 0 w 3262749"/>
              <a:gd name="connsiteY0" fmla="*/ 389661 h 1028700"/>
              <a:gd name="connsiteX1" fmla="*/ 389661 w 3262749"/>
              <a:gd name="connsiteY1" fmla="*/ 0 h 1028700"/>
              <a:gd name="connsiteX2" fmla="*/ 1010518 w 3262749"/>
              <a:gd name="connsiteY2" fmla="*/ 0 h 1028700"/>
              <a:gd name="connsiteX3" fmla="*/ 1656209 w 3262749"/>
              <a:gd name="connsiteY3" fmla="*/ 0 h 1028700"/>
              <a:gd name="connsiteX4" fmla="*/ 2326734 w 3262749"/>
              <a:gd name="connsiteY4" fmla="*/ 0 h 1028700"/>
              <a:gd name="connsiteX5" fmla="*/ 2873088 w 3262749"/>
              <a:gd name="connsiteY5" fmla="*/ 0 h 1028700"/>
              <a:gd name="connsiteX6" fmla="*/ 3262749 w 3262749"/>
              <a:gd name="connsiteY6" fmla="*/ 389661 h 1028700"/>
              <a:gd name="connsiteX7" fmla="*/ 3262749 w 3262749"/>
              <a:gd name="connsiteY7" fmla="*/ 639039 h 1028700"/>
              <a:gd name="connsiteX8" fmla="*/ 2873088 w 3262749"/>
              <a:gd name="connsiteY8" fmla="*/ 1028700 h 1028700"/>
              <a:gd name="connsiteX9" fmla="*/ 2202563 w 3262749"/>
              <a:gd name="connsiteY9" fmla="*/ 1028700 h 1028700"/>
              <a:gd name="connsiteX10" fmla="*/ 1606540 w 3262749"/>
              <a:gd name="connsiteY10" fmla="*/ 1028700 h 1028700"/>
              <a:gd name="connsiteX11" fmla="*/ 985683 w 3262749"/>
              <a:gd name="connsiteY11" fmla="*/ 1028700 h 1028700"/>
              <a:gd name="connsiteX12" fmla="*/ 389661 w 3262749"/>
              <a:gd name="connsiteY12" fmla="*/ 1028700 h 1028700"/>
              <a:gd name="connsiteX13" fmla="*/ 0 w 3262749"/>
              <a:gd name="connsiteY13" fmla="*/ 639039 h 1028700"/>
              <a:gd name="connsiteX14" fmla="*/ 0 w 3262749"/>
              <a:gd name="connsiteY14" fmla="*/ 389661 h 102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62749" h="1028700" fill="none" extrusionOk="0">
                <a:moveTo>
                  <a:pt x="0" y="389661"/>
                </a:moveTo>
                <a:cubicBezTo>
                  <a:pt x="4997" y="162308"/>
                  <a:pt x="155526" y="-2119"/>
                  <a:pt x="389661" y="0"/>
                </a:cubicBezTo>
                <a:cubicBezTo>
                  <a:pt x="673970" y="11893"/>
                  <a:pt x="824760" y="1593"/>
                  <a:pt x="1010518" y="0"/>
                </a:cubicBezTo>
                <a:cubicBezTo>
                  <a:pt x="1196276" y="-1593"/>
                  <a:pt x="1453976" y="22116"/>
                  <a:pt x="1656209" y="0"/>
                </a:cubicBezTo>
                <a:cubicBezTo>
                  <a:pt x="1858442" y="-22116"/>
                  <a:pt x="2041296" y="-25530"/>
                  <a:pt x="2326734" y="0"/>
                </a:cubicBezTo>
                <a:cubicBezTo>
                  <a:pt x="2612172" y="25530"/>
                  <a:pt x="2600533" y="15461"/>
                  <a:pt x="2873088" y="0"/>
                </a:cubicBezTo>
                <a:cubicBezTo>
                  <a:pt x="3103522" y="665"/>
                  <a:pt x="3275474" y="175666"/>
                  <a:pt x="3262749" y="389661"/>
                </a:cubicBezTo>
                <a:cubicBezTo>
                  <a:pt x="3257946" y="485150"/>
                  <a:pt x="3262056" y="585879"/>
                  <a:pt x="3262749" y="639039"/>
                </a:cubicBezTo>
                <a:cubicBezTo>
                  <a:pt x="3251224" y="846575"/>
                  <a:pt x="3111328" y="985895"/>
                  <a:pt x="2873088" y="1028700"/>
                </a:cubicBezTo>
                <a:cubicBezTo>
                  <a:pt x="2546173" y="1002156"/>
                  <a:pt x="2387861" y="1033654"/>
                  <a:pt x="2202563" y="1028700"/>
                </a:cubicBezTo>
                <a:cubicBezTo>
                  <a:pt x="2017265" y="1023746"/>
                  <a:pt x="1891703" y="1028169"/>
                  <a:pt x="1606540" y="1028700"/>
                </a:cubicBezTo>
                <a:cubicBezTo>
                  <a:pt x="1321377" y="1029231"/>
                  <a:pt x="1183991" y="1034311"/>
                  <a:pt x="985683" y="1028700"/>
                </a:cubicBezTo>
                <a:cubicBezTo>
                  <a:pt x="787375" y="1023089"/>
                  <a:pt x="520990" y="1032296"/>
                  <a:pt x="389661" y="1028700"/>
                </a:cubicBezTo>
                <a:cubicBezTo>
                  <a:pt x="195932" y="1027221"/>
                  <a:pt x="-33157" y="847387"/>
                  <a:pt x="0" y="639039"/>
                </a:cubicBezTo>
                <a:cubicBezTo>
                  <a:pt x="-8358" y="540757"/>
                  <a:pt x="8384" y="461820"/>
                  <a:pt x="0" y="389661"/>
                </a:cubicBezTo>
                <a:close/>
              </a:path>
              <a:path w="3262749" h="1028700" stroke="0" extrusionOk="0">
                <a:moveTo>
                  <a:pt x="0" y="389661"/>
                </a:moveTo>
                <a:cubicBezTo>
                  <a:pt x="-1022" y="152582"/>
                  <a:pt x="215636" y="22644"/>
                  <a:pt x="389661" y="0"/>
                </a:cubicBezTo>
                <a:cubicBezTo>
                  <a:pt x="590132" y="-17238"/>
                  <a:pt x="761915" y="32977"/>
                  <a:pt x="1060186" y="0"/>
                </a:cubicBezTo>
                <a:cubicBezTo>
                  <a:pt x="1358457" y="-32977"/>
                  <a:pt x="1383693" y="-23424"/>
                  <a:pt x="1606540" y="0"/>
                </a:cubicBezTo>
                <a:cubicBezTo>
                  <a:pt x="1829387" y="23424"/>
                  <a:pt x="2076288" y="5879"/>
                  <a:pt x="2202563" y="0"/>
                </a:cubicBezTo>
                <a:cubicBezTo>
                  <a:pt x="2328838" y="-5879"/>
                  <a:pt x="2709137" y="17646"/>
                  <a:pt x="2873088" y="0"/>
                </a:cubicBezTo>
                <a:cubicBezTo>
                  <a:pt x="3117727" y="28068"/>
                  <a:pt x="3221831" y="165697"/>
                  <a:pt x="3262749" y="389661"/>
                </a:cubicBezTo>
                <a:cubicBezTo>
                  <a:pt x="3251915" y="472437"/>
                  <a:pt x="3268913" y="524487"/>
                  <a:pt x="3262749" y="639039"/>
                </a:cubicBezTo>
                <a:cubicBezTo>
                  <a:pt x="3298285" y="830036"/>
                  <a:pt x="3108432" y="1001461"/>
                  <a:pt x="2873088" y="1028700"/>
                </a:cubicBezTo>
                <a:cubicBezTo>
                  <a:pt x="2646249" y="1049427"/>
                  <a:pt x="2444106" y="1057061"/>
                  <a:pt x="2301900" y="1028700"/>
                </a:cubicBezTo>
                <a:cubicBezTo>
                  <a:pt x="2159694" y="1000339"/>
                  <a:pt x="1836889" y="1006356"/>
                  <a:pt x="1631375" y="1028700"/>
                </a:cubicBezTo>
                <a:cubicBezTo>
                  <a:pt x="1425861" y="1051044"/>
                  <a:pt x="1293818" y="1010457"/>
                  <a:pt x="1010518" y="1028700"/>
                </a:cubicBezTo>
                <a:cubicBezTo>
                  <a:pt x="727218" y="1046943"/>
                  <a:pt x="517117" y="1020808"/>
                  <a:pt x="389661" y="1028700"/>
                </a:cubicBezTo>
                <a:cubicBezTo>
                  <a:pt x="193862" y="1022098"/>
                  <a:pt x="35412" y="864103"/>
                  <a:pt x="0" y="639039"/>
                </a:cubicBezTo>
                <a:cubicBezTo>
                  <a:pt x="-6951" y="521816"/>
                  <a:pt x="-3437" y="510907"/>
                  <a:pt x="0" y="389661"/>
                </a:cubicBezTo>
                <a:close/>
              </a:path>
            </a:pathLst>
          </a:custGeom>
          <a:ln w="12700">
            <a:solidFill>
              <a:srgbClr val="FF6600"/>
            </a:solidFill>
            <a:prstDash val="lgDashDot"/>
          </a:ln>
        </p:spPr>
        <p:style>
          <a:lnRef idx="2">
            <a:schemeClr val="accent6"/>
          </a:lnRef>
          <a:fillRef idx="1">
            <a:schemeClr val="lt1"/>
          </a:fillRef>
          <a:effectRef idx="0">
            <a:schemeClr val="accent6"/>
          </a:effectRef>
          <a:fontRef idx="minor">
            <a:schemeClr val="dk1"/>
          </a:fontRef>
        </p:style>
        <p:txBody>
          <a:bodyPr rtlCol="0" anchor="ctr"/>
          <a:lstStyle/>
          <a:p>
            <a:pPr algn="ctr" defTabSz="914400"/>
            <a:r>
              <a:rPr lang="en-US" altLang="vi-VN" sz="4800" dirty="0" err="1">
                <a:solidFill>
                  <a:srgbClr val="0070C0"/>
                </a:solidFill>
                <a:latin typeface="UTM Avo" panose="02040603050506020204" pitchFamily="18" charset="0"/>
              </a:rPr>
              <a:t>Gõ</a:t>
            </a:r>
            <a:r>
              <a:rPr lang="en-US" altLang="vi-VN" sz="4800" dirty="0">
                <a:solidFill>
                  <a:srgbClr val="0070C0"/>
                </a:solidFill>
                <a:latin typeface="UTM Avo" panose="02040603050506020204" pitchFamily="18" charset="0"/>
              </a:rPr>
              <a:t> </a:t>
            </a:r>
            <a:r>
              <a:rPr lang="en-US" altLang="vi-VN" sz="4800" dirty="0" err="1">
                <a:solidFill>
                  <a:srgbClr val="0070C0"/>
                </a:solidFill>
                <a:latin typeface="UTM Avo" panose="02040603050506020204" pitchFamily="18" charset="0"/>
              </a:rPr>
              <a:t>từ</a:t>
            </a:r>
            <a:r>
              <a:rPr lang="en-US" altLang="vi-VN" sz="4800" dirty="0">
                <a:solidFill>
                  <a:srgbClr val="0070C0"/>
                </a:solidFill>
                <a:latin typeface="UTM Avo" panose="02040603050506020204" pitchFamily="18" charset="0"/>
              </a:rPr>
              <a:t> </a:t>
            </a:r>
            <a:r>
              <a:rPr lang="en-US" altLang="vi-VN" sz="4800" dirty="0" err="1">
                <a:solidFill>
                  <a:srgbClr val="0070C0"/>
                </a:solidFill>
                <a:latin typeface="UTM Avo" panose="02040603050506020204" pitchFamily="18" charset="0"/>
              </a:rPr>
              <a:t>khoá</a:t>
            </a:r>
            <a:r>
              <a:rPr lang="en-US" altLang="vi-VN" sz="4800" dirty="0">
                <a:solidFill>
                  <a:srgbClr val="0070C0"/>
                </a:solidFill>
                <a:latin typeface="UTM Avo" panose="02040603050506020204" pitchFamily="18" charset="0"/>
              </a:rPr>
              <a:t>: </a:t>
            </a:r>
            <a:r>
              <a:rPr lang="en-US" altLang="vi-VN" sz="4800" dirty="0" err="1">
                <a:solidFill>
                  <a:srgbClr val="0070C0"/>
                </a:solidFill>
                <a:latin typeface="UTM Avo" panose="02040603050506020204" pitchFamily="18" charset="0"/>
              </a:rPr>
              <a:t>Vàm</a:t>
            </a:r>
            <a:r>
              <a:rPr lang="en-US" altLang="vi-VN" sz="4800" dirty="0">
                <a:solidFill>
                  <a:srgbClr val="0070C0"/>
                </a:solidFill>
                <a:latin typeface="UTM Avo" panose="02040603050506020204" pitchFamily="18" charset="0"/>
              </a:rPr>
              <a:t> </a:t>
            </a:r>
            <a:r>
              <a:rPr lang="en-US" altLang="vi-VN" sz="4800" dirty="0" err="1">
                <a:solidFill>
                  <a:srgbClr val="0070C0"/>
                </a:solidFill>
                <a:latin typeface="UTM Avo" panose="02040603050506020204" pitchFamily="18" charset="0"/>
              </a:rPr>
              <a:t>Cỏ</a:t>
            </a:r>
            <a:r>
              <a:rPr lang="en-US" altLang="vi-VN" sz="4800" dirty="0">
                <a:solidFill>
                  <a:srgbClr val="0070C0"/>
                </a:solidFill>
                <a:latin typeface="UTM Avo" panose="02040603050506020204" pitchFamily="18" charset="0"/>
              </a:rPr>
              <a:t> </a:t>
            </a:r>
            <a:r>
              <a:rPr lang="en-US" altLang="vi-VN" sz="4800" dirty="0" err="1">
                <a:solidFill>
                  <a:srgbClr val="0070C0"/>
                </a:solidFill>
                <a:latin typeface="UTM Avo" panose="02040603050506020204" pitchFamily="18" charset="0"/>
              </a:rPr>
              <a:t>Đông</a:t>
            </a:r>
            <a:endParaRPr lang="en-US" altLang="vi-VN" sz="4800" dirty="0">
              <a:solidFill>
                <a:srgbClr val="0070C0"/>
              </a:solidFill>
              <a:latin typeface="UTM Avo" panose="02040603050506020204" pitchFamily="18" charset="0"/>
            </a:endParaRPr>
          </a:p>
        </p:txBody>
      </p:sp>
    </p:spTree>
    <p:extLst>
      <p:ext uri="{BB962C8B-B14F-4D97-AF65-F5344CB8AC3E}">
        <p14:creationId xmlns:p14="http://schemas.microsoft.com/office/powerpoint/2010/main" val="2986419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532E75E3-CF02-35C2-6811-900FC30CDD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ext Box 14">
            <a:extLst>
              <a:ext uri="{FF2B5EF4-FFF2-40B4-BE49-F238E27FC236}">
                <a16:creationId xmlns:a16="http://schemas.microsoft.com/office/drawing/2014/main" id="{02FAA30D-4948-D5AC-B792-9585FE09469D}"/>
              </a:ext>
            </a:extLst>
          </p:cNvPr>
          <p:cNvSpPr txBox="1">
            <a:spLocks noChangeArrowheads="1"/>
          </p:cNvSpPr>
          <p:nvPr/>
        </p:nvSpPr>
        <p:spPr bwMode="auto">
          <a:xfrm>
            <a:off x="3327859" y="513320"/>
            <a:ext cx="5536282" cy="939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endParaRPr lang="en-US" sz="5400" dirty="0">
              <a:solidFill>
                <a:srgbClr val="FF0000"/>
              </a:solidFill>
              <a:effectLst>
                <a:outerShdw blurRad="38100" dist="38100" dir="2700000" algn="tl">
                  <a:srgbClr val="000000">
                    <a:alpha val="43137"/>
                  </a:srgbClr>
                </a:outerShdw>
              </a:effectLst>
              <a:latin typeface="UTM Ong Do Tre" panose="02040603050506020204" pitchFamily="18" charset="0"/>
              <a:cs typeface="Times New Roman" panose="02020603050405020304" pitchFamily="18" charset="0"/>
            </a:endParaRPr>
          </a:p>
        </p:txBody>
      </p:sp>
      <p:sp>
        <p:nvSpPr>
          <p:cNvPr id="5" name="Explosion: 14 Points 4">
            <a:extLst>
              <a:ext uri="{FF2B5EF4-FFF2-40B4-BE49-F238E27FC236}">
                <a16:creationId xmlns:a16="http://schemas.microsoft.com/office/drawing/2014/main" id="{C3721C27-9A2D-5110-2AFF-3EF417EEA42A}"/>
              </a:ext>
            </a:extLst>
          </p:cNvPr>
          <p:cNvSpPr/>
          <p:nvPr/>
        </p:nvSpPr>
        <p:spPr>
          <a:xfrm>
            <a:off x="447261" y="0"/>
            <a:ext cx="10495721" cy="6689035"/>
          </a:xfrm>
          <a:prstGeom prst="irregularSeal2">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5500" b="1" dirty="0">
              <a:solidFill>
                <a:srgbClr val="FF0000"/>
              </a:solidFill>
              <a:effectLst>
                <a:outerShdw blurRad="38100" dist="38100" dir="2700000" algn="tl">
                  <a:srgbClr val="000000">
                    <a:alpha val="43137"/>
                  </a:srgbClr>
                </a:outerShdw>
              </a:effectLst>
              <a:latin typeface="UTM Ong Do Tre" panose="02040603050506020204" pitchFamily="18" charset="0"/>
              <a:cs typeface="Times New Roman" panose="02020603050405020304" pitchFamily="18" charset="0"/>
            </a:endParaRPr>
          </a:p>
          <a:p>
            <a:pPr algn="ctr"/>
            <a:r>
              <a:rPr lang="en-US" sz="5500" b="1" dirty="0" err="1">
                <a:solidFill>
                  <a:srgbClr val="FFFF00"/>
                </a:solidFill>
                <a:effectLst>
                  <a:outerShdw blurRad="38100" dist="38100" dir="2700000" algn="tl">
                    <a:srgbClr val="000000">
                      <a:alpha val="43137"/>
                    </a:srgbClr>
                  </a:outerShdw>
                </a:effectLst>
                <a:latin typeface="UTM Ong Do Tre" panose="02040603050506020204" pitchFamily="18" charset="0"/>
                <a:cs typeface="Times New Roman" panose="02020603050405020304" pitchFamily="18" charset="0"/>
              </a:rPr>
              <a:t>Cả</a:t>
            </a:r>
            <a:r>
              <a:rPr lang="en-US" sz="5500" b="1" dirty="0">
                <a:solidFill>
                  <a:srgbClr val="FFFF00"/>
                </a:solidFill>
                <a:effectLst>
                  <a:outerShdw blurRad="38100" dist="38100" dir="2700000" algn="tl">
                    <a:srgbClr val="000000">
                      <a:alpha val="43137"/>
                    </a:srgbClr>
                  </a:outerShdw>
                </a:effectLst>
                <a:latin typeface="UTM Ong Do Tre" panose="02040603050506020204" pitchFamily="18" charset="0"/>
                <a:cs typeface="Times New Roman" panose="02020603050405020304" pitchFamily="18" charset="0"/>
              </a:rPr>
              <a:t> </a:t>
            </a:r>
            <a:r>
              <a:rPr lang="en-US" sz="5500" b="1" dirty="0" err="1">
                <a:solidFill>
                  <a:srgbClr val="FFFF00"/>
                </a:solidFill>
                <a:effectLst>
                  <a:outerShdw blurRad="38100" dist="38100" dir="2700000" algn="tl">
                    <a:srgbClr val="000000">
                      <a:alpha val="43137"/>
                    </a:srgbClr>
                  </a:outerShdw>
                </a:effectLst>
                <a:latin typeface="UTM Ong Do Tre" panose="02040603050506020204" pitchFamily="18" charset="0"/>
                <a:cs typeface="Times New Roman" panose="02020603050405020304" pitchFamily="18" charset="0"/>
              </a:rPr>
              <a:t>lớp</a:t>
            </a:r>
            <a:r>
              <a:rPr lang="en-US" sz="5500" b="1" dirty="0">
                <a:solidFill>
                  <a:srgbClr val="FFFF00"/>
                </a:solidFill>
                <a:effectLst>
                  <a:outerShdw blurRad="38100" dist="38100" dir="2700000" algn="tl">
                    <a:srgbClr val="000000">
                      <a:alpha val="43137"/>
                    </a:srgbClr>
                  </a:outerShdw>
                </a:effectLst>
                <a:latin typeface="UTM Ong Do Tre" panose="02040603050506020204" pitchFamily="18" charset="0"/>
                <a:cs typeface="Times New Roman" panose="02020603050405020304" pitchFamily="18" charset="0"/>
              </a:rPr>
              <a:t> </a:t>
            </a:r>
            <a:r>
              <a:rPr lang="en-US" sz="5500" b="1" dirty="0" err="1">
                <a:solidFill>
                  <a:srgbClr val="FFFF00"/>
                </a:solidFill>
                <a:effectLst>
                  <a:outerShdw blurRad="38100" dist="38100" dir="2700000" algn="tl">
                    <a:srgbClr val="000000">
                      <a:alpha val="43137"/>
                    </a:srgbClr>
                  </a:outerShdw>
                </a:effectLst>
                <a:latin typeface="UTM Ong Do Tre" panose="02040603050506020204" pitchFamily="18" charset="0"/>
                <a:cs typeface="Times New Roman" panose="02020603050405020304" pitchFamily="18" charset="0"/>
              </a:rPr>
              <a:t>quan</a:t>
            </a:r>
            <a:r>
              <a:rPr lang="en-US" sz="5500" b="1" dirty="0">
                <a:solidFill>
                  <a:srgbClr val="FFFF00"/>
                </a:solidFill>
                <a:effectLst>
                  <a:outerShdw blurRad="38100" dist="38100" dir="2700000" algn="tl">
                    <a:srgbClr val="000000">
                      <a:alpha val="43137"/>
                    </a:srgbClr>
                  </a:outerShdw>
                </a:effectLst>
                <a:latin typeface="UTM Ong Do Tre" panose="02040603050506020204" pitchFamily="18" charset="0"/>
                <a:cs typeface="Times New Roman" panose="02020603050405020304" pitchFamily="18" charset="0"/>
              </a:rPr>
              <a:t> </a:t>
            </a:r>
            <a:r>
              <a:rPr lang="en-US" sz="5500" b="1" dirty="0" err="1">
                <a:solidFill>
                  <a:srgbClr val="FFFF00"/>
                </a:solidFill>
                <a:effectLst>
                  <a:outerShdw blurRad="38100" dist="38100" dir="2700000" algn="tl">
                    <a:srgbClr val="000000">
                      <a:alpha val="43137"/>
                    </a:srgbClr>
                  </a:outerShdw>
                </a:effectLst>
                <a:latin typeface="UTM Ong Do Tre" panose="02040603050506020204" pitchFamily="18" charset="0"/>
                <a:cs typeface="Times New Roman" panose="02020603050405020304" pitchFamily="18" charset="0"/>
              </a:rPr>
              <a:t>sát</a:t>
            </a:r>
            <a:r>
              <a:rPr lang="en-US" sz="5500" b="1" dirty="0">
                <a:solidFill>
                  <a:srgbClr val="FFFF00"/>
                </a:solidFill>
                <a:effectLst>
                  <a:outerShdw blurRad="38100" dist="38100" dir="2700000" algn="tl">
                    <a:srgbClr val="000000">
                      <a:alpha val="43137"/>
                    </a:srgbClr>
                  </a:outerShdw>
                </a:effectLst>
                <a:latin typeface="UTM Ong Do Tre" panose="02040603050506020204" pitchFamily="18" charset="0"/>
                <a:cs typeface="Times New Roman" panose="02020603050405020304" pitchFamily="18" charset="0"/>
              </a:rPr>
              <a:t> </a:t>
            </a:r>
            <a:r>
              <a:rPr lang="en-US" sz="5500" b="1" dirty="0" err="1">
                <a:solidFill>
                  <a:srgbClr val="FFFF00"/>
                </a:solidFill>
                <a:effectLst>
                  <a:outerShdw blurRad="38100" dist="38100" dir="2700000" algn="tl">
                    <a:srgbClr val="000000">
                      <a:alpha val="43137"/>
                    </a:srgbClr>
                  </a:outerShdw>
                </a:effectLst>
                <a:latin typeface="UTM Ong Do Tre" panose="02040603050506020204" pitchFamily="18" charset="0"/>
                <a:cs typeface="Times New Roman" panose="02020603050405020304" pitchFamily="18" charset="0"/>
              </a:rPr>
              <a:t>cô</a:t>
            </a:r>
            <a:r>
              <a:rPr lang="en-US" sz="5500" b="1" dirty="0">
                <a:solidFill>
                  <a:srgbClr val="FFFF00"/>
                </a:solidFill>
                <a:effectLst>
                  <a:outerShdw blurRad="38100" dist="38100" dir="2700000" algn="tl">
                    <a:srgbClr val="000000">
                      <a:alpha val="43137"/>
                    </a:srgbClr>
                  </a:outerShdw>
                </a:effectLst>
                <a:latin typeface="UTM Ong Do Tre" panose="02040603050506020204" pitchFamily="18" charset="0"/>
                <a:cs typeface="Times New Roman" panose="02020603050405020304" pitchFamily="18" charset="0"/>
              </a:rPr>
              <a:t>  </a:t>
            </a:r>
            <a:r>
              <a:rPr lang="en-US" sz="5500" b="1" dirty="0" err="1">
                <a:solidFill>
                  <a:srgbClr val="FFFF00"/>
                </a:solidFill>
                <a:effectLst>
                  <a:outerShdw blurRad="38100" dist="38100" dir="2700000" algn="tl">
                    <a:srgbClr val="000000">
                      <a:alpha val="43137"/>
                    </a:srgbClr>
                  </a:outerShdw>
                </a:effectLst>
                <a:latin typeface="UTM Ong Do Tre" panose="02040603050506020204" pitchFamily="18" charset="0"/>
                <a:cs typeface="Times New Roman" panose="02020603050405020304" pitchFamily="18" charset="0"/>
              </a:rPr>
              <a:t>thực</a:t>
            </a:r>
            <a:r>
              <a:rPr lang="en-US" sz="5500" b="1" dirty="0">
                <a:solidFill>
                  <a:srgbClr val="FFFF00"/>
                </a:solidFill>
                <a:effectLst>
                  <a:outerShdw blurRad="38100" dist="38100" dir="2700000" algn="tl">
                    <a:srgbClr val="000000">
                      <a:alpha val="43137"/>
                    </a:srgbClr>
                  </a:outerShdw>
                </a:effectLst>
                <a:latin typeface="UTM Ong Do Tre" panose="02040603050506020204" pitchFamily="18" charset="0"/>
                <a:cs typeface="Times New Roman" panose="02020603050405020304" pitchFamily="18" charset="0"/>
              </a:rPr>
              <a:t> </a:t>
            </a:r>
            <a:r>
              <a:rPr lang="en-US" sz="5500" b="1" dirty="0" err="1">
                <a:solidFill>
                  <a:srgbClr val="FFFF00"/>
                </a:solidFill>
                <a:effectLst>
                  <a:outerShdw blurRad="38100" dist="38100" dir="2700000" algn="tl">
                    <a:srgbClr val="000000">
                      <a:alpha val="43137"/>
                    </a:srgbClr>
                  </a:outerShdw>
                </a:effectLst>
                <a:latin typeface="UTM Ong Do Tre" panose="02040603050506020204" pitchFamily="18" charset="0"/>
                <a:cs typeface="Times New Roman" panose="02020603050405020304" pitchFamily="18" charset="0"/>
              </a:rPr>
              <a:t>hiện</a:t>
            </a:r>
            <a:r>
              <a:rPr lang="en-US" sz="5500" b="1" dirty="0">
                <a:solidFill>
                  <a:srgbClr val="FFFF00"/>
                </a:solidFill>
                <a:effectLst>
                  <a:outerShdw blurRad="38100" dist="38100" dir="2700000" algn="tl">
                    <a:srgbClr val="000000">
                      <a:alpha val="43137"/>
                    </a:srgbClr>
                  </a:outerShdw>
                </a:effectLst>
                <a:latin typeface="UTM Ong Do Tre" panose="02040603050506020204" pitchFamily="18" charset="0"/>
                <a:cs typeface="Times New Roman" panose="02020603050405020304" pitchFamily="18" charset="0"/>
              </a:rPr>
              <a:t> </a:t>
            </a:r>
            <a:r>
              <a:rPr lang="en-US" sz="5500" b="1" dirty="0" err="1">
                <a:solidFill>
                  <a:srgbClr val="FFFF00"/>
                </a:solidFill>
                <a:effectLst>
                  <a:outerShdw blurRad="38100" dist="38100" dir="2700000" algn="tl">
                    <a:srgbClr val="000000">
                      <a:alpha val="43137"/>
                    </a:srgbClr>
                  </a:outerShdw>
                </a:effectLst>
                <a:latin typeface="UTM Ong Do Tre" panose="02040603050506020204" pitchFamily="18" charset="0"/>
                <a:cs typeface="Times New Roman" panose="02020603050405020304" pitchFamily="18" charset="0"/>
              </a:rPr>
              <a:t>thao</a:t>
            </a:r>
            <a:r>
              <a:rPr lang="en-US" sz="5500" b="1" dirty="0">
                <a:solidFill>
                  <a:srgbClr val="FFFF00"/>
                </a:solidFill>
                <a:effectLst>
                  <a:outerShdw blurRad="38100" dist="38100" dir="2700000" algn="tl">
                    <a:srgbClr val="000000">
                      <a:alpha val="43137"/>
                    </a:srgbClr>
                  </a:outerShdw>
                </a:effectLst>
                <a:latin typeface="UTM Ong Do Tre" panose="02040603050506020204" pitchFamily="18" charset="0"/>
                <a:cs typeface="Times New Roman" panose="02020603050405020304" pitchFamily="18" charset="0"/>
              </a:rPr>
              <a:t> </a:t>
            </a:r>
            <a:r>
              <a:rPr lang="en-US" sz="5500" b="1" dirty="0" err="1">
                <a:solidFill>
                  <a:srgbClr val="FFFF00"/>
                </a:solidFill>
                <a:effectLst>
                  <a:outerShdw blurRad="38100" dist="38100" dir="2700000" algn="tl">
                    <a:srgbClr val="000000">
                      <a:alpha val="43137"/>
                    </a:srgbClr>
                  </a:outerShdw>
                </a:effectLst>
                <a:latin typeface="UTM Ong Do Tre" panose="02040603050506020204" pitchFamily="18" charset="0"/>
                <a:cs typeface="Times New Roman" panose="02020603050405020304" pitchFamily="18" charset="0"/>
              </a:rPr>
              <a:t>tác</a:t>
            </a:r>
            <a:r>
              <a:rPr lang="en-US" sz="5500" b="1" dirty="0">
                <a:solidFill>
                  <a:srgbClr val="FFFF00"/>
                </a:solidFill>
                <a:effectLst>
                  <a:outerShdw blurRad="38100" dist="38100" dir="2700000" algn="tl">
                    <a:srgbClr val="000000">
                      <a:alpha val="43137"/>
                    </a:srgbClr>
                  </a:outerShdw>
                </a:effectLst>
                <a:latin typeface="UTM Ong Do Tre" panose="02040603050506020204" pitchFamily="18" charset="0"/>
                <a:cs typeface="Times New Roman" panose="02020603050405020304" pitchFamily="18" charset="0"/>
              </a:rPr>
              <a:t> </a:t>
            </a:r>
            <a:r>
              <a:rPr lang="en-US" sz="5500" b="1" dirty="0" err="1">
                <a:solidFill>
                  <a:srgbClr val="FFFF00"/>
                </a:solidFill>
                <a:effectLst>
                  <a:outerShdw blurRad="38100" dist="38100" dir="2700000" algn="tl">
                    <a:srgbClr val="000000">
                      <a:alpha val="43137"/>
                    </a:srgbClr>
                  </a:outerShdw>
                </a:effectLst>
                <a:latin typeface="UTM Ong Do Tre" panose="02040603050506020204" pitchFamily="18" charset="0"/>
                <a:cs typeface="Times New Roman" panose="02020603050405020304" pitchFamily="18" charset="0"/>
              </a:rPr>
              <a:t>tra</a:t>
            </a:r>
            <a:r>
              <a:rPr lang="en-US" sz="5500" b="1" dirty="0">
                <a:solidFill>
                  <a:srgbClr val="FFFF00"/>
                </a:solidFill>
                <a:effectLst>
                  <a:outerShdw blurRad="38100" dist="38100" dir="2700000" algn="tl">
                    <a:srgbClr val="000000">
                      <a:alpha val="43137"/>
                    </a:srgbClr>
                  </a:outerShdw>
                </a:effectLst>
                <a:latin typeface="UTM Ong Do Tre" panose="02040603050506020204" pitchFamily="18" charset="0"/>
                <a:cs typeface="Times New Roman" panose="02020603050405020304" pitchFamily="18" charset="0"/>
              </a:rPr>
              <a:t> </a:t>
            </a:r>
            <a:r>
              <a:rPr lang="en-US" sz="5500" b="1" dirty="0" err="1">
                <a:solidFill>
                  <a:srgbClr val="FFFF00"/>
                </a:solidFill>
                <a:effectLst>
                  <a:outerShdw blurRad="38100" dist="38100" dir="2700000" algn="tl">
                    <a:srgbClr val="000000">
                      <a:alpha val="43137"/>
                    </a:srgbClr>
                  </a:outerShdw>
                </a:effectLst>
                <a:latin typeface="UTM Ong Do Tre" panose="02040603050506020204" pitchFamily="18" charset="0"/>
                <a:cs typeface="Times New Roman" panose="02020603050405020304" pitchFamily="18" charset="0"/>
              </a:rPr>
              <a:t>cứu</a:t>
            </a:r>
            <a:r>
              <a:rPr lang="en-US" sz="5500" b="1" dirty="0">
                <a:solidFill>
                  <a:srgbClr val="FFFF00"/>
                </a:solidFill>
                <a:effectLst>
                  <a:outerShdw blurRad="38100" dist="38100" dir="2700000" algn="tl">
                    <a:srgbClr val="000000">
                      <a:alpha val="43137"/>
                    </a:srgbClr>
                  </a:outerShdw>
                </a:effectLst>
                <a:latin typeface="UTM Ong Do Tre" panose="02040603050506020204" pitchFamily="18" charset="0"/>
                <a:cs typeface="Times New Roman" panose="02020603050405020304" pitchFamily="18" charset="0"/>
              </a:rPr>
              <a:t>  </a:t>
            </a:r>
            <a:endParaRPr lang="en-US" sz="5500" dirty="0">
              <a:solidFill>
                <a:srgbClr val="FFFF00"/>
              </a:solidFill>
              <a:effectLst>
                <a:outerShdw blurRad="38100" dist="38100" dir="2700000" algn="tl">
                  <a:srgbClr val="000000">
                    <a:alpha val="43137"/>
                  </a:srgbClr>
                </a:outerShdw>
              </a:effectLst>
              <a:latin typeface="UTM Ong Do Tre" panose="02040603050506020204" pitchFamily="18" charset="0"/>
              <a:cs typeface="Times New Roman" panose="02020603050405020304" pitchFamily="18" charset="0"/>
            </a:endParaRPr>
          </a:p>
          <a:p>
            <a:pPr algn="ctr"/>
            <a:endParaRPr lang="en-US" dirty="0"/>
          </a:p>
        </p:txBody>
      </p:sp>
    </p:spTree>
    <p:extLst>
      <p:ext uri="{BB962C8B-B14F-4D97-AF65-F5344CB8AC3E}">
        <p14:creationId xmlns:p14="http://schemas.microsoft.com/office/powerpoint/2010/main" val="3930306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6BD5F18A-305D-DE86-91FD-7493D0F105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4">
            <a:extLst>
              <a:ext uri="{FF2B5EF4-FFF2-40B4-BE49-F238E27FC236}">
                <a16:creationId xmlns:a16="http://schemas.microsoft.com/office/drawing/2014/main" id="{FFFA9DEE-BEBA-D4DE-ED2A-EE19219771C2}"/>
              </a:ext>
            </a:extLst>
          </p:cNvPr>
          <p:cNvSpPr txBox="1"/>
          <p:nvPr/>
        </p:nvSpPr>
        <p:spPr>
          <a:xfrm>
            <a:off x="438178" y="1329355"/>
            <a:ext cx="11315644" cy="1493358"/>
          </a:xfrm>
          <a:prstGeom prst="rect">
            <a:avLst/>
          </a:prstGeom>
          <a:noFill/>
        </p:spPr>
        <p:txBody>
          <a:bodyPr wrap="square" rtlCol="0" anchor="t">
            <a:spAutoFit/>
          </a:bodyPr>
          <a:lstStyle/>
          <a:p>
            <a:pPr algn="just">
              <a:lnSpc>
                <a:spcPct val="150000"/>
              </a:lnSpc>
            </a:pPr>
            <a:r>
              <a:rPr lang="en-GB" altLang="en-US" sz="3200" dirty="0" err="1">
                <a:solidFill>
                  <a:srgbClr val="FF0000"/>
                </a:solidFill>
                <a:latin typeface="UTM Avo" panose="02040603050506020204" pitchFamily="18" charset="0"/>
                <a:cs typeface="Times New Roman" panose="02020603050405020304" pitchFamily="18" charset="0"/>
                <a:sym typeface="+mn-ea"/>
              </a:rPr>
              <a:t>Câu</a:t>
            </a:r>
            <a:r>
              <a:rPr lang="en-GB" altLang="en-US" sz="3200" dirty="0">
                <a:solidFill>
                  <a:srgbClr val="FF0000"/>
                </a:solidFill>
                <a:latin typeface="UTM Avo" panose="02040603050506020204" pitchFamily="18" charset="0"/>
                <a:cs typeface="Times New Roman" panose="02020603050405020304" pitchFamily="18" charset="0"/>
                <a:sym typeface="+mn-ea"/>
              </a:rPr>
              <a:t> 1 </a:t>
            </a:r>
            <a:r>
              <a:rPr lang="en-US" altLang="en-GB" sz="3200" dirty="0">
                <a:solidFill>
                  <a:srgbClr val="FF0000"/>
                </a:solidFill>
                <a:latin typeface="UTM Avo" panose="02040603050506020204" pitchFamily="18" charset="0"/>
                <a:cs typeface="Times New Roman" panose="02020603050405020304" pitchFamily="18" charset="0"/>
                <a:sym typeface="+mn-ea"/>
              </a:rPr>
              <a:t>:</a:t>
            </a:r>
            <a:r>
              <a:rPr lang="en-GB" altLang="en-US" sz="3200" dirty="0">
                <a:solidFill>
                  <a:srgbClr val="FF0000"/>
                </a:solidFill>
                <a:latin typeface="UTM Avo" panose="02040603050506020204" pitchFamily="18" charset="0"/>
                <a:cs typeface="Times New Roman" panose="02020603050405020304" pitchFamily="18" charset="0"/>
                <a:sym typeface="+mn-ea"/>
              </a:rPr>
              <a:t> </a:t>
            </a:r>
            <a:r>
              <a:rPr lang="de-DE" altLang="en-US" sz="3200" dirty="0">
                <a:solidFill>
                  <a:srgbClr val="FF0000"/>
                </a:solidFill>
                <a:latin typeface="UTM Avo" panose="02040603050506020204" pitchFamily="18" charset="0"/>
                <a:cs typeface="Times New Roman" pitchFamily="18" charset="0"/>
                <a:sym typeface="+mn-ea"/>
              </a:rPr>
              <a:t>Muốn tra cứu kiến thức trên in-tơ-nét, em cần làm gì?</a:t>
            </a:r>
            <a:endParaRPr lang="de-DE" sz="3200" b="1" dirty="0">
              <a:solidFill>
                <a:srgbClr val="FF0000"/>
              </a:solidFill>
              <a:latin typeface="UTM Avo" panose="02040603050506020204" pitchFamily="18" charset="0"/>
              <a:cs typeface="Times New Roman" pitchFamily="18" charset="0"/>
            </a:endParaRPr>
          </a:p>
          <a:p>
            <a:pPr algn="just">
              <a:lnSpc>
                <a:spcPct val="150000"/>
              </a:lnSpc>
            </a:pPr>
            <a:r>
              <a:rPr lang="en-GB" altLang="en-US" sz="3200" dirty="0">
                <a:solidFill>
                  <a:srgbClr val="7030A0"/>
                </a:solidFill>
                <a:latin typeface="UTM Avo" panose="02040603050506020204" pitchFamily="18" charset="0"/>
                <a:cs typeface="Times New Roman" panose="02020603050405020304" pitchFamily="18" charset="0"/>
              </a:rPr>
              <a:t>- Em </a:t>
            </a:r>
            <a:r>
              <a:rPr lang="en-GB" altLang="en-US" sz="3200" dirty="0" err="1">
                <a:solidFill>
                  <a:srgbClr val="7030A0"/>
                </a:solidFill>
                <a:latin typeface="UTM Avo" panose="02040603050506020204" pitchFamily="18" charset="0"/>
                <a:cs typeface="Times New Roman" panose="02020603050405020304" pitchFamily="18" charset="0"/>
              </a:rPr>
              <a:t>cần</a:t>
            </a:r>
            <a:r>
              <a:rPr lang="en-GB" altLang="en-US" sz="3200" dirty="0">
                <a:solidFill>
                  <a:srgbClr val="7030A0"/>
                </a:solidFill>
                <a:latin typeface="UTM Avo" panose="02040603050506020204" pitchFamily="18" charset="0"/>
                <a:cs typeface="Times New Roman" panose="02020603050405020304" pitchFamily="18" charset="0"/>
              </a:rPr>
              <a:t> </a:t>
            </a:r>
            <a:r>
              <a:rPr lang="en-GB" altLang="en-US" sz="3200" dirty="0" err="1">
                <a:solidFill>
                  <a:srgbClr val="7030A0"/>
                </a:solidFill>
                <a:latin typeface="UTM Avo" panose="02040603050506020204" pitchFamily="18" charset="0"/>
                <a:cs typeface="Times New Roman" panose="02020603050405020304" pitchFamily="18" charset="0"/>
              </a:rPr>
              <a:t>gõ</a:t>
            </a:r>
            <a:r>
              <a:rPr lang="en-GB" altLang="en-US" sz="3200" dirty="0">
                <a:solidFill>
                  <a:srgbClr val="7030A0"/>
                </a:solidFill>
                <a:latin typeface="UTM Avo" panose="02040603050506020204" pitchFamily="18" charset="0"/>
                <a:cs typeface="Times New Roman" panose="02020603050405020304" pitchFamily="18" charset="0"/>
              </a:rPr>
              <a:t> </a:t>
            </a:r>
            <a:r>
              <a:rPr lang="en-GB" altLang="en-US" sz="3200" dirty="0" err="1">
                <a:solidFill>
                  <a:srgbClr val="7030A0"/>
                </a:solidFill>
                <a:latin typeface="UTM Avo" panose="02040603050506020204" pitchFamily="18" charset="0"/>
                <a:cs typeface="Times New Roman" panose="02020603050405020304" pitchFamily="18" charset="0"/>
              </a:rPr>
              <a:t>từ</a:t>
            </a:r>
            <a:r>
              <a:rPr lang="en-GB" altLang="en-US" sz="3200" dirty="0">
                <a:solidFill>
                  <a:srgbClr val="7030A0"/>
                </a:solidFill>
                <a:latin typeface="UTM Avo" panose="02040603050506020204" pitchFamily="18" charset="0"/>
                <a:cs typeface="Times New Roman" panose="02020603050405020304" pitchFamily="18" charset="0"/>
              </a:rPr>
              <a:t> </a:t>
            </a:r>
            <a:r>
              <a:rPr lang="en-GB" altLang="en-US" sz="3200" dirty="0" err="1">
                <a:solidFill>
                  <a:srgbClr val="7030A0"/>
                </a:solidFill>
                <a:latin typeface="UTM Avo" panose="02040603050506020204" pitchFamily="18" charset="0"/>
                <a:cs typeface="Times New Roman" panose="02020603050405020304" pitchFamily="18" charset="0"/>
              </a:rPr>
              <a:t>khoá</a:t>
            </a:r>
            <a:r>
              <a:rPr lang="en-GB" altLang="en-US" sz="3200" dirty="0">
                <a:solidFill>
                  <a:srgbClr val="7030A0"/>
                </a:solidFill>
                <a:latin typeface="UTM Avo" panose="02040603050506020204" pitchFamily="18" charset="0"/>
                <a:cs typeface="Times New Roman" panose="02020603050405020304" pitchFamily="18" charset="0"/>
              </a:rPr>
              <a:t> ( </a:t>
            </a:r>
            <a:r>
              <a:rPr lang="en-GB" altLang="en-US" sz="3200" dirty="0" err="1">
                <a:solidFill>
                  <a:srgbClr val="7030A0"/>
                </a:solidFill>
                <a:latin typeface="UTM Avo" panose="02040603050506020204" pitchFamily="18" charset="0"/>
                <a:cs typeface="Times New Roman" panose="02020603050405020304" pitchFamily="18" charset="0"/>
              </a:rPr>
              <a:t>từ</a:t>
            </a:r>
            <a:r>
              <a:rPr lang="en-GB" altLang="en-US" sz="3200" dirty="0">
                <a:solidFill>
                  <a:srgbClr val="7030A0"/>
                </a:solidFill>
                <a:latin typeface="UTM Avo" panose="02040603050506020204" pitchFamily="18" charset="0"/>
                <a:cs typeface="Times New Roman" panose="02020603050405020304" pitchFamily="18" charset="0"/>
              </a:rPr>
              <a:t> </a:t>
            </a:r>
            <a:r>
              <a:rPr lang="en-GB" altLang="en-US" sz="3200" dirty="0" err="1">
                <a:solidFill>
                  <a:srgbClr val="7030A0"/>
                </a:solidFill>
                <a:latin typeface="UTM Avo" panose="02040603050506020204" pitchFamily="18" charset="0"/>
                <a:cs typeface="Times New Roman" panose="02020603050405020304" pitchFamily="18" charset="0"/>
              </a:rPr>
              <a:t>ngữ</a:t>
            </a:r>
            <a:r>
              <a:rPr lang="en-GB" altLang="en-US" sz="3200" dirty="0">
                <a:solidFill>
                  <a:srgbClr val="7030A0"/>
                </a:solidFill>
                <a:latin typeface="UTM Avo" panose="02040603050506020204" pitchFamily="18" charset="0"/>
                <a:cs typeface="Times New Roman" panose="02020603050405020304" pitchFamily="18" charset="0"/>
              </a:rPr>
              <a:t> </a:t>
            </a:r>
            <a:r>
              <a:rPr lang="en-GB" altLang="en-US" sz="3200" dirty="0" err="1">
                <a:solidFill>
                  <a:srgbClr val="7030A0"/>
                </a:solidFill>
                <a:latin typeface="UTM Avo" panose="02040603050506020204" pitchFamily="18" charset="0"/>
                <a:cs typeface="Times New Roman" panose="02020603050405020304" pitchFamily="18" charset="0"/>
              </a:rPr>
              <a:t>biểu</a:t>
            </a:r>
            <a:r>
              <a:rPr lang="en-GB" altLang="en-US" sz="3200" dirty="0">
                <a:solidFill>
                  <a:srgbClr val="7030A0"/>
                </a:solidFill>
                <a:latin typeface="UTM Avo" panose="02040603050506020204" pitchFamily="18" charset="0"/>
                <a:cs typeface="Times New Roman" panose="02020603050405020304" pitchFamily="18" charset="0"/>
              </a:rPr>
              <a:t> </a:t>
            </a:r>
            <a:r>
              <a:rPr lang="en-GB" altLang="en-US" sz="3200" dirty="0" err="1">
                <a:solidFill>
                  <a:srgbClr val="7030A0"/>
                </a:solidFill>
                <a:latin typeface="UTM Avo" panose="02040603050506020204" pitchFamily="18" charset="0"/>
                <a:cs typeface="Times New Roman" panose="02020603050405020304" pitchFamily="18" charset="0"/>
              </a:rPr>
              <a:t>thị</a:t>
            </a:r>
            <a:r>
              <a:rPr lang="en-GB" altLang="en-US" sz="3200" dirty="0">
                <a:solidFill>
                  <a:srgbClr val="7030A0"/>
                </a:solidFill>
                <a:latin typeface="UTM Avo" panose="02040603050506020204" pitchFamily="18" charset="0"/>
                <a:cs typeface="Times New Roman" panose="02020603050405020304" pitchFamily="18" charset="0"/>
              </a:rPr>
              <a:t> </a:t>
            </a:r>
            <a:r>
              <a:rPr lang="en-GB" altLang="en-US" sz="3200" dirty="0" err="1">
                <a:solidFill>
                  <a:srgbClr val="7030A0"/>
                </a:solidFill>
                <a:latin typeface="UTM Avo" panose="02040603050506020204" pitchFamily="18" charset="0"/>
                <a:cs typeface="Times New Roman" panose="02020603050405020304" pitchFamily="18" charset="0"/>
              </a:rPr>
              <a:t>kiến</a:t>
            </a:r>
            <a:r>
              <a:rPr lang="en-GB" altLang="en-US" sz="3200" dirty="0">
                <a:solidFill>
                  <a:srgbClr val="7030A0"/>
                </a:solidFill>
                <a:latin typeface="UTM Avo" panose="02040603050506020204" pitchFamily="18" charset="0"/>
                <a:cs typeface="Times New Roman" panose="02020603050405020304" pitchFamily="18" charset="0"/>
              </a:rPr>
              <a:t> </a:t>
            </a:r>
            <a:r>
              <a:rPr lang="en-GB" altLang="en-US" sz="3200" dirty="0" err="1">
                <a:solidFill>
                  <a:srgbClr val="7030A0"/>
                </a:solidFill>
                <a:latin typeface="UTM Avo" panose="02040603050506020204" pitchFamily="18" charset="0"/>
                <a:cs typeface="Times New Roman" panose="02020603050405020304" pitchFamily="18" charset="0"/>
              </a:rPr>
              <a:t>thức</a:t>
            </a:r>
            <a:r>
              <a:rPr lang="en-GB" altLang="en-US" sz="3200" dirty="0">
                <a:solidFill>
                  <a:srgbClr val="7030A0"/>
                </a:solidFill>
                <a:latin typeface="UTM Avo" panose="02040603050506020204" pitchFamily="18" charset="0"/>
                <a:cs typeface="Times New Roman" panose="02020603050405020304" pitchFamily="18" charset="0"/>
              </a:rPr>
              <a:t> </a:t>
            </a:r>
            <a:r>
              <a:rPr lang="en-GB" altLang="en-US" sz="3200" dirty="0" err="1">
                <a:solidFill>
                  <a:srgbClr val="7030A0"/>
                </a:solidFill>
                <a:latin typeface="UTM Avo" panose="02040603050506020204" pitchFamily="18" charset="0"/>
                <a:cs typeface="Times New Roman" panose="02020603050405020304" pitchFamily="18" charset="0"/>
              </a:rPr>
              <a:t>cần</a:t>
            </a:r>
            <a:r>
              <a:rPr lang="en-GB" altLang="en-US" sz="3200" dirty="0">
                <a:solidFill>
                  <a:srgbClr val="7030A0"/>
                </a:solidFill>
                <a:latin typeface="UTM Avo" panose="02040603050506020204" pitchFamily="18" charset="0"/>
                <a:cs typeface="Times New Roman" panose="02020603050405020304" pitchFamily="18" charset="0"/>
              </a:rPr>
              <a:t> </a:t>
            </a:r>
            <a:r>
              <a:rPr lang="en-GB" altLang="en-US" sz="3200" dirty="0" err="1">
                <a:solidFill>
                  <a:srgbClr val="7030A0"/>
                </a:solidFill>
                <a:latin typeface="UTM Avo" panose="02040603050506020204" pitchFamily="18" charset="0"/>
                <a:cs typeface="Times New Roman" panose="02020603050405020304" pitchFamily="18" charset="0"/>
              </a:rPr>
              <a:t>tra</a:t>
            </a:r>
            <a:r>
              <a:rPr lang="en-GB" altLang="en-US" sz="3200" dirty="0">
                <a:solidFill>
                  <a:srgbClr val="7030A0"/>
                </a:solidFill>
                <a:latin typeface="UTM Avo" panose="02040603050506020204" pitchFamily="18" charset="0"/>
                <a:cs typeface="Times New Roman" panose="02020603050405020304" pitchFamily="18" charset="0"/>
              </a:rPr>
              <a:t> </a:t>
            </a:r>
            <a:r>
              <a:rPr lang="en-GB" altLang="en-US" sz="3200" dirty="0" err="1">
                <a:solidFill>
                  <a:srgbClr val="7030A0"/>
                </a:solidFill>
                <a:latin typeface="UTM Avo" panose="02040603050506020204" pitchFamily="18" charset="0"/>
                <a:cs typeface="Times New Roman" panose="02020603050405020304" pitchFamily="18" charset="0"/>
              </a:rPr>
              <a:t>cứu</a:t>
            </a:r>
            <a:r>
              <a:rPr lang="en-GB" altLang="en-US" sz="3200" dirty="0">
                <a:solidFill>
                  <a:srgbClr val="7030A0"/>
                </a:solidFill>
                <a:latin typeface="UTM Avo" panose="02040603050506020204" pitchFamily="18" charset="0"/>
                <a:cs typeface="Times New Roman" panose="02020603050405020304" pitchFamily="18" charset="0"/>
              </a:rPr>
              <a:t>)</a:t>
            </a:r>
          </a:p>
        </p:txBody>
      </p:sp>
      <p:sp>
        <p:nvSpPr>
          <p:cNvPr id="4" name="Text Box 4">
            <a:extLst>
              <a:ext uri="{FF2B5EF4-FFF2-40B4-BE49-F238E27FC236}">
                <a16:creationId xmlns:a16="http://schemas.microsoft.com/office/drawing/2014/main" id="{87E4DD3A-D46F-F3EF-5CAD-A8427DDD346B}"/>
              </a:ext>
            </a:extLst>
          </p:cNvPr>
          <p:cNvSpPr txBox="1"/>
          <p:nvPr/>
        </p:nvSpPr>
        <p:spPr>
          <a:xfrm>
            <a:off x="448117" y="2893112"/>
            <a:ext cx="11315644" cy="1493358"/>
          </a:xfrm>
          <a:prstGeom prst="rect">
            <a:avLst/>
          </a:prstGeom>
          <a:noFill/>
        </p:spPr>
        <p:txBody>
          <a:bodyPr wrap="square" rtlCol="0" anchor="t">
            <a:spAutoFit/>
          </a:bodyPr>
          <a:lstStyle/>
          <a:p>
            <a:pPr algn="just">
              <a:lnSpc>
                <a:spcPct val="150000"/>
              </a:lnSpc>
            </a:pPr>
            <a:r>
              <a:rPr lang="en-GB" altLang="en-US" sz="3200" dirty="0" err="1">
                <a:solidFill>
                  <a:srgbClr val="FF0000"/>
                </a:solidFill>
                <a:latin typeface="UTM Avo" panose="02040603050506020204" pitchFamily="18" charset="0"/>
                <a:cs typeface="Times New Roman" panose="02020603050405020304" pitchFamily="18" charset="0"/>
                <a:sym typeface="+mn-ea"/>
              </a:rPr>
              <a:t>Câu</a:t>
            </a:r>
            <a:r>
              <a:rPr lang="en-GB" altLang="en-US" sz="3200" dirty="0">
                <a:solidFill>
                  <a:srgbClr val="FF0000"/>
                </a:solidFill>
                <a:latin typeface="UTM Avo" panose="02040603050506020204" pitchFamily="18" charset="0"/>
                <a:cs typeface="Times New Roman" panose="02020603050405020304" pitchFamily="18" charset="0"/>
                <a:sym typeface="+mn-ea"/>
              </a:rPr>
              <a:t> 2 </a:t>
            </a:r>
            <a:r>
              <a:rPr lang="en-US" altLang="en-GB" sz="3200" dirty="0">
                <a:solidFill>
                  <a:srgbClr val="FF0000"/>
                </a:solidFill>
                <a:latin typeface="UTM Avo" panose="02040603050506020204" pitchFamily="18" charset="0"/>
                <a:cs typeface="Times New Roman" panose="02020603050405020304" pitchFamily="18" charset="0"/>
                <a:sym typeface="+mn-ea"/>
              </a:rPr>
              <a:t>:</a:t>
            </a:r>
            <a:r>
              <a:rPr lang="en-GB" altLang="en-US" sz="3200" dirty="0">
                <a:solidFill>
                  <a:srgbClr val="FF0000"/>
                </a:solidFill>
                <a:latin typeface="UTM Avo" panose="02040603050506020204" pitchFamily="18" charset="0"/>
                <a:cs typeface="Times New Roman" panose="02020603050405020304" pitchFamily="18" charset="0"/>
                <a:sym typeface="+mn-ea"/>
              </a:rPr>
              <a:t> </a:t>
            </a:r>
            <a:r>
              <a:rPr lang="de-DE" altLang="en-US" sz="3200" dirty="0">
                <a:solidFill>
                  <a:srgbClr val="FF0000"/>
                </a:solidFill>
                <a:latin typeface="UTM Avo" panose="02040603050506020204" pitchFamily="18" charset="0"/>
                <a:cs typeface="Times New Roman" pitchFamily="18" charset="0"/>
                <a:sym typeface="+mn-ea"/>
              </a:rPr>
              <a:t>Nếu gõ từ khoá mà không tìm được tài liệu, em cần làm gì?</a:t>
            </a:r>
            <a:endParaRPr lang="de-DE" sz="3200" b="1" dirty="0">
              <a:solidFill>
                <a:srgbClr val="FF0000"/>
              </a:solidFill>
              <a:latin typeface="UTM Avo" panose="02040603050506020204" pitchFamily="18" charset="0"/>
              <a:cs typeface="Times New Roman" pitchFamily="18" charset="0"/>
            </a:endParaRPr>
          </a:p>
          <a:p>
            <a:pPr algn="just">
              <a:lnSpc>
                <a:spcPct val="150000"/>
              </a:lnSpc>
            </a:pPr>
            <a:r>
              <a:rPr lang="en-GB" altLang="en-US" sz="3200" dirty="0">
                <a:solidFill>
                  <a:srgbClr val="7030A0"/>
                </a:solidFill>
                <a:latin typeface="UTM Avo" panose="02040603050506020204" pitchFamily="18" charset="0"/>
                <a:cs typeface="Times New Roman" panose="02020603050405020304" pitchFamily="18" charset="0"/>
              </a:rPr>
              <a:t>- </a:t>
            </a:r>
            <a:r>
              <a:rPr lang="en-GB" altLang="en-US" sz="3200" dirty="0" err="1">
                <a:solidFill>
                  <a:srgbClr val="7030A0"/>
                </a:solidFill>
                <a:latin typeface="UTM Avo" panose="02040603050506020204" pitchFamily="18" charset="0"/>
                <a:cs typeface="Times New Roman" panose="02020603050405020304" pitchFamily="18" charset="0"/>
              </a:rPr>
              <a:t>Cần</a:t>
            </a:r>
            <a:r>
              <a:rPr lang="en-GB" altLang="en-US" sz="3200" dirty="0">
                <a:solidFill>
                  <a:srgbClr val="7030A0"/>
                </a:solidFill>
                <a:latin typeface="UTM Avo" panose="02040603050506020204" pitchFamily="18" charset="0"/>
                <a:cs typeface="Times New Roman" panose="02020603050405020304" pitchFamily="18" charset="0"/>
              </a:rPr>
              <a:t> </a:t>
            </a:r>
            <a:r>
              <a:rPr lang="en-GB" altLang="en-US" sz="3200" dirty="0" err="1">
                <a:solidFill>
                  <a:srgbClr val="7030A0"/>
                </a:solidFill>
                <a:latin typeface="UTM Avo" panose="02040603050506020204" pitchFamily="18" charset="0"/>
                <a:cs typeface="Times New Roman" panose="02020603050405020304" pitchFamily="18" charset="0"/>
              </a:rPr>
              <a:t>sửa</a:t>
            </a:r>
            <a:r>
              <a:rPr lang="en-GB" altLang="en-US" sz="3200" dirty="0">
                <a:solidFill>
                  <a:srgbClr val="7030A0"/>
                </a:solidFill>
                <a:latin typeface="UTM Avo" panose="02040603050506020204" pitchFamily="18" charset="0"/>
                <a:cs typeface="Times New Roman" panose="02020603050405020304" pitchFamily="18" charset="0"/>
              </a:rPr>
              <a:t> </a:t>
            </a:r>
            <a:r>
              <a:rPr lang="en-GB" altLang="en-US" sz="3200" dirty="0" err="1">
                <a:solidFill>
                  <a:srgbClr val="7030A0"/>
                </a:solidFill>
                <a:latin typeface="UTM Avo" panose="02040603050506020204" pitchFamily="18" charset="0"/>
                <a:cs typeface="Times New Roman" panose="02020603050405020304" pitchFamily="18" charset="0"/>
              </a:rPr>
              <a:t>từ</a:t>
            </a:r>
            <a:r>
              <a:rPr lang="en-GB" altLang="en-US" sz="3200" dirty="0">
                <a:solidFill>
                  <a:srgbClr val="7030A0"/>
                </a:solidFill>
                <a:latin typeface="UTM Avo" panose="02040603050506020204" pitchFamily="18" charset="0"/>
                <a:cs typeface="Times New Roman" panose="02020603050405020304" pitchFamily="18" charset="0"/>
              </a:rPr>
              <a:t> </a:t>
            </a:r>
            <a:r>
              <a:rPr lang="en-GB" altLang="en-US" sz="3200" dirty="0" err="1">
                <a:solidFill>
                  <a:srgbClr val="7030A0"/>
                </a:solidFill>
                <a:latin typeface="UTM Avo" panose="02040603050506020204" pitchFamily="18" charset="0"/>
                <a:cs typeface="Times New Roman" panose="02020603050405020304" pitchFamily="18" charset="0"/>
              </a:rPr>
              <a:t>khoá</a:t>
            </a:r>
            <a:r>
              <a:rPr lang="en-GB" altLang="en-US" sz="3200" dirty="0">
                <a:solidFill>
                  <a:srgbClr val="7030A0"/>
                </a:solidFill>
                <a:latin typeface="UTM Avo" panose="02040603050506020204" pitchFamily="18" charset="0"/>
                <a:cs typeface="Times New Roman" panose="02020603050405020304" pitchFamily="18" charset="0"/>
              </a:rPr>
              <a:t> </a:t>
            </a:r>
            <a:r>
              <a:rPr lang="en-GB" altLang="en-US" sz="3200" dirty="0" err="1">
                <a:solidFill>
                  <a:srgbClr val="7030A0"/>
                </a:solidFill>
                <a:latin typeface="UTM Avo" panose="02040603050506020204" pitchFamily="18" charset="0"/>
                <a:cs typeface="Times New Roman" panose="02020603050405020304" pitchFamily="18" charset="0"/>
              </a:rPr>
              <a:t>và</a:t>
            </a:r>
            <a:r>
              <a:rPr lang="en-GB" altLang="en-US" sz="3200" dirty="0">
                <a:solidFill>
                  <a:srgbClr val="7030A0"/>
                </a:solidFill>
                <a:latin typeface="UTM Avo" panose="02040603050506020204" pitchFamily="18" charset="0"/>
                <a:cs typeface="Times New Roman" panose="02020603050405020304" pitchFamily="18" charset="0"/>
              </a:rPr>
              <a:t> </a:t>
            </a:r>
            <a:r>
              <a:rPr lang="en-GB" altLang="en-US" sz="3200" dirty="0" err="1">
                <a:solidFill>
                  <a:srgbClr val="7030A0"/>
                </a:solidFill>
                <a:latin typeface="UTM Avo" panose="02040603050506020204" pitchFamily="18" charset="0"/>
                <a:cs typeface="Times New Roman" panose="02020603050405020304" pitchFamily="18" charset="0"/>
              </a:rPr>
              <a:t>tìm</a:t>
            </a:r>
            <a:r>
              <a:rPr lang="en-GB" altLang="en-US" sz="3200" dirty="0">
                <a:solidFill>
                  <a:srgbClr val="7030A0"/>
                </a:solidFill>
                <a:latin typeface="UTM Avo" panose="02040603050506020204" pitchFamily="18" charset="0"/>
                <a:cs typeface="Times New Roman" panose="02020603050405020304" pitchFamily="18" charset="0"/>
              </a:rPr>
              <a:t> </a:t>
            </a:r>
            <a:r>
              <a:rPr lang="en-GB" altLang="en-US" sz="3200" dirty="0" err="1">
                <a:solidFill>
                  <a:srgbClr val="7030A0"/>
                </a:solidFill>
                <a:latin typeface="UTM Avo" panose="02040603050506020204" pitchFamily="18" charset="0"/>
                <a:cs typeface="Times New Roman" panose="02020603050405020304" pitchFamily="18" charset="0"/>
              </a:rPr>
              <a:t>lại</a:t>
            </a:r>
            <a:r>
              <a:rPr lang="en-GB" altLang="en-US" sz="3200" dirty="0">
                <a:solidFill>
                  <a:srgbClr val="7030A0"/>
                </a:solidFill>
                <a:latin typeface="UTM Avo" panose="02040603050506020204" pitchFamily="18" charset="0"/>
                <a:cs typeface="Times New Roman" panose="02020603050405020304" pitchFamily="18" charset="0"/>
              </a:rPr>
              <a:t>.</a:t>
            </a:r>
          </a:p>
        </p:txBody>
      </p:sp>
    </p:spTree>
    <p:extLst>
      <p:ext uri="{BB962C8B-B14F-4D97-AF65-F5344CB8AC3E}">
        <p14:creationId xmlns:p14="http://schemas.microsoft.com/office/powerpoint/2010/main" val="1526404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000"/>
                                        <p:tgtEl>
                                          <p:spTgt spid="3">
                                            <p:txEl>
                                              <p:pRg st="1" end="1"/>
                                            </p:txEl>
                                          </p:spTgt>
                                        </p:tgtEl>
                                      </p:cBhvr>
                                    </p:animEffect>
                                    <p:anim calcmode="lin" valueType="num">
                                      <p:cBhvr>
                                        <p:cTn id="1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4">
                                            <p:txEl>
                                              <p:pRg st="0" end="0"/>
                                            </p:txEl>
                                          </p:spTgt>
                                        </p:tgtEl>
                                        <p:attrNameLst>
                                          <p:attrName>style.visibility</p:attrName>
                                        </p:attrNameLst>
                                      </p:cBhvr>
                                      <p:to>
                                        <p:strVal val="visible"/>
                                      </p:to>
                                    </p:set>
                                    <p:animEffect transition="in" filter="circle(in)">
                                      <p:cBhvr>
                                        <p:cTn id="20" dur="2000"/>
                                        <p:tgtEl>
                                          <p:spTgt spid="4">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4">
                                            <p:txEl>
                                              <p:pRg st="1" end="1"/>
                                            </p:txEl>
                                          </p:spTgt>
                                        </p:tgtEl>
                                        <p:attrNameLst>
                                          <p:attrName>style.visibility</p:attrName>
                                        </p:attrNameLst>
                                      </p:cBhvr>
                                      <p:to>
                                        <p:strVal val="visible"/>
                                      </p:to>
                                    </p:set>
                                    <p:animEffect transition="in" filter="circle(in)">
                                      <p:cBhvr>
                                        <p:cTn id="25" dur="20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532E75E3-CF02-35C2-6811-900FC30CDD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216" y="0"/>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ext Box 14">
            <a:extLst>
              <a:ext uri="{FF2B5EF4-FFF2-40B4-BE49-F238E27FC236}">
                <a16:creationId xmlns:a16="http://schemas.microsoft.com/office/drawing/2014/main" id="{02FAA30D-4948-D5AC-B792-9585FE09469D}"/>
              </a:ext>
            </a:extLst>
          </p:cNvPr>
          <p:cNvSpPr txBox="1">
            <a:spLocks noChangeArrowheads="1"/>
          </p:cNvSpPr>
          <p:nvPr/>
        </p:nvSpPr>
        <p:spPr bwMode="auto">
          <a:xfrm>
            <a:off x="1781502" y="387677"/>
            <a:ext cx="8576441" cy="939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5400" b="1" dirty="0" err="1">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rPr>
              <a:t>Ghi</a:t>
            </a:r>
            <a:r>
              <a:rPr lang="en-US" sz="5400" b="1" dirty="0">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rPr>
              <a:t> </a:t>
            </a:r>
            <a:r>
              <a:rPr lang="en-US" sz="5400" b="1" dirty="0" err="1">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rPr>
              <a:t>nhớ</a:t>
            </a:r>
            <a:endParaRPr lang="en-US" sz="5400" dirty="0">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endParaRPr>
          </a:p>
        </p:txBody>
      </p:sp>
      <p:pic>
        <p:nvPicPr>
          <p:cNvPr id="7" name="Picture 6" descr="A group of dolls&#10;&#10;Description automatically generated with low confidence">
            <a:extLst>
              <a:ext uri="{FF2B5EF4-FFF2-40B4-BE49-F238E27FC236}">
                <a16:creationId xmlns:a16="http://schemas.microsoft.com/office/drawing/2014/main" id="{6F464680-90FC-7CC1-640B-8BD8B697697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706" b="94767" l="3074" r="96002">
                        <a14:foregroundMark x1="51056" y1="7892" x2="51056" y2="7892"/>
                        <a14:foregroundMark x1="41003" y1="7892" x2="48642" y2="7217"/>
                        <a14:foregroundMark x1="7431" y1="38574" x2="8035" y2="44440"/>
                        <a14:foregroundMark x1="62599" y1="82507" x2="51358" y2="86706"/>
                        <a14:foregroundMark x1="51358" y1="86706" x2="51358" y2="86706"/>
                        <a14:foregroundMark x1="93474" y1="32876" x2="93474" y2="32876"/>
                        <a14:foregroundMark x1="63033" y1="87888" x2="55545" y2="89892"/>
                        <a14:foregroundMark x1="96020" y1="35387" x2="96020" y2="35387"/>
                        <a14:foregroundMark x1="4131" y1="42266" x2="4131" y2="42266"/>
                        <a14:foregroundMark x1="46398" y1="4706" x2="46398" y2="4706"/>
                        <a14:foregroundMark x1="48642" y1="88225" x2="46398" y2="87550"/>
                        <a14:foregroundMark x1="71728" y1="87719" x2="73387" y2="90230"/>
                        <a14:foregroundMark x1="63636" y1="94429" x2="61392" y2="94767"/>
                        <a14:foregroundMark x1="3074" y1="88711" x2="3074" y2="88711"/>
                        <a14:foregroundMark x1="3074" y1="88711" x2="3074" y2="88711"/>
                        <a14:backgroundMark x1="50000" y1="78666" x2="50000" y2="78666"/>
                        <a14:backgroundMark x1="38910" y1="81177" x2="38910" y2="81177"/>
                        <a14:backgroundMark x1="81479" y1="71618" x2="81479" y2="71618"/>
                        <a14:backgroundMark x1="53452" y1="80333" x2="53452" y2="80333"/>
                      </a14:backgroundRemoval>
                    </a14:imgEffect>
                  </a14:imgLayer>
                </a14:imgProps>
              </a:ext>
            </a:extLst>
          </a:blip>
          <a:stretch>
            <a:fillRect/>
          </a:stretch>
        </p:blipFill>
        <p:spPr>
          <a:xfrm>
            <a:off x="80124" y="1905000"/>
            <a:ext cx="3404056" cy="4379298"/>
          </a:xfrm>
          <a:prstGeom prst="rect">
            <a:avLst/>
          </a:prstGeom>
          <a:effectLst>
            <a:outerShdw blurRad="76200" dir="13500000" sy="23000" kx="1200000" algn="br" rotWithShape="0">
              <a:prstClr val="black">
                <a:alpha val="20000"/>
              </a:prstClr>
            </a:outerShdw>
          </a:effectLst>
        </p:spPr>
      </p:pic>
      <p:sp>
        <p:nvSpPr>
          <p:cNvPr id="10" name="Rectangle: Rounded Corners 34">
            <a:extLst>
              <a:ext uri="{FF2B5EF4-FFF2-40B4-BE49-F238E27FC236}">
                <a16:creationId xmlns:a16="http://schemas.microsoft.com/office/drawing/2014/main" id="{DDE22D18-D7F0-6B4F-3D53-66B11D020E0D}"/>
              </a:ext>
            </a:extLst>
          </p:cNvPr>
          <p:cNvSpPr/>
          <p:nvPr/>
        </p:nvSpPr>
        <p:spPr>
          <a:xfrm>
            <a:off x="3600520" y="1431235"/>
            <a:ext cx="8328152" cy="4692728"/>
          </a:xfrm>
          <a:custGeom>
            <a:avLst/>
            <a:gdLst>
              <a:gd name="connsiteX0" fmla="*/ 0 w 8328152"/>
              <a:gd name="connsiteY0" fmla="*/ 946616 h 4692728"/>
              <a:gd name="connsiteX1" fmla="*/ 794270 w 8328152"/>
              <a:gd name="connsiteY1" fmla="*/ 0 h 4692728"/>
              <a:gd name="connsiteX2" fmla="*/ 1757072 w 8328152"/>
              <a:gd name="connsiteY2" fmla="*/ 0 h 4692728"/>
              <a:gd name="connsiteX3" fmla="*/ 2585081 w 8328152"/>
              <a:gd name="connsiteY3" fmla="*/ 0 h 4692728"/>
              <a:gd name="connsiteX4" fmla="*/ 3413091 w 8328152"/>
              <a:gd name="connsiteY4" fmla="*/ 0 h 4692728"/>
              <a:gd name="connsiteX5" fmla="*/ 4443288 w 8328152"/>
              <a:gd name="connsiteY5" fmla="*/ 0 h 4692728"/>
              <a:gd name="connsiteX6" fmla="*/ 5203901 w 8328152"/>
              <a:gd name="connsiteY6" fmla="*/ 0 h 4692728"/>
              <a:gd name="connsiteX7" fmla="*/ 6031910 w 8328152"/>
              <a:gd name="connsiteY7" fmla="*/ 0 h 4692728"/>
              <a:gd name="connsiteX8" fmla="*/ 7533881 w 8328152"/>
              <a:gd name="connsiteY8" fmla="*/ 0 h 4692728"/>
              <a:gd name="connsiteX9" fmla="*/ 8328152 w 8328152"/>
              <a:gd name="connsiteY9" fmla="*/ 946616 h 4692728"/>
              <a:gd name="connsiteX10" fmla="*/ 8328152 w 8328152"/>
              <a:gd name="connsiteY10" fmla="*/ 1907776 h 4692728"/>
              <a:gd name="connsiteX11" fmla="*/ 8328152 w 8328152"/>
              <a:gd name="connsiteY11" fmla="*/ 2840940 h 4692728"/>
              <a:gd name="connsiteX12" fmla="*/ 8328152 w 8328152"/>
              <a:gd name="connsiteY12" fmla="*/ 3746109 h 4692728"/>
              <a:gd name="connsiteX13" fmla="*/ 7533881 w 8328152"/>
              <a:gd name="connsiteY13" fmla="*/ 4692728 h 4692728"/>
              <a:gd name="connsiteX14" fmla="*/ 6571079 w 8328152"/>
              <a:gd name="connsiteY14" fmla="*/ 4692728 h 4692728"/>
              <a:gd name="connsiteX15" fmla="*/ 5608279 w 8328152"/>
              <a:gd name="connsiteY15" fmla="*/ 4692728 h 4692728"/>
              <a:gd name="connsiteX16" fmla="*/ 4578079 w 8328152"/>
              <a:gd name="connsiteY16" fmla="*/ 4692728 h 4692728"/>
              <a:gd name="connsiteX17" fmla="*/ 4087051 w 8328152"/>
              <a:gd name="connsiteY17" fmla="*/ 4692728 h 4692728"/>
              <a:gd name="connsiteX18" fmla="*/ 3615279 w 8328152"/>
              <a:gd name="connsiteY18" fmla="*/ 4692728 h 4692728"/>
              <a:gd name="connsiteX19" fmla="*/ 2719872 w 8328152"/>
              <a:gd name="connsiteY19" fmla="*/ 4692728 h 4692728"/>
              <a:gd name="connsiteX20" fmla="*/ 1824467 w 8328152"/>
              <a:gd name="connsiteY20" fmla="*/ 4692728 h 4692728"/>
              <a:gd name="connsiteX21" fmla="*/ 794270 w 8328152"/>
              <a:gd name="connsiteY21" fmla="*/ 4692728 h 4692728"/>
              <a:gd name="connsiteX22" fmla="*/ 0 w 8328152"/>
              <a:gd name="connsiteY22" fmla="*/ 3746109 h 4692728"/>
              <a:gd name="connsiteX23" fmla="*/ 0 w 8328152"/>
              <a:gd name="connsiteY23" fmla="*/ 2812945 h 4692728"/>
              <a:gd name="connsiteX24" fmla="*/ 0 w 8328152"/>
              <a:gd name="connsiteY24" fmla="*/ 1823790 h 4692728"/>
              <a:gd name="connsiteX25" fmla="*/ 0 w 8328152"/>
              <a:gd name="connsiteY25" fmla="*/ 946616 h 4692728"/>
              <a:gd name="connsiteX0" fmla="*/ 0 w 8328152"/>
              <a:gd name="connsiteY0" fmla="*/ 946616 h 4692728"/>
              <a:gd name="connsiteX1" fmla="*/ 794270 w 8328152"/>
              <a:gd name="connsiteY1" fmla="*/ 0 h 4692728"/>
              <a:gd name="connsiteX2" fmla="*/ 1824467 w 8328152"/>
              <a:gd name="connsiteY2" fmla="*/ 0 h 4692728"/>
              <a:gd name="connsiteX3" fmla="*/ 2652477 w 8328152"/>
              <a:gd name="connsiteY3" fmla="*/ 0 h 4692728"/>
              <a:gd name="connsiteX4" fmla="*/ 3480486 w 8328152"/>
              <a:gd name="connsiteY4" fmla="*/ 0 h 4692728"/>
              <a:gd name="connsiteX5" fmla="*/ 4510684 w 8328152"/>
              <a:gd name="connsiteY5" fmla="*/ 0 h 4692728"/>
              <a:gd name="connsiteX6" fmla="*/ 5406089 w 8328152"/>
              <a:gd name="connsiteY6" fmla="*/ 0 h 4692728"/>
              <a:gd name="connsiteX7" fmla="*/ 6503684 w 8328152"/>
              <a:gd name="connsiteY7" fmla="*/ 0 h 4692728"/>
              <a:gd name="connsiteX8" fmla="*/ 7533881 w 8328152"/>
              <a:gd name="connsiteY8" fmla="*/ 0 h 4692728"/>
              <a:gd name="connsiteX9" fmla="*/ 8328152 w 8328152"/>
              <a:gd name="connsiteY9" fmla="*/ 946616 h 4692728"/>
              <a:gd name="connsiteX10" fmla="*/ 8328152 w 8328152"/>
              <a:gd name="connsiteY10" fmla="*/ 1823790 h 4692728"/>
              <a:gd name="connsiteX11" fmla="*/ 8328152 w 8328152"/>
              <a:gd name="connsiteY11" fmla="*/ 2812945 h 4692728"/>
              <a:gd name="connsiteX12" fmla="*/ 8328152 w 8328152"/>
              <a:gd name="connsiteY12" fmla="*/ 3746109 h 4692728"/>
              <a:gd name="connsiteX13" fmla="*/ 7533881 w 8328152"/>
              <a:gd name="connsiteY13" fmla="*/ 4692728 h 4692728"/>
              <a:gd name="connsiteX14" fmla="*/ 6773267 w 8328152"/>
              <a:gd name="connsiteY14" fmla="*/ 4692728 h 4692728"/>
              <a:gd name="connsiteX15" fmla="*/ 5675674 w 8328152"/>
              <a:gd name="connsiteY15" fmla="*/ 4692728 h 4692728"/>
              <a:gd name="connsiteX16" fmla="*/ 4780269 w 8328152"/>
              <a:gd name="connsiteY16" fmla="*/ 4692728 h 4692728"/>
              <a:gd name="connsiteX17" fmla="*/ 3884863 w 8328152"/>
              <a:gd name="connsiteY17" fmla="*/ 4692728 h 4692728"/>
              <a:gd name="connsiteX18" fmla="*/ 2787269 w 8328152"/>
              <a:gd name="connsiteY18" fmla="*/ 4692728 h 4692728"/>
              <a:gd name="connsiteX19" fmla="*/ 1757072 w 8328152"/>
              <a:gd name="connsiteY19" fmla="*/ 4692728 h 4692728"/>
              <a:gd name="connsiteX20" fmla="*/ 794270 w 8328152"/>
              <a:gd name="connsiteY20" fmla="*/ 4692728 h 4692728"/>
              <a:gd name="connsiteX21" fmla="*/ 0 w 8328152"/>
              <a:gd name="connsiteY21" fmla="*/ 3746109 h 4692728"/>
              <a:gd name="connsiteX22" fmla="*/ 0 w 8328152"/>
              <a:gd name="connsiteY22" fmla="*/ 2812945 h 4692728"/>
              <a:gd name="connsiteX23" fmla="*/ 0 w 8328152"/>
              <a:gd name="connsiteY23" fmla="*/ 1907776 h 4692728"/>
              <a:gd name="connsiteX24" fmla="*/ 0 w 8328152"/>
              <a:gd name="connsiteY24" fmla="*/ 946616 h 4692728"/>
              <a:gd name="connsiteX0" fmla="*/ 0 w 8328152"/>
              <a:gd name="connsiteY0" fmla="*/ 946616 h 4692728"/>
              <a:gd name="connsiteX1" fmla="*/ 794270 w 8328152"/>
              <a:gd name="connsiteY1" fmla="*/ 0 h 4692728"/>
              <a:gd name="connsiteX2" fmla="*/ 1757072 w 8328152"/>
              <a:gd name="connsiteY2" fmla="*/ 0 h 4692728"/>
              <a:gd name="connsiteX3" fmla="*/ 2585081 w 8328152"/>
              <a:gd name="connsiteY3" fmla="*/ 0 h 4692728"/>
              <a:gd name="connsiteX4" fmla="*/ 3413091 w 8328152"/>
              <a:gd name="connsiteY4" fmla="*/ 0 h 4692728"/>
              <a:gd name="connsiteX5" fmla="*/ 4443288 w 8328152"/>
              <a:gd name="connsiteY5" fmla="*/ 0 h 4692728"/>
              <a:gd name="connsiteX6" fmla="*/ 5203901 w 8328152"/>
              <a:gd name="connsiteY6" fmla="*/ 0 h 4692728"/>
              <a:gd name="connsiteX7" fmla="*/ 6031910 w 8328152"/>
              <a:gd name="connsiteY7" fmla="*/ 0 h 4692728"/>
              <a:gd name="connsiteX8" fmla="*/ 7533881 w 8328152"/>
              <a:gd name="connsiteY8" fmla="*/ 0 h 4692728"/>
              <a:gd name="connsiteX9" fmla="*/ 8328152 w 8328152"/>
              <a:gd name="connsiteY9" fmla="*/ 946616 h 4692728"/>
              <a:gd name="connsiteX10" fmla="*/ 8328152 w 8328152"/>
              <a:gd name="connsiteY10" fmla="*/ 1907776 h 4692728"/>
              <a:gd name="connsiteX11" fmla="*/ 8328152 w 8328152"/>
              <a:gd name="connsiteY11" fmla="*/ 2840940 h 4692728"/>
              <a:gd name="connsiteX12" fmla="*/ 8328152 w 8328152"/>
              <a:gd name="connsiteY12" fmla="*/ 3746109 h 4692728"/>
              <a:gd name="connsiteX13" fmla="*/ 7533881 w 8328152"/>
              <a:gd name="connsiteY13" fmla="*/ 4692728 h 4692728"/>
              <a:gd name="connsiteX14" fmla="*/ 6571079 w 8328152"/>
              <a:gd name="connsiteY14" fmla="*/ 4692728 h 4692728"/>
              <a:gd name="connsiteX15" fmla="*/ 5608279 w 8328152"/>
              <a:gd name="connsiteY15" fmla="*/ 4692728 h 4692728"/>
              <a:gd name="connsiteX16" fmla="*/ 4578079 w 8328152"/>
              <a:gd name="connsiteY16" fmla="*/ 4692728 h 4692728"/>
              <a:gd name="connsiteX17" fmla="*/ 3615279 w 8328152"/>
              <a:gd name="connsiteY17" fmla="*/ 4692728 h 4692728"/>
              <a:gd name="connsiteX18" fmla="*/ 2719872 w 8328152"/>
              <a:gd name="connsiteY18" fmla="*/ 4692728 h 4692728"/>
              <a:gd name="connsiteX19" fmla="*/ 1824467 w 8328152"/>
              <a:gd name="connsiteY19" fmla="*/ 4692728 h 4692728"/>
              <a:gd name="connsiteX20" fmla="*/ 794270 w 8328152"/>
              <a:gd name="connsiteY20" fmla="*/ 4692728 h 4692728"/>
              <a:gd name="connsiteX21" fmla="*/ 0 w 8328152"/>
              <a:gd name="connsiteY21" fmla="*/ 3746109 h 4692728"/>
              <a:gd name="connsiteX22" fmla="*/ 0 w 8328152"/>
              <a:gd name="connsiteY22" fmla="*/ 2812945 h 4692728"/>
              <a:gd name="connsiteX23" fmla="*/ 0 w 8328152"/>
              <a:gd name="connsiteY23" fmla="*/ 1823790 h 4692728"/>
              <a:gd name="connsiteX24" fmla="*/ 0 w 8328152"/>
              <a:gd name="connsiteY24" fmla="*/ 946616 h 4692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328152" h="4692728" fill="none" extrusionOk="0">
                <a:moveTo>
                  <a:pt x="0" y="946616"/>
                </a:moveTo>
                <a:cubicBezTo>
                  <a:pt x="15860" y="403427"/>
                  <a:pt x="359287" y="-4794"/>
                  <a:pt x="794270" y="0"/>
                </a:cubicBezTo>
                <a:cubicBezTo>
                  <a:pt x="1058810" y="-12776"/>
                  <a:pt x="1484180" y="-31442"/>
                  <a:pt x="1757072" y="0"/>
                </a:cubicBezTo>
                <a:cubicBezTo>
                  <a:pt x="2114814" y="36953"/>
                  <a:pt x="2194584" y="35336"/>
                  <a:pt x="2585081" y="0"/>
                </a:cubicBezTo>
                <a:cubicBezTo>
                  <a:pt x="2977312" y="-54370"/>
                  <a:pt x="3131314" y="71729"/>
                  <a:pt x="3413091" y="0"/>
                </a:cubicBezTo>
                <a:cubicBezTo>
                  <a:pt x="3786792" y="-46300"/>
                  <a:pt x="4200766" y="80098"/>
                  <a:pt x="4443288" y="0"/>
                </a:cubicBezTo>
                <a:cubicBezTo>
                  <a:pt x="4659906" y="4847"/>
                  <a:pt x="5009248" y="-39835"/>
                  <a:pt x="5203901" y="0"/>
                </a:cubicBezTo>
                <a:cubicBezTo>
                  <a:pt x="5311732" y="38630"/>
                  <a:pt x="5773244" y="-83822"/>
                  <a:pt x="6031910" y="0"/>
                </a:cubicBezTo>
                <a:cubicBezTo>
                  <a:pt x="6292620" y="-98006"/>
                  <a:pt x="7185919" y="36378"/>
                  <a:pt x="7533881" y="0"/>
                </a:cubicBezTo>
                <a:cubicBezTo>
                  <a:pt x="7960235" y="-161411"/>
                  <a:pt x="8200111" y="400773"/>
                  <a:pt x="8328152" y="946616"/>
                </a:cubicBezTo>
                <a:cubicBezTo>
                  <a:pt x="8359911" y="1414700"/>
                  <a:pt x="8331456" y="1538193"/>
                  <a:pt x="8328152" y="1907776"/>
                </a:cubicBezTo>
                <a:cubicBezTo>
                  <a:pt x="8261316" y="2247354"/>
                  <a:pt x="8355629" y="2441727"/>
                  <a:pt x="8328152" y="2840940"/>
                </a:cubicBezTo>
                <a:cubicBezTo>
                  <a:pt x="8288917" y="3246288"/>
                  <a:pt x="8385929" y="3411463"/>
                  <a:pt x="8328152" y="3746109"/>
                </a:cubicBezTo>
                <a:cubicBezTo>
                  <a:pt x="8360792" y="4279279"/>
                  <a:pt x="7986770" y="4619461"/>
                  <a:pt x="7533881" y="4692728"/>
                </a:cubicBezTo>
                <a:cubicBezTo>
                  <a:pt x="7096138" y="4671593"/>
                  <a:pt x="6926967" y="4706567"/>
                  <a:pt x="6571079" y="4692728"/>
                </a:cubicBezTo>
                <a:cubicBezTo>
                  <a:pt x="6142985" y="4600556"/>
                  <a:pt x="5917338" y="4674255"/>
                  <a:pt x="5608279" y="4692728"/>
                </a:cubicBezTo>
                <a:cubicBezTo>
                  <a:pt x="5236292" y="4694010"/>
                  <a:pt x="5070648" y="4711195"/>
                  <a:pt x="4578079" y="4692728"/>
                </a:cubicBezTo>
                <a:cubicBezTo>
                  <a:pt x="4367870" y="4710021"/>
                  <a:pt x="4235937" y="4692439"/>
                  <a:pt x="4087051" y="4692728"/>
                </a:cubicBezTo>
                <a:cubicBezTo>
                  <a:pt x="3938165" y="4693017"/>
                  <a:pt x="3769784" y="4680115"/>
                  <a:pt x="3615279" y="4692728"/>
                </a:cubicBezTo>
                <a:cubicBezTo>
                  <a:pt x="3396123" y="4768341"/>
                  <a:pt x="2919674" y="4673069"/>
                  <a:pt x="2719872" y="4692728"/>
                </a:cubicBezTo>
                <a:cubicBezTo>
                  <a:pt x="2547599" y="4614980"/>
                  <a:pt x="2097759" y="4704390"/>
                  <a:pt x="1824467" y="4692728"/>
                </a:cubicBezTo>
                <a:cubicBezTo>
                  <a:pt x="1610052" y="4674983"/>
                  <a:pt x="1301752" y="4765423"/>
                  <a:pt x="794270" y="4692728"/>
                </a:cubicBezTo>
                <a:cubicBezTo>
                  <a:pt x="429381" y="4556928"/>
                  <a:pt x="144575" y="4291888"/>
                  <a:pt x="0" y="3746109"/>
                </a:cubicBezTo>
                <a:cubicBezTo>
                  <a:pt x="64966" y="3424080"/>
                  <a:pt x="-30142" y="3104118"/>
                  <a:pt x="0" y="2812945"/>
                </a:cubicBezTo>
                <a:cubicBezTo>
                  <a:pt x="55527" y="2507489"/>
                  <a:pt x="-214" y="2134768"/>
                  <a:pt x="0" y="1823790"/>
                </a:cubicBezTo>
                <a:cubicBezTo>
                  <a:pt x="3378" y="1420671"/>
                  <a:pt x="-92103" y="1165553"/>
                  <a:pt x="0" y="946616"/>
                </a:cubicBezTo>
                <a:close/>
              </a:path>
              <a:path w="8328152" h="4692728" stroke="0" extrusionOk="0">
                <a:moveTo>
                  <a:pt x="0" y="946616"/>
                </a:moveTo>
                <a:cubicBezTo>
                  <a:pt x="33414" y="421604"/>
                  <a:pt x="371875" y="-107923"/>
                  <a:pt x="794270" y="0"/>
                </a:cubicBezTo>
                <a:cubicBezTo>
                  <a:pt x="1072147" y="2326"/>
                  <a:pt x="1628961" y="-34060"/>
                  <a:pt x="1824467" y="0"/>
                </a:cubicBezTo>
                <a:cubicBezTo>
                  <a:pt x="2042655" y="-6977"/>
                  <a:pt x="2387148" y="-81610"/>
                  <a:pt x="2652477" y="0"/>
                </a:cubicBezTo>
                <a:cubicBezTo>
                  <a:pt x="2932198" y="85866"/>
                  <a:pt x="3289331" y="7328"/>
                  <a:pt x="3480486" y="0"/>
                </a:cubicBezTo>
                <a:cubicBezTo>
                  <a:pt x="3631952" y="-20827"/>
                  <a:pt x="4199805" y="123050"/>
                  <a:pt x="4510684" y="0"/>
                </a:cubicBezTo>
                <a:cubicBezTo>
                  <a:pt x="4823016" y="35631"/>
                  <a:pt x="5145208" y="37166"/>
                  <a:pt x="5406089" y="0"/>
                </a:cubicBezTo>
                <a:cubicBezTo>
                  <a:pt x="5687020" y="57871"/>
                  <a:pt x="6252910" y="-154"/>
                  <a:pt x="6503684" y="0"/>
                </a:cubicBezTo>
                <a:cubicBezTo>
                  <a:pt x="6787848" y="65571"/>
                  <a:pt x="7244053" y="31378"/>
                  <a:pt x="7533881" y="0"/>
                </a:cubicBezTo>
                <a:cubicBezTo>
                  <a:pt x="7899000" y="-37847"/>
                  <a:pt x="8404951" y="381052"/>
                  <a:pt x="8328152" y="946616"/>
                </a:cubicBezTo>
                <a:cubicBezTo>
                  <a:pt x="8342714" y="1200605"/>
                  <a:pt x="8288545" y="1559064"/>
                  <a:pt x="8328152" y="1823790"/>
                </a:cubicBezTo>
                <a:cubicBezTo>
                  <a:pt x="8362105" y="1937913"/>
                  <a:pt x="8258104" y="2526353"/>
                  <a:pt x="8328152" y="2812945"/>
                </a:cubicBezTo>
                <a:cubicBezTo>
                  <a:pt x="8374923" y="3205290"/>
                  <a:pt x="8302272" y="3311903"/>
                  <a:pt x="8328152" y="3746109"/>
                </a:cubicBezTo>
                <a:cubicBezTo>
                  <a:pt x="8252706" y="4145362"/>
                  <a:pt x="7857563" y="4664505"/>
                  <a:pt x="7533881" y="4692728"/>
                </a:cubicBezTo>
                <a:cubicBezTo>
                  <a:pt x="7420205" y="4619811"/>
                  <a:pt x="6946169" y="4684472"/>
                  <a:pt x="6773267" y="4692728"/>
                </a:cubicBezTo>
                <a:cubicBezTo>
                  <a:pt x="6483365" y="4698836"/>
                  <a:pt x="6102279" y="4873416"/>
                  <a:pt x="5675674" y="4692728"/>
                </a:cubicBezTo>
                <a:cubicBezTo>
                  <a:pt x="5277498" y="4638798"/>
                  <a:pt x="5131271" y="4630433"/>
                  <a:pt x="4780269" y="4692728"/>
                </a:cubicBezTo>
                <a:cubicBezTo>
                  <a:pt x="4458112" y="4729289"/>
                  <a:pt x="4124878" y="4758392"/>
                  <a:pt x="3884863" y="4692728"/>
                </a:cubicBezTo>
                <a:cubicBezTo>
                  <a:pt x="3687065" y="4634765"/>
                  <a:pt x="3360939" y="4693895"/>
                  <a:pt x="2787269" y="4692728"/>
                </a:cubicBezTo>
                <a:cubicBezTo>
                  <a:pt x="2256160" y="4692692"/>
                  <a:pt x="2259070" y="4744206"/>
                  <a:pt x="1757072" y="4692728"/>
                </a:cubicBezTo>
                <a:cubicBezTo>
                  <a:pt x="1258257" y="4629684"/>
                  <a:pt x="963208" y="4781478"/>
                  <a:pt x="794270" y="4692728"/>
                </a:cubicBezTo>
                <a:cubicBezTo>
                  <a:pt x="347046" y="4699889"/>
                  <a:pt x="82151" y="4365674"/>
                  <a:pt x="0" y="3746109"/>
                </a:cubicBezTo>
                <a:cubicBezTo>
                  <a:pt x="22080" y="3451073"/>
                  <a:pt x="-36866" y="3332445"/>
                  <a:pt x="0" y="2812945"/>
                </a:cubicBezTo>
                <a:cubicBezTo>
                  <a:pt x="20411" y="2352427"/>
                  <a:pt x="10753" y="2359123"/>
                  <a:pt x="0" y="1907776"/>
                </a:cubicBezTo>
                <a:cubicBezTo>
                  <a:pt x="55405" y="1452557"/>
                  <a:pt x="-26216" y="1184416"/>
                  <a:pt x="0" y="946616"/>
                </a:cubicBezTo>
                <a:close/>
              </a:path>
              <a:path w="8328152" h="4692728" fill="none" stroke="0" extrusionOk="0">
                <a:moveTo>
                  <a:pt x="0" y="946616"/>
                </a:moveTo>
                <a:cubicBezTo>
                  <a:pt x="-31386" y="335549"/>
                  <a:pt x="440968" y="107295"/>
                  <a:pt x="794270" y="0"/>
                </a:cubicBezTo>
                <a:cubicBezTo>
                  <a:pt x="956036" y="109295"/>
                  <a:pt x="1294724" y="69832"/>
                  <a:pt x="1757072" y="0"/>
                </a:cubicBezTo>
                <a:cubicBezTo>
                  <a:pt x="2132600" y="40659"/>
                  <a:pt x="2180662" y="27895"/>
                  <a:pt x="2585081" y="0"/>
                </a:cubicBezTo>
                <a:cubicBezTo>
                  <a:pt x="2968689" y="-74353"/>
                  <a:pt x="3158665" y="-22084"/>
                  <a:pt x="3413091" y="0"/>
                </a:cubicBezTo>
                <a:cubicBezTo>
                  <a:pt x="3717086" y="-47957"/>
                  <a:pt x="4206855" y="16224"/>
                  <a:pt x="4443288" y="0"/>
                </a:cubicBezTo>
                <a:cubicBezTo>
                  <a:pt x="4685318" y="-60596"/>
                  <a:pt x="4942998" y="27945"/>
                  <a:pt x="5203901" y="0"/>
                </a:cubicBezTo>
                <a:cubicBezTo>
                  <a:pt x="5413198" y="-66186"/>
                  <a:pt x="5655967" y="-4475"/>
                  <a:pt x="6031910" y="0"/>
                </a:cubicBezTo>
                <a:cubicBezTo>
                  <a:pt x="6398903" y="23573"/>
                  <a:pt x="7132715" y="53955"/>
                  <a:pt x="7533881" y="0"/>
                </a:cubicBezTo>
                <a:cubicBezTo>
                  <a:pt x="7833734" y="-149719"/>
                  <a:pt x="8371433" y="181229"/>
                  <a:pt x="8328152" y="946616"/>
                </a:cubicBezTo>
                <a:cubicBezTo>
                  <a:pt x="8394163" y="1359691"/>
                  <a:pt x="8360087" y="1600779"/>
                  <a:pt x="8328152" y="1907776"/>
                </a:cubicBezTo>
                <a:cubicBezTo>
                  <a:pt x="8308271" y="2294671"/>
                  <a:pt x="8332196" y="2444519"/>
                  <a:pt x="8328152" y="2840940"/>
                </a:cubicBezTo>
                <a:cubicBezTo>
                  <a:pt x="8316663" y="3179382"/>
                  <a:pt x="8338158" y="3416362"/>
                  <a:pt x="8328152" y="3746109"/>
                </a:cubicBezTo>
                <a:cubicBezTo>
                  <a:pt x="8404877" y="4344455"/>
                  <a:pt x="7961659" y="4658903"/>
                  <a:pt x="7533881" y="4692728"/>
                </a:cubicBezTo>
                <a:cubicBezTo>
                  <a:pt x="7107968" y="4658180"/>
                  <a:pt x="6951383" y="4731085"/>
                  <a:pt x="6571079" y="4692728"/>
                </a:cubicBezTo>
                <a:cubicBezTo>
                  <a:pt x="6244229" y="4675589"/>
                  <a:pt x="5977138" y="4674829"/>
                  <a:pt x="5608279" y="4692728"/>
                </a:cubicBezTo>
                <a:cubicBezTo>
                  <a:pt x="5247038" y="4649466"/>
                  <a:pt x="5075646" y="4605968"/>
                  <a:pt x="4578079" y="4692728"/>
                </a:cubicBezTo>
                <a:cubicBezTo>
                  <a:pt x="4070665" y="4725593"/>
                  <a:pt x="3874823" y="4629502"/>
                  <a:pt x="3615279" y="4692728"/>
                </a:cubicBezTo>
                <a:cubicBezTo>
                  <a:pt x="3420188" y="4759379"/>
                  <a:pt x="2916524" y="4686733"/>
                  <a:pt x="2719872" y="4692728"/>
                </a:cubicBezTo>
                <a:cubicBezTo>
                  <a:pt x="2546794" y="4742355"/>
                  <a:pt x="2042760" y="4692645"/>
                  <a:pt x="1824467" y="4692728"/>
                </a:cubicBezTo>
                <a:cubicBezTo>
                  <a:pt x="1579795" y="4685312"/>
                  <a:pt x="1269953" y="4682259"/>
                  <a:pt x="794270" y="4692728"/>
                </a:cubicBezTo>
                <a:cubicBezTo>
                  <a:pt x="366425" y="4712290"/>
                  <a:pt x="173301" y="4271644"/>
                  <a:pt x="0" y="3746109"/>
                </a:cubicBezTo>
                <a:cubicBezTo>
                  <a:pt x="55593" y="3364148"/>
                  <a:pt x="22813" y="3076647"/>
                  <a:pt x="0" y="2812945"/>
                </a:cubicBezTo>
                <a:cubicBezTo>
                  <a:pt x="17041" y="2565523"/>
                  <a:pt x="27387" y="2168371"/>
                  <a:pt x="0" y="1823790"/>
                </a:cubicBezTo>
                <a:cubicBezTo>
                  <a:pt x="1141" y="1453647"/>
                  <a:pt x="-72944" y="1188266"/>
                  <a:pt x="0" y="946616"/>
                </a:cubicBezTo>
                <a:close/>
              </a:path>
              <a:path w="8328152" h="4692728" fill="none" stroke="0" extrusionOk="0">
                <a:moveTo>
                  <a:pt x="0" y="946616"/>
                </a:moveTo>
                <a:cubicBezTo>
                  <a:pt x="-19366" y="467302"/>
                  <a:pt x="404077" y="80913"/>
                  <a:pt x="794270" y="0"/>
                </a:cubicBezTo>
                <a:cubicBezTo>
                  <a:pt x="1009720" y="18253"/>
                  <a:pt x="1401215" y="7712"/>
                  <a:pt x="1757072" y="0"/>
                </a:cubicBezTo>
                <a:cubicBezTo>
                  <a:pt x="2125819" y="39514"/>
                  <a:pt x="2191241" y="28725"/>
                  <a:pt x="2585081" y="0"/>
                </a:cubicBezTo>
                <a:cubicBezTo>
                  <a:pt x="2954880" y="-45508"/>
                  <a:pt x="3141142" y="61694"/>
                  <a:pt x="3413091" y="0"/>
                </a:cubicBezTo>
                <a:cubicBezTo>
                  <a:pt x="3745358" y="-79248"/>
                  <a:pt x="4227351" y="44450"/>
                  <a:pt x="4443288" y="0"/>
                </a:cubicBezTo>
                <a:cubicBezTo>
                  <a:pt x="4687419" y="-21016"/>
                  <a:pt x="4997390" y="-5835"/>
                  <a:pt x="5203901" y="0"/>
                </a:cubicBezTo>
                <a:cubicBezTo>
                  <a:pt x="5386019" y="34208"/>
                  <a:pt x="5711135" y="-55929"/>
                  <a:pt x="6031910" y="0"/>
                </a:cubicBezTo>
                <a:cubicBezTo>
                  <a:pt x="6257971" y="-84726"/>
                  <a:pt x="7137276" y="-10815"/>
                  <a:pt x="7533881" y="0"/>
                </a:cubicBezTo>
                <a:cubicBezTo>
                  <a:pt x="7877957" y="-201514"/>
                  <a:pt x="8349821" y="316856"/>
                  <a:pt x="8328152" y="946616"/>
                </a:cubicBezTo>
                <a:cubicBezTo>
                  <a:pt x="8370361" y="1421030"/>
                  <a:pt x="8365106" y="1571966"/>
                  <a:pt x="8328152" y="1907776"/>
                </a:cubicBezTo>
                <a:cubicBezTo>
                  <a:pt x="8236973" y="2246584"/>
                  <a:pt x="8339385" y="2415626"/>
                  <a:pt x="8328152" y="2840940"/>
                </a:cubicBezTo>
                <a:cubicBezTo>
                  <a:pt x="8286518" y="3219218"/>
                  <a:pt x="8338448" y="3452674"/>
                  <a:pt x="8328152" y="3746109"/>
                </a:cubicBezTo>
                <a:cubicBezTo>
                  <a:pt x="8414859" y="4247290"/>
                  <a:pt x="7966850" y="4736154"/>
                  <a:pt x="7533881" y="4692728"/>
                </a:cubicBezTo>
                <a:cubicBezTo>
                  <a:pt x="7097497" y="4695596"/>
                  <a:pt x="6961129" y="4690049"/>
                  <a:pt x="6571079" y="4692728"/>
                </a:cubicBezTo>
                <a:cubicBezTo>
                  <a:pt x="6225364" y="4629916"/>
                  <a:pt x="5851562" y="4656288"/>
                  <a:pt x="5608279" y="4692728"/>
                </a:cubicBezTo>
                <a:cubicBezTo>
                  <a:pt x="5227214" y="4673118"/>
                  <a:pt x="5077267" y="4672213"/>
                  <a:pt x="4578079" y="4692728"/>
                </a:cubicBezTo>
                <a:cubicBezTo>
                  <a:pt x="4439762" y="4684960"/>
                  <a:pt x="4334447" y="4696798"/>
                  <a:pt x="4096679" y="4692728"/>
                </a:cubicBezTo>
                <a:cubicBezTo>
                  <a:pt x="3858911" y="4688658"/>
                  <a:pt x="3854107" y="4691754"/>
                  <a:pt x="3615279" y="4692728"/>
                </a:cubicBezTo>
                <a:cubicBezTo>
                  <a:pt x="3415384" y="4795310"/>
                  <a:pt x="2870050" y="4636200"/>
                  <a:pt x="2719872" y="4692728"/>
                </a:cubicBezTo>
                <a:cubicBezTo>
                  <a:pt x="2501279" y="4704342"/>
                  <a:pt x="2088544" y="4719478"/>
                  <a:pt x="1824467" y="4692728"/>
                </a:cubicBezTo>
                <a:cubicBezTo>
                  <a:pt x="1574949" y="4674550"/>
                  <a:pt x="1339368" y="4733930"/>
                  <a:pt x="794270" y="4692728"/>
                </a:cubicBezTo>
                <a:cubicBezTo>
                  <a:pt x="390211" y="4568900"/>
                  <a:pt x="192419" y="4298757"/>
                  <a:pt x="0" y="3746109"/>
                </a:cubicBezTo>
                <a:cubicBezTo>
                  <a:pt x="11241" y="3440228"/>
                  <a:pt x="-92881" y="3084713"/>
                  <a:pt x="0" y="2812945"/>
                </a:cubicBezTo>
                <a:cubicBezTo>
                  <a:pt x="18483" y="2554758"/>
                  <a:pt x="-25468" y="2244441"/>
                  <a:pt x="0" y="1823790"/>
                </a:cubicBezTo>
                <a:cubicBezTo>
                  <a:pt x="-28785" y="1514766"/>
                  <a:pt x="-44554" y="1175696"/>
                  <a:pt x="0" y="946616"/>
                </a:cubicBezTo>
                <a:close/>
              </a:path>
            </a:pathLst>
          </a:custGeom>
          <a:solidFill>
            <a:srgbClr val="FFFF00">
              <a:alpha val="94902"/>
            </a:srgbClr>
          </a:solidFill>
          <a:ln w="38100">
            <a:solidFill>
              <a:srgbClr val="002060"/>
            </a:solidFill>
            <a:extLst>
              <a:ext uri="{C807C97D-BFC1-408E-A445-0C87EB9F89A2}">
                <ask:lineSketchStyleProps xmlns:ask="http://schemas.microsoft.com/office/drawing/2018/sketchyshapes" sd="2129858240">
                  <a:custGeom>
                    <a:avLst/>
                    <a:gdLst>
                      <a:gd name="connsiteX0" fmla="*/ 0 w 8328152"/>
                      <a:gd name="connsiteY0" fmla="*/ 569789 h 2824655"/>
                      <a:gd name="connsiteX1" fmla="*/ 794270 w 8328152"/>
                      <a:gd name="connsiteY1" fmla="*/ 0 h 2824655"/>
                      <a:gd name="connsiteX2" fmla="*/ 1757072 w 8328152"/>
                      <a:gd name="connsiteY2" fmla="*/ 0 h 2824655"/>
                      <a:gd name="connsiteX3" fmla="*/ 2585081 w 8328152"/>
                      <a:gd name="connsiteY3" fmla="*/ 0 h 2824655"/>
                      <a:gd name="connsiteX4" fmla="*/ 3413091 w 8328152"/>
                      <a:gd name="connsiteY4" fmla="*/ 0 h 2824655"/>
                      <a:gd name="connsiteX5" fmla="*/ 4443288 w 8328152"/>
                      <a:gd name="connsiteY5" fmla="*/ 0 h 2824655"/>
                      <a:gd name="connsiteX6" fmla="*/ 5203901 w 8328152"/>
                      <a:gd name="connsiteY6" fmla="*/ 0 h 2824655"/>
                      <a:gd name="connsiteX7" fmla="*/ 6031910 w 8328152"/>
                      <a:gd name="connsiteY7" fmla="*/ 0 h 2824655"/>
                      <a:gd name="connsiteX8" fmla="*/ 7533881 w 8328152"/>
                      <a:gd name="connsiteY8" fmla="*/ 0 h 2824655"/>
                      <a:gd name="connsiteX9" fmla="*/ 8328152 w 8328152"/>
                      <a:gd name="connsiteY9" fmla="*/ 569789 h 2824655"/>
                      <a:gd name="connsiteX10" fmla="*/ 8328152 w 8328152"/>
                      <a:gd name="connsiteY10" fmla="*/ 1148332 h 2824655"/>
                      <a:gd name="connsiteX11" fmla="*/ 8328152 w 8328152"/>
                      <a:gd name="connsiteY11" fmla="*/ 1710024 h 2824655"/>
                      <a:gd name="connsiteX12" fmla="*/ 8328152 w 8328152"/>
                      <a:gd name="connsiteY12" fmla="*/ 2254865 h 2824655"/>
                      <a:gd name="connsiteX13" fmla="*/ 7533881 w 8328152"/>
                      <a:gd name="connsiteY13" fmla="*/ 2824655 h 2824655"/>
                      <a:gd name="connsiteX14" fmla="*/ 6571079 w 8328152"/>
                      <a:gd name="connsiteY14" fmla="*/ 2824655 h 2824655"/>
                      <a:gd name="connsiteX15" fmla="*/ 5608279 w 8328152"/>
                      <a:gd name="connsiteY15" fmla="*/ 2824655 h 2824655"/>
                      <a:gd name="connsiteX16" fmla="*/ 4578079 w 8328152"/>
                      <a:gd name="connsiteY16" fmla="*/ 2824655 h 2824655"/>
                      <a:gd name="connsiteX17" fmla="*/ 3615279 w 8328152"/>
                      <a:gd name="connsiteY17" fmla="*/ 2824655 h 2824655"/>
                      <a:gd name="connsiteX18" fmla="*/ 2719872 w 8328152"/>
                      <a:gd name="connsiteY18" fmla="*/ 2824655 h 2824655"/>
                      <a:gd name="connsiteX19" fmla="*/ 1824467 w 8328152"/>
                      <a:gd name="connsiteY19" fmla="*/ 2824655 h 2824655"/>
                      <a:gd name="connsiteX20" fmla="*/ 794270 w 8328152"/>
                      <a:gd name="connsiteY20" fmla="*/ 2824655 h 2824655"/>
                      <a:gd name="connsiteX21" fmla="*/ 0 w 8328152"/>
                      <a:gd name="connsiteY21" fmla="*/ 2254865 h 2824655"/>
                      <a:gd name="connsiteX22" fmla="*/ 0 w 8328152"/>
                      <a:gd name="connsiteY22" fmla="*/ 1693173 h 2824655"/>
                      <a:gd name="connsiteX23" fmla="*/ 0 w 8328152"/>
                      <a:gd name="connsiteY23" fmla="*/ 1097779 h 2824655"/>
                      <a:gd name="connsiteX24" fmla="*/ 0 w 8328152"/>
                      <a:gd name="connsiteY24" fmla="*/ 569789 h 2824655"/>
                      <a:gd name="connsiteX0" fmla="*/ 0 w 8328152"/>
                      <a:gd name="connsiteY0" fmla="*/ 569789 h 2824655"/>
                      <a:gd name="connsiteX1" fmla="*/ 794270 w 8328152"/>
                      <a:gd name="connsiteY1" fmla="*/ 0 h 2824655"/>
                      <a:gd name="connsiteX2" fmla="*/ 1824467 w 8328152"/>
                      <a:gd name="connsiteY2" fmla="*/ 0 h 2824655"/>
                      <a:gd name="connsiteX3" fmla="*/ 2652477 w 8328152"/>
                      <a:gd name="connsiteY3" fmla="*/ 0 h 2824655"/>
                      <a:gd name="connsiteX4" fmla="*/ 3480486 w 8328152"/>
                      <a:gd name="connsiteY4" fmla="*/ 0 h 2824655"/>
                      <a:gd name="connsiteX5" fmla="*/ 4510684 w 8328152"/>
                      <a:gd name="connsiteY5" fmla="*/ 0 h 2824655"/>
                      <a:gd name="connsiteX6" fmla="*/ 5406089 w 8328152"/>
                      <a:gd name="connsiteY6" fmla="*/ 0 h 2824655"/>
                      <a:gd name="connsiteX7" fmla="*/ 6503684 w 8328152"/>
                      <a:gd name="connsiteY7" fmla="*/ 0 h 2824655"/>
                      <a:gd name="connsiteX8" fmla="*/ 7533881 w 8328152"/>
                      <a:gd name="connsiteY8" fmla="*/ 0 h 2824655"/>
                      <a:gd name="connsiteX9" fmla="*/ 8328152 w 8328152"/>
                      <a:gd name="connsiteY9" fmla="*/ 569789 h 2824655"/>
                      <a:gd name="connsiteX10" fmla="*/ 8328152 w 8328152"/>
                      <a:gd name="connsiteY10" fmla="*/ 1097779 h 2824655"/>
                      <a:gd name="connsiteX11" fmla="*/ 8328152 w 8328152"/>
                      <a:gd name="connsiteY11" fmla="*/ 1693173 h 2824655"/>
                      <a:gd name="connsiteX12" fmla="*/ 8328152 w 8328152"/>
                      <a:gd name="connsiteY12" fmla="*/ 2254865 h 2824655"/>
                      <a:gd name="connsiteX13" fmla="*/ 7533881 w 8328152"/>
                      <a:gd name="connsiteY13" fmla="*/ 2824655 h 2824655"/>
                      <a:gd name="connsiteX14" fmla="*/ 6773267 w 8328152"/>
                      <a:gd name="connsiteY14" fmla="*/ 2824655 h 2824655"/>
                      <a:gd name="connsiteX15" fmla="*/ 5675674 w 8328152"/>
                      <a:gd name="connsiteY15" fmla="*/ 2824655 h 2824655"/>
                      <a:gd name="connsiteX16" fmla="*/ 4780269 w 8328152"/>
                      <a:gd name="connsiteY16" fmla="*/ 2824655 h 2824655"/>
                      <a:gd name="connsiteX17" fmla="*/ 3884863 w 8328152"/>
                      <a:gd name="connsiteY17" fmla="*/ 2824655 h 2824655"/>
                      <a:gd name="connsiteX18" fmla="*/ 2787269 w 8328152"/>
                      <a:gd name="connsiteY18" fmla="*/ 2824655 h 2824655"/>
                      <a:gd name="connsiteX19" fmla="*/ 1757072 w 8328152"/>
                      <a:gd name="connsiteY19" fmla="*/ 2824655 h 2824655"/>
                      <a:gd name="connsiteX20" fmla="*/ 794270 w 8328152"/>
                      <a:gd name="connsiteY20" fmla="*/ 2824655 h 2824655"/>
                      <a:gd name="connsiteX21" fmla="*/ 0 w 8328152"/>
                      <a:gd name="connsiteY21" fmla="*/ 2254865 h 2824655"/>
                      <a:gd name="connsiteX22" fmla="*/ 0 w 8328152"/>
                      <a:gd name="connsiteY22" fmla="*/ 1693173 h 2824655"/>
                      <a:gd name="connsiteX23" fmla="*/ 0 w 8328152"/>
                      <a:gd name="connsiteY23" fmla="*/ 1148332 h 2824655"/>
                      <a:gd name="connsiteX24" fmla="*/ 0 w 8328152"/>
                      <a:gd name="connsiteY24" fmla="*/ 569789 h 2824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328152" h="2824655" fill="none" extrusionOk="0">
                        <a:moveTo>
                          <a:pt x="0" y="569789"/>
                        </a:moveTo>
                        <a:cubicBezTo>
                          <a:pt x="-21173" y="248015"/>
                          <a:pt x="350344" y="-9090"/>
                          <a:pt x="794270" y="0"/>
                        </a:cubicBezTo>
                        <a:cubicBezTo>
                          <a:pt x="1032902" y="10698"/>
                          <a:pt x="1423440" y="-4390"/>
                          <a:pt x="1757072" y="0"/>
                        </a:cubicBezTo>
                        <a:cubicBezTo>
                          <a:pt x="2122947" y="24800"/>
                          <a:pt x="2193602" y="16728"/>
                          <a:pt x="2585081" y="0"/>
                        </a:cubicBezTo>
                        <a:cubicBezTo>
                          <a:pt x="2966687" y="-27930"/>
                          <a:pt x="3134466" y="40816"/>
                          <a:pt x="3413091" y="0"/>
                        </a:cubicBezTo>
                        <a:cubicBezTo>
                          <a:pt x="3736167" y="-46266"/>
                          <a:pt x="4192265" y="44495"/>
                          <a:pt x="4443288" y="0"/>
                        </a:cubicBezTo>
                        <a:cubicBezTo>
                          <a:pt x="4693118" y="-6120"/>
                          <a:pt x="5003799" y="-8121"/>
                          <a:pt x="5203901" y="0"/>
                        </a:cubicBezTo>
                        <a:cubicBezTo>
                          <a:pt x="5374082" y="42398"/>
                          <a:pt x="5696635" y="-42277"/>
                          <a:pt x="6031910" y="0"/>
                        </a:cubicBezTo>
                        <a:cubicBezTo>
                          <a:pt x="6304211" y="-51668"/>
                          <a:pt x="7195172" y="9147"/>
                          <a:pt x="7533881" y="0"/>
                        </a:cubicBezTo>
                        <a:cubicBezTo>
                          <a:pt x="7926784" y="-121037"/>
                          <a:pt x="8300925" y="212482"/>
                          <a:pt x="8328152" y="569789"/>
                        </a:cubicBezTo>
                        <a:cubicBezTo>
                          <a:pt x="8369739" y="857797"/>
                          <a:pt x="8345508" y="943735"/>
                          <a:pt x="8328152" y="1148332"/>
                        </a:cubicBezTo>
                        <a:cubicBezTo>
                          <a:pt x="8289250" y="1339501"/>
                          <a:pt x="8336594" y="1475806"/>
                          <a:pt x="8328152" y="1710024"/>
                        </a:cubicBezTo>
                        <a:cubicBezTo>
                          <a:pt x="8299854" y="1952954"/>
                          <a:pt x="8346878" y="2054940"/>
                          <a:pt x="8328152" y="2254865"/>
                        </a:cubicBezTo>
                        <a:cubicBezTo>
                          <a:pt x="8366639" y="2565017"/>
                          <a:pt x="7961120" y="2792378"/>
                          <a:pt x="7533881" y="2824655"/>
                        </a:cubicBezTo>
                        <a:cubicBezTo>
                          <a:pt x="7108471" y="2822375"/>
                          <a:pt x="6950721" y="2836035"/>
                          <a:pt x="6571079" y="2824655"/>
                        </a:cubicBezTo>
                        <a:cubicBezTo>
                          <a:pt x="6187562" y="2757023"/>
                          <a:pt x="5882839" y="2838391"/>
                          <a:pt x="5608279" y="2824655"/>
                        </a:cubicBezTo>
                        <a:cubicBezTo>
                          <a:pt x="5257301" y="2801491"/>
                          <a:pt x="5075371" y="2827093"/>
                          <a:pt x="4578079" y="2824655"/>
                        </a:cubicBezTo>
                        <a:cubicBezTo>
                          <a:pt x="4084837" y="2821269"/>
                          <a:pt x="3841667" y="2829443"/>
                          <a:pt x="3615279" y="2824655"/>
                        </a:cubicBezTo>
                        <a:cubicBezTo>
                          <a:pt x="3403042" y="2870273"/>
                          <a:pt x="2912631" y="2800265"/>
                          <a:pt x="2719872" y="2824655"/>
                        </a:cubicBezTo>
                        <a:cubicBezTo>
                          <a:pt x="2518682" y="2810346"/>
                          <a:pt x="2082604" y="2835693"/>
                          <a:pt x="1824467" y="2824655"/>
                        </a:cubicBezTo>
                        <a:cubicBezTo>
                          <a:pt x="1598074" y="2800973"/>
                          <a:pt x="1313564" y="2861756"/>
                          <a:pt x="794270" y="2824655"/>
                        </a:cubicBezTo>
                        <a:cubicBezTo>
                          <a:pt x="410074" y="2785777"/>
                          <a:pt x="151877" y="2551791"/>
                          <a:pt x="0" y="2254865"/>
                        </a:cubicBezTo>
                        <a:cubicBezTo>
                          <a:pt x="46874" y="2058585"/>
                          <a:pt x="-26974" y="1860053"/>
                          <a:pt x="0" y="1693173"/>
                        </a:cubicBezTo>
                        <a:cubicBezTo>
                          <a:pt x="13242" y="1528939"/>
                          <a:pt x="24445" y="1327176"/>
                          <a:pt x="0" y="1097779"/>
                        </a:cubicBezTo>
                        <a:cubicBezTo>
                          <a:pt x="-21818" y="877607"/>
                          <a:pt x="-37698" y="712246"/>
                          <a:pt x="0" y="569789"/>
                        </a:cubicBezTo>
                        <a:close/>
                      </a:path>
                      <a:path w="8328152" h="2824655" stroke="0" extrusionOk="0">
                        <a:moveTo>
                          <a:pt x="0" y="569789"/>
                        </a:moveTo>
                        <a:cubicBezTo>
                          <a:pt x="34415" y="275985"/>
                          <a:pt x="348985" y="-53183"/>
                          <a:pt x="794270" y="0"/>
                        </a:cubicBezTo>
                        <a:cubicBezTo>
                          <a:pt x="1082723" y="-34369"/>
                          <a:pt x="1578243" y="-34258"/>
                          <a:pt x="1824467" y="0"/>
                        </a:cubicBezTo>
                        <a:cubicBezTo>
                          <a:pt x="2051421" y="-2579"/>
                          <a:pt x="2399427" y="-48796"/>
                          <a:pt x="2652477" y="0"/>
                        </a:cubicBezTo>
                        <a:cubicBezTo>
                          <a:pt x="2944535" y="32276"/>
                          <a:pt x="3296586" y="7314"/>
                          <a:pt x="3480486" y="0"/>
                        </a:cubicBezTo>
                        <a:cubicBezTo>
                          <a:pt x="3622670" y="-15082"/>
                          <a:pt x="4166589" y="29412"/>
                          <a:pt x="4510684" y="0"/>
                        </a:cubicBezTo>
                        <a:cubicBezTo>
                          <a:pt x="4818115" y="18466"/>
                          <a:pt x="5147218" y="-16320"/>
                          <a:pt x="5406089" y="0"/>
                        </a:cubicBezTo>
                        <a:cubicBezTo>
                          <a:pt x="5707135" y="31899"/>
                          <a:pt x="6244562" y="36736"/>
                          <a:pt x="6503684" y="0"/>
                        </a:cubicBezTo>
                        <a:cubicBezTo>
                          <a:pt x="6812881" y="35646"/>
                          <a:pt x="7187069" y="38439"/>
                          <a:pt x="7533881" y="0"/>
                        </a:cubicBezTo>
                        <a:cubicBezTo>
                          <a:pt x="7877295" y="31761"/>
                          <a:pt x="8401388" y="161441"/>
                          <a:pt x="8328152" y="569789"/>
                        </a:cubicBezTo>
                        <a:cubicBezTo>
                          <a:pt x="8332545" y="713122"/>
                          <a:pt x="8295783" y="968102"/>
                          <a:pt x="8328152" y="1097779"/>
                        </a:cubicBezTo>
                        <a:cubicBezTo>
                          <a:pt x="8371827" y="1190391"/>
                          <a:pt x="8307772" y="1512969"/>
                          <a:pt x="8328152" y="1693173"/>
                        </a:cubicBezTo>
                        <a:cubicBezTo>
                          <a:pt x="8358573" y="1930417"/>
                          <a:pt x="8327272" y="1994917"/>
                          <a:pt x="8328152" y="2254865"/>
                        </a:cubicBezTo>
                        <a:cubicBezTo>
                          <a:pt x="8327817" y="2471685"/>
                          <a:pt x="7886114" y="2768397"/>
                          <a:pt x="7533881" y="2824655"/>
                        </a:cubicBezTo>
                        <a:cubicBezTo>
                          <a:pt x="7404336" y="2800848"/>
                          <a:pt x="6943392" y="2828713"/>
                          <a:pt x="6773267" y="2824655"/>
                        </a:cubicBezTo>
                        <a:cubicBezTo>
                          <a:pt x="6511970" y="2848596"/>
                          <a:pt x="6051666" y="2909113"/>
                          <a:pt x="5675674" y="2824655"/>
                        </a:cubicBezTo>
                        <a:cubicBezTo>
                          <a:pt x="5272624" y="2803444"/>
                          <a:pt x="5099847" y="2804585"/>
                          <a:pt x="4780269" y="2824655"/>
                        </a:cubicBezTo>
                        <a:cubicBezTo>
                          <a:pt x="4443722" y="2818938"/>
                          <a:pt x="4152954" y="2859352"/>
                          <a:pt x="3884863" y="2824655"/>
                        </a:cubicBezTo>
                        <a:cubicBezTo>
                          <a:pt x="3639990" y="2763942"/>
                          <a:pt x="3345889" y="2806915"/>
                          <a:pt x="2787269" y="2824655"/>
                        </a:cubicBezTo>
                        <a:cubicBezTo>
                          <a:pt x="2248853" y="2828114"/>
                          <a:pt x="2266690" y="2851637"/>
                          <a:pt x="1757072" y="2824655"/>
                        </a:cubicBezTo>
                        <a:cubicBezTo>
                          <a:pt x="1264520" y="2816040"/>
                          <a:pt x="997560" y="2861455"/>
                          <a:pt x="794270" y="2824655"/>
                        </a:cubicBezTo>
                        <a:cubicBezTo>
                          <a:pt x="368098" y="2772367"/>
                          <a:pt x="8740" y="2610462"/>
                          <a:pt x="0" y="2254865"/>
                        </a:cubicBezTo>
                        <a:cubicBezTo>
                          <a:pt x="13735" y="2078112"/>
                          <a:pt x="-42837" y="1987533"/>
                          <a:pt x="0" y="1693173"/>
                        </a:cubicBezTo>
                        <a:cubicBezTo>
                          <a:pt x="20169" y="1417708"/>
                          <a:pt x="8293" y="1420339"/>
                          <a:pt x="0" y="1148332"/>
                        </a:cubicBezTo>
                        <a:cubicBezTo>
                          <a:pt x="11665" y="873472"/>
                          <a:pt x="-816" y="731187"/>
                          <a:pt x="0" y="569789"/>
                        </a:cubicBezTo>
                        <a:close/>
                      </a:path>
                      <a:path w="8328152" h="2824655" fill="none" stroke="0" extrusionOk="0">
                        <a:moveTo>
                          <a:pt x="0" y="569789"/>
                        </a:moveTo>
                        <a:cubicBezTo>
                          <a:pt x="-17066" y="229733"/>
                          <a:pt x="435984" y="101292"/>
                          <a:pt x="794270" y="0"/>
                        </a:cubicBezTo>
                        <a:cubicBezTo>
                          <a:pt x="951837" y="16931"/>
                          <a:pt x="1335097" y="9457"/>
                          <a:pt x="1757072" y="0"/>
                        </a:cubicBezTo>
                        <a:cubicBezTo>
                          <a:pt x="2130699" y="24501"/>
                          <a:pt x="2177339" y="23180"/>
                          <a:pt x="2585081" y="0"/>
                        </a:cubicBezTo>
                        <a:cubicBezTo>
                          <a:pt x="2949801" y="-16818"/>
                          <a:pt x="3150624" y="-2419"/>
                          <a:pt x="3413091" y="0"/>
                        </a:cubicBezTo>
                        <a:cubicBezTo>
                          <a:pt x="3719670" y="-21802"/>
                          <a:pt x="4226532" y="7168"/>
                          <a:pt x="4443288" y="0"/>
                        </a:cubicBezTo>
                        <a:cubicBezTo>
                          <a:pt x="4649804" y="-62610"/>
                          <a:pt x="4951204" y="20889"/>
                          <a:pt x="5203901" y="0"/>
                        </a:cubicBezTo>
                        <a:cubicBezTo>
                          <a:pt x="5442205" y="-41593"/>
                          <a:pt x="5691790" y="20272"/>
                          <a:pt x="6031910" y="0"/>
                        </a:cubicBezTo>
                        <a:cubicBezTo>
                          <a:pt x="6301828" y="-11789"/>
                          <a:pt x="7044373" y="8744"/>
                          <a:pt x="7533881" y="0"/>
                        </a:cubicBezTo>
                        <a:cubicBezTo>
                          <a:pt x="7915480" y="-67307"/>
                          <a:pt x="8319901" y="188843"/>
                          <a:pt x="8328152" y="569789"/>
                        </a:cubicBezTo>
                        <a:cubicBezTo>
                          <a:pt x="8359585" y="826763"/>
                          <a:pt x="8369103" y="944493"/>
                          <a:pt x="8328152" y="1148332"/>
                        </a:cubicBezTo>
                        <a:cubicBezTo>
                          <a:pt x="8292525" y="1360758"/>
                          <a:pt x="8339417" y="1475148"/>
                          <a:pt x="8328152" y="1710024"/>
                        </a:cubicBezTo>
                        <a:cubicBezTo>
                          <a:pt x="8306592" y="1918834"/>
                          <a:pt x="8326359" y="2070763"/>
                          <a:pt x="8328152" y="2254865"/>
                        </a:cubicBezTo>
                        <a:cubicBezTo>
                          <a:pt x="8401186" y="2556341"/>
                          <a:pt x="7935224" y="2846357"/>
                          <a:pt x="7533881" y="2824655"/>
                        </a:cubicBezTo>
                        <a:cubicBezTo>
                          <a:pt x="7096916" y="2811548"/>
                          <a:pt x="6939729" y="2828243"/>
                          <a:pt x="6571079" y="2824655"/>
                        </a:cubicBezTo>
                        <a:cubicBezTo>
                          <a:pt x="6232958" y="2819139"/>
                          <a:pt x="5943116" y="2841464"/>
                          <a:pt x="5608279" y="2824655"/>
                        </a:cubicBezTo>
                        <a:cubicBezTo>
                          <a:pt x="5247843" y="2809223"/>
                          <a:pt x="5068993" y="2796212"/>
                          <a:pt x="4578079" y="2824655"/>
                        </a:cubicBezTo>
                        <a:cubicBezTo>
                          <a:pt x="4067407" y="2850349"/>
                          <a:pt x="3864857" y="2803602"/>
                          <a:pt x="3615279" y="2824655"/>
                        </a:cubicBezTo>
                        <a:cubicBezTo>
                          <a:pt x="3422035" y="2861759"/>
                          <a:pt x="2927009" y="2832508"/>
                          <a:pt x="2719872" y="2824655"/>
                        </a:cubicBezTo>
                        <a:cubicBezTo>
                          <a:pt x="2543651" y="2863435"/>
                          <a:pt x="2009563" y="2836182"/>
                          <a:pt x="1824467" y="2824655"/>
                        </a:cubicBezTo>
                        <a:cubicBezTo>
                          <a:pt x="1588703" y="2839814"/>
                          <a:pt x="1305414" y="2823569"/>
                          <a:pt x="794270" y="2824655"/>
                        </a:cubicBezTo>
                        <a:cubicBezTo>
                          <a:pt x="354245" y="2866136"/>
                          <a:pt x="144588" y="2532945"/>
                          <a:pt x="0" y="2254865"/>
                        </a:cubicBezTo>
                        <a:cubicBezTo>
                          <a:pt x="24290" y="2006971"/>
                          <a:pt x="-1622" y="1855306"/>
                          <a:pt x="0" y="1693173"/>
                        </a:cubicBezTo>
                        <a:cubicBezTo>
                          <a:pt x="-16225" y="1557229"/>
                          <a:pt x="9283" y="1317445"/>
                          <a:pt x="0" y="1097779"/>
                        </a:cubicBezTo>
                        <a:cubicBezTo>
                          <a:pt x="-16805" y="901394"/>
                          <a:pt x="-56029" y="721660"/>
                          <a:pt x="0" y="569789"/>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757748" algn="just" defTabSz="1219170">
              <a:lnSpc>
                <a:spcPct val="150000"/>
              </a:lnSpc>
              <a:buClr>
                <a:srgbClr val="000000"/>
              </a:buClr>
            </a:pPr>
            <a:r>
              <a:rPr lang="en-US" sz="3200" kern="0" dirty="0">
                <a:solidFill>
                  <a:srgbClr val="000000"/>
                </a:solidFill>
                <a:latin typeface="UTM Avo" panose="02040603050506020204" pitchFamily="18" charset="0"/>
                <a:cs typeface="Calibri" panose="020F0502020204030204" pitchFamily="34" charset="0"/>
                <a:sym typeface="Arial"/>
              </a:rPr>
              <a:t>Khi </a:t>
            </a:r>
            <a:r>
              <a:rPr lang="en-US" sz="3200" kern="0" dirty="0" err="1">
                <a:solidFill>
                  <a:srgbClr val="000000"/>
                </a:solidFill>
                <a:latin typeface="UTM Avo" panose="02040603050506020204" pitchFamily="18" charset="0"/>
                <a:cs typeface="Calibri" panose="020F0502020204030204" pitchFamily="34" charset="0"/>
                <a:sym typeface="Arial"/>
              </a:rPr>
              <a:t>thực</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hiện</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tra</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cứu</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kiến</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thức</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trên</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mạng</a:t>
            </a:r>
            <a:r>
              <a:rPr lang="en-US" sz="3200" kern="0" dirty="0">
                <a:solidFill>
                  <a:srgbClr val="000000"/>
                </a:solidFill>
                <a:latin typeface="UTM Avo" panose="02040603050506020204" pitchFamily="18" charset="0"/>
                <a:cs typeface="Calibri" panose="020F0502020204030204" pitchFamily="34" charset="0"/>
                <a:sym typeface="Arial"/>
              </a:rPr>
              <a:t> in-</a:t>
            </a:r>
            <a:r>
              <a:rPr lang="en-US" sz="3200" kern="0" dirty="0" err="1">
                <a:solidFill>
                  <a:srgbClr val="000000"/>
                </a:solidFill>
                <a:latin typeface="UTM Avo" panose="02040603050506020204" pitchFamily="18" charset="0"/>
                <a:cs typeface="Calibri" panose="020F0502020204030204" pitchFamily="34" charset="0"/>
                <a:sym typeface="Arial"/>
              </a:rPr>
              <a:t>tơ</a:t>
            </a:r>
            <a:r>
              <a:rPr lang="en-US" sz="3200" kern="0" dirty="0">
                <a:solidFill>
                  <a:srgbClr val="000000"/>
                </a:solidFill>
                <a:latin typeface="UTM Avo" panose="02040603050506020204" pitchFamily="18" charset="0"/>
                <a:cs typeface="Calibri" panose="020F0502020204030204" pitchFamily="34" charset="0"/>
                <a:sym typeface="Arial"/>
              </a:rPr>
              <a:t>-</a:t>
            </a:r>
            <a:r>
              <a:rPr lang="en-US" sz="3200" kern="0" dirty="0" err="1">
                <a:solidFill>
                  <a:srgbClr val="000000"/>
                </a:solidFill>
                <a:latin typeface="UTM Avo" panose="02040603050506020204" pitchFamily="18" charset="0"/>
                <a:cs typeface="Calibri" panose="020F0502020204030204" pitchFamily="34" charset="0"/>
                <a:sym typeface="Arial"/>
              </a:rPr>
              <a:t>nét</a:t>
            </a:r>
            <a:r>
              <a:rPr lang="en-US" sz="3200" kern="0" dirty="0">
                <a:solidFill>
                  <a:srgbClr val="000000"/>
                </a:solidFill>
                <a:latin typeface="UTM Avo" panose="02040603050506020204" pitchFamily="18" charset="0"/>
                <a:cs typeface="Calibri" panose="020F0502020204030204" pitchFamily="34" charset="0"/>
                <a:sym typeface="Arial"/>
              </a:rPr>
              <a:t>, ta </a:t>
            </a:r>
            <a:r>
              <a:rPr lang="en-US" sz="3200" kern="0" dirty="0" err="1">
                <a:solidFill>
                  <a:srgbClr val="000000"/>
                </a:solidFill>
                <a:latin typeface="UTM Avo" panose="02040603050506020204" pitchFamily="18" charset="0"/>
                <a:cs typeface="Calibri" panose="020F0502020204030204" pitchFamily="34" charset="0"/>
                <a:sym typeface="Arial"/>
              </a:rPr>
              <a:t>cần</a:t>
            </a:r>
            <a:r>
              <a:rPr lang="en-US" sz="3200" kern="0" dirty="0">
                <a:solidFill>
                  <a:srgbClr val="000000"/>
                </a:solidFill>
                <a:latin typeface="UTM Avo" panose="02040603050506020204" pitchFamily="18" charset="0"/>
                <a:cs typeface="Calibri" panose="020F0502020204030204" pitchFamily="34" charset="0"/>
                <a:sym typeface="Arial"/>
              </a:rPr>
              <a:t>:</a:t>
            </a:r>
          </a:p>
          <a:p>
            <a:pPr marL="757748" algn="just" defTabSz="1219170">
              <a:lnSpc>
                <a:spcPct val="150000"/>
              </a:lnSpc>
              <a:buClr>
                <a:srgbClr val="000000"/>
              </a:buClr>
            </a:pPr>
            <a:r>
              <a:rPr lang="en-US" sz="3200" kern="0" dirty="0">
                <a:solidFill>
                  <a:srgbClr val="000000"/>
                </a:solidFill>
                <a:latin typeface="UTM Avo" panose="02040603050506020204" pitchFamily="18" charset="0"/>
                <a:cs typeface="Calibri" panose="020F0502020204030204" pitchFamily="34" charset="0"/>
                <a:sym typeface="Arial"/>
              </a:rPr>
              <a:t>- </a:t>
            </a:r>
            <a:r>
              <a:rPr lang="en-GB" sz="3200" kern="0" dirty="0" err="1">
                <a:solidFill>
                  <a:schemeClr val="tx1"/>
                </a:solidFill>
                <a:latin typeface="UTM Avo" panose="02040603050506020204" pitchFamily="18" charset="0"/>
                <a:cs typeface="Times New Roman" panose="02020603050405020304" pitchFamily="18" charset="0"/>
                <a:sym typeface="Arial"/>
              </a:rPr>
              <a:t>G</a:t>
            </a:r>
            <a:r>
              <a:rPr lang="en-GB" altLang="en-US" sz="3200" dirty="0" err="1">
                <a:solidFill>
                  <a:schemeClr val="tx1"/>
                </a:solidFill>
                <a:latin typeface="UTM Avo" panose="02040603050506020204" pitchFamily="18" charset="0"/>
                <a:cs typeface="Times New Roman" panose="02020603050405020304" pitchFamily="18" charset="0"/>
              </a:rPr>
              <a:t>õ</a:t>
            </a:r>
            <a:r>
              <a:rPr lang="en-GB" altLang="en-US" sz="3200" dirty="0">
                <a:solidFill>
                  <a:schemeClr val="tx1"/>
                </a:solidFill>
                <a:latin typeface="UTM Avo" panose="02040603050506020204" pitchFamily="18" charset="0"/>
                <a:cs typeface="Times New Roman" panose="02020603050405020304" pitchFamily="18" charset="0"/>
              </a:rPr>
              <a:t> </a:t>
            </a:r>
            <a:r>
              <a:rPr lang="en-GB" altLang="en-US" sz="3200" dirty="0" err="1">
                <a:solidFill>
                  <a:schemeClr val="tx1"/>
                </a:solidFill>
                <a:latin typeface="UTM Avo" panose="02040603050506020204" pitchFamily="18" charset="0"/>
                <a:cs typeface="Times New Roman" panose="02020603050405020304" pitchFamily="18" charset="0"/>
              </a:rPr>
              <a:t>từ</a:t>
            </a:r>
            <a:r>
              <a:rPr lang="en-GB" altLang="en-US" sz="3200" dirty="0">
                <a:solidFill>
                  <a:schemeClr val="tx1"/>
                </a:solidFill>
                <a:latin typeface="UTM Avo" panose="02040603050506020204" pitchFamily="18" charset="0"/>
                <a:cs typeface="Times New Roman" panose="02020603050405020304" pitchFamily="18" charset="0"/>
              </a:rPr>
              <a:t> </a:t>
            </a:r>
            <a:r>
              <a:rPr lang="en-GB" altLang="en-US" sz="3200" dirty="0" err="1">
                <a:solidFill>
                  <a:schemeClr val="tx1"/>
                </a:solidFill>
                <a:latin typeface="UTM Avo" panose="02040603050506020204" pitchFamily="18" charset="0"/>
                <a:cs typeface="Times New Roman" panose="02020603050405020304" pitchFamily="18" charset="0"/>
              </a:rPr>
              <a:t>khoá</a:t>
            </a:r>
            <a:r>
              <a:rPr lang="en-GB" altLang="en-US" sz="3200" dirty="0">
                <a:solidFill>
                  <a:schemeClr val="tx1"/>
                </a:solidFill>
                <a:latin typeface="UTM Avo" panose="02040603050506020204" pitchFamily="18" charset="0"/>
                <a:cs typeface="Times New Roman" panose="02020603050405020304" pitchFamily="18" charset="0"/>
              </a:rPr>
              <a:t> ( </a:t>
            </a:r>
            <a:r>
              <a:rPr lang="en-GB" altLang="en-US" sz="3200" dirty="0" err="1">
                <a:solidFill>
                  <a:schemeClr val="tx1"/>
                </a:solidFill>
                <a:latin typeface="UTM Avo" panose="02040603050506020204" pitchFamily="18" charset="0"/>
                <a:cs typeface="Times New Roman" panose="02020603050405020304" pitchFamily="18" charset="0"/>
              </a:rPr>
              <a:t>từ</a:t>
            </a:r>
            <a:r>
              <a:rPr lang="en-GB" altLang="en-US" sz="3200" dirty="0">
                <a:solidFill>
                  <a:schemeClr val="tx1"/>
                </a:solidFill>
                <a:latin typeface="UTM Avo" panose="02040603050506020204" pitchFamily="18" charset="0"/>
                <a:cs typeface="Times New Roman" panose="02020603050405020304" pitchFamily="18" charset="0"/>
              </a:rPr>
              <a:t> </a:t>
            </a:r>
            <a:r>
              <a:rPr lang="en-GB" altLang="en-US" sz="3200" dirty="0" err="1">
                <a:solidFill>
                  <a:schemeClr val="tx1"/>
                </a:solidFill>
                <a:latin typeface="UTM Avo" panose="02040603050506020204" pitchFamily="18" charset="0"/>
                <a:cs typeface="Times New Roman" panose="02020603050405020304" pitchFamily="18" charset="0"/>
              </a:rPr>
              <a:t>ngữ</a:t>
            </a:r>
            <a:r>
              <a:rPr lang="en-GB" altLang="en-US" sz="3200" dirty="0">
                <a:solidFill>
                  <a:schemeClr val="tx1"/>
                </a:solidFill>
                <a:latin typeface="UTM Avo" panose="02040603050506020204" pitchFamily="18" charset="0"/>
                <a:cs typeface="Times New Roman" panose="02020603050405020304" pitchFamily="18" charset="0"/>
              </a:rPr>
              <a:t> </a:t>
            </a:r>
            <a:r>
              <a:rPr lang="en-GB" altLang="en-US" sz="3200" dirty="0" err="1">
                <a:solidFill>
                  <a:schemeClr val="tx1"/>
                </a:solidFill>
                <a:latin typeface="UTM Avo" panose="02040603050506020204" pitchFamily="18" charset="0"/>
                <a:cs typeface="Times New Roman" panose="02020603050405020304" pitchFamily="18" charset="0"/>
              </a:rPr>
              <a:t>biểu</a:t>
            </a:r>
            <a:r>
              <a:rPr lang="en-GB" altLang="en-US" sz="3200" dirty="0">
                <a:solidFill>
                  <a:schemeClr val="tx1"/>
                </a:solidFill>
                <a:latin typeface="UTM Avo" panose="02040603050506020204" pitchFamily="18" charset="0"/>
                <a:cs typeface="Times New Roman" panose="02020603050405020304" pitchFamily="18" charset="0"/>
              </a:rPr>
              <a:t> </a:t>
            </a:r>
            <a:r>
              <a:rPr lang="en-GB" altLang="en-US" sz="3200" dirty="0" err="1">
                <a:solidFill>
                  <a:schemeClr val="tx1"/>
                </a:solidFill>
                <a:latin typeface="UTM Avo" panose="02040603050506020204" pitchFamily="18" charset="0"/>
                <a:cs typeface="Times New Roman" panose="02020603050405020304" pitchFamily="18" charset="0"/>
              </a:rPr>
              <a:t>thị</a:t>
            </a:r>
            <a:r>
              <a:rPr lang="en-GB" altLang="en-US" sz="3200" dirty="0">
                <a:solidFill>
                  <a:schemeClr val="tx1"/>
                </a:solidFill>
                <a:latin typeface="UTM Avo" panose="02040603050506020204" pitchFamily="18" charset="0"/>
                <a:cs typeface="Times New Roman" panose="02020603050405020304" pitchFamily="18" charset="0"/>
              </a:rPr>
              <a:t> </a:t>
            </a:r>
            <a:r>
              <a:rPr lang="en-GB" altLang="en-US" sz="3200" dirty="0" err="1">
                <a:solidFill>
                  <a:schemeClr val="tx1"/>
                </a:solidFill>
                <a:latin typeface="UTM Avo" panose="02040603050506020204" pitchFamily="18" charset="0"/>
                <a:cs typeface="Times New Roman" panose="02020603050405020304" pitchFamily="18" charset="0"/>
              </a:rPr>
              <a:t>kiến</a:t>
            </a:r>
            <a:r>
              <a:rPr lang="en-GB" altLang="en-US" sz="3200" dirty="0">
                <a:solidFill>
                  <a:schemeClr val="tx1"/>
                </a:solidFill>
                <a:latin typeface="UTM Avo" panose="02040603050506020204" pitchFamily="18" charset="0"/>
                <a:cs typeface="Times New Roman" panose="02020603050405020304" pitchFamily="18" charset="0"/>
              </a:rPr>
              <a:t> </a:t>
            </a:r>
            <a:r>
              <a:rPr lang="en-GB" altLang="en-US" sz="3200" dirty="0" err="1">
                <a:solidFill>
                  <a:schemeClr val="tx1"/>
                </a:solidFill>
                <a:latin typeface="UTM Avo" panose="02040603050506020204" pitchFamily="18" charset="0"/>
                <a:cs typeface="Times New Roman" panose="02020603050405020304" pitchFamily="18" charset="0"/>
              </a:rPr>
              <a:t>thức</a:t>
            </a:r>
            <a:r>
              <a:rPr lang="en-GB" altLang="en-US" sz="3200" dirty="0">
                <a:solidFill>
                  <a:schemeClr val="tx1"/>
                </a:solidFill>
                <a:latin typeface="UTM Avo" panose="02040603050506020204" pitchFamily="18" charset="0"/>
                <a:cs typeface="Times New Roman" panose="02020603050405020304" pitchFamily="18" charset="0"/>
              </a:rPr>
              <a:t> </a:t>
            </a:r>
            <a:r>
              <a:rPr lang="en-GB" altLang="en-US" sz="3200" dirty="0" err="1">
                <a:solidFill>
                  <a:schemeClr val="tx1"/>
                </a:solidFill>
                <a:latin typeface="UTM Avo" panose="02040603050506020204" pitchFamily="18" charset="0"/>
                <a:cs typeface="Times New Roman" panose="02020603050405020304" pitchFamily="18" charset="0"/>
              </a:rPr>
              <a:t>cần</a:t>
            </a:r>
            <a:r>
              <a:rPr lang="en-GB" altLang="en-US" sz="3200" dirty="0">
                <a:solidFill>
                  <a:schemeClr val="tx1"/>
                </a:solidFill>
                <a:latin typeface="UTM Avo" panose="02040603050506020204" pitchFamily="18" charset="0"/>
                <a:cs typeface="Times New Roman" panose="02020603050405020304" pitchFamily="18" charset="0"/>
              </a:rPr>
              <a:t> </a:t>
            </a:r>
            <a:r>
              <a:rPr lang="en-GB" altLang="en-US" sz="3200" dirty="0" err="1">
                <a:solidFill>
                  <a:schemeClr val="tx1"/>
                </a:solidFill>
                <a:latin typeface="UTM Avo" panose="02040603050506020204" pitchFamily="18" charset="0"/>
                <a:cs typeface="Times New Roman" panose="02020603050405020304" pitchFamily="18" charset="0"/>
              </a:rPr>
              <a:t>tra</a:t>
            </a:r>
            <a:r>
              <a:rPr lang="en-GB" altLang="en-US" sz="3200" dirty="0">
                <a:solidFill>
                  <a:schemeClr val="tx1"/>
                </a:solidFill>
                <a:latin typeface="UTM Avo" panose="02040603050506020204" pitchFamily="18" charset="0"/>
                <a:cs typeface="Times New Roman" panose="02020603050405020304" pitchFamily="18" charset="0"/>
              </a:rPr>
              <a:t> </a:t>
            </a:r>
            <a:r>
              <a:rPr lang="en-GB" altLang="en-US" sz="3200" dirty="0" err="1">
                <a:solidFill>
                  <a:schemeClr val="tx1"/>
                </a:solidFill>
                <a:latin typeface="UTM Avo" panose="02040603050506020204" pitchFamily="18" charset="0"/>
                <a:cs typeface="Times New Roman" panose="02020603050405020304" pitchFamily="18" charset="0"/>
              </a:rPr>
              <a:t>cứu</a:t>
            </a:r>
            <a:r>
              <a:rPr lang="en-GB" altLang="en-US" sz="3200" dirty="0">
                <a:solidFill>
                  <a:schemeClr val="tx1"/>
                </a:solidFill>
                <a:latin typeface="UTM Avo" panose="02040603050506020204" pitchFamily="18" charset="0"/>
                <a:cs typeface="Times New Roman" panose="02020603050405020304" pitchFamily="18" charset="0"/>
              </a:rPr>
              <a:t>)</a:t>
            </a:r>
            <a:r>
              <a:rPr lang="en-US" sz="3200" kern="0" dirty="0">
                <a:solidFill>
                  <a:srgbClr val="000000"/>
                </a:solidFill>
                <a:latin typeface="UTM Avo" panose="02040603050506020204" pitchFamily="18" charset="0"/>
                <a:cs typeface="Calibri" panose="020F0502020204030204" pitchFamily="34" charset="0"/>
                <a:sym typeface="Arial"/>
              </a:rPr>
              <a:t>.</a:t>
            </a:r>
          </a:p>
          <a:p>
            <a:pPr marL="757748" algn="just" defTabSz="1219170">
              <a:lnSpc>
                <a:spcPct val="150000"/>
              </a:lnSpc>
              <a:buClr>
                <a:srgbClr val="000000"/>
              </a:buClr>
            </a:pP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Nếu</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gõ</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từ</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khoá</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mà</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không</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tìm</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được</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tài</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liệu</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thì</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cần</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sửa</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lại</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từ</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khoá</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và</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thực</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hiện</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tìm</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lại</a:t>
            </a:r>
            <a:endParaRPr lang="en-US" sz="3200" kern="0" dirty="0">
              <a:solidFill>
                <a:srgbClr val="000000"/>
              </a:solidFill>
              <a:latin typeface="UTM Avo" panose="02040603050506020204" pitchFamily="18" charset="0"/>
              <a:cs typeface="Calibri" panose="020F0502020204030204" pitchFamily="34" charset="0"/>
              <a:sym typeface="Arial"/>
            </a:endParaRPr>
          </a:p>
        </p:txBody>
      </p:sp>
    </p:spTree>
    <p:extLst>
      <p:ext uri="{BB962C8B-B14F-4D97-AF65-F5344CB8AC3E}">
        <p14:creationId xmlns:p14="http://schemas.microsoft.com/office/powerpoint/2010/main" val="333789008"/>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552</TotalTime>
  <Words>972</Words>
  <Application>Microsoft Office PowerPoint</Application>
  <PresentationFormat>Widescreen</PresentationFormat>
  <Paragraphs>45</Paragraphs>
  <Slides>17</Slides>
  <Notes>5</Notes>
  <HiddenSlides>0</HiddenSlides>
  <MMClips>1</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17</vt:i4>
      </vt:variant>
    </vt:vector>
  </HeadingPairs>
  <TitlesOfParts>
    <vt:vector size="30" baseType="lpstr">
      <vt:lpstr>Arial</vt:lpstr>
      <vt:lpstr>Calibri</vt:lpstr>
      <vt:lpstr>Calibri Light</vt:lpstr>
      <vt:lpstr>google sans</vt:lpstr>
      <vt:lpstr>UTM Avo</vt:lpstr>
      <vt:lpstr>UTM Azuki</vt:lpstr>
      <vt:lpstr>UTM Bebas</vt:lpstr>
      <vt:lpstr>UTM Duepuntozero</vt:lpstr>
      <vt:lpstr>UTM Guanine</vt:lpstr>
      <vt:lpstr>UTM Ong Do Tre</vt:lpstr>
      <vt:lpstr>UTM Showcard</vt:lpstr>
      <vt:lpstr>1_Office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103</cp:revision>
  <dcterms:created xsi:type="dcterms:W3CDTF">2023-03-05T01:12:00Z</dcterms:created>
  <dcterms:modified xsi:type="dcterms:W3CDTF">2024-08-05T17:13:25Z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1B3303256F1E49819B0FE25C76496E6A_13</vt:lpwstr>
  </property>
  <property fmtid="{D5CDD505-2E9C-101B-9397-08002B2CF9AE}" pid="3" name="KSOProductBuildVer">
    <vt:lpwstr>2057-12.2.0.13190</vt:lpwstr>
  </property>
</Properties>
</file>