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1E1A8-FC56-4783-A74F-B9D8E8ECF71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B510E-DAB9-4FEB-B1FA-E12B465BD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D21A4-FA67-463A-99B7-F0171853AE0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7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855C3-7A7C-4EEF-9FD0-06BD7372A44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2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8D41C-D085-42E4-8B10-473D0CF51D2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9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BE0903-0B3C-4AE7-922C-3BC21614168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C8BED1-186B-46C1-8097-124531B1E3F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38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61DF54-284E-456C-841B-D3C86D57FB6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4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25CF-E58A-421C-A687-5BAD816AE28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12C09-83D0-4F2A-BC6C-9F4EA02C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HD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Rot="1" noChangeArrowheads="1"/>
          </p:cNvSpPr>
          <p:nvPr/>
        </p:nvSpPr>
        <p:spPr bwMode="auto">
          <a:xfrm>
            <a:off x="4114800" y="609601"/>
            <a:ext cx="396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Ô CHỮ BÍ MẬT</a:t>
            </a:r>
          </a:p>
        </p:txBody>
      </p:sp>
      <p:sp>
        <p:nvSpPr>
          <p:cNvPr id="84998" name="Rectangle 6"/>
          <p:cNvSpPr>
            <a:spLocks noRot="1" noChangeArrowheads="1"/>
          </p:cNvSpPr>
          <p:nvPr/>
        </p:nvSpPr>
        <p:spPr bwMode="auto">
          <a:xfrm>
            <a:off x="3124201" y="3048000"/>
            <a:ext cx="741363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T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8862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R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6482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Ồ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54102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N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1722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G</a:t>
            </a: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68580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C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76200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Â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8382000" y="3048000"/>
            <a:ext cx="7620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/>
              <a:t>Y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1242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8862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46482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54102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60960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68580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76200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8382000" y="3048000"/>
            <a:ext cx="7620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3600" b="1"/>
          </a:p>
        </p:txBody>
      </p:sp>
      <p:sp>
        <p:nvSpPr>
          <p:cNvPr id="85014" name="Rectangle 22"/>
          <p:cNvSpPr>
            <a:spLocks noRot="1" noChangeArrowheads="1"/>
          </p:cNvSpPr>
          <p:nvPr/>
        </p:nvSpPr>
        <p:spPr bwMode="auto">
          <a:xfrm>
            <a:off x="2209800" y="434340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Một việc làm đơn giản nhưng góp phần bảo vệ môi trường xanh, sạch , đẹp và bầu không khí trong lành?</a:t>
            </a:r>
          </a:p>
        </p:txBody>
      </p:sp>
      <p:sp>
        <p:nvSpPr>
          <p:cNvPr id="85015" name="Rectangle 23"/>
          <p:cNvSpPr>
            <a:spLocks noRot="1" noChangeArrowheads="1"/>
          </p:cNvSpPr>
          <p:nvPr/>
        </p:nvSpPr>
        <p:spPr bwMode="auto">
          <a:xfrm>
            <a:off x="4876800" y="3886200"/>
            <a:ext cx="21336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8 CHỮ CÁI</a:t>
            </a:r>
          </a:p>
        </p:txBody>
      </p:sp>
      <p:pic>
        <p:nvPicPr>
          <p:cNvPr id="4120" name="Picture 24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dolph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Rectangle 7"/>
          <p:cNvSpPr>
            <a:spLocks noChangeArrowheads="1"/>
          </p:cNvSpPr>
          <p:nvPr/>
        </p:nvSpPr>
        <p:spPr bwMode="auto">
          <a:xfrm rot="10800000">
            <a:off x="1524000" y="6005513"/>
            <a:ext cx="9144000" cy="914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400">
              <a:cs typeface="Arial" panose="020B0604020202020204" pitchFamily="34" charset="0"/>
            </a:endParaRPr>
          </a:p>
        </p:txBody>
      </p:sp>
      <p:pic>
        <p:nvPicPr>
          <p:cNvPr id="85020" name="Picture 28" descr="gif_icon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864">
            <a:off x="9372600" y="533400"/>
            <a:ext cx="97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7"/>
          <p:cNvSpPr>
            <a:spLocks noEditPoints="1"/>
          </p:cNvSpPr>
          <p:nvPr/>
        </p:nvSpPr>
        <p:spPr bwMode="auto">
          <a:xfrm>
            <a:off x="1524000" y="0"/>
            <a:ext cx="9144000" cy="6858000"/>
          </a:xfrm>
          <a:custGeom>
            <a:avLst/>
            <a:gdLst>
              <a:gd name="T0" fmla="*/ 2147483646 w 5298"/>
              <a:gd name="T1" fmla="*/ 2147483646 h 4030"/>
              <a:gd name="T2" fmla="*/ 2147483646 w 5298"/>
              <a:gd name="T3" fmla="*/ 2147483646 h 4030"/>
              <a:gd name="T4" fmla="*/ 2147483646 w 5298"/>
              <a:gd name="T5" fmla="*/ 2147483646 h 4030"/>
              <a:gd name="T6" fmla="*/ 0 w 5298"/>
              <a:gd name="T7" fmla="*/ 2147483646 h 4030"/>
              <a:gd name="T8" fmla="*/ 2147483646 w 5298"/>
              <a:gd name="T9" fmla="*/ 2147483646 h 4030"/>
              <a:gd name="T10" fmla="*/ 0 w 5298"/>
              <a:gd name="T11" fmla="*/ 2147483646 h 4030"/>
              <a:gd name="T12" fmla="*/ 2147483646 w 5298"/>
              <a:gd name="T13" fmla="*/ 2147483646 h 4030"/>
              <a:gd name="T14" fmla="*/ 2147483646 w 5298"/>
              <a:gd name="T15" fmla="*/ 2147483646 h 4030"/>
              <a:gd name="T16" fmla="*/ 2147483646 w 5298"/>
              <a:gd name="T17" fmla="*/ 2147483646 h 4030"/>
              <a:gd name="T18" fmla="*/ 2147483646 w 5298"/>
              <a:gd name="T19" fmla="*/ 2147483646 h 4030"/>
              <a:gd name="T20" fmla="*/ 2147483646 w 5298"/>
              <a:gd name="T21" fmla="*/ 2147483646 h 4030"/>
              <a:gd name="T22" fmla="*/ 2147483646 w 5298"/>
              <a:gd name="T23" fmla="*/ 2147483646 h 4030"/>
              <a:gd name="T24" fmla="*/ 2147483646 w 5298"/>
              <a:gd name="T25" fmla="*/ 2147483646 h 4030"/>
              <a:gd name="T26" fmla="*/ 2147483646 w 5298"/>
              <a:gd name="T27" fmla="*/ 2147483646 h 4030"/>
              <a:gd name="T28" fmla="*/ 2147483646 w 5298"/>
              <a:gd name="T29" fmla="*/ 2147483646 h 4030"/>
              <a:gd name="T30" fmla="*/ 2147483646 w 5298"/>
              <a:gd name="T31" fmla="*/ 2147483646 h 4030"/>
              <a:gd name="T32" fmla="*/ 2147483646 w 5298"/>
              <a:gd name="T33" fmla="*/ 2147483646 h 4030"/>
              <a:gd name="T34" fmla="*/ 2147483646 w 5298"/>
              <a:gd name="T35" fmla="*/ 2147483646 h 4030"/>
              <a:gd name="T36" fmla="*/ 2147483646 w 5298"/>
              <a:gd name="T37" fmla="*/ 2147483646 h 4030"/>
              <a:gd name="T38" fmla="*/ 2147483646 w 5298"/>
              <a:gd name="T39" fmla="*/ 2147483646 h 4030"/>
              <a:gd name="T40" fmla="*/ 2147483646 w 5298"/>
              <a:gd name="T41" fmla="*/ 2147483646 h 4030"/>
              <a:gd name="T42" fmla="*/ 2147483646 w 5298"/>
              <a:gd name="T43" fmla="*/ 2147483646 h 4030"/>
              <a:gd name="T44" fmla="*/ 2147483646 w 5298"/>
              <a:gd name="T45" fmla="*/ 2147483646 h 4030"/>
              <a:gd name="T46" fmla="*/ 2147483646 w 5298"/>
              <a:gd name="T47" fmla="*/ 2147483646 h 4030"/>
              <a:gd name="T48" fmla="*/ 2147483646 w 5298"/>
              <a:gd name="T49" fmla="*/ 2147483646 h 4030"/>
              <a:gd name="T50" fmla="*/ 2147483646 w 5298"/>
              <a:gd name="T51" fmla="*/ 2147483646 h 4030"/>
              <a:gd name="T52" fmla="*/ 2147483646 w 5298"/>
              <a:gd name="T53" fmla="*/ 2147483646 h 4030"/>
              <a:gd name="T54" fmla="*/ 2147483646 w 5298"/>
              <a:gd name="T55" fmla="*/ 2147483646 h 4030"/>
              <a:gd name="T56" fmla="*/ 2147483646 w 5298"/>
              <a:gd name="T57" fmla="*/ 2147483646 h 4030"/>
              <a:gd name="T58" fmla="*/ 2147483646 w 5298"/>
              <a:gd name="T59" fmla="*/ 2147483646 h 4030"/>
              <a:gd name="T60" fmla="*/ 2147483646 w 5298"/>
              <a:gd name="T61" fmla="*/ 2147483646 h 4030"/>
              <a:gd name="T62" fmla="*/ 2147483646 w 5298"/>
              <a:gd name="T63" fmla="*/ 2147483646 h 4030"/>
              <a:gd name="T64" fmla="*/ 2147483646 w 5298"/>
              <a:gd name="T65" fmla="*/ 2147483646 h 4030"/>
              <a:gd name="T66" fmla="*/ 2147483646 w 5298"/>
              <a:gd name="T67" fmla="*/ 2147483646 h 4030"/>
              <a:gd name="T68" fmla="*/ 2147483646 w 5298"/>
              <a:gd name="T69" fmla="*/ 2147483646 h 4030"/>
              <a:gd name="T70" fmla="*/ 0 w 5298"/>
              <a:gd name="T71" fmla="*/ 2147483646 h 4030"/>
              <a:gd name="T72" fmla="*/ 0 w 5298"/>
              <a:gd name="T73" fmla="*/ 2147483646 h 4030"/>
              <a:gd name="T74" fmla="*/ 2147483646 w 5298"/>
              <a:gd name="T75" fmla="*/ 2147483646 h 4030"/>
              <a:gd name="T76" fmla="*/ 2147483646 w 5298"/>
              <a:gd name="T77" fmla="*/ 2147483646 h 4030"/>
              <a:gd name="T78" fmla="*/ 2147483646 w 5298"/>
              <a:gd name="T79" fmla="*/ 2147483646 h 4030"/>
              <a:gd name="T80" fmla="*/ 2147483646 w 5298"/>
              <a:gd name="T81" fmla="*/ 0 h 4030"/>
              <a:gd name="T82" fmla="*/ 2147483646 w 5298"/>
              <a:gd name="T83" fmla="*/ 0 h 4030"/>
              <a:gd name="T84" fmla="*/ 2147483646 w 5298"/>
              <a:gd name="T85" fmla="*/ 2147483646 h 4030"/>
              <a:gd name="T86" fmla="*/ 2147483646 w 5298"/>
              <a:gd name="T87" fmla="*/ 0 h 4030"/>
              <a:gd name="T88" fmla="*/ 2147483646 w 5298"/>
              <a:gd name="T89" fmla="*/ 2147483646 h 4030"/>
              <a:gd name="T90" fmla="*/ 2147483646 w 5298"/>
              <a:gd name="T91" fmla="*/ 2147483646 h 4030"/>
              <a:gd name="T92" fmla="*/ 2147483646 w 5298"/>
              <a:gd name="T93" fmla="*/ 2147483646 h 4030"/>
              <a:gd name="T94" fmla="*/ 2147483646 w 5298"/>
              <a:gd name="T95" fmla="*/ 2147483646 h 4030"/>
              <a:gd name="T96" fmla="*/ 2147483646 w 5298"/>
              <a:gd name="T97" fmla="*/ 2147483646 h 4030"/>
              <a:gd name="T98" fmla="*/ 2147483646 w 5298"/>
              <a:gd name="T99" fmla="*/ 2147483646 h 4030"/>
              <a:gd name="T100" fmla="*/ 2147483646 w 5298"/>
              <a:gd name="T101" fmla="*/ 2147483646 h 4030"/>
              <a:gd name="T102" fmla="*/ 2147483646 w 5298"/>
              <a:gd name="T103" fmla="*/ 2147483646 h 4030"/>
              <a:gd name="T104" fmla="*/ 2147483646 w 5298"/>
              <a:gd name="T105" fmla="*/ 2147483646 h 4030"/>
              <a:gd name="T106" fmla="*/ 2147483646 w 5298"/>
              <a:gd name="T107" fmla="*/ 2147483646 h 4030"/>
              <a:gd name="T108" fmla="*/ 2147483646 w 5298"/>
              <a:gd name="T109" fmla="*/ 2147483646 h 4030"/>
              <a:gd name="T110" fmla="*/ 2147483646 w 5298"/>
              <a:gd name="T111" fmla="*/ 2147483646 h 4030"/>
              <a:gd name="T112" fmla="*/ 2147483646 w 5298"/>
              <a:gd name="T113" fmla="*/ 2147483646 h 4030"/>
              <a:gd name="T114" fmla="*/ 2147483646 w 5298"/>
              <a:gd name="T115" fmla="*/ 2147483646 h 4030"/>
              <a:gd name="T116" fmla="*/ 2147483646 w 5298"/>
              <a:gd name="T117" fmla="*/ 2147483646 h 40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98"/>
              <a:gd name="T178" fmla="*/ 0 h 4030"/>
              <a:gd name="T179" fmla="*/ 5298 w 5298"/>
              <a:gd name="T180" fmla="*/ 4030 h 40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98" h="4030">
                <a:moveTo>
                  <a:pt x="1062" y="3998"/>
                </a:moveTo>
                <a:lnTo>
                  <a:pt x="4236" y="3998"/>
                </a:lnTo>
                <a:lnTo>
                  <a:pt x="4236" y="4030"/>
                </a:lnTo>
                <a:lnTo>
                  <a:pt x="1062" y="4030"/>
                </a:lnTo>
                <a:lnTo>
                  <a:pt x="1062" y="3998"/>
                </a:lnTo>
                <a:close/>
                <a:moveTo>
                  <a:pt x="44" y="4003"/>
                </a:moveTo>
                <a:lnTo>
                  <a:pt x="337" y="4003"/>
                </a:lnTo>
                <a:lnTo>
                  <a:pt x="337" y="3886"/>
                </a:lnTo>
                <a:lnTo>
                  <a:pt x="242" y="3886"/>
                </a:lnTo>
                <a:lnTo>
                  <a:pt x="242" y="3904"/>
                </a:lnTo>
                <a:lnTo>
                  <a:pt x="278" y="3904"/>
                </a:lnTo>
                <a:lnTo>
                  <a:pt x="308" y="3904"/>
                </a:lnTo>
                <a:lnTo>
                  <a:pt x="308" y="3982"/>
                </a:lnTo>
                <a:lnTo>
                  <a:pt x="256" y="3982"/>
                </a:lnTo>
                <a:lnTo>
                  <a:pt x="201" y="3982"/>
                </a:lnTo>
                <a:lnTo>
                  <a:pt x="201" y="3886"/>
                </a:lnTo>
                <a:lnTo>
                  <a:pt x="77" y="3886"/>
                </a:lnTo>
                <a:lnTo>
                  <a:pt x="77" y="3852"/>
                </a:lnTo>
                <a:lnTo>
                  <a:pt x="77" y="3819"/>
                </a:lnTo>
                <a:lnTo>
                  <a:pt x="113" y="3819"/>
                </a:lnTo>
                <a:lnTo>
                  <a:pt x="150" y="3819"/>
                </a:lnTo>
                <a:lnTo>
                  <a:pt x="150" y="3840"/>
                </a:lnTo>
                <a:lnTo>
                  <a:pt x="110" y="3840"/>
                </a:lnTo>
                <a:lnTo>
                  <a:pt x="110" y="3863"/>
                </a:lnTo>
                <a:lnTo>
                  <a:pt x="201" y="3863"/>
                </a:lnTo>
                <a:lnTo>
                  <a:pt x="201" y="3801"/>
                </a:lnTo>
                <a:lnTo>
                  <a:pt x="44" y="3801"/>
                </a:lnTo>
                <a:lnTo>
                  <a:pt x="44" y="3904"/>
                </a:lnTo>
                <a:lnTo>
                  <a:pt x="176" y="3904"/>
                </a:lnTo>
                <a:lnTo>
                  <a:pt x="176" y="3925"/>
                </a:lnTo>
                <a:lnTo>
                  <a:pt x="176" y="3946"/>
                </a:lnTo>
                <a:lnTo>
                  <a:pt x="176" y="3964"/>
                </a:lnTo>
                <a:lnTo>
                  <a:pt x="176" y="3985"/>
                </a:lnTo>
                <a:lnTo>
                  <a:pt x="73" y="3985"/>
                </a:lnTo>
                <a:lnTo>
                  <a:pt x="73" y="3964"/>
                </a:lnTo>
                <a:lnTo>
                  <a:pt x="73" y="3946"/>
                </a:lnTo>
                <a:lnTo>
                  <a:pt x="102" y="3946"/>
                </a:lnTo>
                <a:lnTo>
                  <a:pt x="102" y="3964"/>
                </a:lnTo>
                <a:lnTo>
                  <a:pt x="135" y="3964"/>
                </a:lnTo>
                <a:lnTo>
                  <a:pt x="135" y="3927"/>
                </a:lnTo>
                <a:lnTo>
                  <a:pt x="44" y="3927"/>
                </a:lnTo>
                <a:lnTo>
                  <a:pt x="44" y="4003"/>
                </a:lnTo>
                <a:close/>
                <a:moveTo>
                  <a:pt x="47" y="3776"/>
                </a:moveTo>
                <a:lnTo>
                  <a:pt x="47" y="3760"/>
                </a:lnTo>
                <a:lnTo>
                  <a:pt x="0" y="3760"/>
                </a:lnTo>
                <a:lnTo>
                  <a:pt x="0" y="3741"/>
                </a:lnTo>
                <a:lnTo>
                  <a:pt x="0" y="3721"/>
                </a:lnTo>
                <a:lnTo>
                  <a:pt x="0" y="3700"/>
                </a:lnTo>
                <a:lnTo>
                  <a:pt x="0" y="3682"/>
                </a:lnTo>
                <a:lnTo>
                  <a:pt x="51" y="3682"/>
                </a:lnTo>
                <a:lnTo>
                  <a:pt x="99" y="3682"/>
                </a:lnTo>
                <a:lnTo>
                  <a:pt x="99" y="3718"/>
                </a:lnTo>
                <a:lnTo>
                  <a:pt x="69" y="3718"/>
                </a:lnTo>
                <a:lnTo>
                  <a:pt x="69" y="3707"/>
                </a:lnTo>
                <a:lnTo>
                  <a:pt x="44" y="3707"/>
                </a:lnTo>
                <a:lnTo>
                  <a:pt x="44" y="3735"/>
                </a:lnTo>
                <a:lnTo>
                  <a:pt x="128" y="3735"/>
                </a:lnTo>
                <a:lnTo>
                  <a:pt x="128" y="3613"/>
                </a:lnTo>
                <a:lnTo>
                  <a:pt x="44" y="3613"/>
                </a:lnTo>
                <a:lnTo>
                  <a:pt x="44" y="3638"/>
                </a:lnTo>
                <a:lnTo>
                  <a:pt x="69" y="3638"/>
                </a:lnTo>
                <a:lnTo>
                  <a:pt x="69" y="3629"/>
                </a:lnTo>
                <a:lnTo>
                  <a:pt x="99" y="3629"/>
                </a:lnTo>
                <a:lnTo>
                  <a:pt x="99" y="3666"/>
                </a:lnTo>
                <a:lnTo>
                  <a:pt x="51" y="3666"/>
                </a:lnTo>
                <a:lnTo>
                  <a:pt x="0" y="3666"/>
                </a:lnTo>
                <a:lnTo>
                  <a:pt x="0" y="3645"/>
                </a:lnTo>
                <a:lnTo>
                  <a:pt x="0" y="3624"/>
                </a:lnTo>
                <a:lnTo>
                  <a:pt x="0" y="3606"/>
                </a:lnTo>
                <a:lnTo>
                  <a:pt x="0" y="3585"/>
                </a:lnTo>
                <a:lnTo>
                  <a:pt x="55" y="3585"/>
                </a:lnTo>
                <a:lnTo>
                  <a:pt x="55" y="3574"/>
                </a:lnTo>
                <a:lnTo>
                  <a:pt x="0" y="3574"/>
                </a:lnTo>
                <a:lnTo>
                  <a:pt x="0" y="3549"/>
                </a:lnTo>
                <a:lnTo>
                  <a:pt x="69" y="3549"/>
                </a:lnTo>
                <a:lnTo>
                  <a:pt x="69" y="3491"/>
                </a:lnTo>
                <a:lnTo>
                  <a:pt x="44" y="3491"/>
                </a:lnTo>
                <a:lnTo>
                  <a:pt x="0" y="3491"/>
                </a:lnTo>
                <a:lnTo>
                  <a:pt x="0" y="3464"/>
                </a:lnTo>
                <a:lnTo>
                  <a:pt x="0" y="3393"/>
                </a:lnTo>
                <a:lnTo>
                  <a:pt x="0" y="3365"/>
                </a:lnTo>
                <a:lnTo>
                  <a:pt x="44" y="3365"/>
                </a:lnTo>
                <a:lnTo>
                  <a:pt x="69" y="3365"/>
                </a:lnTo>
                <a:lnTo>
                  <a:pt x="106" y="3365"/>
                </a:lnTo>
                <a:lnTo>
                  <a:pt x="113" y="3365"/>
                </a:lnTo>
                <a:lnTo>
                  <a:pt x="113" y="3439"/>
                </a:lnTo>
                <a:lnTo>
                  <a:pt x="69" y="3439"/>
                </a:lnTo>
                <a:lnTo>
                  <a:pt x="69" y="3393"/>
                </a:lnTo>
                <a:lnTo>
                  <a:pt x="44" y="3393"/>
                </a:lnTo>
                <a:lnTo>
                  <a:pt x="44" y="3464"/>
                </a:lnTo>
                <a:lnTo>
                  <a:pt x="113" y="3464"/>
                </a:lnTo>
                <a:lnTo>
                  <a:pt x="113" y="3574"/>
                </a:lnTo>
                <a:lnTo>
                  <a:pt x="95" y="3574"/>
                </a:lnTo>
                <a:lnTo>
                  <a:pt x="95" y="3585"/>
                </a:lnTo>
                <a:lnTo>
                  <a:pt x="132" y="3585"/>
                </a:lnTo>
                <a:lnTo>
                  <a:pt x="168" y="3585"/>
                </a:lnTo>
                <a:lnTo>
                  <a:pt x="168" y="3760"/>
                </a:lnTo>
                <a:lnTo>
                  <a:pt x="132" y="3760"/>
                </a:lnTo>
                <a:lnTo>
                  <a:pt x="91" y="3760"/>
                </a:lnTo>
                <a:lnTo>
                  <a:pt x="91" y="3776"/>
                </a:lnTo>
                <a:lnTo>
                  <a:pt x="242" y="3776"/>
                </a:lnTo>
                <a:lnTo>
                  <a:pt x="242" y="3801"/>
                </a:lnTo>
                <a:lnTo>
                  <a:pt x="242" y="3863"/>
                </a:lnTo>
                <a:lnTo>
                  <a:pt x="381" y="3863"/>
                </a:lnTo>
                <a:lnTo>
                  <a:pt x="381" y="3891"/>
                </a:lnTo>
                <a:lnTo>
                  <a:pt x="381" y="3916"/>
                </a:lnTo>
                <a:lnTo>
                  <a:pt x="381" y="3943"/>
                </a:lnTo>
                <a:lnTo>
                  <a:pt x="381" y="3971"/>
                </a:lnTo>
                <a:lnTo>
                  <a:pt x="403" y="3971"/>
                </a:lnTo>
                <a:lnTo>
                  <a:pt x="403" y="3948"/>
                </a:lnTo>
                <a:lnTo>
                  <a:pt x="403" y="3925"/>
                </a:lnTo>
                <a:lnTo>
                  <a:pt x="685" y="3925"/>
                </a:lnTo>
                <a:lnTo>
                  <a:pt x="685" y="3948"/>
                </a:lnTo>
                <a:lnTo>
                  <a:pt x="685" y="3971"/>
                </a:lnTo>
                <a:lnTo>
                  <a:pt x="703" y="3971"/>
                </a:lnTo>
                <a:lnTo>
                  <a:pt x="703" y="3959"/>
                </a:lnTo>
                <a:lnTo>
                  <a:pt x="879" y="3959"/>
                </a:lnTo>
                <a:lnTo>
                  <a:pt x="879" y="4003"/>
                </a:lnTo>
                <a:lnTo>
                  <a:pt x="993" y="4003"/>
                </a:lnTo>
                <a:lnTo>
                  <a:pt x="993" y="3987"/>
                </a:lnTo>
                <a:lnTo>
                  <a:pt x="923" y="3987"/>
                </a:lnTo>
                <a:lnTo>
                  <a:pt x="923" y="3959"/>
                </a:lnTo>
                <a:lnTo>
                  <a:pt x="1037" y="3959"/>
                </a:lnTo>
                <a:lnTo>
                  <a:pt x="1037" y="3964"/>
                </a:lnTo>
                <a:lnTo>
                  <a:pt x="1037" y="3987"/>
                </a:lnTo>
                <a:lnTo>
                  <a:pt x="1037" y="4003"/>
                </a:lnTo>
                <a:lnTo>
                  <a:pt x="1037" y="4030"/>
                </a:lnTo>
                <a:lnTo>
                  <a:pt x="985" y="4030"/>
                </a:lnTo>
                <a:lnTo>
                  <a:pt x="938" y="4030"/>
                </a:lnTo>
                <a:lnTo>
                  <a:pt x="887" y="4030"/>
                </a:lnTo>
                <a:lnTo>
                  <a:pt x="835" y="4030"/>
                </a:lnTo>
                <a:lnTo>
                  <a:pt x="835" y="3987"/>
                </a:lnTo>
                <a:lnTo>
                  <a:pt x="744" y="3987"/>
                </a:lnTo>
                <a:lnTo>
                  <a:pt x="744" y="4030"/>
                </a:lnTo>
                <a:lnTo>
                  <a:pt x="703" y="4030"/>
                </a:lnTo>
                <a:lnTo>
                  <a:pt x="703" y="3996"/>
                </a:lnTo>
                <a:lnTo>
                  <a:pt x="685" y="3996"/>
                </a:lnTo>
                <a:lnTo>
                  <a:pt x="685" y="4030"/>
                </a:lnTo>
                <a:lnTo>
                  <a:pt x="652" y="4030"/>
                </a:lnTo>
                <a:lnTo>
                  <a:pt x="619" y="4030"/>
                </a:lnTo>
                <a:lnTo>
                  <a:pt x="590" y="4030"/>
                </a:lnTo>
                <a:lnTo>
                  <a:pt x="557" y="4030"/>
                </a:lnTo>
                <a:lnTo>
                  <a:pt x="557" y="3998"/>
                </a:lnTo>
                <a:lnTo>
                  <a:pt x="557" y="3969"/>
                </a:lnTo>
                <a:lnTo>
                  <a:pt x="615" y="3969"/>
                </a:lnTo>
                <a:lnTo>
                  <a:pt x="615" y="3987"/>
                </a:lnTo>
                <a:lnTo>
                  <a:pt x="597" y="3987"/>
                </a:lnTo>
                <a:lnTo>
                  <a:pt x="597" y="4003"/>
                </a:lnTo>
                <a:lnTo>
                  <a:pt x="641" y="4003"/>
                </a:lnTo>
                <a:lnTo>
                  <a:pt x="641" y="3950"/>
                </a:lnTo>
                <a:lnTo>
                  <a:pt x="447" y="3950"/>
                </a:lnTo>
                <a:lnTo>
                  <a:pt x="447" y="4003"/>
                </a:lnTo>
                <a:lnTo>
                  <a:pt x="498" y="4003"/>
                </a:lnTo>
                <a:lnTo>
                  <a:pt x="498" y="3987"/>
                </a:lnTo>
                <a:lnTo>
                  <a:pt x="473" y="3987"/>
                </a:lnTo>
                <a:lnTo>
                  <a:pt x="473" y="3969"/>
                </a:lnTo>
                <a:lnTo>
                  <a:pt x="531" y="3969"/>
                </a:lnTo>
                <a:lnTo>
                  <a:pt x="531" y="3998"/>
                </a:lnTo>
                <a:lnTo>
                  <a:pt x="531" y="4030"/>
                </a:lnTo>
                <a:lnTo>
                  <a:pt x="498" y="4030"/>
                </a:lnTo>
                <a:lnTo>
                  <a:pt x="469" y="4030"/>
                </a:lnTo>
                <a:lnTo>
                  <a:pt x="436" y="4030"/>
                </a:lnTo>
                <a:lnTo>
                  <a:pt x="403" y="4030"/>
                </a:lnTo>
                <a:lnTo>
                  <a:pt x="403" y="3996"/>
                </a:lnTo>
                <a:lnTo>
                  <a:pt x="381" y="3996"/>
                </a:lnTo>
                <a:lnTo>
                  <a:pt x="381" y="4012"/>
                </a:lnTo>
                <a:lnTo>
                  <a:pt x="381" y="4030"/>
                </a:lnTo>
                <a:lnTo>
                  <a:pt x="0" y="4030"/>
                </a:lnTo>
                <a:lnTo>
                  <a:pt x="0" y="4012"/>
                </a:lnTo>
                <a:lnTo>
                  <a:pt x="0" y="3776"/>
                </a:lnTo>
                <a:lnTo>
                  <a:pt x="47" y="3776"/>
                </a:lnTo>
                <a:close/>
                <a:moveTo>
                  <a:pt x="278" y="3959"/>
                </a:moveTo>
                <a:lnTo>
                  <a:pt x="278" y="3927"/>
                </a:lnTo>
                <a:lnTo>
                  <a:pt x="242" y="3927"/>
                </a:lnTo>
                <a:lnTo>
                  <a:pt x="242" y="3959"/>
                </a:lnTo>
                <a:lnTo>
                  <a:pt x="278" y="3959"/>
                </a:lnTo>
                <a:close/>
                <a:moveTo>
                  <a:pt x="5254" y="4003"/>
                </a:moveTo>
                <a:lnTo>
                  <a:pt x="4961" y="4003"/>
                </a:lnTo>
                <a:lnTo>
                  <a:pt x="4961" y="3886"/>
                </a:lnTo>
                <a:lnTo>
                  <a:pt x="5056" y="3886"/>
                </a:lnTo>
                <a:lnTo>
                  <a:pt x="5056" y="3904"/>
                </a:lnTo>
                <a:lnTo>
                  <a:pt x="5020" y="3904"/>
                </a:lnTo>
                <a:lnTo>
                  <a:pt x="4990" y="3904"/>
                </a:lnTo>
                <a:lnTo>
                  <a:pt x="4990" y="3982"/>
                </a:lnTo>
                <a:lnTo>
                  <a:pt x="5042" y="3982"/>
                </a:lnTo>
                <a:lnTo>
                  <a:pt x="5097" y="3982"/>
                </a:lnTo>
                <a:lnTo>
                  <a:pt x="5097" y="3886"/>
                </a:lnTo>
                <a:lnTo>
                  <a:pt x="5221" y="3886"/>
                </a:lnTo>
                <a:lnTo>
                  <a:pt x="5221" y="3852"/>
                </a:lnTo>
                <a:lnTo>
                  <a:pt x="5221" y="3819"/>
                </a:lnTo>
                <a:lnTo>
                  <a:pt x="5185" y="3819"/>
                </a:lnTo>
                <a:lnTo>
                  <a:pt x="5148" y="3819"/>
                </a:lnTo>
                <a:lnTo>
                  <a:pt x="5148" y="3840"/>
                </a:lnTo>
                <a:lnTo>
                  <a:pt x="5188" y="3840"/>
                </a:lnTo>
                <a:lnTo>
                  <a:pt x="5188" y="3863"/>
                </a:lnTo>
                <a:lnTo>
                  <a:pt x="5097" y="3863"/>
                </a:lnTo>
                <a:lnTo>
                  <a:pt x="5097" y="3801"/>
                </a:lnTo>
                <a:lnTo>
                  <a:pt x="5254" y="3801"/>
                </a:lnTo>
                <a:lnTo>
                  <a:pt x="5254" y="3904"/>
                </a:lnTo>
                <a:lnTo>
                  <a:pt x="5122" y="3904"/>
                </a:lnTo>
                <a:lnTo>
                  <a:pt x="5122" y="3925"/>
                </a:lnTo>
                <a:lnTo>
                  <a:pt x="5122" y="3946"/>
                </a:lnTo>
                <a:lnTo>
                  <a:pt x="5122" y="3964"/>
                </a:lnTo>
                <a:lnTo>
                  <a:pt x="5122" y="3985"/>
                </a:lnTo>
                <a:lnTo>
                  <a:pt x="5225" y="3985"/>
                </a:lnTo>
                <a:lnTo>
                  <a:pt x="5225" y="3964"/>
                </a:lnTo>
                <a:lnTo>
                  <a:pt x="5225" y="3946"/>
                </a:lnTo>
                <a:lnTo>
                  <a:pt x="5196" y="3946"/>
                </a:lnTo>
                <a:lnTo>
                  <a:pt x="5196" y="3964"/>
                </a:lnTo>
                <a:lnTo>
                  <a:pt x="5163" y="3964"/>
                </a:lnTo>
                <a:lnTo>
                  <a:pt x="5163" y="3927"/>
                </a:lnTo>
                <a:lnTo>
                  <a:pt x="5254" y="3927"/>
                </a:lnTo>
                <a:lnTo>
                  <a:pt x="5254" y="4003"/>
                </a:lnTo>
                <a:close/>
                <a:moveTo>
                  <a:pt x="5251" y="3776"/>
                </a:moveTo>
                <a:lnTo>
                  <a:pt x="5251" y="3760"/>
                </a:lnTo>
                <a:lnTo>
                  <a:pt x="5298" y="3760"/>
                </a:lnTo>
                <a:lnTo>
                  <a:pt x="5298" y="3741"/>
                </a:lnTo>
                <a:lnTo>
                  <a:pt x="5298" y="3721"/>
                </a:lnTo>
                <a:lnTo>
                  <a:pt x="5298" y="3700"/>
                </a:lnTo>
                <a:lnTo>
                  <a:pt x="5298" y="3682"/>
                </a:lnTo>
                <a:lnTo>
                  <a:pt x="5247" y="3682"/>
                </a:lnTo>
                <a:lnTo>
                  <a:pt x="5199" y="3682"/>
                </a:lnTo>
                <a:lnTo>
                  <a:pt x="5199" y="3718"/>
                </a:lnTo>
                <a:lnTo>
                  <a:pt x="5229" y="3718"/>
                </a:lnTo>
                <a:lnTo>
                  <a:pt x="5229" y="3707"/>
                </a:lnTo>
                <a:lnTo>
                  <a:pt x="5254" y="3707"/>
                </a:lnTo>
                <a:lnTo>
                  <a:pt x="5254" y="3735"/>
                </a:lnTo>
                <a:lnTo>
                  <a:pt x="5170" y="3735"/>
                </a:lnTo>
                <a:lnTo>
                  <a:pt x="5170" y="3613"/>
                </a:lnTo>
                <a:lnTo>
                  <a:pt x="5254" y="3613"/>
                </a:lnTo>
                <a:lnTo>
                  <a:pt x="5254" y="3638"/>
                </a:lnTo>
                <a:lnTo>
                  <a:pt x="5229" y="3638"/>
                </a:lnTo>
                <a:lnTo>
                  <a:pt x="5229" y="3629"/>
                </a:lnTo>
                <a:lnTo>
                  <a:pt x="5199" y="3629"/>
                </a:lnTo>
                <a:lnTo>
                  <a:pt x="5199" y="3666"/>
                </a:lnTo>
                <a:lnTo>
                  <a:pt x="5247" y="3666"/>
                </a:lnTo>
                <a:lnTo>
                  <a:pt x="5298" y="3666"/>
                </a:lnTo>
                <a:lnTo>
                  <a:pt x="5298" y="3645"/>
                </a:lnTo>
                <a:lnTo>
                  <a:pt x="5298" y="3624"/>
                </a:lnTo>
                <a:lnTo>
                  <a:pt x="5298" y="3606"/>
                </a:lnTo>
                <a:lnTo>
                  <a:pt x="5298" y="3585"/>
                </a:lnTo>
                <a:lnTo>
                  <a:pt x="5243" y="3585"/>
                </a:lnTo>
                <a:lnTo>
                  <a:pt x="5243" y="3574"/>
                </a:lnTo>
                <a:lnTo>
                  <a:pt x="5298" y="3574"/>
                </a:lnTo>
                <a:lnTo>
                  <a:pt x="5298" y="3549"/>
                </a:lnTo>
                <a:lnTo>
                  <a:pt x="5229" y="3549"/>
                </a:lnTo>
                <a:lnTo>
                  <a:pt x="5229" y="3491"/>
                </a:lnTo>
                <a:lnTo>
                  <a:pt x="5254" y="3491"/>
                </a:lnTo>
                <a:lnTo>
                  <a:pt x="5298" y="3491"/>
                </a:lnTo>
                <a:lnTo>
                  <a:pt x="5298" y="3464"/>
                </a:lnTo>
                <a:lnTo>
                  <a:pt x="5298" y="3393"/>
                </a:lnTo>
                <a:lnTo>
                  <a:pt x="5298" y="3365"/>
                </a:lnTo>
                <a:lnTo>
                  <a:pt x="5254" y="3365"/>
                </a:lnTo>
                <a:lnTo>
                  <a:pt x="5229" y="3365"/>
                </a:lnTo>
                <a:lnTo>
                  <a:pt x="5192" y="3365"/>
                </a:lnTo>
                <a:lnTo>
                  <a:pt x="5185" y="3365"/>
                </a:lnTo>
                <a:lnTo>
                  <a:pt x="5185" y="3439"/>
                </a:lnTo>
                <a:lnTo>
                  <a:pt x="5229" y="3439"/>
                </a:lnTo>
                <a:lnTo>
                  <a:pt x="5229" y="3393"/>
                </a:lnTo>
                <a:lnTo>
                  <a:pt x="5254" y="3393"/>
                </a:lnTo>
                <a:lnTo>
                  <a:pt x="5254" y="3464"/>
                </a:lnTo>
                <a:lnTo>
                  <a:pt x="5185" y="3464"/>
                </a:lnTo>
                <a:lnTo>
                  <a:pt x="5185" y="3574"/>
                </a:lnTo>
                <a:lnTo>
                  <a:pt x="5203" y="3574"/>
                </a:lnTo>
                <a:lnTo>
                  <a:pt x="5203" y="3585"/>
                </a:lnTo>
                <a:lnTo>
                  <a:pt x="5166" y="3585"/>
                </a:lnTo>
                <a:lnTo>
                  <a:pt x="5130" y="3585"/>
                </a:lnTo>
                <a:lnTo>
                  <a:pt x="5130" y="3760"/>
                </a:lnTo>
                <a:lnTo>
                  <a:pt x="5166" y="3760"/>
                </a:lnTo>
                <a:lnTo>
                  <a:pt x="5207" y="3760"/>
                </a:lnTo>
                <a:lnTo>
                  <a:pt x="5207" y="3776"/>
                </a:lnTo>
                <a:lnTo>
                  <a:pt x="5056" y="3776"/>
                </a:lnTo>
                <a:lnTo>
                  <a:pt x="5056" y="3801"/>
                </a:lnTo>
                <a:lnTo>
                  <a:pt x="5056" y="3863"/>
                </a:lnTo>
                <a:lnTo>
                  <a:pt x="4917" y="3863"/>
                </a:lnTo>
                <a:lnTo>
                  <a:pt x="4917" y="3891"/>
                </a:lnTo>
                <a:lnTo>
                  <a:pt x="4917" y="3916"/>
                </a:lnTo>
                <a:lnTo>
                  <a:pt x="4917" y="3943"/>
                </a:lnTo>
                <a:lnTo>
                  <a:pt x="4917" y="3971"/>
                </a:lnTo>
                <a:lnTo>
                  <a:pt x="4895" y="3971"/>
                </a:lnTo>
                <a:lnTo>
                  <a:pt x="4895" y="3948"/>
                </a:lnTo>
                <a:lnTo>
                  <a:pt x="4895" y="3925"/>
                </a:lnTo>
                <a:lnTo>
                  <a:pt x="4613" y="3925"/>
                </a:lnTo>
                <a:lnTo>
                  <a:pt x="4613" y="3948"/>
                </a:lnTo>
                <a:lnTo>
                  <a:pt x="4613" y="3971"/>
                </a:lnTo>
                <a:lnTo>
                  <a:pt x="4595" y="3971"/>
                </a:lnTo>
                <a:lnTo>
                  <a:pt x="4595" y="3959"/>
                </a:lnTo>
                <a:lnTo>
                  <a:pt x="4419" y="3959"/>
                </a:lnTo>
                <a:lnTo>
                  <a:pt x="4419" y="4003"/>
                </a:lnTo>
                <a:lnTo>
                  <a:pt x="4305" y="4003"/>
                </a:lnTo>
                <a:lnTo>
                  <a:pt x="4305" y="3987"/>
                </a:lnTo>
                <a:lnTo>
                  <a:pt x="4375" y="3987"/>
                </a:lnTo>
                <a:lnTo>
                  <a:pt x="4375" y="3959"/>
                </a:lnTo>
                <a:lnTo>
                  <a:pt x="4261" y="3959"/>
                </a:lnTo>
                <a:lnTo>
                  <a:pt x="4261" y="3964"/>
                </a:lnTo>
                <a:lnTo>
                  <a:pt x="4261" y="3987"/>
                </a:lnTo>
                <a:lnTo>
                  <a:pt x="4261" y="4003"/>
                </a:lnTo>
                <a:lnTo>
                  <a:pt x="4261" y="4030"/>
                </a:lnTo>
                <a:lnTo>
                  <a:pt x="4313" y="4030"/>
                </a:lnTo>
                <a:lnTo>
                  <a:pt x="4360" y="4030"/>
                </a:lnTo>
                <a:lnTo>
                  <a:pt x="4411" y="4030"/>
                </a:lnTo>
                <a:lnTo>
                  <a:pt x="4463" y="4030"/>
                </a:lnTo>
                <a:lnTo>
                  <a:pt x="4463" y="3987"/>
                </a:lnTo>
                <a:lnTo>
                  <a:pt x="4554" y="3987"/>
                </a:lnTo>
                <a:lnTo>
                  <a:pt x="4554" y="4030"/>
                </a:lnTo>
                <a:lnTo>
                  <a:pt x="4595" y="4030"/>
                </a:lnTo>
                <a:lnTo>
                  <a:pt x="4595" y="3996"/>
                </a:lnTo>
                <a:lnTo>
                  <a:pt x="4613" y="3996"/>
                </a:lnTo>
                <a:lnTo>
                  <a:pt x="4613" y="4030"/>
                </a:lnTo>
                <a:lnTo>
                  <a:pt x="4646" y="4030"/>
                </a:lnTo>
                <a:lnTo>
                  <a:pt x="4679" y="4030"/>
                </a:lnTo>
                <a:lnTo>
                  <a:pt x="4708" y="4030"/>
                </a:lnTo>
                <a:lnTo>
                  <a:pt x="4741" y="4030"/>
                </a:lnTo>
                <a:lnTo>
                  <a:pt x="4741" y="3998"/>
                </a:lnTo>
                <a:lnTo>
                  <a:pt x="4741" y="3969"/>
                </a:lnTo>
                <a:lnTo>
                  <a:pt x="4683" y="3969"/>
                </a:lnTo>
                <a:lnTo>
                  <a:pt x="4683" y="3987"/>
                </a:lnTo>
                <a:lnTo>
                  <a:pt x="4701" y="3987"/>
                </a:lnTo>
                <a:lnTo>
                  <a:pt x="4701" y="4003"/>
                </a:lnTo>
                <a:lnTo>
                  <a:pt x="4657" y="4003"/>
                </a:lnTo>
                <a:lnTo>
                  <a:pt x="4657" y="3950"/>
                </a:lnTo>
                <a:lnTo>
                  <a:pt x="4851" y="3950"/>
                </a:lnTo>
                <a:lnTo>
                  <a:pt x="4851" y="4003"/>
                </a:lnTo>
                <a:lnTo>
                  <a:pt x="4800" y="4003"/>
                </a:lnTo>
                <a:lnTo>
                  <a:pt x="4800" y="3987"/>
                </a:lnTo>
                <a:lnTo>
                  <a:pt x="4825" y="3987"/>
                </a:lnTo>
                <a:lnTo>
                  <a:pt x="4825" y="3969"/>
                </a:lnTo>
                <a:lnTo>
                  <a:pt x="4767" y="3969"/>
                </a:lnTo>
                <a:lnTo>
                  <a:pt x="4767" y="3998"/>
                </a:lnTo>
                <a:lnTo>
                  <a:pt x="4767" y="4030"/>
                </a:lnTo>
                <a:lnTo>
                  <a:pt x="4800" y="4030"/>
                </a:lnTo>
                <a:lnTo>
                  <a:pt x="4829" y="4030"/>
                </a:lnTo>
                <a:lnTo>
                  <a:pt x="4862" y="4030"/>
                </a:lnTo>
                <a:lnTo>
                  <a:pt x="4895" y="4030"/>
                </a:lnTo>
                <a:lnTo>
                  <a:pt x="4895" y="3996"/>
                </a:lnTo>
                <a:lnTo>
                  <a:pt x="4917" y="3996"/>
                </a:lnTo>
                <a:lnTo>
                  <a:pt x="4917" y="4012"/>
                </a:lnTo>
                <a:lnTo>
                  <a:pt x="4917" y="4030"/>
                </a:lnTo>
                <a:lnTo>
                  <a:pt x="5298" y="4030"/>
                </a:lnTo>
                <a:lnTo>
                  <a:pt x="5298" y="4012"/>
                </a:lnTo>
                <a:lnTo>
                  <a:pt x="5298" y="3776"/>
                </a:lnTo>
                <a:lnTo>
                  <a:pt x="5251" y="3776"/>
                </a:lnTo>
                <a:close/>
                <a:moveTo>
                  <a:pt x="5020" y="3959"/>
                </a:moveTo>
                <a:lnTo>
                  <a:pt x="5020" y="3927"/>
                </a:lnTo>
                <a:lnTo>
                  <a:pt x="5056" y="3927"/>
                </a:lnTo>
                <a:lnTo>
                  <a:pt x="5056" y="3959"/>
                </a:lnTo>
                <a:lnTo>
                  <a:pt x="5020" y="3959"/>
                </a:lnTo>
                <a:close/>
                <a:moveTo>
                  <a:pt x="0" y="3342"/>
                </a:moveTo>
                <a:lnTo>
                  <a:pt x="0" y="688"/>
                </a:lnTo>
                <a:lnTo>
                  <a:pt x="51" y="688"/>
                </a:lnTo>
                <a:lnTo>
                  <a:pt x="51" y="3342"/>
                </a:lnTo>
                <a:lnTo>
                  <a:pt x="0" y="3342"/>
                </a:lnTo>
                <a:close/>
                <a:moveTo>
                  <a:pt x="5247" y="3342"/>
                </a:moveTo>
                <a:lnTo>
                  <a:pt x="5247" y="688"/>
                </a:lnTo>
                <a:lnTo>
                  <a:pt x="5298" y="688"/>
                </a:lnTo>
                <a:lnTo>
                  <a:pt x="5298" y="3342"/>
                </a:lnTo>
                <a:lnTo>
                  <a:pt x="5247" y="3342"/>
                </a:lnTo>
                <a:close/>
                <a:moveTo>
                  <a:pt x="1062" y="0"/>
                </a:moveTo>
                <a:lnTo>
                  <a:pt x="4236" y="0"/>
                </a:lnTo>
                <a:lnTo>
                  <a:pt x="4236" y="32"/>
                </a:lnTo>
                <a:lnTo>
                  <a:pt x="1062" y="32"/>
                </a:lnTo>
                <a:lnTo>
                  <a:pt x="1062" y="0"/>
                </a:lnTo>
                <a:close/>
                <a:moveTo>
                  <a:pt x="44" y="27"/>
                </a:moveTo>
                <a:lnTo>
                  <a:pt x="337" y="27"/>
                </a:lnTo>
                <a:lnTo>
                  <a:pt x="337" y="144"/>
                </a:lnTo>
                <a:lnTo>
                  <a:pt x="242" y="144"/>
                </a:lnTo>
                <a:lnTo>
                  <a:pt x="242" y="126"/>
                </a:lnTo>
                <a:lnTo>
                  <a:pt x="278" y="126"/>
                </a:lnTo>
                <a:lnTo>
                  <a:pt x="308" y="126"/>
                </a:lnTo>
                <a:lnTo>
                  <a:pt x="308" y="48"/>
                </a:lnTo>
                <a:lnTo>
                  <a:pt x="256" y="48"/>
                </a:lnTo>
                <a:lnTo>
                  <a:pt x="201" y="48"/>
                </a:lnTo>
                <a:lnTo>
                  <a:pt x="201" y="144"/>
                </a:lnTo>
                <a:lnTo>
                  <a:pt x="77" y="144"/>
                </a:lnTo>
                <a:lnTo>
                  <a:pt x="77" y="178"/>
                </a:lnTo>
                <a:lnTo>
                  <a:pt x="77" y="211"/>
                </a:lnTo>
                <a:lnTo>
                  <a:pt x="113" y="211"/>
                </a:lnTo>
                <a:lnTo>
                  <a:pt x="150" y="211"/>
                </a:lnTo>
                <a:lnTo>
                  <a:pt x="150" y="190"/>
                </a:lnTo>
                <a:lnTo>
                  <a:pt x="110" y="190"/>
                </a:lnTo>
                <a:lnTo>
                  <a:pt x="110" y="167"/>
                </a:lnTo>
                <a:lnTo>
                  <a:pt x="201" y="167"/>
                </a:lnTo>
                <a:lnTo>
                  <a:pt x="201" y="229"/>
                </a:lnTo>
                <a:lnTo>
                  <a:pt x="44" y="229"/>
                </a:lnTo>
                <a:lnTo>
                  <a:pt x="44" y="126"/>
                </a:lnTo>
                <a:lnTo>
                  <a:pt x="176" y="126"/>
                </a:lnTo>
                <a:lnTo>
                  <a:pt x="176" y="105"/>
                </a:lnTo>
                <a:lnTo>
                  <a:pt x="176" y="84"/>
                </a:lnTo>
                <a:lnTo>
                  <a:pt x="176" y="66"/>
                </a:lnTo>
                <a:lnTo>
                  <a:pt x="176" y="45"/>
                </a:lnTo>
                <a:lnTo>
                  <a:pt x="73" y="45"/>
                </a:lnTo>
                <a:lnTo>
                  <a:pt x="73" y="66"/>
                </a:lnTo>
                <a:lnTo>
                  <a:pt x="73" y="84"/>
                </a:lnTo>
                <a:lnTo>
                  <a:pt x="102" y="84"/>
                </a:lnTo>
                <a:lnTo>
                  <a:pt x="102" y="66"/>
                </a:lnTo>
                <a:lnTo>
                  <a:pt x="135" y="66"/>
                </a:lnTo>
                <a:lnTo>
                  <a:pt x="135" y="103"/>
                </a:lnTo>
                <a:lnTo>
                  <a:pt x="44" y="103"/>
                </a:lnTo>
                <a:lnTo>
                  <a:pt x="44" y="27"/>
                </a:lnTo>
                <a:close/>
                <a:moveTo>
                  <a:pt x="47" y="254"/>
                </a:moveTo>
                <a:lnTo>
                  <a:pt x="47" y="270"/>
                </a:lnTo>
                <a:lnTo>
                  <a:pt x="0" y="270"/>
                </a:lnTo>
                <a:lnTo>
                  <a:pt x="0" y="289"/>
                </a:lnTo>
                <a:lnTo>
                  <a:pt x="0" y="309"/>
                </a:lnTo>
                <a:lnTo>
                  <a:pt x="0" y="330"/>
                </a:lnTo>
                <a:lnTo>
                  <a:pt x="0" y="348"/>
                </a:lnTo>
                <a:lnTo>
                  <a:pt x="51" y="348"/>
                </a:lnTo>
                <a:lnTo>
                  <a:pt x="99" y="348"/>
                </a:lnTo>
                <a:lnTo>
                  <a:pt x="99" y="312"/>
                </a:lnTo>
                <a:lnTo>
                  <a:pt x="69" y="312"/>
                </a:lnTo>
                <a:lnTo>
                  <a:pt x="69" y="323"/>
                </a:lnTo>
                <a:lnTo>
                  <a:pt x="44" y="323"/>
                </a:lnTo>
                <a:lnTo>
                  <a:pt x="44" y="295"/>
                </a:lnTo>
                <a:lnTo>
                  <a:pt x="128" y="295"/>
                </a:lnTo>
                <a:lnTo>
                  <a:pt x="128" y="417"/>
                </a:lnTo>
                <a:lnTo>
                  <a:pt x="44" y="417"/>
                </a:lnTo>
                <a:lnTo>
                  <a:pt x="44" y="392"/>
                </a:lnTo>
                <a:lnTo>
                  <a:pt x="69" y="392"/>
                </a:lnTo>
                <a:lnTo>
                  <a:pt x="69" y="401"/>
                </a:lnTo>
                <a:lnTo>
                  <a:pt x="99" y="401"/>
                </a:lnTo>
                <a:lnTo>
                  <a:pt x="99" y="364"/>
                </a:lnTo>
                <a:lnTo>
                  <a:pt x="51" y="364"/>
                </a:lnTo>
                <a:lnTo>
                  <a:pt x="0" y="364"/>
                </a:lnTo>
                <a:lnTo>
                  <a:pt x="0" y="385"/>
                </a:lnTo>
                <a:lnTo>
                  <a:pt x="0" y="406"/>
                </a:lnTo>
                <a:lnTo>
                  <a:pt x="0" y="424"/>
                </a:lnTo>
                <a:lnTo>
                  <a:pt x="0" y="445"/>
                </a:lnTo>
                <a:lnTo>
                  <a:pt x="55" y="445"/>
                </a:lnTo>
                <a:lnTo>
                  <a:pt x="55" y="456"/>
                </a:lnTo>
                <a:lnTo>
                  <a:pt x="0" y="456"/>
                </a:lnTo>
                <a:lnTo>
                  <a:pt x="0" y="481"/>
                </a:lnTo>
                <a:lnTo>
                  <a:pt x="69" y="481"/>
                </a:lnTo>
                <a:lnTo>
                  <a:pt x="69" y="539"/>
                </a:lnTo>
                <a:lnTo>
                  <a:pt x="44" y="539"/>
                </a:lnTo>
                <a:lnTo>
                  <a:pt x="0" y="539"/>
                </a:lnTo>
                <a:lnTo>
                  <a:pt x="0" y="566"/>
                </a:lnTo>
                <a:lnTo>
                  <a:pt x="0" y="637"/>
                </a:lnTo>
                <a:lnTo>
                  <a:pt x="0" y="665"/>
                </a:lnTo>
                <a:lnTo>
                  <a:pt x="44" y="665"/>
                </a:lnTo>
                <a:lnTo>
                  <a:pt x="69" y="665"/>
                </a:lnTo>
                <a:lnTo>
                  <a:pt x="106" y="665"/>
                </a:lnTo>
                <a:lnTo>
                  <a:pt x="113" y="665"/>
                </a:lnTo>
                <a:lnTo>
                  <a:pt x="113" y="591"/>
                </a:lnTo>
                <a:lnTo>
                  <a:pt x="69" y="591"/>
                </a:lnTo>
                <a:lnTo>
                  <a:pt x="69" y="637"/>
                </a:lnTo>
                <a:lnTo>
                  <a:pt x="44" y="637"/>
                </a:lnTo>
                <a:lnTo>
                  <a:pt x="44" y="566"/>
                </a:lnTo>
                <a:lnTo>
                  <a:pt x="113" y="566"/>
                </a:lnTo>
                <a:lnTo>
                  <a:pt x="113" y="456"/>
                </a:lnTo>
                <a:lnTo>
                  <a:pt x="95" y="456"/>
                </a:lnTo>
                <a:lnTo>
                  <a:pt x="95" y="445"/>
                </a:lnTo>
                <a:lnTo>
                  <a:pt x="132" y="445"/>
                </a:lnTo>
                <a:lnTo>
                  <a:pt x="168" y="445"/>
                </a:lnTo>
                <a:lnTo>
                  <a:pt x="168" y="270"/>
                </a:lnTo>
                <a:lnTo>
                  <a:pt x="132" y="270"/>
                </a:lnTo>
                <a:lnTo>
                  <a:pt x="91" y="270"/>
                </a:lnTo>
                <a:lnTo>
                  <a:pt x="91" y="254"/>
                </a:lnTo>
                <a:lnTo>
                  <a:pt x="242" y="254"/>
                </a:lnTo>
                <a:lnTo>
                  <a:pt x="242" y="229"/>
                </a:lnTo>
                <a:lnTo>
                  <a:pt x="242" y="167"/>
                </a:lnTo>
                <a:lnTo>
                  <a:pt x="381" y="167"/>
                </a:lnTo>
                <a:lnTo>
                  <a:pt x="381" y="139"/>
                </a:lnTo>
                <a:lnTo>
                  <a:pt x="381" y="114"/>
                </a:lnTo>
                <a:lnTo>
                  <a:pt x="381" y="87"/>
                </a:lnTo>
                <a:lnTo>
                  <a:pt x="381" y="59"/>
                </a:lnTo>
                <a:lnTo>
                  <a:pt x="403" y="59"/>
                </a:lnTo>
                <a:lnTo>
                  <a:pt x="403" y="82"/>
                </a:lnTo>
                <a:lnTo>
                  <a:pt x="403" y="105"/>
                </a:lnTo>
                <a:lnTo>
                  <a:pt x="685" y="105"/>
                </a:lnTo>
                <a:lnTo>
                  <a:pt x="685" y="82"/>
                </a:lnTo>
                <a:lnTo>
                  <a:pt x="685" y="59"/>
                </a:lnTo>
                <a:lnTo>
                  <a:pt x="703" y="59"/>
                </a:lnTo>
                <a:lnTo>
                  <a:pt x="703" y="71"/>
                </a:lnTo>
                <a:lnTo>
                  <a:pt x="879" y="71"/>
                </a:lnTo>
                <a:lnTo>
                  <a:pt x="879" y="27"/>
                </a:lnTo>
                <a:lnTo>
                  <a:pt x="993" y="27"/>
                </a:lnTo>
                <a:lnTo>
                  <a:pt x="993" y="43"/>
                </a:lnTo>
                <a:lnTo>
                  <a:pt x="923" y="43"/>
                </a:lnTo>
                <a:lnTo>
                  <a:pt x="923" y="71"/>
                </a:lnTo>
                <a:lnTo>
                  <a:pt x="1037" y="71"/>
                </a:lnTo>
                <a:lnTo>
                  <a:pt x="1037" y="66"/>
                </a:lnTo>
                <a:lnTo>
                  <a:pt x="1037" y="43"/>
                </a:lnTo>
                <a:lnTo>
                  <a:pt x="1037" y="27"/>
                </a:lnTo>
                <a:lnTo>
                  <a:pt x="1037" y="0"/>
                </a:lnTo>
                <a:lnTo>
                  <a:pt x="985" y="0"/>
                </a:lnTo>
                <a:lnTo>
                  <a:pt x="938" y="0"/>
                </a:lnTo>
                <a:lnTo>
                  <a:pt x="887" y="0"/>
                </a:lnTo>
                <a:lnTo>
                  <a:pt x="835" y="0"/>
                </a:lnTo>
                <a:lnTo>
                  <a:pt x="835" y="43"/>
                </a:lnTo>
                <a:lnTo>
                  <a:pt x="744" y="43"/>
                </a:lnTo>
                <a:lnTo>
                  <a:pt x="744" y="0"/>
                </a:lnTo>
                <a:lnTo>
                  <a:pt x="703" y="0"/>
                </a:lnTo>
                <a:lnTo>
                  <a:pt x="703" y="34"/>
                </a:lnTo>
                <a:lnTo>
                  <a:pt x="685" y="34"/>
                </a:lnTo>
                <a:lnTo>
                  <a:pt x="685" y="0"/>
                </a:lnTo>
                <a:lnTo>
                  <a:pt x="652" y="0"/>
                </a:lnTo>
                <a:lnTo>
                  <a:pt x="619" y="0"/>
                </a:lnTo>
                <a:lnTo>
                  <a:pt x="590" y="0"/>
                </a:lnTo>
                <a:lnTo>
                  <a:pt x="557" y="0"/>
                </a:lnTo>
                <a:lnTo>
                  <a:pt x="557" y="32"/>
                </a:lnTo>
                <a:lnTo>
                  <a:pt x="557" y="61"/>
                </a:lnTo>
                <a:lnTo>
                  <a:pt x="615" y="61"/>
                </a:lnTo>
                <a:lnTo>
                  <a:pt x="615" y="43"/>
                </a:lnTo>
                <a:lnTo>
                  <a:pt x="597" y="43"/>
                </a:lnTo>
                <a:lnTo>
                  <a:pt x="597" y="27"/>
                </a:lnTo>
                <a:lnTo>
                  <a:pt x="641" y="27"/>
                </a:lnTo>
                <a:lnTo>
                  <a:pt x="641" y="80"/>
                </a:lnTo>
                <a:lnTo>
                  <a:pt x="447" y="80"/>
                </a:lnTo>
                <a:lnTo>
                  <a:pt x="447" y="27"/>
                </a:lnTo>
                <a:lnTo>
                  <a:pt x="498" y="27"/>
                </a:lnTo>
                <a:lnTo>
                  <a:pt x="498" y="43"/>
                </a:lnTo>
                <a:lnTo>
                  <a:pt x="473" y="43"/>
                </a:lnTo>
                <a:lnTo>
                  <a:pt x="473" y="61"/>
                </a:lnTo>
                <a:lnTo>
                  <a:pt x="531" y="61"/>
                </a:lnTo>
                <a:lnTo>
                  <a:pt x="531" y="32"/>
                </a:lnTo>
                <a:lnTo>
                  <a:pt x="531" y="0"/>
                </a:lnTo>
                <a:lnTo>
                  <a:pt x="498" y="0"/>
                </a:lnTo>
                <a:lnTo>
                  <a:pt x="469" y="0"/>
                </a:lnTo>
                <a:lnTo>
                  <a:pt x="436" y="0"/>
                </a:lnTo>
                <a:lnTo>
                  <a:pt x="403" y="0"/>
                </a:lnTo>
                <a:lnTo>
                  <a:pt x="403" y="34"/>
                </a:lnTo>
                <a:lnTo>
                  <a:pt x="381" y="34"/>
                </a:lnTo>
                <a:lnTo>
                  <a:pt x="381" y="18"/>
                </a:lnTo>
                <a:lnTo>
                  <a:pt x="381" y="0"/>
                </a:lnTo>
                <a:lnTo>
                  <a:pt x="0" y="0"/>
                </a:lnTo>
                <a:lnTo>
                  <a:pt x="0" y="18"/>
                </a:lnTo>
                <a:lnTo>
                  <a:pt x="0" y="254"/>
                </a:lnTo>
                <a:lnTo>
                  <a:pt x="47" y="254"/>
                </a:lnTo>
                <a:close/>
                <a:moveTo>
                  <a:pt x="278" y="71"/>
                </a:moveTo>
                <a:lnTo>
                  <a:pt x="278" y="103"/>
                </a:lnTo>
                <a:lnTo>
                  <a:pt x="242" y="103"/>
                </a:lnTo>
                <a:lnTo>
                  <a:pt x="242" y="71"/>
                </a:lnTo>
                <a:lnTo>
                  <a:pt x="278" y="71"/>
                </a:lnTo>
                <a:close/>
                <a:moveTo>
                  <a:pt x="5254" y="27"/>
                </a:moveTo>
                <a:lnTo>
                  <a:pt x="4961" y="27"/>
                </a:lnTo>
                <a:lnTo>
                  <a:pt x="4961" y="144"/>
                </a:lnTo>
                <a:lnTo>
                  <a:pt x="5056" y="144"/>
                </a:lnTo>
                <a:lnTo>
                  <a:pt x="5056" y="126"/>
                </a:lnTo>
                <a:lnTo>
                  <a:pt x="5020" y="126"/>
                </a:lnTo>
                <a:lnTo>
                  <a:pt x="4990" y="126"/>
                </a:lnTo>
                <a:lnTo>
                  <a:pt x="4990" y="48"/>
                </a:lnTo>
                <a:lnTo>
                  <a:pt x="5042" y="48"/>
                </a:lnTo>
                <a:lnTo>
                  <a:pt x="5097" y="48"/>
                </a:lnTo>
                <a:lnTo>
                  <a:pt x="5097" y="144"/>
                </a:lnTo>
                <a:lnTo>
                  <a:pt x="5221" y="144"/>
                </a:lnTo>
                <a:lnTo>
                  <a:pt x="5221" y="178"/>
                </a:lnTo>
                <a:lnTo>
                  <a:pt x="5221" y="211"/>
                </a:lnTo>
                <a:lnTo>
                  <a:pt x="5185" y="211"/>
                </a:lnTo>
                <a:lnTo>
                  <a:pt x="5148" y="211"/>
                </a:lnTo>
                <a:lnTo>
                  <a:pt x="5148" y="190"/>
                </a:lnTo>
                <a:lnTo>
                  <a:pt x="5188" y="190"/>
                </a:lnTo>
                <a:lnTo>
                  <a:pt x="5188" y="167"/>
                </a:lnTo>
                <a:lnTo>
                  <a:pt x="5097" y="167"/>
                </a:lnTo>
                <a:lnTo>
                  <a:pt x="5097" y="229"/>
                </a:lnTo>
                <a:lnTo>
                  <a:pt x="5254" y="229"/>
                </a:lnTo>
                <a:lnTo>
                  <a:pt x="5254" y="126"/>
                </a:lnTo>
                <a:lnTo>
                  <a:pt x="5122" y="126"/>
                </a:lnTo>
                <a:lnTo>
                  <a:pt x="5122" y="105"/>
                </a:lnTo>
                <a:lnTo>
                  <a:pt x="5122" y="84"/>
                </a:lnTo>
                <a:lnTo>
                  <a:pt x="5122" y="66"/>
                </a:lnTo>
                <a:lnTo>
                  <a:pt x="5122" y="45"/>
                </a:lnTo>
                <a:lnTo>
                  <a:pt x="5225" y="45"/>
                </a:lnTo>
                <a:lnTo>
                  <a:pt x="5225" y="66"/>
                </a:lnTo>
                <a:lnTo>
                  <a:pt x="5225" y="84"/>
                </a:lnTo>
                <a:lnTo>
                  <a:pt x="5196" y="84"/>
                </a:lnTo>
                <a:lnTo>
                  <a:pt x="5196" y="66"/>
                </a:lnTo>
                <a:lnTo>
                  <a:pt x="5163" y="66"/>
                </a:lnTo>
                <a:lnTo>
                  <a:pt x="5163" y="103"/>
                </a:lnTo>
                <a:lnTo>
                  <a:pt x="5254" y="103"/>
                </a:lnTo>
                <a:lnTo>
                  <a:pt x="5254" y="27"/>
                </a:lnTo>
                <a:close/>
                <a:moveTo>
                  <a:pt x="5251" y="254"/>
                </a:moveTo>
                <a:lnTo>
                  <a:pt x="5251" y="270"/>
                </a:lnTo>
                <a:lnTo>
                  <a:pt x="5298" y="270"/>
                </a:lnTo>
                <a:lnTo>
                  <a:pt x="5298" y="289"/>
                </a:lnTo>
                <a:lnTo>
                  <a:pt x="5298" y="309"/>
                </a:lnTo>
                <a:lnTo>
                  <a:pt x="5298" y="330"/>
                </a:lnTo>
                <a:lnTo>
                  <a:pt x="5298" y="348"/>
                </a:lnTo>
                <a:lnTo>
                  <a:pt x="5247" y="348"/>
                </a:lnTo>
                <a:lnTo>
                  <a:pt x="5199" y="348"/>
                </a:lnTo>
                <a:lnTo>
                  <a:pt x="5199" y="312"/>
                </a:lnTo>
                <a:lnTo>
                  <a:pt x="5229" y="312"/>
                </a:lnTo>
                <a:lnTo>
                  <a:pt x="5229" y="323"/>
                </a:lnTo>
                <a:lnTo>
                  <a:pt x="5254" y="323"/>
                </a:lnTo>
                <a:lnTo>
                  <a:pt x="5254" y="295"/>
                </a:lnTo>
                <a:lnTo>
                  <a:pt x="5170" y="295"/>
                </a:lnTo>
                <a:lnTo>
                  <a:pt x="5170" y="417"/>
                </a:lnTo>
                <a:lnTo>
                  <a:pt x="5254" y="417"/>
                </a:lnTo>
                <a:lnTo>
                  <a:pt x="5254" y="392"/>
                </a:lnTo>
                <a:lnTo>
                  <a:pt x="5229" y="392"/>
                </a:lnTo>
                <a:lnTo>
                  <a:pt x="5229" y="401"/>
                </a:lnTo>
                <a:lnTo>
                  <a:pt x="5199" y="401"/>
                </a:lnTo>
                <a:lnTo>
                  <a:pt x="5199" y="364"/>
                </a:lnTo>
                <a:lnTo>
                  <a:pt x="5247" y="364"/>
                </a:lnTo>
                <a:lnTo>
                  <a:pt x="5298" y="364"/>
                </a:lnTo>
                <a:lnTo>
                  <a:pt x="5298" y="385"/>
                </a:lnTo>
                <a:lnTo>
                  <a:pt x="5298" y="406"/>
                </a:lnTo>
                <a:lnTo>
                  <a:pt x="5298" y="424"/>
                </a:lnTo>
                <a:lnTo>
                  <a:pt x="5298" y="445"/>
                </a:lnTo>
                <a:lnTo>
                  <a:pt x="5243" y="445"/>
                </a:lnTo>
                <a:lnTo>
                  <a:pt x="5243" y="456"/>
                </a:lnTo>
                <a:lnTo>
                  <a:pt x="5298" y="456"/>
                </a:lnTo>
                <a:lnTo>
                  <a:pt x="5298" y="481"/>
                </a:lnTo>
                <a:lnTo>
                  <a:pt x="5229" y="481"/>
                </a:lnTo>
                <a:lnTo>
                  <a:pt x="5229" y="539"/>
                </a:lnTo>
                <a:lnTo>
                  <a:pt x="5254" y="539"/>
                </a:lnTo>
                <a:lnTo>
                  <a:pt x="5298" y="539"/>
                </a:lnTo>
                <a:lnTo>
                  <a:pt x="5298" y="566"/>
                </a:lnTo>
                <a:lnTo>
                  <a:pt x="5298" y="637"/>
                </a:lnTo>
                <a:lnTo>
                  <a:pt x="5298" y="665"/>
                </a:lnTo>
                <a:lnTo>
                  <a:pt x="5254" y="665"/>
                </a:lnTo>
                <a:lnTo>
                  <a:pt x="5229" y="665"/>
                </a:lnTo>
                <a:lnTo>
                  <a:pt x="5192" y="665"/>
                </a:lnTo>
                <a:lnTo>
                  <a:pt x="5185" y="665"/>
                </a:lnTo>
                <a:lnTo>
                  <a:pt x="5185" y="591"/>
                </a:lnTo>
                <a:lnTo>
                  <a:pt x="5229" y="591"/>
                </a:lnTo>
                <a:lnTo>
                  <a:pt x="5229" y="637"/>
                </a:lnTo>
                <a:lnTo>
                  <a:pt x="5254" y="637"/>
                </a:lnTo>
                <a:lnTo>
                  <a:pt x="5254" y="566"/>
                </a:lnTo>
                <a:lnTo>
                  <a:pt x="5185" y="566"/>
                </a:lnTo>
                <a:lnTo>
                  <a:pt x="5185" y="456"/>
                </a:lnTo>
                <a:lnTo>
                  <a:pt x="5203" y="456"/>
                </a:lnTo>
                <a:lnTo>
                  <a:pt x="5203" y="445"/>
                </a:lnTo>
                <a:lnTo>
                  <a:pt x="5166" y="445"/>
                </a:lnTo>
                <a:lnTo>
                  <a:pt x="5130" y="445"/>
                </a:lnTo>
                <a:lnTo>
                  <a:pt x="5130" y="270"/>
                </a:lnTo>
                <a:lnTo>
                  <a:pt x="5166" y="270"/>
                </a:lnTo>
                <a:lnTo>
                  <a:pt x="5207" y="270"/>
                </a:lnTo>
                <a:lnTo>
                  <a:pt x="5207" y="254"/>
                </a:lnTo>
                <a:lnTo>
                  <a:pt x="5056" y="254"/>
                </a:lnTo>
                <a:lnTo>
                  <a:pt x="5056" y="229"/>
                </a:lnTo>
                <a:lnTo>
                  <a:pt x="5056" y="167"/>
                </a:lnTo>
                <a:lnTo>
                  <a:pt x="4917" y="167"/>
                </a:lnTo>
                <a:lnTo>
                  <a:pt x="4917" y="139"/>
                </a:lnTo>
                <a:lnTo>
                  <a:pt x="4917" y="114"/>
                </a:lnTo>
                <a:lnTo>
                  <a:pt x="4917" y="87"/>
                </a:lnTo>
                <a:lnTo>
                  <a:pt x="4917" y="59"/>
                </a:lnTo>
                <a:lnTo>
                  <a:pt x="4895" y="59"/>
                </a:lnTo>
                <a:lnTo>
                  <a:pt x="4895" y="82"/>
                </a:lnTo>
                <a:lnTo>
                  <a:pt x="4895" y="105"/>
                </a:lnTo>
                <a:lnTo>
                  <a:pt x="4613" y="105"/>
                </a:lnTo>
                <a:lnTo>
                  <a:pt x="4613" y="82"/>
                </a:lnTo>
                <a:lnTo>
                  <a:pt x="4613" y="59"/>
                </a:lnTo>
                <a:lnTo>
                  <a:pt x="4595" y="59"/>
                </a:lnTo>
                <a:lnTo>
                  <a:pt x="4595" y="71"/>
                </a:lnTo>
                <a:lnTo>
                  <a:pt x="4419" y="71"/>
                </a:lnTo>
                <a:lnTo>
                  <a:pt x="4419" y="27"/>
                </a:lnTo>
                <a:lnTo>
                  <a:pt x="4305" y="27"/>
                </a:lnTo>
                <a:lnTo>
                  <a:pt x="4305" y="43"/>
                </a:lnTo>
                <a:lnTo>
                  <a:pt x="4375" y="43"/>
                </a:lnTo>
                <a:lnTo>
                  <a:pt x="4375" y="71"/>
                </a:lnTo>
                <a:lnTo>
                  <a:pt x="4261" y="71"/>
                </a:lnTo>
                <a:lnTo>
                  <a:pt x="4261" y="66"/>
                </a:lnTo>
                <a:lnTo>
                  <a:pt x="4261" y="43"/>
                </a:lnTo>
                <a:lnTo>
                  <a:pt x="4261" y="27"/>
                </a:lnTo>
                <a:lnTo>
                  <a:pt x="4261" y="0"/>
                </a:lnTo>
                <a:lnTo>
                  <a:pt x="4313" y="0"/>
                </a:lnTo>
                <a:lnTo>
                  <a:pt x="4360" y="0"/>
                </a:lnTo>
                <a:lnTo>
                  <a:pt x="4411" y="0"/>
                </a:lnTo>
                <a:lnTo>
                  <a:pt x="4463" y="0"/>
                </a:lnTo>
                <a:lnTo>
                  <a:pt x="4463" y="43"/>
                </a:lnTo>
                <a:lnTo>
                  <a:pt x="4554" y="43"/>
                </a:lnTo>
                <a:lnTo>
                  <a:pt x="4554" y="0"/>
                </a:lnTo>
                <a:lnTo>
                  <a:pt x="4595" y="0"/>
                </a:lnTo>
                <a:lnTo>
                  <a:pt x="4595" y="34"/>
                </a:lnTo>
                <a:lnTo>
                  <a:pt x="4613" y="34"/>
                </a:lnTo>
                <a:lnTo>
                  <a:pt x="4613" y="0"/>
                </a:lnTo>
                <a:lnTo>
                  <a:pt x="4646" y="0"/>
                </a:lnTo>
                <a:lnTo>
                  <a:pt x="4679" y="0"/>
                </a:lnTo>
                <a:lnTo>
                  <a:pt x="4708" y="0"/>
                </a:lnTo>
                <a:lnTo>
                  <a:pt x="4741" y="0"/>
                </a:lnTo>
                <a:lnTo>
                  <a:pt x="4741" y="32"/>
                </a:lnTo>
                <a:lnTo>
                  <a:pt x="4741" y="61"/>
                </a:lnTo>
                <a:lnTo>
                  <a:pt x="4683" y="61"/>
                </a:lnTo>
                <a:lnTo>
                  <a:pt x="4683" y="43"/>
                </a:lnTo>
                <a:lnTo>
                  <a:pt x="4701" y="43"/>
                </a:lnTo>
                <a:lnTo>
                  <a:pt x="4701" y="27"/>
                </a:lnTo>
                <a:lnTo>
                  <a:pt x="4657" y="27"/>
                </a:lnTo>
                <a:lnTo>
                  <a:pt x="4657" y="80"/>
                </a:lnTo>
                <a:lnTo>
                  <a:pt x="4851" y="80"/>
                </a:lnTo>
                <a:lnTo>
                  <a:pt x="4851" y="27"/>
                </a:lnTo>
                <a:lnTo>
                  <a:pt x="4800" y="27"/>
                </a:lnTo>
                <a:lnTo>
                  <a:pt x="4800" y="43"/>
                </a:lnTo>
                <a:lnTo>
                  <a:pt x="4825" y="43"/>
                </a:lnTo>
                <a:lnTo>
                  <a:pt x="4825" y="61"/>
                </a:lnTo>
                <a:lnTo>
                  <a:pt x="4767" y="61"/>
                </a:lnTo>
                <a:lnTo>
                  <a:pt x="4767" y="32"/>
                </a:lnTo>
                <a:lnTo>
                  <a:pt x="4767" y="0"/>
                </a:lnTo>
                <a:lnTo>
                  <a:pt x="4800" y="0"/>
                </a:lnTo>
                <a:lnTo>
                  <a:pt x="4829" y="0"/>
                </a:lnTo>
                <a:lnTo>
                  <a:pt x="4862" y="0"/>
                </a:lnTo>
                <a:lnTo>
                  <a:pt x="4895" y="0"/>
                </a:lnTo>
                <a:lnTo>
                  <a:pt x="4895" y="34"/>
                </a:lnTo>
                <a:lnTo>
                  <a:pt x="4917" y="34"/>
                </a:lnTo>
                <a:lnTo>
                  <a:pt x="4917" y="18"/>
                </a:lnTo>
                <a:lnTo>
                  <a:pt x="4917" y="0"/>
                </a:lnTo>
                <a:lnTo>
                  <a:pt x="5298" y="0"/>
                </a:lnTo>
                <a:lnTo>
                  <a:pt x="5298" y="18"/>
                </a:lnTo>
                <a:lnTo>
                  <a:pt x="5298" y="254"/>
                </a:lnTo>
                <a:lnTo>
                  <a:pt x="5251" y="254"/>
                </a:lnTo>
                <a:close/>
                <a:moveTo>
                  <a:pt x="5020" y="71"/>
                </a:moveTo>
                <a:lnTo>
                  <a:pt x="5020" y="103"/>
                </a:lnTo>
                <a:lnTo>
                  <a:pt x="5056" y="103"/>
                </a:lnTo>
                <a:lnTo>
                  <a:pt x="5056" y="71"/>
                </a:lnTo>
                <a:lnTo>
                  <a:pt x="5020" y="71"/>
                </a:lnTo>
                <a:close/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5486400"/>
          </a:xfrm>
          <a:solidFill>
            <a:schemeClr val="hlink"/>
          </a:solidFill>
        </p:spPr>
        <p:txBody>
          <a:bodyPr anchor="t"/>
          <a:lstStyle/>
          <a:p>
            <a:pPr algn="l"/>
            <a:r>
              <a:rPr lang="en-US" altLang="en-US" sz="3600">
                <a:solidFill>
                  <a:srgbClr val="0000FF"/>
                </a:solidFill>
              </a:rPr>
              <a:t>  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81200" y="53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6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7900" y="1447801"/>
            <a:ext cx="77724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0933828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2401" y="6373814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</a:t>
            </a:r>
            <a:endParaRPr lang="en-US" altLang="en-US" sz="1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6080126"/>
            <a:ext cx="6477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0"/>
            <a:ext cx="4395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THAM KHẢO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762000"/>
            <a:ext cx="81089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117517"/>
      </p:ext>
    </p:ext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 autoUpdateAnimBg="0"/>
      <p:bldP spid="6" grpId="0"/>
      <p:bldP spid="6" grpId="1"/>
      <p:bldP spid="6" grpId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2401" y="6373814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</a:t>
            </a:r>
            <a:endParaRPr lang="en-US" altLang="en-US" sz="1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6080126"/>
            <a:ext cx="6477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0"/>
            <a:ext cx="4395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THAM KHẢO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90600"/>
            <a:ext cx="84328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68001"/>
      </p:ext>
    </p:ext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 autoUpdateAnimBg="0"/>
      <p:bldP spid="6" grpId="0"/>
      <p:bldP spid="6" grpId="1"/>
      <p:bldP spid="6" grpId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2401" y="6373814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</a:t>
            </a:r>
            <a:endParaRPr lang="en-US" altLang="en-US" sz="1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6080126"/>
            <a:ext cx="6477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0"/>
            <a:ext cx="4395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THAM KHẢO</a:t>
            </a:r>
          </a:p>
        </p:txBody>
      </p:sp>
      <p:pic>
        <p:nvPicPr>
          <p:cNvPr id="2048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77888"/>
            <a:ext cx="7966075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417718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 autoUpdateAnimBg="0"/>
      <p:bldP spid="6" grpId="0"/>
      <p:bldP spid="6" grpId="1"/>
      <p:bldP spid="6" grpId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2401" y="6373814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</a:t>
            </a:r>
            <a:endParaRPr lang="en-US" altLang="en-US" sz="1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6080126"/>
            <a:ext cx="6477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0"/>
            <a:ext cx="43957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THAM KHẢO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2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4" y="584200"/>
            <a:ext cx="40909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56000"/>
            <a:ext cx="41910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657600"/>
            <a:ext cx="4191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927984"/>
      </p:ext>
    </p:ext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 autoUpdateAnimBg="0"/>
      <p:bldP spid="6" grpId="0"/>
      <p:bldP spid="6" grpId="1"/>
      <p:bldP spid="6" grpId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1828800" y="19050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LUYỆN TẬP- SÁNG TẠO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 về hoạt động vì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10291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5"/>
          <p:cNvSpPr>
            <a:spLocks noEditPoints="1"/>
          </p:cNvSpPr>
          <p:nvPr/>
        </p:nvSpPr>
        <p:spPr bwMode="auto">
          <a:xfrm>
            <a:off x="1604963" y="95250"/>
            <a:ext cx="8991600" cy="6705600"/>
          </a:xfrm>
          <a:custGeom>
            <a:avLst/>
            <a:gdLst>
              <a:gd name="T0" fmla="*/ 2147483646 w 5298"/>
              <a:gd name="T1" fmla="*/ 2147483646 h 4030"/>
              <a:gd name="T2" fmla="*/ 2147483646 w 5298"/>
              <a:gd name="T3" fmla="*/ 2147483646 h 4030"/>
              <a:gd name="T4" fmla="*/ 2147483646 w 5298"/>
              <a:gd name="T5" fmla="*/ 2147483646 h 4030"/>
              <a:gd name="T6" fmla="*/ 0 w 5298"/>
              <a:gd name="T7" fmla="*/ 2147483646 h 4030"/>
              <a:gd name="T8" fmla="*/ 2147483646 w 5298"/>
              <a:gd name="T9" fmla="*/ 2147483646 h 4030"/>
              <a:gd name="T10" fmla="*/ 0 w 5298"/>
              <a:gd name="T11" fmla="*/ 2147483646 h 4030"/>
              <a:gd name="T12" fmla="*/ 2147483646 w 5298"/>
              <a:gd name="T13" fmla="*/ 2147483646 h 4030"/>
              <a:gd name="T14" fmla="*/ 2147483646 w 5298"/>
              <a:gd name="T15" fmla="*/ 2147483646 h 4030"/>
              <a:gd name="T16" fmla="*/ 2147483646 w 5298"/>
              <a:gd name="T17" fmla="*/ 2147483646 h 4030"/>
              <a:gd name="T18" fmla="*/ 2147483646 w 5298"/>
              <a:gd name="T19" fmla="*/ 2147483646 h 4030"/>
              <a:gd name="T20" fmla="*/ 2147483646 w 5298"/>
              <a:gd name="T21" fmla="*/ 2147483646 h 4030"/>
              <a:gd name="T22" fmla="*/ 2147483646 w 5298"/>
              <a:gd name="T23" fmla="*/ 2147483646 h 4030"/>
              <a:gd name="T24" fmla="*/ 2147483646 w 5298"/>
              <a:gd name="T25" fmla="*/ 2147483646 h 4030"/>
              <a:gd name="T26" fmla="*/ 2147483646 w 5298"/>
              <a:gd name="T27" fmla="*/ 2147483646 h 4030"/>
              <a:gd name="T28" fmla="*/ 2147483646 w 5298"/>
              <a:gd name="T29" fmla="*/ 2147483646 h 4030"/>
              <a:gd name="T30" fmla="*/ 2147483646 w 5298"/>
              <a:gd name="T31" fmla="*/ 2147483646 h 4030"/>
              <a:gd name="T32" fmla="*/ 2147483646 w 5298"/>
              <a:gd name="T33" fmla="*/ 2147483646 h 4030"/>
              <a:gd name="T34" fmla="*/ 2147483646 w 5298"/>
              <a:gd name="T35" fmla="*/ 2147483646 h 4030"/>
              <a:gd name="T36" fmla="*/ 2147483646 w 5298"/>
              <a:gd name="T37" fmla="*/ 2147483646 h 4030"/>
              <a:gd name="T38" fmla="*/ 2147483646 w 5298"/>
              <a:gd name="T39" fmla="*/ 2147483646 h 4030"/>
              <a:gd name="T40" fmla="*/ 2147483646 w 5298"/>
              <a:gd name="T41" fmla="*/ 2147483646 h 4030"/>
              <a:gd name="T42" fmla="*/ 2147483646 w 5298"/>
              <a:gd name="T43" fmla="*/ 2147483646 h 4030"/>
              <a:gd name="T44" fmla="*/ 2147483646 w 5298"/>
              <a:gd name="T45" fmla="*/ 2147483646 h 4030"/>
              <a:gd name="T46" fmla="*/ 2147483646 w 5298"/>
              <a:gd name="T47" fmla="*/ 2147483646 h 4030"/>
              <a:gd name="T48" fmla="*/ 2147483646 w 5298"/>
              <a:gd name="T49" fmla="*/ 2147483646 h 4030"/>
              <a:gd name="T50" fmla="*/ 2147483646 w 5298"/>
              <a:gd name="T51" fmla="*/ 2147483646 h 4030"/>
              <a:gd name="T52" fmla="*/ 2147483646 w 5298"/>
              <a:gd name="T53" fmla="*/ 2147483646 h 4030"/>
              <a:gd name="T54" fmla="*/ 2147483646 w 5298"/>
              <a:gd name="T55" fmla="*/ 2147483646 h 4030"/>
              <a:gd name="T56" fmla="*/ 2147483646 w 5298"/>
              <a:gd name="T57" fmla="*/ 2147483646 h 4030"/>
              <a:gd name="T58" fmla="*/ 2147483646 w 5298"/>
              <a:gd name="T59" fmla="*/ 2147483646 h 4030"/>
              <a:gd name="T60" fmla="*/ 2147483646 w 5298"/>
              <a:gd name="T61" fmla="*/ 2147483646 h 4030"/>
              <a:gd name="T62" fmla="*/ 2147483646 w 5298"/>
              <a:gd name="T63" fmla="*/ 2147483646 h 4030"/>
              <a:gd name="T64" fmla="*/ 2147483646 w 5298"/>
              <a:gd name="T65" fmla="*/ 2147483646 h 4030"/>
              <a:gd name="T66" fmla="*/ 2147483646 w 5298"/>
              <a:gd name="T67" fmla="*/ 2147483646 h 4030"/>
              <a:gd name="T68" fmla="*/ 2147483646 w 5298"/>
              <a:gd name="T69" fmla="*/ 2147483646 h 4030"/>
              <a:gd name="T70" fmla="*/ 0 w 5298"/>
              <a:gd name="T71" fmla="*/ 2147483646 h 4030"/>
              <a:gd name="T72" fmla="*/ 0 w 5298"/>
              <a:gd name="T73" fmla="*/ 2147483646 h 4030"/>
              <a:gd name="T74" fmla="*/ 2147483646 w 5298"/>
              <a:gd name="T75" fmla="*/ 2147483646 h 4030"/>
              <a:gd name="T76" fmla="*/ 2147483646 w 5298"/>
              <a:gd name="T77" fmla="*/ 2147483646 h 4030"/>
              <a:gd name="T78" fmla="*/ 2147483646 w 5298"/>
              <a:gd name="T79" fmla="*/ 2147483646 h 4030"/>
              <a:gd name="T80" fmla="*/ 2147483646 w 5298"/>
              <a:gd name="T81" fmla="*/ 0 h 4030"/>
              <a:gd name="T82" fmla="*/ 2147483646 w 5298"/>
              <a:gd name="T83" fmla="*/ 0 h 4030"/>
              <a:gd name="T84" fmla="*/ 2147483646 w 5298"/>
              <a:gd name="T85" fmla="*/ 2147483646 h 4030"/>
              <a:gd name="T86" fmla="*/ 2147483646 w 5298"/>
              <a:gd name="T87" fmla="*/ 0 h 4030"/>
              <a:gd name="T88" fmla="*/ 2147483646 w 5298"/>
              <a:gd name="T89" fmla="*/ 2147483646 h 4030"/>
              <a:gd name="T90" fmla="*/ 2147483646 w 5298"/>
              <a:gd name="T91" fmla="*/ 2147483646 h 4030"/>
              <a:gd name="T92" fmla="*/ 2147483646 w 5298"/>
              <a:gd name="T93" fmla="*/ 2147483646 h 4030"/>
              <a:gd name="T94" fmla="*/ 2147483646 w 5298"/>
              <a:gd name="T95" fmla="*/ 2147483646 h 4030"/>
              <a:gd name="T96" fmla="*/ 2147483646 w 5298"/>
              <a:gd name="T97" fmla="*/ 2147483646 h 4030"/>
              <a:gd name="T98" fmla="*/ 2147483646 w 5298"/>
              <a:gd name="T99" fmla="*/ 2147483646 h 4030"/>
              <a:gd name="T100" fmla="*/ 2147483646 w 5298"/>
              <a:gd name="T101" fmla="*/ 2147483646 h 4030"/>
              <a:gd name="T102" fmla="*/ 2147483646 w 5298"/>
              <a:gd name="T103" fmla="*/ 2147483646 h 4030"/>
              <a:gd name="T104" fmla="*/ 2147483646 w 5298"/>
              <a:gd name="T105" fmla="*/ 2147483646 h 4030"/>
              <a:gd name="T106" fmla="*/ 2147483646 w 5298"/>
              <a:gd name="T107" fmla="*/ 2147483646 h 4030"/>
              <a:gd name="T108" fmla="*/ 2147483646 w 5298"/>
              <a:gd name="T109" fmla="*/ 2147483646 h 4030"/>
              <a:gd name="T110" fmla="*/ 2147483646 w 5298"/>
              <a:gd name="T111" fmla="*/ 2147483646 h 4030"/>
              <a:gd name="T112" fmla="*/ 2147483646 w 5298"/>
              <a:gd name="T113" fmla="*/ 2147483646 h 4030"/>
              <a:gd name="T114" fmla="*/ 2147483646 w 5298"/>
              <a:gd name="T115" fmla="*/ 2147483646 h 4030"/>
              <a:gd name="T116" fmla="*/ 2147483646 w 5298"/>
              <a:gd name="T117" fmla="*/ 2147483646 h 40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98"/>
              <a:gd name="T178" fmla="*/ 0 h 4030"/>
              <a:gd name="T179" fmla="*/ 5298 w 5298"/>
              <a:gd name="T180" fmla="*/ 4030 h 40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98" h="4030">
                <a:moveTo>
                  <a:pt x="1062" y="3998"/>
                </a:moveTo>
                <a:lnTo>
                  <a:pt x="4236" y="3998"/>
                </a:lnTo>
                <a:lnTo>
                  <a:pt x="4236" y="4030"/>
                </a:lnTo>
                <a:lnTo>
                  <a:pt x="1062" y="4030"/>
                </a:lnTo>
                <a:lnTo>
                  <a:pt x="1062" y="3998"/>
                </a:lnTo>
                <a:close/>
                <a:moveTo>
                  <a:pt x="44" y="4003"/>
                </a:moveTo>
                <a:lnTo>
                  <a:pt x="337" y="4003"/>
                </a:lnTo>
                <a:lnTo>
                  <a:pt x="337" y="3886"/>
                </a:lnTo>
                <a:lnTo>
                  <a:pt x="242" y="3886"/>
                </a:lnTo>
                <a:lnTo>
                  <a:pt x="242" y="3904"/>
                </a:lnTo>
                <a:lnTo>
                  <a:pt x="278" y="3904"/>
                </a:lnTo>
                <a:lnTo>
                  <a:pt x="308" y="3904"/>
                </a:lnTo>
                <a:lnTo>
                  <a:pt x="308" y="3982"/>
                </a:lnTo>
                <a:lnTo>
                  <a:pt x="256" y="3982"/>
                </a:lnTo>
                <a:lnTo>
                  <a:pt x="201" y="3982"/>
                </a:lnTo>
                <a:lnTo>
                  <a:pt x="201" y="3886"/>
                </a:lnTo>
                <a:lnTo>
                  <a:pt x="77" y="3886"/>
                </a:lnTo>
                <a:lnTo>
                  <a:pt x="77" y="3852"/>
                </a:lnTo>
                <a:lnTo>
                  <a:pt x="77" y="3819"/>
                </a:lnTo>
                <a:lnTo>
                  <a:pt x="113" y="3819"/>
                </a:lnTo>
                <a:lnTo>
                  <a:pt x="150" y="3819"/>
                </a:lnTo>
                <a:lnTo>
                  <a:pt x="150" y="3840"/>
                </a:lnTo>
                <a:lnTo>
                  <a:pt x="110" y="3840"/>
                </a:lnTo>
                <a:lnTo>
                  <a:pt x="110" y="3863"/>
                </a:lnTo>
                <a:lnTo>
                  <a:pt x="201" y="3863"/>
                </a:lnTo>
                <a:lnTo>
                  <a:pt x="201" y="3801"/>
                </a:lnTo>
                <a:lnTo>
                  <a:pt x="44" y="3801"/>
                </a:lnTo>
                <a:lnTo>
                  <a:pt x="44" y="3904"/>
                </a:lnTo>
                <a:lnTo>
                  <a:pt x="176" y="3904"/>
                </a:lnTo>
                <a:lnTo>
                  <a:pt x="176" y="3925"/>
                </a:lnTo>
                <a:lnTo>
                  <a:pt x="176" y="3946"/>
                </a:lnTo>
                <a:lnTo>
                  <a:pt x="176" y="3964"/>
                </a:lnTo>
                <a:lnTo>
                  <a:pt x="176" y="3985"/>
                </a:lnTo>
                <a:lnTo>
                  <a:pt x="73" y="3985"/>
                </a:lnTo>
                <a:lnTo>
                  <a:pt x="73" y="3964"/>
                </a:lnTo>
                <a:lnTo>
                  <a:pt x="73" y="3946"/>
                </a:lnTo>
                <a:lnTo>
                  <a:pt x="102" y="3946"/>
                </a:lnTo>
                <a:lnTo>
                  <a:pt x="102" y="3964"/>
                </a:lnTo>
                <a:lnTo>
                  <a:pt x="135" y="3964"/>
                </a:lnTo>
                <a:lnTo>
                  <a:pt x="135" y="3927"/>
                </a:lnTo>
                <a:lnTo>
                  <a:pt x="44" y="3927"/>
                </a:lnTo>
                <a:lnTo>
                  <a:pt x="44" y="4003"/>
                </a:lnTo>
                <a:close/>
                <a:moveTo>
                  <a:pt x="47" y="3776"/>
                </a:moveTo>
                <a:lnTo>
                  <a:pt x="47" y="3760"/>
                </a:lnTo>
                <a:lnTo>
                  <a:pt x="0" y="3760"/>
                </a:lnTo>
                <a:lnTo>
                  <a:pt x="0" y="3741"/>
                </a:lnTo>
                <a:lnTo>
                  <a:pt x="0" y="3721"/>
                </a:lnTo>
                <a:lnTo>
                  <a:pt x="0" y="3700"/>
                </a:lnTo>
                <a:lnTo>
                  <a:pt x="0" y="3682"/>
                </a:lnTo>
                <a:lnTo>
                  <a:pt x="51" y="3682"/>
                </a:lnTo>
                <a:lnTo>
                  <a:pt x="99" y="3682"/>
                </a:lnTo>
                <a:lnTo>
                  <a:pt x="99" y="3718"/>
                </a:lnTo>
                <a:lnTo>
                  <a:pt x="69" y="3718"/>
                </a:lnTo>
                <a:lnTo>
                  <a:pt x="69" y="3707"/>
                </a:lnTo>
                <a:lnTo>
                  <a:pt x="44" y="3707"/>
                </a:lnTo>
                <a:lnTo>
                  <a:pt x="44" y="3735"/>
                </a:lnTo>
                <a:lnTo>
                  <a:pt x="128" y="3735"/>
                </a:lnTo>
                <a:lnTo>
                  <a:pt x="128" y="3613"/>
                </a:lnTo>
                <a:lnTo>
                  <a:pt x="44" y="3613"/>
                </a:lnTo>
                <a:lnTo>
                  <a:pt x="44" y="3638"/>
                </a:lnTo>
                <a:lnTo>
                  <a:pt x="69" y="3638"/>
                </a:lnTo>
                <a:lnTo>
                  <a:pt x="69" y="3629"/>
                </a:lnTo>
                <a:lnTo>
                  <a:pt x="99" y="3629"/>
                </a:lnTo>
                <a:lnTo>
                  <a:pt x="99" y="3666"/>
                </a:lnTo>
                <a:lnTo>
                  <a:pt x="51" y="3666"/>
                </a:lnTo>
                <a:lnTo>
                  <a:pt x="0" y="3666"/>
                </a:lnTo>
                <a:lnTo>
                  <a:pt x="0" y="3645"/>
                </a:lnTo>
                <a:lnTo>
                  <a:pt x="0" y="3624"/>
                </a:lnTo>
                <a:lnTo>
                  <a:pt x="0" y="3606"/>
                </a:lnTo>
                <a:lnTo>
                  <a:pt x="0" y="3585"/>
                </a:lnTo>
                <a:lnTo>
                  <a:pt x="55" y="3585"/>
                </a:lnTo>
                <a:lnTo>
                  <a:pt x="55" y="3574"/>
                </a:lnTo>
                <a:lnTo>
                  <a:pt x="0" y="3574"/>
                </a:lnTo>
                <a:lnTo>
                  <a:pt x="0" y="3549"/>
                </a:lnTo>
                <a:lnTo>
                  <a:pt x="69" y="3549"/>
                </a:lnTo>
                <a:lnTo>
                  <a:pt x="69" y="3491"/>
                </a:lnTo>
                <a:lnTo>
                  <a:pt x="44" y="3491"/>
                </a:lnTo>
                <a:lnTo>
                  <a:pt x="0" y="3491"/>
                </a:lnTo>
                <a:lnTo>
                  <a:pt x="0" y="3464"/>
                </a:lnTo>
                <a:lnTo>
                  <a:pt x="0" y="3393"/>
                </a:lnTo>
                <a:lnTo>
                  <a:pt x="0" y="3365"/>
                </a:lnTo>
                <a:lnTo>
                  <a:pt x="44" y="3365"/>
                </a:lnTo>
                <a:lnTo>
                  <a:pt x="69" y="3365"/>
                </a:lnTo>
                <a:lnTo>
                  <a:pt x="106" y="3365"/>
                </a:lnTo>
                <a:lnTo>
                  <a:pt x="113" y="3365"/>
                </a:lnTo>
                <a:lnTo>
                  <a:pt x="113" y="3439"/>
                </a:lnTo>
                <a:lnTo>
                  <a:pt x="69" y="3439"/>
                </a:lnTo>
                <a:lnTo>
                  <a:pt x="69" y="3393"/>
                </a:lnTo>
                <a:lnTo>
                  <a:pt x="44" y="3393"/>
                </a:lnTo>
                <a:lnTo>
                  <a:pt x="44" y="3464"/>
                </a:lnTo>
                <a:lnTo>
                  <a:pt x="113" y="3464"/>
                </a:lnTo>
                <a:lnTo>
                  <a:pt x="113" y="3574"/>
                </a:lnTo>
                <a:lnTo>
                  <a:pt x="95" y="3574"/>
                </a:lnTo>
                <a:lnTo>
                  <a:pt x="95" y="3585"/>
                </a:lnTo>
                <a:lnTo>
                  <a:pt x="132" y="3585"/>
                </a:lnTo>
                <a:lnTo>
                  <a:pt x="168" y="3585"/>
                </a:lnTo>
                <a:lnTo>
                  <a:pt x="168" y="3760"/>
                </a:lnTo>
                <a:lnTo>
                  <a:pt x="132" y="3760"/>
                </a:lnTo>
                <a:lnTo>
                  <a:pt x="91" y="3760"/>
                </a:lnTo>
                <a:lnTo>
                  <a:pt x="91" y="3776"/>
                </a:lnTo>
                <a:lnTo>
                  <a:pt x="242" y="3776"/>
                </a:lnTo>
                <a:lnTo>
                  <a:pt x="242" y="3801"/>
                </a:lnTo>
                <a:lnTo>
                  <a:pt x="242" y="3863"/>
                </a:lnTo>
                <a:lnTo>
                  <a:pt x="381" y="3863"/>
                </a:lnTo>
                <a:lnTo>
                  <a:pt x="381" y="3891"/>
                </a:lnTo>
                <a:lnTo>
                  <a:pt x="381" y="3916"/>
                </a:lnTo>
                <a:lnTo>
                  <a:pt x="381" y="3943"/>
                </a:lnTo>
                <a:lnTo>
                  <a:pt x="381" y="3971"/>
                </a:lnTo>
                <a:lnTo>
                  <a:pt x="403" y="3971"/>
                </a:lnTo>
                <a:lnTo>
                  <a:pt x="403" y="3948"/>
                </a:lnTo>
                <a:lnTo>
                  <a:pt x="403" y="3925"/>
                </a:lnTo>
                <a:lnTo>
                  <a:pt x="685" y="3925"/>
                </a:lnTo>
                <a:lnTo>
                  <a:pt x="685" y="3948"/>
                </a:lnTo>
                <a:lnTo>
                  <a:pt x="685" y="3971"/>
                </a:lnTo>
                <a:lnTo>
                  <a:pt x="703" y="3971"/>
                </a:lnTo>
                <a:lnTo>
                  <a:pt x="703" y="3959"/>
                </a:lnTo>
                <a:lnTo>
                  <a:pt x="879" y="3959"/>
                </a:lnTo>
                <a:lnTo>
                  <a:pt x="879" y="4003"/>
                </a:lnTo>
                <a:lnTo>
                  <a:pt x="993" y="4003"/>
                </a:lnTo>
                <a:lnTo>
                  <a:pt x="993" y="3987"/>
                </a:lnTo>
                <a:lnTo>
                  <a:pt x="923" y="3987"/>
                </a:lnTo>
                <a:lnTo>
                  <a:pt x="923" y="3959"/>
                </a:lnTo>
                <a:lnTo>
                  <a:pt x="1037" y="3959"/>
                </a:lnTo>
                <a:lnTo>
                  <a:pt x="1037" y="3964"/>
                </a:lnTo>
                <a:lnTo>
                  <a:pt x="1037" y="3987"/>
                </a:lnTo>
                <a:lnTo>
                  <a:pt x="1037" y="4003"/>
                </a:lnTo>
                <a:lnTo>
                  <a:pt x="1037" y="4030"/>
                </a:lnTo>
                <a:lnTo>
                  <a:pt x="985" y="4030"/>
                </a:lnTo>
                <a:lnTo>
                  <a:pt x="938" y="4030"/>
                </a:lnTo>
                <a:lnTo>
                  <a:pt x="887" y="4030"/>
                </a:lnTo>
                <a:lnTo>
                  <a:pt x="835" y="4030"/>
                </a:lnTo>
                <a:lnTo>
                  <a:pt x="835" y="3987"/>
                </a:lnTo>
                <a:lnTo>
                  <a:pt x="744" y="3987"/>
                </a:lnTo>
                <a:lnTo>
                  <a:pt x="744" y="4030"/>
                </a:lnTo>
                <a:lnTo>
                  <a:pt x="703" y="4030"/>
                </a:lnTo>
                <a:lnTo>
                  <a:pt x="703" y="3996"/>
                </a:lnTo>
                <a:lnTo>
                  <a:pt x="685" y="3996"/>
                </a:lnTo>
                <a:lnTo>
                  <a:pt x="685" y="4030"/>
                </a:lnTo>
                <a:lnTo>
                  <a:pt x="652" y="4030"/>
                </a:lnTo>
                <a:lnTo>
                  <a:pt x="619" y="4030"/>
                </a:lnTo>
                <a:lnTo>
                  <a:pt x="590" y="4030"/>
                </a:lnTo>
                <a:lnTo>
                  <a:pt x="557" y="4030"/>
                </a:lnTo>
                <a:lnTo>
                  <a:pt x="557" y="3998"/>
                </a:lnTo>
                <a:lnTo>
                  <a:pt x="557" y="3969"/>
                </a:lnTo>
                <a:lnTo>
                  <a:pt x="615" y="3969"/>
                </a:lnTo>
                <a:lnTo>
                  <a:pt x="615" y="3987"/>
                </a:lnTo>
                <a:lnTo>
                  <a:pt x="597" y="3987"/>
                </a:lnTo>
                <a:lnTo>
                  <a:pt x="597" y="4003"/>
                </a:lnTo>
                <a:lnTo>
                  <a:pt x="641" y="4003"/>
                </a:lnTo>
                <a:lnTo>
                  <a:pt x="641" y="3950"/>
                </a:lnTo>
                <a:lnTo>
                  <a:pt x="447" y="3950"/>
                </a:lnTo>
                <a:lnTo>
                  <a:pt x="447" y="4003"/>
                </a:lnTo>
                <a:lnTo>
                  <a:pt x="498" y="4003"/>
                </a:lnTo>
                <a:lnTo>
                  <a:pt x="498" y="3987"/>
                </a:lnTo>
                <a:lnTo>
                  <a:pt x="473" y="3987"/>
                </a:lnTo>
                <a:lnTo>
                  <a:pt x="473" y="3969"/>
                </a:lnTo>
                <a:lnTo>
                  <a:pt x="531" y="3969"/>
                </a:lnTo>
                <a:lnTo>
                  <a:pt x="531" y="3998"/>
                </a:lnTo>
                <a:lnTo>
                  <a:pt x="531" y="4030"/>
                </a:lnTo>
                <a:lnTo>
                  <a:pt x="498" y="4030"/>
                </a:lnTo>
                <a:lnTo>
                  <a:pt x="469" y="4030"/>
                </a:lnTo>
                <a:lnTo>
                  <a:pt x="436" y="4030"/>
                </a:lnTo>
                <a:lnTo>
                  <a:pt x="403" y="4030"/>
                </a:lnTo>
                <a:lnTo>
                  <a:pt x="403" y="3996"/>
                </a:lnTo>
                <a:lnTo>
                  <a:pt x="381" y="3996"/>
                </a:lnTo>
                <a:lnTo>
                  <a:pt x="381" y="4012"/>
                </a:lnTo>
                <a:lnTo>
                  <a:pt x="381" y="4030"/>
                </a:lnTo>
                <a:lnTo>
                  <a:pt x="0" y="4030"/>
                </a:lnTo>
                <a:lnTo>
                  <a:pt x="0" y="4012"/>
                </a:lnTo>
                <a:lnTo>
                  <a:pt x="0" y="3776"/>
                </a:lnTo>
                <a:lnTo>
                  <a:pt x="47" y="3776"/>
                </a:lnTo>
                <a:close/>
                <a:moveTo>
                  <a:pt x="278" y="3959"/>
                </a:moveTo>
                <a:lnTo>
                  <a:pt x="278" y="3927"/>
                </a:lnTo>
                <a:lnTo>
                  <a:pt x="242" y="3927"/>
                </a:lnTo>
                <a:lnTo>
                  <a:pt x="242" y="3959"/>
                </a:lnTo>
                <a:lnTo>
                  <a:pt x="278" y="3959"/>
                </a:lnTo>
                <a:close/>
                <a:moveTo>
                  <a:pt x="5254" y="4003"/>
                </a:moveTo>
                <a:lnTo>
                  <a:pt x="4961" y="4003"/>
                </a:lnTo>
                <a:lnTo>
                  <a:pt x="4961" y="3886"/>
                </a:lnTo>
                <a:lnTo>
                  <a:pt x="5056" y="3886"/>
                </a:lnTo>
                <a:lnTo>
                  <a:pt x="5056" y="3904"/>
                </a:lnTo>
                <a:lnTo>
                  <a:pt x="5020" y="3904"/>
                </a:lnTo>
                <a:lnTo>
                  <a:pt x="4990" y="3904"/>
                </a:lnTo>
                <a:lnTo>
                  <a:pt x="4990" y="3982"/>
                </a:lnTo>
                <a:lnTo>
                  <a:pt x="5042" y="3982"/>
                </a:lnTo>
                <a:lnTo>
                  <a:pt x="5097" y="3982"/>
                </a:lnTo>
                <a:lnTo>
                  <a:pt x="5097" y="3886"/>
                </a:lnTo>
                <a:lnTo>
                  <a:pt x="5221" y="3886"/>
                </a:lnTo>
                <a:lnTo>
                  <a:pt x="5221" y="3852"/>
                </a:lnTo>
                <a:lnTo>
                  <a:pt x="5221" y="3819"/>
                </a:lnTo>
                <a:lnTo>
                  <a:pt x="5185" y="3819"/>
                </a:lnTo>
                <a:lnTo>
                  <a:pt x="5148" y="3819"/>
                </a:lnTo>
                <a:lnTo>
                  <a:pt x="5148" y="3840"/>
                </a:lnTo>
                <a:lnTo>
                  <a:pt x="5188" y="3840"/>
                </a:lnTo>
                <a:lnTo>
                  <a:pt x="5188" y="3863"/>
                </a:lnTo>
                <a:lnTo>
                  <a:pt x="5097" y="3863"/>
                </a:lnTo>
                <a:lnTo>
                  <a:pt x="5097" y="3801"/>
                </a:lnTo>
                <a:lnTo>
                  <a:pt x="5254" y="3801"/>
                </a:lnTo>
                <a:lnTo>
                  <a:pt x="5254" y="3904"/>
                </a:lnTo>
                <a:lnTo>
                  <a:pt x="5122" y="3904"/>
                </a:lnTo>
                <a:lnTo>
                  <a:pt x="5122" y="3925"/>
                </a:lnTo>
                <a:lnTo>
                  <a:pt x="5122" y="3946"/>
                </a:lnTo>
                <a:lnTo>
                  <a:pt x="5122" y="3964"/>
                </a:lnTo>
                <a:lnTo>
                  <a:pt x="5122" y="3985"/>
                </a:lnTo>
                <a:lnTo>
                  <a:pt x="5225" y="3985"/>
                </a:lnTo>
                <a:lnTo>
                  <a:pt x="5225" y="3964"/>
                </a:lnTo>
                <a:lnTo>
                  <a:pt x="5225" y="3946"/>
                </a:lnTo>
                <a:lnTo>
                  <a:pt x="5196" y="3946"/>
                </a:lnTo>
                <a:lnTo>
                  <a:pt x="5196" y="3964"/>
                </a:lnTo>
                <a:lnTo>
                  <a:pt x="5163" y="3964"/>
                </a:lnTo>
                <a:lnTo>
                  <a:pt x="5163" y="3927"/>
                </a:lnTo>
                <a:lnTo>
                  <a:pt x="5254" y="3927"/>
                </a:lnTo>
                <a:lnTo>
                  <a:pt x="5254" y="4003"/>
                </a:lnTo>
                <a:close/>
                <a:moveTo>
                  <a:pt x="5251" y="3776"/>
                </a:moveTo>
                <a:lnTo>
                  <a:pt x="5251" y="3760"/>
                </a:lnTo>
                <a:lnTo>
                  <a:pt x="5298" y="3760"/>
                </a:lnTo>
                <a:lnTo>
                  <a:pt x="5298" y="3741"/>
                </a:lnTo>
                <a:lnTo>
                  <a:pt x="5298" y="3721"/>
                </a:lnTo>
                <a:lnTo>
                  <a:pt x="5298" y="3700"/>
                </a:lnTo>
                <a:lnTo>
                  <a:pt x="5298" y="3682"/>
                </a:lnTo>
                <a:lnTo>
                  <a:pt x="5247" y="3682"/>
                </a:lnTo>
                <a:lnTo>
                  <a:pt x="5199" y="3682"/>
                </a:lnTo>
                <a:lnTo>
                  <a:pt x="5199" y="3718"/>
                </a:lnTo>
                <a:lnTo>
                  <a:pt x="5229" y="3718"/>
                </a:lnTo>
                <a:lnTo>
                  <a:pt x="5229" y="3707"/>
                </a:lnTo>
                <a:lnTo>
                  <a:pt x="5254" y="3707"/>
                </a:lnTo>
                <a:lnTo>
                  <a:pt x="5254" y="3735"/>
                </a:lnTo>
                <a:lnTo>
                  <a:pt x="5170" y="3735"/>
                </a:lnTo>
                <a:lnTo>
                  <a:pt x="5170" y="3613"/>
                </a:lnTo>
                <a:lnTo>
                  <a:pt x="5254" y="3613"/>
                </a:lnTo>
                <a:lnTo>
                  <a:pt x="5254" y="3638"/>
                </a:lnTo>
                <a:lnTo>
                  <a:pt x="5229" y="3638"/>
                </a:lnTo>
                <a:lnTo>
                  <a:pt x="5229" y="3629"/>
                </a:lnTo>
                <a:lnTo>
                  <a:pt x="5199" y="3629"/>
                </a:lnTo>
                <a:lnTo>
                  <a:pt x="5199" y="3666"/>
                </a:lnTo>
                <a:lnTo>
                  <a:pt x="5247" y="3666"/>
                </a:lnTo>
                <a:lnTo>
                  <a:pt x="5298" y="3666"/>
                </a:lnTo>
                <a:lnTo>
                  <a:pt x="5298" y="3645"/>
                </a:lnTo>
                <a:lnTo>
                  <a:pt x="5298" y="3624"/>
                </a:lnTo>
                <a:lnTo>
                  <a:pt x="5298" y="3606"/>
                </a:lnTo>
                <a:lnTo>
                  <a:pt x="5298" y="3585"/>
                </a:lnTo>
                <a:lnTo>
                  <a:pt x="5243" y="3585"/>
                </a:lnTo>
                <a:lnTo>
                  <a:pt x="5243" y="3574"/>
                </a:lnTo>
                <a:lnTo>
                  <a:pt x="5298" y="3574"/>
                </a:lnTo>
                <a:lnTo>
                  <a:pt x="5298" y="3549"/>
                </a:lnTo>
                <a:lnTo>
                  <a:pt x="5229" y="3549"/>
                </a:lnTo>
                <a:lnTo>
                  <a:pt x="5229" y="3491"/>
                </a:lnTo>
                <a:lnTo>
                  <a:pt x="5254" y="3491"/>
                </a:lnTo>
                <a:lnTo>
                  <a:pt x="5298" y="3491"/>
                </a:lnTo>
                <a:lnTo>
                  <a:pt x="5298" y="3464"/>
                </a:lnTo>
                <a:lnTo>
                  <a:pt x="5298" y="3393"/>
                </a:lnTo>
                <a:lnTo>
                  <a:pt x="5298" y="3365"/>
                </a:lnTo>
                <a:lnTo>
                  <a:pt x="5254" y="3365"/>
                </a:lnTo>
                <a:lnTo>
                  <a:pt x="5229" y="3365"/>
                </a:lnTo>
                <a:lnTo>
                  <a:pt x="5192" y="3365"/>
                </a:lnTo>
                <a:lnTo>
                  <a:pt x="5185" y="3365"/>
                </a:lnTo>
                <a:lnTo>
                  <a:pt x="5185" y="3439"/>
                </a:lnTo>
                <a:lnTo>
                  <a:pt x="5229" y="3439"/>
                </a:lnTo>
                <a:lnTo>
                  <a:pt x="5229" y="3393"/>
                </a:lnTo>
                <a:lnTo>
                  <a:pt x="5254" y="3393"/>
                </a:lnTo>
                <a:lnTo>
                  <a:pt x="5254" y="3464"/>
                </a:lnTo>
                <a:lnTo>
                  <a:pt x="5185" y="3464"/>
                </a:lnTo>
                <a:lnTo>
                  <a:pt x="5185" y="3574"/>
                </a:lnTo>
                <a:lnTo>
                  <a:pt x="5203" y="3574"/>
                </a:lnTo>
                <a:lnTo>
                  <a:pt x="5203" y="3585"/>
                </a:lnTo>
                <a:lnTo>
                  <a:pt x="5166" y="3585"/>
                </a:lnTo>
                <a:lnTo>
                  <a:pt x="5130" y="3585"/>
                </a:lnTo>
                <a:lnTo>
                  <a:pt x="5130" y="3760"/>
                </a:lnTo>
                <a:lnTo>
                  <a:pt x="5166" y="3760"/>
                </a:lnTo>
                <a:lnTo>
                  <a:pt x="5207" y="3760"/>
                </a:lnTo>
                <a:lnTo>
                  <a:pt x="5207" y="3776"/>
                </a:lnTo>
                <a:lnTo>
                  <a:pt x="5056" y="3776"/>
                </a:lnTo>
                <a:lnTo>
                  <a:pt x="5056" y="3801"/>
                </a:lnTo>
                <a:lnTo>
                  <a:pt x="5056" y="3863"/>
                </a:lnTo>
                <a:lnTo>
                  <a:pt x="4917" y="3863"/>
                </a:lnTo>
                <a:lnTo>
                  <a:pt x="4917" y="3891"/>
                </a:lnTo>
                <a:lnTo>
                  <a:pt x="4917" y="3916"/>
                </a:lnTo>
                <a:lnTo>
                  <a:pt x="4917" y="3943"/>
                </a:lnTo>
                <a:lnTo>
                  <a:pt x="4917" y="3971"/>
                </a:lnTo>
                <a:lnTo>
                  <a:pt x="4895" y="3971"/>
                </a:lnTo>
                <a:lnTo>
                  <a:pt x="4895" y="3948"/>
                </a:lnTo>
                <a:lnTo>
                  <a:pt x="4895" y="3925"/>
                </a:lnTo>
                <a:lnTo>
                  <a:pt x="4613" y="3925"/>
                </a:lnTo>
                <a:lnTo>
                  <a:pt x="4613" y="3948"/>
                </a:lnTo>
                <a:lnTo>
                  <a:pt x="4613" y="3971"/>
                </a:lnTo>
                <a:lnTo>
                  <a:pt x="4595" y="3971"/>
                </a:lnTo>
                <a:lnTo>
                  <a:pt x="4595" y="3959"/>
                </a:lnTo>
                <a:lnTo>
                  <a:pt x="4419" y="3959"/>
                </a:lnTo>
                <a:lnTo>
                  <a:pt x="4419" y="4003"/>
                </a:lnTo>
                <a:lnTo>
                  <a:pt x="4305" y="4003"/>
                </a:lnTo>
                <a:lnTo>
                  <a:pt x="4305" y="3987"/>
                </a:lnTo>
                <a:lnTo>
                  <a:pt x="4375" y="3987"/>
                </a:lnTo>
                <a:lnTo>
                  <a:pt x="4375" y="3959"/>
                </a:lnTo>
                <a:lnTo>
                  <a:pt x="4261" y="3959"/>
                </a:lnTo>
                <a:lnTo>
                  <a:pt x="4261" y="3964"/>
                </a:lnTo>
                <a:lnTo>
                  <a:pt x="4261" y="3987"/>
                </a:lnTo>
                <a:lnTo>
                  <a:pt x="4261" y="4003"/>
                </a:lnTo>
                <a:lnTo>
                  <a:pt x="4261" y="4030"/>
                </a:lnTo>
                <a:lnTo>
                  <a:pt x="4313" y="4030"/>
                </a:lnTo>
                <a:lnTo>
                  <a:pt x="4360" y="4030"/>
                </a:lnTo>
                <a:lnTo>
                  <a:pt x="4411" y="4030"/>
                </a:lnTo>
                <a:lnTo>
                  <a:pt x="4463" y="4030"/>
                </a:lnTo>
                <a:lnTo>
                  <a:pt x="4463" y="3987"/>
                </a:lnTo>
                <a:lnTo>
                  <a:pt x="4554" y="3987"/>
                </a:lnTo>
                <a:lnTo>
                  <a:pt x="4554" y="4030"/>
                </a:lnTo>
                <a:lnTo>
                  <a:pt x="4595" y="4030"/>
                </a:lnTo>
                <a:lnTo>
                  <a:pt x="4595" y="3996"/>
                </a:lnTo>
                <a:lnTo>
                  <a:pt x="4613" y="3996"/>
                </a:lnTo>
                <a:lnTo>
                  <a:pt x="4613" y="4030"/>
                </a:lnTo>
                <a:lnTo>
                  <a:pt x="4646" y="4030"/>
                </a:lnTo>
                <a:lnTo>
                  <a:pt x="4679" y="4030"/>
                </a:lnTo>
                <a:lnTo>
                  <a:pt x="4708" y="4030"/>
                </a:lnTo>
                <a:lnTo>
                  <a:pt x="4741" y="4030"/>
                </a:lnTo>
                <a:lnTo>
                  <a:pt x="4741" y="3998"/>
                </a:lnTo>
                <a:lnTo>
                  <a:pt x="4741" y="3969"/>
                </a:lnTo>
                <a:lnTo>
                  <a:pt x="4683" y="3969"/>
                </a:lnTo>
                <a:lnTo>
                  <a:pt x="4683" y="3987"/>
                </a:lnTo>
                <a:lnTo>
                  <a:pt x="4701" y="3987"/>
                </a:lnTo>
                <a:lnTo>
                  <a:pt x="4701" y="4003"/>
                </a:lnTo>
                <a:lnTo>
                  <a:pt x="4657" y="4003"/>
                </a:lnTo>
                <a:lnTo>
                  <a:pt x="4657" y="3950"/>
                </a:lnTo>
                <a:lnTo>
                  <a:pt x="4851" y="3950"/>
                </a:lnTo>
                <a:lnTo>
                  <a:pt x="4851" y="4003"/>
                </a:lnTo>
                <a:lnTo>
                  <a:pt x="4800" y="4003"/>
                </a:lnTo>
                <a:lnTo>
                  <a:pt x="4800" y="3987"/>
                </a:lnTo>
                <a:lnTo>
                  <a:pt x="4825" y="3987"/>
                </a:lnTo>
                <a:lnTo>
                  <a:pt x="4825" y="3969"/>
                </a:lnTo>
                <a:lnTo>
                  <a:pt x="4767" y="3969"/>
                </a:lnTo>
                <a:lnTo>
                  <a:pt x="4767" y="3998"/>
                </a:lnTo>
                <a:lnTo>
                  <a:pt x="4767" y="4030"/>
                </a:lnTo>
                <a:lnTo>
                  <a:pt x="4800" y="4030"/>
                </a:lnTo>
                <a:lnTo>
                  <a:pt x="4829" y="4030"/>
                </a:lnTo>
                <a:lnTo>
                  <a:pt x="4862" y="4030"/>
                </a:lnTo>
                <a:lnTo>
                  <a:pt x="4895" y="4030"/>
                </a:lnTo>
                <a:lnTo>
                  <a:pt x="4895" y="3996"/>
                </a:lnTo>
                <a:lnTo>
                  <a:pt x="4917" y="3996"/>
                </a:lnTo>
                <a:lnTo>
                  <a:pt x="4917" y="4012"/>
                </a:lnTo>
                <a:lnTo>
                  <a:pt x="4917" y="4030"/>
                </a:lnTo>
                <a:lnTo>
                  <a:pt x="5298" y="4030"/>
                </a:lnTo>
                <a:lnTo>
                  <a:pt x="5298" y="4012"/>
                </a:lnTo>
                <a:lnTo>
                  <a:pt x="5298" y="3776"/>
                </a:lnTo>
                <a:lnTo>
                  <a:pt x="5251" y="3776"/>
                </a:lnTo>
                <a:close/>
                <a:moveTo>
                  <a:pt x="5020" y="3959"/>
                </a:moveTo>
                <a:lnTo>
                  <a:pt x="5020" y="3927"/>
                </a:lnTo>
                <a:lnTo>
                  <a:pt x="5056" y="3927"/>
                </a:lnTo>
                <a:lnTo>
                  <a:pt x="5056" y="3959"/>
                </a:lnTo>
                <a:lnTo>
                  <a:pt x="5020" y="3959"/>
                </a:lnTo>
                <a:close/>
                <a:moveTo>
                  <a:pt x="0" y="3342"/>
                </a:moveTo>
                <a:lnTo>
                  <a:pt x="0" y="688"/>
                </a:lnTo>
                <a:lnTo>
                  <a:pt x="51" y="688"/>
                </a:lnTo>
                <a:lnTo>
                  <a:pt x="51" y="3342"/>
                </a:lnTo>
                <a:lnTo>
                  <a:pt x="0" y="3342"/>
                </a:lnTo>
                <a:close/>
                <a:moveTo>
                  <a:pt x="5247" y="3342"/>
                </a:moveTo>
                <a:lnTo>
                  <a:pt x="5247" y="688"/>
                </a:lnTo>
                <a:lnTo>
                  <a:pt x="5298" y="688"/>
                </a:lnTo>
                <a:lnTo>
                  <a:pt x="5298" y="3342"/>
                </a:lnTo>
                <a:lnTo>
                  <a:pt x="5247" y="3342"/>
                </a:lnTo>
                <a:close/>
                <a:moveTo>
                  <a:pt x="1062" y="0"/>
                </a:moveTo>
                <a:lnTo>
                  <a:pt x="4236" y="0"/>
                </a:lnTo>
                <a:lnTo>
                  <a:pt x="4236" y="32"/>
                </a:lnTo>
                <a:lnTo>
                  <a:pt x="1062" y="32"/>
                </a:lnTo>
                <a:lnTo>
                  <a:pt x="1062" y="0"/>
                </a:lnTo>
                <a:close/>
                <a:moveTo>
                  <a:pt x="44" y="27"/>
                </a:moveTo>
                <a:lnTo>
                  <a:pt x="337" y="27"/>
                </a:lnTo>
                <a:lnTo>
                  <a:pt x="337" y="144"/>
                </a:lnTo>
                <a:lnTo>
                  <a:pt x="242" y="144"/>
                </a:lnTo>
                <a:lnTo>
                  <a:pt x="242" y="126"/>
                </a:lnTo>
                <a:lnTo>
                  <a:pt x="278" y="126"/>
                </a:lnTo>
                <a:lnTo>
                  <a:pt x="308" y="126"/>
                </a:lnTo>
                <a:lnTo>
                  <a:pt x="308" y="48"/>
                </a:lnTo>
                <a:lnTo>
                  <a:pt x="256" y="48"/>
                </a:lnTo>
                <a:lnTo>
                  <a:pt x="201" y="48"/>
                </a:lnTo>
                <a:lnTo>
                  <a:pt x="201" y="144"/>
                </a:lnTo>
                <a:lnTo>
                  <a:pt x="77" y="144"/>
                </a:lnTo>
                <a:lnTo>
                  <a:pt x="77" y="178"/>
                </a:lnTo>
                <a:lnTo>
                  <a:pt x="77" y="211"/>
                </a:lnTo>
                <a:lnTo>
                  <a:pt x="113" y="211"/>
                </a:lnTo>
                <a:lnTo>
                  <a:pt x="150" y="211"/>
                </a:lnTo>
                <a:lnTo>
                  <a:pt x="150" y="190"/>
                </a:lnTo>
                <a:lnTo>
                  <a:pt x="110" y="190"/>
                </a:lnTo>
                <a:lnTo>
                  <a:pt x="110" y="167"/>
                </a:lnTo>
                <a:lnTo>
                  <a:pt x="201" y="167"/>
                </a:lnTo>
                <a:lnTo>
                  <a:pt x="201" y="229"/>
                </a:lnTo>
                <a:lnTo>
                  <a:pt x="44" y="229"/>
                </a:lnTo>
                <a:lnTo>
                  <a:pt x="44" y="126"/>
                </a:lnTo>
                <a:lnTo>
                  <a:pt x="176" y="126"/>
                </a:lnTo>
                <a:lnTo>
                  <a:pt x="176" y="105"/>
                </a:lnTo>
                <a:lnTo>
                  <a:pt x="176" y="84"/>
                </a:lnTo>
                <a:lnTo>
                  <a:pt x="176" y="66"/>
                </a:lnTo>
                <a:lnTo>
                  <a:pt x="176" y="45"/>
                </a:lnTo>
                <a:lnTo>
                  <a:pt x="73" y="45"/>
                </a:lnTo>
                <a:lnTo>
                  <a:pt x="73" y="66"/>
                </a:lnTo>
                <a:lnTo>
                  <a:pt x="73" y="84"/>
                </a:lnTo>
                <a:lnTo>
                  <a:pt x="102" y="84"/>
                </a:lnTo>
                <a:lnTo>
                  <a:pt x="102" y="66"/>
                </a:lnTo>
                <a:lnTo>
                  <a:pt x="135" y="66"/>
                </a:lnTo>
                <a:lnTo>
                  <a:pt x="135" y="103"/>
                </a:lnTo>
                <a:lnTo>
                  <a:pt x="44" y="103"/>
                </a:lnTo>
                <a:lnTo>
                  <a:pt x="44" y="27"/>
                </a:lnTo>
                <a:close/>
                <a:moveTo>
                  <a:pt x="47" y="254"/>
                </a:moveTo>
                <a:lnTo>
                  <a:pt x="47" y="270"/>
                </a:lnTo>
                <a:lnTo>
                  <a:pt x="0" y="270"/>
                </a:lnTo>
                <a:lnTo>
                  <a:pt x="0" y="289"/>
                </a:lnTo>
                <a:lnTo>
                  <a:pt x="0" y="309"/>
                </a:lnTo>
                <a:lnTo>
                  <a:pt x="0" y="330"/>
                </a:lnTo>
                <a:lnTo>
                  <a:pt x="0" y="348"/>
                </a:lnTo>
                <a:lnTo>
                  <a:pt x="51" y="348"/>
                </a:lnTo>
                <a:lnTo>
                  <a:pt x="99" y="348"/>
                </a:lnTo>
                <a:lnTo>
                  <a:pt x="99" y="312"/>
                </a:lnTo>
                <a:lnTo>
                  <a:pt x="69" y="312"/>
                </a:lnTo>
                <a:lnTo>
                  <a:pt x="69" y="323"/>
                </a:lnTo>
                <a:lnTo>
                  <a:pt x="44" y="323"/>
                </a:lnTo>
                <a:lnTo>
                  <a:pt x="44" y="295"/>
                </a:lnTo>
                <a:lnTo>
                  <a:pt x="128" y="295"/>
                </a:lnTo>
                <a:lnTo>
                  <a:pt x="128" y="417"/>
                </a:lnTo>
                <a:lnTo>
                  <a:pt x="44" y="417"/>
                </a:lnTo>
                <a:lnTo>
                  <a:pt x="44" y="392"/>
                </a:lnTo>
                <a:lnTo>
                  <a:pt x="69" y="392"/>
                </a:lnTo>
                <a:lnTo>
                  <a:pt x="69" y="401"/>
                </a:lnTo>
                <a:lnTo>
                  <a:pt x="99" y="401"/>
                </a:lnTo>
                <a:lnTo>
                  <a:pt x="99" y="364"/>
                </a:lnTo>
                <a:lnTo>
                  <a:pt x="51" y="364"/>
                </a:lnTo>
                <a:lnTo>
                  <a:pt x="0" y="364"/>
                </a:lnTo>
                <a:lnTo>
                  <a:pt x="0" y="385"/>
                </a:lnTo>
                <a:lnTo>
                  <a:pt x="0" y="406"/>
                </a:lnTo>
                <a:lnTo>
                  <a:pt x="0" y="424"/>
                </a:lnTo>
                <a:lnTo>
                  <a:pt x="0" y="445"/>
                </a:lnTo>
                <a:lnTo>
                  <a:pt x="55" y="445"/>
                </a:lnTo>
                <a:lnTo>
                  <a:pt x="55" y="456"/>
                </a:lnTo>
                <a:lnTo>
                  <a:pt x="0" y="456"/>
                </a:lnTo>
                <a:lnTo>
                  <a:pt x="0" y="481"/>
                </a:lnTo>
                <a:lnTo>
                  <a:pt x="69" y="481"/>
                </a:lnTo>
                <a:lnTo>
                  <a:pt x="69" y="539"/>
                </a:lnTo>
                <a:lnTo>
                  <a:pt x="44" y="539"/>
                </a:lnTo>
                <a:lnTo>
                  <a:pt x="0" y="539"/>
                </a:lnTo>
                <a:lnTo>
                  <a:pt x="0" y="566"/>
                </a:lnTo>
                <a:lnTo>
                  <a:pt x="0" y="637"/>
                </a:lnTo>
                <a:lnTo>
                  <a:pt x="0" y="665"/>
                </a:lnTo>
                <a:lnTo>
                  <a:pt x="44" y="665"/>
                </a:lnTo>
                <a:lnTo>
                  <a:pt x="69" y="665"/>
                </a:lnTo>
                <a:lnTo>
                  <a:pt x="106" y="665"/>
                </a:lnTo>
                <a:lnTo>
                  <a:pt x="113" y="665"/>
                </a:lnTo>
                <a:lnTo>
                  <a:pt x="113" y="591"/>
                </a:lnTo>
                <a:lnTo>
                  <a:pt x="69" y="591"/>
                </a:lnTo>
                <a:lnTo>
                  <a:pt x="69" y="637"/>
                </a:lnTo>
                <a:lnTo>
                  <a:pt x="44" y="637"/>
                </a:lnTo>
                <a:lnTo>
                  <a:pt x="44" y="566"/>
                </a:lnTo>
                <a:lnTo>
                  <a:pt x="113" y="566"/>
                </a:lnTo>
                <a:lnTo>
                  <a:pt x="113" y="456"/>
                </a:lnTo>
                <a:lnTo>
                  <a:pt x="95" y="456"/>
                </a:lnTo>
                <a:lnTo>
                  <a:pt x="95" y="445"/>
                </a:lnTo>
                <a:lnTo>
                  <a:pt x="132" y="445"/>
                </a:lnTo>
                <a:lnTo>
                  <a:pt x="168" y="445"/>
                </a:lnTo>
                <a:lnTo>
                  <a:pt x="168" y="270"/>
                </a:lnTo>
                <a:lnTo>
                  <a:pt x="132" y="270"/>
                </a:lnTo>
                <a:lnTo>
                  <a:pt x="91" y="270"/>
                </a:lnTo>
                <a:lnTo>
                  <a:pt x="91" y="254"/>
                </a:lnTo>
                <a:lnTo>
                  <a:pt x="242" y="254"/>
                </a:lnTo>
                <a:lnTo>
                  <a:pt x="242" y="229"/>
                </a:lnTo>
                <a:lnTo>
                  <a:pt x="242" y="167"/>
                </a:lnTo>
                <a:lnTo>
                  <a:pt x="381" y="167"/>
                </a:lnTo>
                <a:lnTo>
                  <a:pt x="381" y="139"/>
                </a:lnTo>
                <a:lnTo>
                  <a:pt x="381" y="114"/>
                </a:lnTo>
                <a:lnTo>
                  <a:pt x="381" y="87"/>
                </a:lnTo>
                <a:lnTo>
                  <a:pt x="381" y="59"/>
                </a:lnTo>
                <a:lnTo>
                  <a:pt x="403" y="59"/>
                </a:lnTo>
                <a:lnTo>
                  <a:pt x="403" y="82"/>
                </a:lnTo>
                <a:lnTo>
                  <a:pt x="403" y="105"/>
                </a:lnTo>
                <a:lnTo>
                  <a:pt x="685" y="105"/>
                </a:lnTo>
                <a:lnTo>
                  <a:pt x="685" y="82"/>
                </a:lnTo>
                <a:lnTo>
                  <a:pt x="685" y="59"/>
                </a:lnTo>
                <a:lnTo>
                  <a:pt x="703" y="59"/>
                </a:lnTo>
                <a:lnTo>
                  <a:pt x="703" y="71"/>
                </a:lnTo>
                <a:lnTo>
                  <a:pt x="879" y="71"/>
                </a:lnTo>
                <a:lnTo>
                  <a:pt x="879" y="27"/>
                </a:lnTo>
                <a:lnTo>
                  <a:pt x="993" y="27"/>
                </a:lnTo>
                <a:lnTo>
                  <a:pt x="993" y="43"/>
                </a:lnTo>
                <a:lnTo>
                  <a:pt x="923" y="43"/>
                </a:lnTo>
                <a:lnTo>
                  <a:pt x="923" y="71"/>
                </a:lnTo>
                <a:lnTo>
                  <a:pt x="1037" y="71"/>
                </a:lnTo>
                <a:lnTo>
                  <a:pt x="1037" y="66"/>
                </a:lnTo>
                <a:lnTo>
                  <a:pt x="1037" y="43"/>
                </a:lnTo>
                <a:lnTo>
                  <a:pt x="1037" y="27"/>
                </a:lnTo>
                <a:lnTo>
                  <a:pt x="1037" y="0"/>
                </a:lnTo>
                <a:lnTo>
                  <a:pt x="985" y="0"/>
                </a:lnTo>
                <a:lnTo>
                  <a:pt x="938" y="0"/>
                </a:lnTo>
                <a:lnTo>
                  <a:pt x="887" y="0"/>
                </a:lnTo>
                <a:lnTo>
                  <a:pt x="835" y="0"/>
                </a:lnTo>
                <a:lnTo>
                  <a:pt x="835" y="43"/>
                </a:lnTo>
                <a:lnTo>
                  <a:pt x="744" y="43"/>
                </a:lnTo>
                <a:lnTo>
                  <a:pt x="744" y="0"/>
                </a:lnTo>
                <a:lnTo>
                  <a:pt x="703" y="0"/>
                </a:lnTo>
                <a:lnTo>
                  <a:pt x="703" y="34"/>
                </a:lnTo>
                <a:lnTo>
                  <a:pt x="685" y="34"/>
                </a:lnTo>
                <a:lnTo>
                  <a:pt x="685" y="0"/>
                </a:lnTo>
                <a:lnTo>
                  <a:pt x="652" y="0"/>
                </a:lnTo>
                <a:lnTo>
                  <a:pt x="619" y="0"/>
                </a:lnTo>
                <a:lnTo>
                  <a:pt x="590" y="0"/>
                </a:lnTo>
                <a:lnTo>
                  <a:pt x="557" y="0"/>
                </a:lnTo>
                <a:lnTo>
                  <a:pt x="557" y="32"/>
                </a:lnTo>
                <a:lnTo>
                  <a:pt x="557" y="61"/>
                </a:lnTo>
                <a:lnTo>
                  <a:pt x="615" y="61"/>
                </a:lnTo>
                <a:lnTo>
                  <a:pt x="615" y="43"/>
                </a:lnTo>
                <a:lnTo>
                  <a:pt x="597" y="43"/>
                </a:lnTo>
                <a:lnTo>
                  <a:pt x="597" y="27"/>
                </a:lnTo>
                <a:lnTo>
                  <a:pt x="641" y="27"/>
                </a:lnTo>
                <a:lnTo>
                  <a:pt x="641" y="80"/>
                </a:lnTo>
                <a:lnTo>
                  <a:pt x="447" y="80"/>
                </a:lnTo>
                <a:lnTo>
                  <a:pt x="447" y="27"/>
                </a:lnTo>
                <a:lnTo>
                  <a:pt x="498" y="27"/>
                </a:lnTo>
                <a:lnTo>
                  <a:pt x="498" y="43"/>
                </a:lnTo>
                <a:lnTo>
                  <a:pt x="473" y="43"/>
                </a:lnTo>
                <a:lnTo>
                  <a:pt x="473" y="61"/>
                </a:lnTo>
                <a:lnTo>
                  <a:pt x="531" y="61"/>
                </a:lnTo>
                <a:lnTo>
                  <a:pt x="531" y="32"/>
                </a:lnTo>
                <a:lnTo>
                  <a:pt x="531" y="0"/>
                </a:lnTo>
                <a:lnTo>
                  <a:pt x="498" y="0"/>
                </a:lnTo>
                <a:lnTo>
                  <a:pt x="469" y="0"/>
                </a:lnTo>
                <a:lnTo>
                  <a:pt x="436" y="0"/>
                </a:lnTo>
                <a:lnTo>
                  <a:pt x="403" y="0"/>
                </a:lnTo>
                <a:lnTo>
                  <a:pt x="403" y="34"/>
                </a:lnTo>
                <a:lnTo>
                  <a:pt x="381" y="34"/>
                </a:lnTo>
                <a:lnTo>
                  <a:pt x="381" y="18"/>
                </a:lnTo>
                <a:lnTo>
                  <a:pt x="381" y="0"/>
                </a:lnTo>
                <a:lnTo>
                  <a:pt x="0" y="0"/>
                </a:lnTo>
                <a:lnTo>
                  <a:pt x="0" y="18"/>
                </a:lnTo>
                <a:lnTo>
                  <a:pt x="0" y="254"/>
                </a:lnTo>
                <a:lnTo>
                  <a:pt x="47" y="254"/>
                </a:lnTo>
                <a:close/>
                <a:moveTo>
                  <a:pt x="278" y="71"/>
                </a:moveTo>
                <a:lnTo>
                  <a:pt x="278" y="103"/>
                </a:lnTo>
                <a:lnTo>
                  <a:pt x="242" y="103"/>
                </a:lnTo>
                <a:lnTo>
                  <a:pt x="242" y="71"/>
                </a:lnTo>
                <a:lnTo>
                  <a:pt x="278" y="71"/>
                </a:lnTo>
                <a:close/>
                <a:moveTo>
                  <a:pt x="5254" y="27"/>
                </a:moveTo>
                <a:lnTo>
                  <a:pt x="4961" y="27"/>
                </a:lnTo>
                <a:lnTo>
                  <a:pt x="4961" y="144"/>
                </a:lnTo>
                <a:lnTo>
                  <a:pt x="5056" y="144"/>
                </a:lnTo>
                <a:lnTo>
                  <a:pt x="5056" y="126"/>
                </a:lnTo>
                <a:lnTo>
                  <a:pt x="5020" y="126"/>
                </a:lnTo>
                <a:lnTo>
                  <a:pt x="4990" y="126"/>
                </a:lnTo>
                <a:lnTo>
                  <a:pt x="4990" y="48"/>
                </a:lnTo>
                <a:lnTo>
                  <a:pt x="5042" y="48"/>
                </a:lnTo>
                <a:lnTo>
                  <a:pt x="5097" y="48"/>
                </a:lnTo>
                <a:lnTo>
                  <a:pt x="5097" y="144"/>
                </a:lnTo>
                <a:lnTo>
                  <a:pt x="5221" y="144"/>
                </a:lnTo>
                <a:lnTo>
                  <a:pt x="5221" y="178"/>
                </a:lnTo>
                <a:lnTo>
                  <a:pt x="5221" y="211"/>
                </a:lnTo>
                <a:lnTo>
                  <a:pt x="5185" y="211"/>
                </a:lnTo>
                <a:lnTo>
                  <a:pt x="5148" y="211"/>
                </a:lnTo>
                <a:lnTo>
                  <a:pt x="5148" y="190"/>
                </a:lnTo>
                <a:lnTo>
                  <a:pt x="5188" y="190"/>
                </a:lnTo>
                <a:lnTo>
                  <a:pt x="5188" y="167"/>
                </a:lnTo>
                <a:lnTo>
                  <a:pt x="5097" y="167"/>
                </a:lnTo>
                <a:lnTo>
                  <a:pt x="5097" y="229"/>
                </a:lnTo>
                <a:lnTo>
                  <a:pt x="5254" y="229"/>
                </a:lnTo>
                <a:lnTo>
                  <a:pt x="5254" y="126"/>
                </a:lnTo>
                <a:lnTo>
                  <a:pt x="5122" y="126"/>
                </a:lnTo>
                <a:lnTo>
                  <a:pt x="5122" y="105"/>
                </a:lnTo>
                <a:lnTo>
                  <a:pt x="5122" y="84"/>
                </a:lnTo>
                <a:lnTo>
                  <a:pt x="5122" y="66"/>
                </a:lnTo>
                <a:lnTo>
                  <a:pt x="5122" y="45"/>
                </a:lnTo>
                <a:lnTo>
                  <a:pt x="5225" y="45"/>
                </a:lnTo>
                <a:lnTo>
                  <a:pt x="5225" y="66"/>
                </a:lnTo>
                <a:lnTo>
                  <a:pt x="5225" y="84"/>
                </a:lnTo>
                <a:lnTo>
                  <a:pt x="5196" y="84"/>
                </a:lnTo>
                <a:lnTo>
                  <a:pt x="5196" y="66"/>
                </a:lnTo>
                <a:lnTo>
                  <a:pt x="5163" y="66"/>
                </a:lnTo>
                <a:lnTo>
                  <a:pt x="5163" y="103"/>
                </a:lnTo>
                <a:lnTo>
                  <a:pt x="5254" y="103"/>
                </a:lnTo>
                <a:lnTo>
                  <a:pt x="5254" y="27"/>
                </a:lnTo>
                <a:close/>
                <a:moveTo>
                  <a:pt x="5251" y="254"/>
                </a:moveTo>
                <a:lnTo>
                  <a:pt x="5251" y="270"/>
                </a:lnTo>
                <a:lnTo>
                  <a:pt x="5298" y="270"/>
                </a:lnTo>
                <a:lnTo>
                  <a:pt x="5298" y="289"/>
                </a:lnTo>
                <a:lnTo>
                  <a:pt x="5298" y="309"/>
                </a:lnTo>
                <a:lnTo>
                  <a:pt x="5298" y="330"/>
                </a:lnTo>
                <a:lnTo>
                  <a:pt x="5298" y="348"/>
                </a:lnTo>
                <a:lnTo>
                  <a:pt x="5247" y="348"/>
                </a:lnTo>
                <a:lnTo>
                  <a:pt x="5199" y="348"/>
                </a:lnTo>
                <a:lnTo>
                  <a:pt x="5199" y="312"/>
                </a:lnTo>
                <a:lnTo>
                  <a:pt x="5229" y="312"/>
                </a:lnTo>
                <a:lnTo>
                  <a:pt x="5229" y="323"/>
                </a:lnTo>
                <a:lnTo>
                  <a:pt x="5254" y="323"/>
                </a:lnTo>
                <a:lnTo>
                  <a:pt x="5254" y="295"/>
                </a:lnTo>
                <a:lnTo>
                  <a:pt x="5170" y="295"/>
                </a:lnTo>
                <a:lnTo>
                  <a:pt x="5170" y="417"/>
                </a:lnTo>
                <a:lnTo>
                  <a:pt x="5254" y="417"/>
                </a:lnTo>
                <a:lnTo>
                  <a:pt x="5254" y="392"/>
                </a:lnTo>
                <a:lnTo>
                  <a:pt x="5229" y="392"/>
                </a:lnTo>
                <a:lnTo>
                  <a:pt x="5229" y="401"/>
                </a:lnTo>
                <a:lnTo>
                  <a:pt x="5199" y="401"/>
                </a:lnTo>
                <a:lnTo>
                  <a:pt x="5199" y="364"/>
                </a:lnTo>
                <a:lnTo>
                  <a:pt x="5247" y="364"/>
                </a:lnTo>
                <a:lnTo>
                  <a:pt x="5298" y="364"/>
                </a:lnTo>
                <a:lnTo>
                  <a:pt x="5298" y="385"/>
                </a:lnTo>
                <a:lnTo>
                  <a:pt x="5298" y="406"/>
                </a:lnTo>
                <a:lnTo>
                  <a:pt x="5298" y="424"/>
                </a:lnTo>
                <a:lnTo>
                  <a:pt x="5298" y="445"/>
                </a:lnTo>
                <a:lnTo>
                  <a:pt x="5243" y="445"/>
                </a:lnTo>
                <a:lnTo>
                  <a:pt x="5243" y="456"/>
                </a:lnTo>
                <a:lnTo>
                  <a:pt x="5298" y="456"/>
                </a:lnTo>
                <a:lnTo>
                  <a:pt x="5298" y="481"/>
                </a:lnTo>
                <a:lnTo>
                  <a:pt x="5229" y="481"/>
                </a:lnTo>
                <a:lnTo>
                  <a:pt x="5229" y="539"/>
                </a:lnTo>
                <a:lnTo>
                  <a:pt x="5254" y="539"/>
                </a:lnTo>
                <a:lnTo>
                  <a:pt x="5298" y="539"/>
                </a:lnTo>
                <a:lnTo>
                  <a:pt x="5298" y="566"/>
                </a:lnTo>
                <a:lnTo>
                  <a:pt x="5298" y="637"/>
                </a:lnTo>
                <a:lnTo>
                  <a:pt x="5298" y="665"/>
                </a:lnTo>
                <a:lnTo>
                  <a:pt x="5254" y="665"/>
                </a:lnTo>
                <a:lnTo>
                  <a:pt x="5229" y="665"/>
                </a:lnTo>
                <a:lnTo>
                  <a:pt x="5192" y="665"/>
                </a:lnTo>
                <a:lnTo>
                  <a:pt x="5185" y="665"/>
                </a:lnTo>
                <a:lnTo>
                  <a:pt x="5185" y="591"/>
                </a:lnTo>
                <a:lnTo>
                  <a:pt x="5229" y="591"/>
                </a:lnTo>
                <a:lnTo>
                  <a:pt x="5229" y="637"/>
                </a:lnTo>
                <a:lnTo>
                  <a:pt x="5254" y="637"/>
                </a:lnTo>
                <a:lnTo>
                  <a:pt x="5254" y="566"/>
                </a:lnTo>
                <a:lnTo>
                  <a:pt x="5185" y="566"/>
                </a:lnTo>
                <a:lnTo>
                  <a:pt x="5185" y="456"/>
                </a:lnTo>
                <a:lnTo>
                  <a:pt x="5203" y="456"/>
                </a:lnTo>
                <a:lnTo>
                  <a:pt x="5203" y="445"/>
                </a:lnTo>
                <a:lnTo>
                  <a:pt x="5166" y="445"/>
                </a:lnTo>
                <a:lnTo>
                  <a:pt x="5130" y="445"/>
                </a:lnTo>
                <a:lnTo>
                  <a:pt x="5130" y="270"/>
                </a:lnTo>
                <a:lnTo>
                  <a:pt x="5166" y="270"/>
                </a:lnTo>
                <a:lnTo>
                  <a:pt x="5207" y="270"/>
                </a:lnTo>
                <a:lnTo>
                  <a:pt x="5207" y="254"/>
                </a:lnTo>
                <a:lnTo>
                  <a:pt x="5056" y="254"/>
                </a:lnTo>
                <a:lnTo>
                  <a:pt x="5056" y="229"/>
                </a:lnTo>
                <a:lnTo>
                  <a:pt x="5056" y="167"/>
                </a:lnTo>
                <a:lnTo>
                  <a:pt x="4917" y="167"/>
                </a:lnTo>
                <a:lnTo>
                  <a:pt x="4917" y="139"/>
                </a:lnTo>
                <a:lnTo>
                  <a:pt x="4917" y="114"/>
                </a:lnTo>
                <a:lnTo>
                  <a:pt x="4917" y="87"/>
                </a:lnTo>
                <a:lnTo>
                  <a:pt x="4917" y="59"/>
                </a:lnTo>
                <a:lnTo>
                  <a:pt x="4895" y="59"/>
                </a:lnTo>
                <a:lnTo>
                  <a:pt x="4895" y="82"/>
                </a:lnTo>
                <a:lnTo>
                  <a:pt x="4895" y="105"/>
                </a:lnTo>
                <a:lnTo>
                  <a:pt x="4613" y="105"/>
                </a:lnTo>
                <a:lnTo>
                  <a:pt x="4613" y="82"/>
                </a:lnTo>
                <a:lnTo>
                  <a:pt x="4613" y="59"/>
                </a:lnTo>
                <a:lnTo>
                  <a:pt x="4595" y="59"/>
                </a:lnTo>
                <a:lnTo>
                  <a:pt x="4595" y="71"/>
                </a:lnTo>
                <a:lnTo>
                  <a:pt x="4419" y="71"/>
                </a:lnTo>
                <a:lnTo>
                  <a:pt x="4419" y="27"/>
                </a:lnTo>
                <a:lnTo>
                  <a:pt x="4305" y="27"/>
                </a:lnTo>
                <a:lnTo>
                  <a:pt x="4305" y="43"/>
                </a:lnTo>
                <a:lnTo>
                  <a:pt x="4375" y="43"/>
                </a:lnTo>
                <a:lnTo>
                  <a:pt x="4375" y="71"/>
                </a:lnTo>
                <a:lnTo>
                  <a:pt x="4261" y="71"/>
                </a:lnTo>
                <a:lnTo>
                  <a:pt x="4261" y="66"/>
                </a:lnTo>
                <a:lnTo>
                  <a:pt x="4261" y="43"/>
                </a:lnTo>
                <a:lnTo>
                  <a:pt x="4261" y="27"/>
                </a:lnTo>
                <a:lnTo>
                  <a:pt x="4261" y="0"/>
                </a:lnTo>
                <a:lnTo>
                  <a:pt x="4313" y="0"/>
                </a:lnTo>
                <a:lnTo>
                  <a:pt x="4360" y="0"/>
                </a:lnTo>
                <a:lnTo>
                  <a:pt x="4411" y="0"/>
                </a:lnTo>
                <a:lnTo>
                  <a:pt x="4463" y="0"/>
                </a:lnTo>
                <a:lnTo>
                  <a:pt x="4463" y="43"/>
                </a:lnTo>
                <a:lnTo>
                  <a:pt x="4554" y="43"/>
                </a:lnTo>
                <a:lnTo>
                  <a:pt x="4554" y="0"/>
                </a:lnTo>
                <a:lnTo>
                  <a:pt x="4595" y="0"/>
                </a:lnTo>
                <a:lnTo>
                  <a:pt x="4595" y="34"/>
                </a:lnTo>
                <a:lnTo>
                  <a:pt x="4613" y="34"/>
                </a:lnTo>
                <a:lnTo>
                  <a:pt x="4613" y="0"/>
                </a:lnTo>
                <a:lnTo>
                  <a:pt x="4646" y="0"/>
                </a:lnTo>
                <a:lnTo>
                  <a:pt x="4679" y="0"/>
                </a:lnTo>
                <a:lnTo>
                  <a:pt x="4708" y="0"/>
                </a:lnTo>
                <a:lnTo>
                  <a:pt x="4741" y="0"/>
                </a:lnTo>
                <a:lnTo>
                  <a:pt x="4741" y="32"/>
                </a:lnTo>
                <a:lnTo>
                  <a:pt x="4741" y="61"/>
                </a:lnTo>
                <a:lnTo>
                  <a:pt x="4683" y="61"/>
                </a:lnTo>
                <a:lnTo>
                  <a:pt x="4683" y="43"/>
                </a:lnTo>
                <a:lnTo>
                  <a:pt x="4701" y="43"/>
                </a:lnTo>
                <a:lnTo>
                  <a:pt x="4701" y="27"/>
                </a:lnTo>
                <a:lnTo>
                  <a:pt x="4657" y="27"/>
                </a:lnTo>
                <a:lnTo>
                  <a:pt x="4657" y="80"/>
                </a:lnTo>
                <a:lnTo>
                  <a:pt x="4851" y="80"/>
                </a:lnTo>
                <a:lnTo>
                  <a:pt x="4851" y="27"/>
                </a:lnTo>
                <a:lnTo>
                  <a:pt x="4800" y="27"/>
                </a:lnTo>
                <a:lnTo>
                  <a:pt x="4800" y="43"/>
                </a:lnTo>
                <a:lnTo>
                  <a:pt x="4825" y="43"/>
                </a:lnTo>
                <a:lnTo>
                  <a:pt x="4825" y="61"/>
                </a:lnTo>
                <a:lnTo>
                  <a:pt x="4767" y="61"/>
                </a:lnTo>
                <a:lnTo>
                  <a:pt x="4767" y="32"/>
                </a:lnTo>
                <a:lnTo>
                  <a:pt x="4767" y="0"/>
                </a:lnTo>
                <a:lnTo>
                  <a:pt x="4800" y="0"/>
                </a:lnTo>
                <a:lnTo>
                  <a:pt x="4829" y="0"/>
                </a:lnTo>
                <a:lnTo>
                  <a:pt x="4862" y="0"/>
                </a:lnTo>
                <a:lnTo>
                  <a:pt x="4895" y="0"/>
                </a:lnTo>
                <a:lnTo>
                  <a:pt x="4895" y="34"/>
                </a:lnTo>
                <a:lnTo>
                  <a:pt x="4917" y="34"/>
                </a:lnTo>
                <a:lnTo>
                  <a:pt x="4917" y="18"/>
                </a:lnTo>
                <a:lnTo>
                  <a:pt x="4917" y="0"/>
                </a:lnTo>
                <a:lnTo>
                  <a:pt x="5298" y="0"/>
                </a:lnTo>
                <a:lnTo>
                  <a:pt x="5298" y="18"/>
                </a:lnTo>
                <a:lnTo>
                  <a:pt x="5298" y="254"/>
                </a:lnTo>
                <a:lnTo>
                  <a:pt x="5251" y="254"/>
                </a:lnTo>
                <a:close/>
                <a:moveTo>
                  <a:pt x="5020" y="71"/>
                </a:moveTo>
                <a:lnTo>
                  <a:pt x="5020" y="103"/>
                </a:lnTo>
                <a:lnTo>
                  <a:pt x="5056" y="103"/>
                </a:lnTo>
                <a:lnTo>
                  <a:pt x="5056" y="71"/>
                </a:lnTo>
                <a:lnTo>
                  <a:pt x="5020" y="71"/>
                </a:lnTo>
                <a:close/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57400" y="9144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- Em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hãy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thực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hành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một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vẽ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về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hoạt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động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vì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cộng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đồng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theo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 ý 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thích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9800" y="3505200"/>
            <a:ext cx="419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2800" b="1">
              <a:solidFill>
                <a:srgbClr val="FF99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="1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6849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057400" y="1600201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- ĐÁNH GIÁ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Em hãy chia sẻ sản phẩm của mình cho các bạn cùng xem nhé!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1981200" y="685801"/>
            <a:ext cx="8229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VẬN DỤNG – PHÁT TRIỂN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Giới thiêu hoạt động vì cộng đồng trong bài vẽ</a:t>
            </a:r>
            <a:endParaRPr lang="en-US" altLang="en-US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Giới thiệu về nét đẹp tạo hình và nội dung, ý nghĩa của hoạt động vì cộng đồng trong bài vẽ.</a:t>
            </a:r>
            <a:endParaRPr lang="en-US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5" descr="Giới thiệu về nét đẹp tạo hình và nội dung, ý nghĩa cua hoạt đọng vì cộng đồng trong bài v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573405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icture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505200" y="1295401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33CC"/>
                </a:solidFill>
              </a:rPr>
              <a:t>Tiết học kết thúc</a:t>
            </a:r>
          </a:p>
        </p:txBody>
      </p:sp>
      <p:sp>
        <p:nvSpPr>
          <p:cNvPr id="5" name="Rectangle 4"/>
          <p:cNvSpPr/>
          <p:nvPr/>
        </p:nvSpPr>
        <p:spPr>
          <a:xfrm rot="21093626">
            <a:off x="4279792" y="2671897"/>
            <a:ext cx="5528885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Thân</a:t>
            </a:r>
            <a:r>
              <a:rPr lang="en-US" sz="6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ái</a:t>
            </a:r>
            <a:r>
              <a:rPr lang="en-US" sz="6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chào</a:t>
            </a:r>
            <a:r>
              <a:rPr lang="en-US" sz="6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các</a:t>
            </a:r>
            <a:r>
              <a:rPr lang="en-US" sz="6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6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6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!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42002"/>
      </p:ext>
    </p:extLst>
  </p:cSld>
  <p:clrMapOvr>
    <a:masterClrMapping/>
  </p:clrMapOvr>
  <p:transition spd="slow" advClick="0" advTm="2000"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1" descr="X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981201"/>
            <a:ext cx="2667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667001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Tranh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vẽ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hoạt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động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vì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cộng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đồng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657601"/>
            <a:ext cx="1752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</a:rPr>
              <a:t>2 TiẾT</a:t>
            </a:r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Hình ả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2667001"/>
            <a:ext cx="6858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-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Nêu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hoạt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xã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hội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hoạt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hòa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- Chia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sẻ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ý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nghĩa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hoạt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cuộc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1" y="838201"/>
            <a:ext cx="3159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MỤC TIÊU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1"/>
            <a:ext cx="3181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152400"/>
            <a:ext cx="37338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257800" y="1219200"/>
            <a:ext cx="3733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Sách học mĩ thuật lớp 4; </a:t>
            </a:r>
            <a:endParaRPr lang="en-US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Vở tập vẽ; giấy bìa; giấy thủ công; hồ dán; Màu vẽ;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Bút chì; Tẩy.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047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465388" y="1590675"/>
            <a:ext cx="781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/>
              <a:t>Khám phá các hoạt động vì cộng đồng</a:t>
            </a:r>
            <a:endParaRPr lang="en-US" altLang="en-US" sz="4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/>
          <p:cNvSpPr/>
          <p:nvPr/>
        </p:nvSpPr>
        <p:spPr>
          <a:xfrm>
            <a:off x="6500814" y="465138"/>
            <a:ext cx="3971925" cy="1231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Quan </a:t>
            </a:r>
            <a:r>
              <a:rPr lang="en-US" sz="2000" b="1" dirty="0" err="1"/>
              <a:t>sát</a:t>
            </a:r>
            <a:r>
              <a:rPr lang="en-US" sz="2000" b="1" dirty="0"/>
              <a:t> </a:t>
            </a:r>
            <a:r>
              <a:rPr lang="en-US" sz="2000" b="1" dirty="0" err="1"/>
              <a:t>hoặc</a:t>
            </a:r>
            <a:r>
              <a:rPr lang="en-US" sz="2000" b="1" dirty="0"/>
              <a:t> </a:t>
            </a:r>
            <a:r>
              <a:rPr lang="en-US" sz="2000" b="1" dirty="0" err="1"/>
              <a:t>nhớ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vì</a:t>
            </a:r>
            <a:r>
              <a:rPr lang="en-US" sz="2000" b="1" dirty="0"/>
              <a:t> </a:t>
            </a:r>
            <a:r>
              <a:rPr lang="en-US" sz="2000" b="1" dirty="0" err="1"/>
              <a:t>cộng</a:t>
            </a:r>
            <a:r>
              <a:rPr lang="en-US" sz="2000" b="1" dirty="0"/>
              <a:t> </a:t>
            </a:r>
            <a:r>
              <a:rPr lang="en-US" sz="2000" b="1" dirty="0" err="1"/>
              <a:t>đồng</a:t>
            </a:r>
            <a:r>
              <a:rPr lang="en-US" sz="2000" b="1" dirty="0"/>
              <a:t>.</a:t>
            </a:r>
          </a:p>
          <a:p>
            <a:pPr algn="ctr">
              <a:defRPr/>
            </a:pPr>
            <a:r>
              <a:rPr lang="en-US" sz="2000" dirty="0"/>
              <a:t/>
            </a:r>
            <a:br>
              <a:rPr lang="en-US" sz="2000" dirty="0"/>
            </a:b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/>
          <p:cNvSpPr/>
          <p:nvPr/>
        </p:nvSpPr>
        <p:spPr>
          <a:xfrm>
            <a:off x="6497639" y="2782888"/>
            <a:ext cx="3971925" cy="1231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Trong tranh có những nội dung gì?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6516689" y="5029200"/>
            <a:ext cx="3971925" cy="1231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Hãy chia sẻ những điều em biết về những hoạt động cộng đồng ?</a:t>
            </a:r>
            <a:endParaRPr lang="vi-VN" sz="2000" b="1" dirty="0">
              <a:solidFill>
                <a:schemeClr val="tx1"/>
              </a:solidFill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14338"/>
            <a:ext cx="46482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7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 autoUpdateAnimBg="0"/>
      <p:bldP spid="4" grpId="0" animBg="1"/>
      <p:bldP spid="4" grpId="1" animBg="1" autoUpdateAnimBg="0"/>
      <p:bldP spid="5" grpId="0" animBg="1"/>
      <p:bldP spid="5" grpId="1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800" y="1"/>
            <a:ext cx="6477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Mời các em cùng quan sát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6114"/>
            <a:ext cx="40386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4376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810000"/>
            <a:ext cx="4038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89364"/>
            <a:ext cx="437673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1828800" y="1905001"/>
            <a:ext cx="8229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KĨ NĂNG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hoạt động vì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504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/>
          <p:cNvSpPr>
            <a:spLocks noEditPoints="1"/>
          </p:cNvSpPr>
          <p:nvPr/>
        </p:nvSpPr>
        <p:spPr bwMode="auto">
          <a:xfrm>
            <a:off x="1524000" y="0"/>
            <a:ext cx="9144000" cy="6858000"/>
          </a:xfrm>
          <a:custGeom>
            <a:avLst/>
            <a:gdLst>
              <a:gd name="T0" fmla="*/ 2147483646 w 5298"/>
              <a:gd name="T1" fmla="*/ 2147483646 h 4030"/>
              <a:gd name="T2" fmla="*/ 2147483646 w 5298"/>
              <a:gd name="T3" fmla="*/ 2147483646 h 4030"/>
              <a:gd name="T4" fmla="*/ 2147483646 w 5298"/>
              <a:gd name="T5" fmla="*/ 2147483646 h 4030"/>
              <a:gd name="T6" fmla="*/ 0 w 5298"/>
              <a:gd name="T7" fmla="*/ 2147483646 h 4030"/>
              <a:gd name="T8" fmla="*/ 2147483646 w 5298"/>
              <a:gd name="T9" fmla="*/ 2147483646 h 4030"/>
              <a:gd name="T10" fmla="*/ 0 w 5298"/>
              <a:gd name="T11" fmla="*/ 2147483646 h 4030"/>
              <a:gd name="T12" fmla="*/ 2147483646 w 5298"/>
              <a:gd name="T13" fmla="*/ 2147483646 h 4030"/>
              <a:gd name="T14" fmla="*/ 2147483646 w 5298"/>
              <a:gd name="T15" fmla="*/ 2147483646 h 4030"/>
              <a:gd name="T16" fmla="*/ 2147483646 w 5298"/>
              <a:gd name="T17" fmla="*/ 2147483646 h 4030"/>
              <a:gd name="T18" fmla="*/ 2147483646 w 5298"/>
              <a:gd name="T19" fmla="*/ 2147483646 h 4030"/>
              <a:gd name="T20" fmla="*/ 2147483646 w 5298"/>
              <a:gd name="T21" fmla="*/ 2147483646 h 4030"/>
              <a:gd name="T22" fmla="*/ 2147483646 w 5298"/>
              <a:gd name="T23" fmla="*/ 2147483646 h 4030"/>
              <a:gd name="T24" fmla="*/ 2147483646 w 5298"/>
              <a:gd name="T25" fmla="*/ 2147483646 h 4030"/>
              <a:gd name="T26" fmla="*/ 2147483646 w 5298"/>
              <a:gd name="T27" fmla="*/ 2147483646 h 4030"/>
              <a:gd name="T28" fmla="*/ 2147483646 w 5298"/>
              <a:gd name="T29" fmla="*/ 2147483646 h 4030"/>
              <a:gd name="T30" fmla="*/ 2147483646 w 5298"/>
              <a:gd name="T31" fmla="*/ 2147483646 h 4030"/>
              <a:gd name="T32" fmla="*/ 2147483646 w 5298"/>
              <a:gd name="T33" fmla="*/ 2147483646 h 4030"/>
              <a:gd name="T34" fmla="*/ 2147483646 w 5298"/>
              <a:gd name="T35" fmla="*/ 2147483646 h 4030"/>
              <a:gd name="T36" fmla="*/ 2147483646 w 5298"/>
              <a:gd name="T37" fmla="*/ 2147483646 h 4030"/>
              <a:gd name="T38" fmla="*/ 2147483646 w 5298"/>
              <a:gd name="T39" fmla="*/ 2147483646 h 4030"/>
              <a:gd name="T40" fmla="*/ 2147483646 w 5298"/>
              <a:gd name="T41" fmla="*/ 2147483646 h 4030"/>
              <a:gd name="T42" fmla="*/ 2147483646 w 5298"/>
              <a:gd name="T43" fmla="*/ 2147483646 h 4030"/>
              <a:gd name="T44" fmla="*/ 2147483646 w 5298"/>
              <a:gd name="T45" fmla="*/ 2147483646 h 4030"/>
              <a:gd name="T46" fmla="*/ 2147483646 w 5298"/>
              <a:gd name="T47" fmla="*/ 2147483646 h 4030"/>
              <a:gd name="T48" fmla="*/ 2147483646 w 5298"/>
              <a:gd name="T49" fmla="*/ 2147483646 h 4030"/>
              <a:gd name="T50" fmla="*/ 2147483646 w 5298"/>
              <a:gd name="T51" fmla="*/ 2147483646 h 4030"/>
              <a:gd name="T52" fmla="*/ 2147483646 w 5298"/>
              <a:gd name="T53" fmla="*/ 2147483646 h 4030"/>
              <a:gd name="T54" fmla="*/ 2147483646 w 5298"/>
              <a:gd name="T55" fmla="*/ 2147483646 h 4030"/>
              <a:gd name="T56" fmla="*/ 2147483646 w 5298"/>
              <a:gd name="T57" fmla="*/ 2147483646 h 4030"/>
              <a:gd name="T58" fmla="*/ 2147483646 w 5298"/>
              <a:gd name="T59" fmla="*/ 2147483646 h 4030"/>
              <a:gd name="T60" fmla="*/ 2147483646 w 5298"/>
              <a:gd name="T61" fmla="*/ 2147483646 h 4030"/>
              <a:gd name="T62" fmla="*/ 2147483646 w 5298"/>
              <a:gd name="T63" fmla="*/ 2147483646 h 4030"/>
              <a:gd name="T64" fmla="*/ 2147483646 w 5298"/>
              <a:gd name="T65" fmla="*/ 2147483646 h 4030"/>
              <a:gd name="T66" fmla="*/ 2147483646 w 5298"/>
              <a:gd name="T67" fmla="*/ 2147483646 h 4030"/>
              <a:gd name="T68" fmla="*/ 2147483646 w 5298"/>
              <a:gd name="T69" fmla="*/ 2147483646 h 4030"/>
              <a:gd name="T70" fmla="*/ 0 w 5298"/>
              <a:gd name="T71" fmla="*/ 2147483646 h 4030"/>
              <a:gd name="T72" fmla="*/ 0 w 5298"/>
              <a:gd name="T73" fmla="*/ 2147483646 h 4030"/>
              <a:gd name="T74" fmla="*/ 2147483646 w 5298"/>
              <a:gd name="T75" fmla="*/ 2147483646 h 4030"/>
              <a:gd name="T76" fmla="*/ 2147483646 w 5298"/>
              <a:gd name="T77" fmla="*/ 2147483646 h 4030"/>
              <a:gd name="T78" fmla="*/ 2147483646 w 5298"/>
              <a:gd name="T79" fmla="*/ 2147483646 h 4030"/>
              <a:gd name="T80" fmla="*/ 2147483646 w 5298"/>
              <a:gd name="T81" fmla="*/ 0 h 4030"/>
              <a:gd name="T82" fmla="*/ 2147483646 w 5298"/>
              <a:gd name="T83" fmla="*/ 0 h 4030"/>
              <a:gd name="T84" fmla="*/ 2147483646 w 5298"/>
              <a:gd name="T85" fmla="*/ 2147483646 h 4030"/>
              <a:gd name="T86" fmla="*/ 2147483646 w 5298"/>
              <a:gd name="T87" fmla="*/ 0 h 4030"/>
              <a:gd name="T88" fmla="*/ 2147483646 w 5298"/>
              <a:gd name="T89" fmla="*/ 2147483646 h 4030"/>
              <a:gd name="T90" fmla="*/ 2147483646 w 5298"/>
              <a:gd name="T91" fmla="*/ 2147483646 h 4030"/>
              <a:gd name="T92" fmla="*/ 2147483646 w 5298"/>
              <a:gd name="T93" fmla="*/ 2147483646 h 4030"/>
              <a:gd name="T94" fmla="*/ 2147483646 w 5298"/>
              <a:gd name="T95" fmla="*/ 2147483646 h 4030"/>
              <a:gd name="T96" fmla="*/ 2147483646 w 5298"/>
              <a:gd name="T97" fmla="*/ 2147483646 h 4030"/>
              <a:gd name="T98" fmla="*/ 2147483646 w 5298"/>
              <a:gd name="T99" fmla="*/ 2147483646 h 4030"/>
              <a:gd name="T100" fmla="*/ 2147483646 w 5298"/>
              <a:gd name="T101" fmla="*/ 2147483646 h 4030"/>
              <a:gd name="T102" fmla="*/ 2147483646 w 5298"/>
              <a:gd name="T103" fmla="*/ 2147483646 h 4030"/>
              <a:gd name="T104" fmla="*/ 2147483646 w 5298"/>
              <a:gd name="T105" fmla="*/ 2147483646 h 4030"/>
              <a:gd name="T106" fmla="*/ 2147483646 w 5298"/>
              <a:gd name="T107" fmla="*/ 2147483646 h 4030"/>
              <a:gd name="T108" fmla="*/ 2147483646 w 5298"/>
              <a:gd name="T109" fmla="*/ 2147483646 h 4030"/>
              <a:gd name="T110" fmla="*/ 2147483646 w 5298"/>
              <a:gd name="T111" fmla="*/ 2147483646 h 4030"/>
              <a:gd name="T112" fmla="*/ 2147483646 w 5298"/>
              <a:gd name="T113" fmla="*/ 2147483646 h 4030"/>
              <a:gd name="T114" fmla="*/ 2147483646 w 5298"/>
              <a:gd name="T115" fmla="*/ 2147483646 h 4030"/>
              <a:gd name="T116" fmla="*/ 2147483646 w 5298"/>
              <a:gd name="T117" fmla="*/ 2147483646 h 40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98"/>
              <a:gd name="T178" fmla="*/ 0 h 4030"/>
              <a:gd name="T179" fmla="*/ 5298 w 5298"/>
              <a:gd name="T180" fmla="*/ 4030 h 40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98" h="4030">
                <a:moveTo>
                  <a:pt x="1062" y="3998"/>
                </a:moveTo>
                <a:lnTo>
                  <a:pt x="4236" y="3998"/>
                </a:lnTo>
                <a:lnTo>
                  <a:pt x="4236" y="4030"/>
                </a:lnTo>
                <a:lnTo>
                  <a:pt x="1062" y="4030"/>
                </a:lnTo>
                <a:lnTo>
                  <a:pt x="1062" y="3998"/>
                </a:lnTo>
                <a:close/>
                <a:moveTo>
                  <a:pt x="44" y="4003"/>
                </a:moveTo>
                <a:lnTo>
                  <a:pt x="337" y="4003"/>
                </a:lnTo>
                <a:lnTo>
                  <a:pt x="337" y="3886"/>
                </a:lnTo>
                <a:lnTo>
                  <a:pt x="242" y="3886"/>
                </a:lnTo>
                <a:lnTo>
                  <a:pt x="242" y="3904"/>
                </a:lnTo>
                <a:lnTo>
                  <a:pt x="278" y="3904"/>
                </a:lnTo>
                <a:lnTo>
                  <a:pt x="308" y="3904"/>
                </a:lnTo>
                <a:lnTo>
                  <a:pt x="308" y="3982"/>
                </a:lnTo>
                <a:lnTo>
                  <a:pt x="256" y="3982"/>
                </a:lnTo>
                <a:lnTo>
                  <a:pt x="201" y="3982"/>
                </a:lnTo>
                <a:lnTo>
                  <a:pt x="201" y="3886"/>
                </a:lnTo>
                <a:lnTo>
                  <a:pt x="77" y="3886"/>
                </a:lnTo>
                <a:lnTo>
                  <a:pt x="77" y="3852"/>
                </a:lnTo>
                <a:lnTo>
                  <a:pt x="77" y="3819"/>
                </a:lnTo>
                <a:lnTo>
                  <a:pt x="113" y="3819"/>
                </a:lnTo>
                <a:lnTo>
                  <a:pt x="150" y="3819"/>
                </a:lnTo>
                <a:lnTo>
                  <a:pt x="150" y="3840"/>
                </a:lnTo>
                <a:lnTo>
                  <a:pt x="110" y="3840"/>
                </a:lnTo>
                <a:lnTo>
                  <a:pt x="110" y="3863"/>
                </a:lnTo>
                <a:lnTo>
                  <a:pt x="201" y="3863"/>
                </a:lnTo>
                <a:lnTo>
                  <a:pt x="201" y="3801"/>
                </a:lnTo>
                <a:lnTo>
                  <a:pt x="44" y="3801"/>
                </a:lnTo>
                <a:lnTo>
                  <a:pt x="44" y="3904"/>
                </a:lnTo>
                <a:lnTo>
                  <a:pt x="176" y="3904"/>
                </a:lnTo>
                <a:lnTo>
                  <a:pt x="176" y="3925"/>
                </a:lnTo>
                <a:lnTo>
                  <a:pt x="176" y="3946"/>
                </a:lnTo>
                <a:lnTo>
                  <a:pt x="176" y="3964"/>
                </a:lnTo>
                <a:lnTo>
                  <a:pt x="176" y="3985"/>
                </a:lnTo>
                <a:lnTo>
                  <a:pt x="73" y="3985"/>
                </a:lnTo>
                <a:lnTo>
                  <a:pt x="73" y="3964"/>
                </a:lnTo>
                <a:lnTo>
                  <a:pt x="73" y="3946"/>
                </a:lnTo>
                <a:lnTo>
                  <a:pt x="102" y="3946"/>
                </a:lnTo>
                <a:lnTo>
                  <a:pt x="102" y="3964"/>
                </a:lnTo>
                <a:lnTo>
                  <a:pt x="135" y="3964"/>
                </a:lnTo>
                <a:lnTo>
                  <a:pt x="135" y="3927"/>
                </a:lnTo>
                <a:lnTo>
                  <a:pt x="44" y="3927"/>
                </a:lnTo>
                <a:lnTo>
                  <a:pt x="44" y="4003"/>
                </a:lnTo>
                <a:close/>
                <a:moveTo>
                  <a:pt x="47" y="3776"/>
                </a:moveTo>
                <a:lnTo>
                  <a:pt x="47" y="3760"/>
                </a:lnTo>
                <a:lnTo>
                  <a:pt x="0" y="3760"/>
                </a:lnTo>
                <a:lnTo>
                  <a:pt x="0" y="3741"/>
                </a:lnTo>
                <a:lnTo>
                  <a:pt x="0" y="3721"/>
                </a:lnTo>
                <a:lnTo>
                  <a:pt x="0" y="3700"/>
                </a:lnTo>
                <a:lnTo>
                  <a:pt x="0" y="3682"/>
                </a:lnTo>
                <a:lnTo>
                  <a:pt x="51" y="3682"/>
                </a:lnTo>
                <a:lnTo>
                  <a:pt x="99" y="3682"/>
                </a:lnTo>
                <a:lnTo>
                  <a:pt x="99" y="3718"/>
                </a:lnTo>
                <a:lnTo>
                  <a:pt x="69" y="3718"/>
                </a:lnTo>
                <a:lnTo>
                  <a:pt x="69" y="3707"/>
                </a:lnTo>
                <a:lnTo>
                  <a:pt x="44" y="3707"/>
                </a:lnTo>
                <a:lnTo>
                  <a:pt x="44" y="3735"/>
                </a:lnTo>
                <a:lnTo>
                  <a:pt x="128" y="3735"/>
                </a:lnTo>
                <a:lnTo>
                  <a:pt x="128" y="3613"/>
                </a:lnTo>
                <a:lnTo>
                  <a:pt x="44" y="3613"/>
                </a:lnTo>
                <a:lnTo>
                  <a:pt x="44" y="3638"/>
                </a:lnTo>
                <a:lnTo>
                  <a:pt x="69" y="3638"/>
                </a:lnTo>
                <a:lnTo>
                  <a:pt x="69" y="3629"/>
                </a:lnTo>
                <a:lnTo>
                  <a:pt x="99" y="3629"/>
                </a:lnTo>
                <a:lnTo>
                  <a:pt x="99" y="3666"/>
                </a:lnTo>
                <a:lnTo>
                  <a:pt x="51" y="3666"/>
                </a:lnTo>
                <a:lnTo>
                  <a:pt x="0" y="3666"/>
                </a:lnTo>
                <a:lnTo>
                  <a:pt x="0" y="3645"/>
                </a:lnTo>
                <a:lnTo>
                  <a:pt x="0" y="3624"/>
                </a:lnTo>
                <a:lnTo>
                  <a:pt x="0" y="3606"/>
                </a:lnTo>
                <a:lnTo>
                  <a:pt x="0" y="3585"/>
                </a:lnTo>
                <a:lnTo>
                  <a:pt x="55" y="3585"/>
                </a:lnTo>
                <a:lnTo>
                  <a:pt x="55" y="3574"/>
                </a:lnTo>
                <a:lnTo>
                  <a:pt x="0" y="3574"/>
                </a:lnTo>
                <a:lnTo>
                  <a:pt x="0" y="3549"/>
                </a:lnTo>
                <a:lnTo>
                  <a:pt x="69" y="3549"/>
                </a:lnTo>
                <a:lnTo>
                  <a:pt x="69" y="3491"/>
                </a:lnTo>
                <a:lnTo>
                  <a:pt x="44" y="3491"/>
                </a:lnTo>
                <a:lnTo>
                  <a:pt x="0" y="3491"/>
                </a:lnTo>
                <a:lnTo>
                  <a:pt x="0" y="3464"/>
                </a:lnTo>
                <a:lnTo>
                  <a:pt x="0" y="3393"/>
                </a:lnTo>
                <a:lnTo>
                  <a:pt x="0" y="3365"/>
                </a:lnTo>
                <a:lnTo>
                  <a:pt x="44" y="3365"/>
                </a:lnTo>
                <a:lnTo>
                  <a:pt x="69" y="3365"/>
                </a:lnTo>
                <a:lnTo>
                  <a:pt x="106" y="3365"/>
                </a:lnTo>
                <a:lnTo>
                  <a:pt x="113" y="3365"/>
                </a:lnTo>
                <a:lnTo>
                  <a:pt x="113" y="3439"/>
                </a:lnTo>
                <a:lnTo>
                  <a:pt x="69" y="3439"/>
                </a:lnTo>
                <a:lnTo>
                  <a:pt x="69" y="3393"/>
                </a:lnTo>
                <a:lnTo>
                  <a:pt x="44" y="3393"/>
                </a:lnTo>
                <a:lnTo>
                  <a:pt x="44" y="3464"/>
                </a:lnTo>
                <a:lnTo>
                  <a:pt x="113" y="3464"/>
                </a:lnTo>
                <a:lnTo>
                  <a:pt x="113" y="3574"/>
                </a:lnTo>
                <a:lnTo>
                  <a:pt x="95" y="3574"/>
                </a:lnTo>
                <a:lnTo>
                  <a:pt x="95" y="3585"/>
                </a:lnTo>
                <a:lnTo>
                  <a:pt x="132" y="3585"/>
                </a:lnTo>
                <a:lnTo>
                  <a:pt x="168" y="3585"/>
                </a:lnTo>
                <a:lnTo>
                  <a:pt x="168" y="3760"/>
                </a:lnTo>
                <a:lnTo>
                  <a:pt x="132" y="3760"/>
                </a:lnTo>
                <a:lnTo>
                  <a:pt x="91" y="3760"/>
                </a:lnTo>
                <a:lnTo>
                  <a:pt x="91" y="3776"/>
                </a:lnTo>
                <a:lnTo>
                  <a:pt x="242" y="3776"/>
                </a:lnTo>
                <a:lnTo>
                  <a:pt x="242" y="3801"/>
                </a:lnTo>
                <a:lnTo>
                  <a:pt x="242" y="3863"/>
                </a:lnTo>
                <a:lnTo>
                  <a:pt x="381" y="3863"/>
                </a:lnTo>
                <a:lnTo>
                  <a:pt x="381" y="3891"/>
                </a:lnTo>
                <a:lnTo>
                  <a:pt x="381" y="3916"/>
                </a:lnTo>
                <a:lnTo>
                  <a:pt x="381" y="3943"/>
                </a:lnTo>
                <a:lnTo>
                  <a:pt x="381" y="3971"/>
                </a:lnTo>
                <a:lnTo>
                  <a:pt x="403" y="3971"/>
                </a:lnTo>
                <a:lnTo>
                  <a:pt x="403" y="3948"/>
                </a:lnTo>
                <a:lnTo>
                  <a:pt x="403" y="3925"/>
                </a:lnTo>
                <a:lnTo>
                  <a:pt x="685" y="3925"/>
                </a:lnTo>
                <a:lnTo>
                  <a:pt x="685" y="3948"/>
                </a:lnTo>
                <a:lnTo>
                  <a:pt x="685" y="3971"/>
                </a:lnTo>
                <a:lnTo>
                  <a:pt x="703" y="3971"/>
                </a:lnTo>
                <a:lnTo>
                  <a:pt x="703" y="3959"/>
                </a:lnTo>
                <a:lnTo>
                  <a:pt x="879" y="3959"/>
                </a:lnTo>
                <a:lnTo>
                  <a:pt x="879" y="4003"/>
                </a:lnTo>
                <a:lnTo>
                  <a:pt x="993" y="4003"/>
                </a:lnTo>
                <a:lnTo>
                  <a:pt x="993" y="3987"/>
                </a:lnTo>
                <a:lnTo>
                  <a:pt x="923" y="3987"/>
                </a:lnTo>
                <a:lnTo>
                  <a:pt x="923" y="3959"/>
                </a:lnTo>
                <a:lnTo>
                  <a:pt x="1037" y="3959"/>
                </a:lnTo>
                <a:lnTo>
                  <a:pt x="1037" y="3964"/>
                </a:lnTo>
                <a:lnTo>
                  <a:pt x="1037" y="3987"/>
                </a:lnTo>
                <a:lnTo>
                  <a:pt x="1037" y="4003"/>
                </a:lnTo>
                <a:lnTo>
                  <a:pt x="1037" y="4030"/>
                </a:lnTo>
                <a:lnTo>
                  <a:pt x="985" y="4030"/>
                </a:lnTo>
                <a:lnTo>
                  <a:pt x="938" y="4030"/>
                </a:lnTo>
                <a:lnTo>
                  <a:pt x="887" y="4030"/>
                </a:lnTo>
                <a:lnTo>
                  <a:pt x="835" y="4030"/>
                </a:lnTo>
                <a:lnTo>
                  <a:pt x="835" y="3987"/>
                </a:lnTo>
                <a:lnTo>
                  <a:pt x="744" y="3987"/>
                </a:lnTo>
                <a:lnTo>
                  <a:pt x="744" y="4030"/>
                </a:lnTo>
                <a:lnTo>
                  <a:pt x="703" y="4030"/>
                </a:lnTo>
                <a:lnTo>
                  <a:pt x="703" y="3996"/>
                </a:lnTo>
                <a:lnTo>
                  <a:pt x="685" y="3996"/>
                </a:lnTo>
                <a:lnTo>
                  <a:pt x="685" y="4030"/>
                </a:lnTo>
                <a:lnTo>
                  <a:pt x="652" y="4030"/>
                </a:lnTo>
                <a:lnTo>
                  <a:pt x="619" y="4030"/>
                </a:lnTo>
                <a:lnTo>
                  <a:pt x="590" y="4030"/>
                </a:lnTo>
                <a:lnTo>
                  <a:pt x="557" y="4030"/>
                </a:lnTo>
                <a:lnTo>
                  <a:pt x="557" y="3998"/>
                </a:lnTo>
                <a:lnTo>
                  <a:pt x="557" y="3969"/>
                </a:lnTo>
                <a:lnTo>
                  <a:pt x="615" y="3969"/>
                </a:lnTo>
                <a:lnTo>
                  <a:pt x="615" y="3987"/>
                </a:lnTo>
                <a:lnTo>
                  <a:pt x="597" y="3987"/>
                </a:lnTo>
                <a:lnTo>
                  <a:pt x="597" y="4003"/>
                </a:lnTo>
                <a:lnTo>
                  <a:pt x="641" y="4003"/>
                </a:lnTo>
                <a:lnTo>
                  <a:pt x="641" y="3950"/>
                </a:lnTo>
                <a:lnTo>
                  <a:pt x="447" y="3950"/>
                </a:lnTo>
                <a:lnTo>
                  <a:pt x="447" y="4003"/>
                </a:lnTo>
                <a:lnTo>
                  <a:pt x="498" y="4003"/>
                </a:lnTo>
                <a:lnTo>
                  <a:pt x="498" y="3987"/>
                </a:lnTo>
                <a:lnTo>
                  <a:pt x="473" y="3987"/>
                </a:lnTo>
                <a:lnTo>
                  <a:pt x="473" y="3969"/>
                </a:lnTo>
                <a:lnTo>
                  <a:pt x="531" y="3969"/>
                </a:lnTo>
                <a:lnTo>
                  <a:pt x="531" y="3998"/>
                </a:lnTo>
                <a:lnTo>
                  <a:pt x="531" y="4030"/>
                </a:lnTo>
                <a:lnTo>
                  <a:pt x="498" y="4030"/>
                </a:lnTo>
                <a:lnTo>
                  <a:pt x="469" y="4030"/>
                </a:lnTo>
                <a:lnTo>
                  <a:pt x="436" y="4030"/>
                </a:lnTo>
                <a:lnTo>
                  <a:pt x="403" y="4030"/>
                </a:lnTo>
                <a:lnTo>
                  <a:pt x="403" y="3996"/>
                </a:lnTo>
                <a:lnTo>
                  <a:pt x="381" y="3996"/>
                </a:lnTo>
                <a:lnTo>
                  <a:pt x="381" y="4012"/>
                </a:lnTo>
                <a:lnTo>
                  <a:pt x="381" y="4030"/>
                </a:lnTo>
                <a:lnTo>
                  <a:pt x="0" y="4030"/>
                </a:lnTo>
                <a:lnTo>
                  <a:pt x="0" y="4012"/>
                </a:lnTo>
                <a:lnTo>
                  <a:pt x="0" y="3776"/>
                </a:lnTo>
                <a:lnTo>
                  <a:pt x="47" y="3776"/>
                </a:lnTo>
                <a:close/>
                <a:moveTo>
                  <a:pt x="278" y="3959"/>
                </a:moveTo>
                <a:lnTo>
                  <a:pt x="278" y="3927"/>
                </a:lnTo>
                <a:lnTo>
                  <a:pt x="242" y="3927"/>
                </a:lnTo>
                <a:lnTo>
                  <a:pt x="242" y="3959"/>
                </a:lnTo>
                <a:lnTo>
                  <a:pt x="278" y="3959"/>
                </a:lnTo>
                <a:close/>
                <a:moveTo>
                  <a:pt x="5254" y="4003"/>
                </a:moveTo>
                <a:lnTo>
                  <a:pt x="4961" y="4003"/>
                </a:lnTo>
                <a:lnTo>
                  <a:pt x="4961" y="3886"/>
                </a:lnTo>
                <a:lnTo>
                  <a:pt x="5056" y="3886"/>
                </a:lnTo>
                <a:lnTo>
                  <a:pt x="5056" y="3904"/>
                </a:lnTo>
                <a:lnTo>
                  <a:pt x="5020" y="3904"/>
                </a:lnTo>
                <a:lnTo>
                  <a:pt x="4990" y="3904"/>
                </a:lnTo>
                <a:lnTo>
                  <a:pt x="4990" y="3982"/>
                </a:lnTo>
                <a:lnTo>
                  <a:pt x="5042" y="3982"/>
                </a:lnTo>
                <a:lnTo>
                  <a:pt x="5097" y="3982"/>
                </a:lnTo>
                <a:lnTo>
                  <a:pt x="5097" y="3886"/>
                </a:lnTo>
                <a:lnTo>
                  <a:pt x="5221" y="3886"/>
                </a:lnTo>
                <a:lnTo>
                  <a:pt x="5221" y="3852"/>
                </a:lnTo>
                <a:lnTo>
                  <a:pt x="5221" y="3819"/>
                </a:lnTo>
                <a:lnTo>
                  <a:pt x="5185" y="3819"/>
                </a:lnTo>
                <a:lnTo>
                  <a:pt x="5148" y="3819"/>
                </a:lnTo>
                <a:lnTo>
                  <a:pt x="5148" y="3840"/>
                </a:lnTo>
                <a:lnTo>
                  <a:pt x="5188" y="3840"/>
                </a:lnTo>
                <a:lnTo>
                  <a:pt x="5188" y="3863"/>
                </a:lnTo>
                <a:lnTo>
                  <a:pt x="5097" y="3863"/>
                </a:lnTo>
                <a:lnTo>
                  <a:pt x="5097" y="3801"/>
                </a:lnTo>
                <a:lnTo>
                  <a:pt x="5254" y="3801"/>
                </a:lnTo>
                <a:lnTo>
                  <a:pt x="5254" y="3904"/>
                </a:lnTo>
                <a:lnTo>
                  <a:pt x="5122" y="3904"/>
                </a:lnTo>
                <a:lnTo>
                  <a:pt x="5122" y="3925"/>
                </a:lnTo>
                <a:lnTo>
                  <a:pt x="5122" y="3946"/>
                </a:lnTo>
                <a:lnTo>
                  <a:pt x="5122" y="3964"/>
                </a:lnTo>
                <a:lnTo>
                  <a:pt x="5122" y="3985"/>
                </a:lnTo>
                <a:lnTo>
                  <a:pt x="5225" y="3985"/>
                </a:lnTo>
                <a:lnTo>
                  <a:pt x="5225" y="3964"/>
                </a:lnTo>
                <a:lnTo>
                  <a:pt x="5225" y="3946"/>
                </a:lnTo>
                <a:lnTo>
                  <a:pt x="5196" y="3946"/>
                </a:lnTo>
                <a:lnTo>
                  <a:pt x="5196" y="3964"/>
                </a:lnTo>
                <a:lnTo>
                  <a:pt x="5163" y="3964"/>
                </a:lnTo>
                <a:lnTo>
                  <a:pt x="5163" y="3927"/>
                </a:lnTo>
                <a:lnTo>
                  <a:pt x="5254" y="3927"/>
                </a:lnTo>
                <a:lnTo>
                  <a:pt x="5254" y="4003"/>
                </a:lnTo>
                <a:close/>
                <a:moveTo>
                  <a:pt x="5251" y="3776"/>
                </a:moveTo>
                <a:lnTo>
                  <a:pt x="5251" y="3760"/>
                </a:lnTo>
                <a:lnTo>
                  <a:pt x="5298" y="3760"/>
                </a:lnTo>
                <a:lnTo>
                  <a:pt x="5298" y="3741"/>
                </a:lnTo>
                <a:lnTo>
                  <a:pt x="5298" y="3721"/>
                </a:lnTo>
                <a:lnTo>
                  <a:pt x="5298" y="3700"/>
                </a:lnTo>
                <a:lnTo>
                  <a:pt x="5298" y="3682"/>
                </a:lnTo>
                <a:lnTo>
                  <a:pt x="5247" y="3682"/>
                </a:lnTo>
                <a:lnTo>
                  <a:pt x="5199" y="3682"/>
                </a:lnTo>
                <a:lnTo>
                  <a:pt x="5199" y="3718"/>
                </a:lnTo>
                <a:lnTo>
                  <a:pt x="5229" y="3718"/>
                </a:lnTo>
                <a:lnTo>
                  <a:pt x="5229" y="3707"/>
                </a:lnTo>
                <a:lnTo>
                  <a:pt x="5254" y="3707"/>
                </a:lnTo>
                <a:lnTo>
                  <a:pt x="5254" y="3735"/>
                </a:lnTo>
                <a:lnTo>
                  <a:pt x="5170" y="3735"/>
                </a:lnTo>
                <a:lnTo>
                  <a:pt x="5170" y="3613"/>
                </a:lnTo>
                <a:lnTo>
                  <a:pt x="5254" y="3613"/>
                </a:lnTo>
                <a:lnTo>
                  <a:pt x="5254" y="3638"/>
                </a:lnTo>
                <a:lnTo>
                  <a:pt x="5229" y="3638"/>
                </a:lnTo>
                <a:lnTo>
                  <a:pt x="5229" y="3629"/>
                </a:lnTo>
                <a:lnTo>
                  <a:pt x="5199" y="3629"/>
                </a:lnTo>
                <a:lnTo>
                  <a:pt x="5199" y="3666"/>
                </a:lnTo>
                <a:lnTo>
                  <a:pt x="5247" y="3666"/>
                </a:lnTo>
                <a:lnTo>
                  <a:pt x="5298" y="3666"/>
                </a:lnTo>
                <a:lnTo>
                  <a:pt x="5298" y="3645"/>
                </a:lnTo>
                <a:lnTo>
                  <a:pt x="5298" y="3624"/>
                </a:lnTo>
                <a:lnTo>
                  <a:pt x="5298" y="3606"/>
                </a:lnTo>
                <a:lnTo>
                  <a:pt x="5298" y="3585"/>
                </a:lnTo>
                <a:lnTo>
                  <a:pt x="5243" y="3585"/>
                </a:lnTo>
                <a:lnTo>
                  <a:pt x="5243" y="3574"/>
                </a:lnTo>
                <a:lnTo>
                  <a:pt x="5298" y="3574"/>
                </a:lnTo>
                <a:lnTo>
                  <a:pt x="5298" y="3549"/>
                </a:lnTo>
                <a:lnTo>
                  <a:pt x="5229" y="3549"/>
                </a:lnTo>
                <a:lnTo>
                  <a:pt x="5229" y="3491"/>
                </a:lnTo>
                <a:lnTo>
                  <a:pt x="5254" y="3491"/>
                </a:lnTo>
                <a:lnTo>
                  <a:pt x="5298" y="3491"/>
                </a:lnTo>
                <a:lnTo>
                  <a:pt x="5298" y="3464"/>
                </a:lnTo>
                <a:lnTo>
                  <a:pt x="5298" y="3393"/>
                </a:lnTo>
                <a:lnTo>
                  <a:pt x="5298" y="3365"/>
                </a:lnTo>
                <a:lnTo>
                  <a:pt x="5254" y="3365"/>
                </a:lnTo>
                <a:lnTo>
                  <a:pt x="5229" y="3365"/>
                </a:lnTo>
                <a:lnTo>
                  <a:pt x="5192" y="3365"/>
                </a:lnTo>
                <a:lnTo>
                  <a:pt x="5185" y="3365"/>
                </a:lnTo>
                <a:lnTo>
                  <a:pt x="5185" y="3439"/>
                </a:lnTo>
                <a:lnTo>
                  <a:pt x="5229" y="3439"/>
                </a:lnTo>
                <a:lnTo>
                  <a:pt x="5229" y="3393"/>
                </a:lnTo>
                <a:lnTo>
                  <a:pt x="5254" y="3393"/>
                </a:lnTo>
                <a:lnTo>
                  <a:pt x="5254" y="3464"/>
                </a:lnTo>
                <a:lnTo>
                  <a:pt x="5185" y="3464"/>
                </a:lnTo>
                <a:lnTo>
                  <a:pt x="5185" y="3574"/>
                </a:lnTo>
                <a:lnTo>
                  <a:pt x="5203" y="3574"/>
                </a:lnTo>
                <a:lnTo>
                  <a:pt x="5203" y="3585"/>
                </a:lnTo>
                <a:lnTo>
                  <a:pt x="5166" y="3585"/>
                </a:lnTo>
                <a:lnTo>
                  <a:pt x="5130" y="3585"/>
                </a:lnTo>
                <a:lnTo>
                  <a:pt x="5130" y="3760"/>
                </a:lnTo>
                <a:lnTo>
                  <a:pt x="5166" y="3760"/>
                </a:lnTo>
                <a:lnTo>
                  <a:pt x="5207" y="3760"/>
                </a:lnTo>
                <a:lnTo>
                  <a:pt x="5207" y="3776"/>
                </a:lnTo>
                <a:lnTo>
                  <a:pt x="5056" y="3776"/>
                </a:lnTo>
                <a:lnTo>
                  <a:pt x="5056" y="3801"/>
                </a:lnTo>
                <a:lnTo>
                  <a:pt x="5056" y="3863"/>
                </a:lnTo>
                <a:lnTo>
                  <a:pt x="4917" y="3863"/>
                </a:lnTo>
                <a:lnTo>
                  <a:pt x="4917" y="3891"/>
                </a:lnTo>
                <a:lnTo>
                  <a:pt x="4917" y="3916"/>
                </a:lnTo>
                <a:lnTo>
                  <a:pt x="4917" y="3943"/>
                </a:lnTo>
                <a:lnTo>
                  <a:pt x="4917" y="3971"/>
                </a:lnTo>
                <a:lnTo>
                  <a:pt x="4895" y="3971"/>
                </a:lnTo>
                <a:lnTo>
                  <a:pt x="4895" y="3948"/>
                </a:lnTo>
                <a:lnTo>
                  <a:pt x="4895" y="3925"/>
                </a:lnTo>
                <a:lnTo>
                  <a:pt x="4613" y="3925"/>
                </a:lnTo>
                <a:lnTo>
                  <a:pt x="4613" y="3948"/>
                </a:lnTo>
                <a:lnTo>
                  <a:pt x="4613" y="3971"/>
                </a:lnTo>
                <a:lnTo>
                  <a:pt x="4595" y="3971"/>
                </a:lnTo>
                <a:lnTo>
                  <a:pt x="4595" y="3959"/>
                </a:lnTo>
                <a:lnTo>
                  <a:pt x="4419" y="3959"/>
                </a:lnTo>
                <a:lnTo>
                  <a:pt x="4419" y="4003"/>
                </a:lnTo>
                <a:lnTo>
                  <a:pt x="4305" y="4003"/>
                </a:lnTo>
                <a:lnTo>
                  <a:pt x="4305" y="3987"/>
                </a:lnTo>
                <a:lnTo>
                  <a:pt x="4375" y="3987"/>
                </a:lnTo>
                <a:lnTo>
                  <a:pt x="4375" y="3959"/>
                </a:lnTo>
                <a:lnTo>
                  <a:pt x="4261" y="3959"/>
                </a:lnTo>
                <a:lnTo>
                  <a:pt x="4261" y="3964"/>
                </a:lnTo>
                <a:lnTo>
                  <a:pt x="4261" y="3987"/>
                </a:lnTo>
                <a:lnTo>
                  <a:pt x="4261" y="4003"/>
                </a:lnTo>
                <a:lnTo>
                  <a:pt x="4261" y="4030"/>
                </a:lnTo>
                <a:lnTo>
                  <a:pt x="4313" y="4030"/>
                </a:lnTo>
                <a:lnTo>
                  <a:pt x="4360" y="4030"/>
                </a:lnTo>
                <a:lnTo>
                  <a:pt x="4411" y="4030"/>
                </a:lnTo>
                <a:lnTo>
                  <a:pt x="4463" y="4030"/>
                </a:lnTo>
                <a:lnTo>
                  <a:pt x="4463" y="3987"/>
                </a:lnTo>
                <a:lnTo>
                  <a:pt x="4554" y="3987"/>
                </a:lnTo>
                <a:lnTo>
                  <a:pt x="4554" y="4030"/>
                </a:lnTo>
                <a:lnTo>
                  <a:pt x="4595" y="4030"/>
                </a:lnTo>
                <a:lnTo>
                  <a:pt x="4595" y="3996"/>
                </a:lnTo>
                <a:lnTo>
                  <a:pt x="4613" y="3996"/>
                </a:lnTo>
                <a:lnTo>
                  <a:pt x="4613" y="4030"/>
                </a:lnTo>
                <a:lnTo>
                  <a:pt x="4646" y="4030"/>
                </a:lnTo>
                <a:lnTo>
                  <a:pt x="4679" y="4030"/>
                </a:lnTo>
                <a:lnTo>
                  <a:pt x="4708" y="4030"/>
                </a:lnTo>
                <a:lnTo>
                  <a:pt x="4741" y="4030"/>
                </a:lnTo>
                <a:lnTo>
                  <a:pt x="4741" y="3998"/>
                </a:lnTo>
                <a:lnTo>
                  <a:pt x="4741" y="3969"/>
                </a:lnTo>
                <a:lnTo>
                  <a:pt x="4683" y="3969"/>
                </a:lnTo>
                <a:lnTo>
                  <a:pt x="4683" y="3987"/>
                </a:lnTo>
                <a:lnTo>
                  <a:pt x="4701" y="3987"/>
                </a:lnTo>
                <a:lnTo>
                  <a:pt x="4701" y="4003"/>
                </a:lnTo>
                <a:lnTo>
                  <a:pt x="4657" y="4003"/>
                </a:lnTo>
                <a:lnTo>
                  <a:pt x="4657" y="3950"/>
                </a:lnTo>
                <a:lnTo>
                  <a:pt x="4851" y="3950"/>
                </a:lnTo>
                <a:lnTo>
                  <a:pt x="4851" y="4003"/>
                </a:lnTo>
                <a:lnTo>
                  <a:pt x="4800" y="4003"/>
                </a:lnTo>
                <a:lnTo>
                  <a:pt x="4800" y="3987"/>
                </a:lnTo>
                <a:lnTo>
                  <a:pt x="4825" y="3987"/>
                </a:lnTo>
                <a:lnTo>
                  <a:pt x="4825" y="3969"/>
                </a:lnTo>
                <a:lnTo>
                  <a:pt x="4767" y="3969"/>
                </a:lnTo>
                <a:lnTo>
                  <a:pt x="4767" y="3998"/>
                </a:lnTo>
                <a:lnTo>
                  <a:pt x="4767" y="4030"/>
                </a:lnTo>
                <a:lnTo>
                  <a:pt x="4800" y="4030"/>
                </a:lnTo>
                <a:lnTo>
                  <a:pt x="4829" y="4030"/>
                </a:lnTo>
                <a:lnTo>
                  <a:pt x="4862" y="4030"/>
                </a:lnTo>
                <a:lnTo>
                  <a:pt x="4895" y="4030"/>
                </a:lnTo>
                <a:lnTo>
                  <a:pt x="4895" y="3996"/>
                </a:lnTo>
                <a:lnTo>
                  <a:pt x="4917" y="3996"/>
                </a:lnTo>
                <a:lnTo>
                  <a:pt x="4917" y="4012"/>
                </a:lnTo>
                <a:lnTo>
                  <a:pt x="4917" y="4030"/>
                </a:lnTo>
                <a:lnTo>
                  <a:pt x="5298" y="4030"/>
                </a:lnTo>
                <a:lnTo>
                  <a:pt x="5298" y="4012"/>
                </a:lnTo>
                <a:lnTo>
                  <a:pt x="5298" y="3776"/>
                </a:lnTo>
                <a:lnTo>
                  <a:pt x="5251" y="3776"/>
                </a:lnTo>
                <a:close/>
                <a:moveTo>
                  <a:pt x="5020" y="3959"/>
                </a:moveTo>
                <a:lnTo>
                  <a:pt x="5020" y="3927"/>
                </a:lnTo>
                <a:lnTo>
                  <a:pt x="5056" y="3927"/>
                </a:lnTo>
                <a:lnTo>
                  <a:pt x="5056" y="3959"/>
                </a:lnTo>
                <a:lnTo>
                  <a:pt x="5020" y="3959"/>
                </a:lnTo>
                <a:close/>
                <a:moveTo>
                  <a:pt x="0" y="3342"/>
                </a:moveTo>
                <a:lnTo>
                  <a:pt x="0" y="688"/>
                </a:lnTo>
                <a:lnTo>
                  <a:pt x="51" y="688"/>
                </a:lnTo>
                <a:lnTo>
                  <a:pt x="51" y="3342"/>
                </a:lnTo>
                <a:lnTo>
                  <a:pt x="0" y="3342"/>
                </a:lnTo>
                <a:close/>
                <a:moveTo>
                  <a:pt x="5247" y="3342"/>
                </a:moveTo>
                <a:lnTo>
                  <a:pt x="5247" y="688"/>
                </a:lnTo>
                <a:lnTo>
                  <a:pt x="5298" y="688"/>
                </a:lnTo>
                <a:lnTo>
                  <a:pt x="5298" y="3342"/>
                </a:lnTo>
                <a:lnTo>
                  <a:pt x="5247" y="3342"/>
                </a:lnTo>
                <a:close/>
                <a:moveTo>
                  <a:pt x="1062" y="0"/>
                </a:moveTo>
                <a:lnTo>
                  <a:pt x="4236" y="0"/>
                </a:lnTo>
                <a:lnTo>
                  <a:pt x="4236" y="32"/>
                </a:lnTo>
                <a:lnTo>
                  <a:pt x="1062" y="32"/>
                </a:lnTo>
                <a:lnTo>
                  <a:pt x="1062" y="0"/>
                </a:lnTo>
                <a:close/>
                <a:moveTo>
                  <a:pt x="44" y="27"/>
                </a:moveTo>
                <a:lnTo>
                  <a:pt x="337" y="27"/>
                </a:lnTo>
                <a:lnTo>
                  <a:pt x="337" y="144"/>
                </a:lnTo>
                <a:lnTo>
                  <a:pt x="242" y="144"/>
                </a:lnTo>
                <a:lnTo>
                  <a:pt x="242" y="126"/>
                </a:lnTo>
                <a:lnTo>
                  <a:pt x="278" y="126"/>
                </a:lnTo>
                <a:lnTo>
                  <a:pt x="308" y="126"/>
                </a:lnTo>
                <a:lnTo>
                  <a:pt x="308" y="48"/>
                </a:lnTo>
                <a:lnTo>
                  <a:pt x="256" y="48"/>
                </a:lnTo>
                <a:lnTo>
                  <a:pt x="201" y="48"/>
                </a:lnTo>
                <a:lnTo>
                  <a:pt x="201" y="144"/>
                </a:lnTo>
                <a:lnTo>
                  <a:pt x="77" y="144"/>
                </a:lnTo>
                <a:lnTo>
                  <a:pt x="77" y="178"/>
                </a:lnTo>
                <a:lnTo>
                  <a:pt x="77" y="211"/>
                </a:lnTo>
                <a:lnTo>
                  <a:pt x="113" y="211"/>
                </a:lnTo>
                <a:lnTo>
                  <a:pt x="150" y="211"/>
                </a:lnTo>
                <a:lnTo>
                  <a:pt x="150" y="190"/>
                </a:lnTo>
                <a:lnTo>
                  <a:pt x="110" y="190"/>
                </a:lnTo>
                <a:lnTo>
                  <a:pt x="110" y="167"/>
                </a:lnTo>
                <a:lnTo>
                  <a:pt x="201" y="167"/>
                </a:lnTo>
                <a:lnTo>
                  <a:pt x="201" y="229"/>
                </a:lnTo>
                <a:lnTo>
                  <a:pt x="44" y="229"/>
                </a:lnTo>
                <a:lnTo>
                  <a:pt x="44" y="126"/>
                </a:lnTo>
                <a:lnTo>
                  <a:pt x="176" y="126"/>
                </a:lnTo>
                <a:lnTo>
                  <a:pt x="176" y="105"/>
                </a:lnTo>
                <a:lnTo>
                  <a:pt x="176" y="84"/>
                </a:lnTo>
                <a:lnTo>
                  <a:pt x="176" y="66"/>
                </a:lnTo>
                <a:lnTo>
                  <a:pt x="176" y="45"/>
                </a:lnTo>
                <a:lnTo>
                  <a:pt x="73" y="45"/>
                </a:lnTo>
                <a:lnTo>
                  <a:pt x="73" y="66"/>
                </a:lnTo>
                <a:lnTo>
                  <a:pt x="73" y="84"/>
                </a:lnTo>
                <a:lnTo>
                  <a:pt x="102" y="84"/>
                </a:lnTo>
                <a:lnTo>
                  <a:pt x="102" y="66"/>
                </a:lnTo>
                <a:lnTo>
                  <a:pt x="135" y="66"/>
                </a:lnTo>
                <a:lnTo>
                  <a:pt x="135" y="103"/>
                </a:lnTo>
                <a:lnTo>
                  <a:pt x="44" y="103"/>
                </a:lnTo>
                <a:lnTo>
                  <a:pt x="44" y="27"/>
                </a:lnTo>
                <a:close/>
                <a:moveTo>
                  <a:pt x="47" y="254"/>
                </a:moveTo>
                <a:lnTo>
                  <a:pt x="47" y="270"/>
                </a:lnTo>
                <a:lnTo>
                  <a:pt x="0" y="270"/>
                </a:lnTo>
                <a:lnTo>
                  <a:pt x="0" y="289"/>
                </a:lnTo>
                <a:lnTo>
                  <a:pt x="0" y="309"/>
                </a:lnTo>
                <a:lnTo>
                  <a:pt x="0" y="330"/>
                </a:lnTo>
                <a:lnTo>
                  <a:pt x="0" y="348"/>
                </a:lnTo>
                <a:lnTo>
                  <a:pt x="51" y="348"/>
                </a:lnTo>
                <a:lnTo>
                  <a:pt x="99" y="348"/>
                </a:lnTo>
                <a:lnTo>
                  <a:pt x="99" y="312"/>
                </a:lnTo>
                <a:lnTo>
                  <a:pt x="69" y="312"/>
                </a:lnTo>
                <a:lnTo>
                  <a:pt x="69" y="323"/>
                </a:lnTo>
                <a:lnTo>
                  <a:pt x="44" y="323"/>
                </a:lnTo>
                <a:lnTo>
                  <a:pt x="44" y="295"/>
                </a:lnTo>
                <a:lnTo>
                  <a:pt x="128" y="295"/>
                </a:lnTo>
                <a:lnTo>
                  <a:pt x="128" y="417"/>
                </a:lnTo>
                <a:lnTo>
                  <a:pt x="44" y="417"/>
                </a:lnTo>
                <a:lnTo>
                  <a:pt x="44" y="392"/>
                </a:lnTo>
                <a:lnTo>
                  <a:pt x="69" y="392"/>
                </a:lnTo>
                <a:lnTo>
                  <a:pt x="69" y="401"/>
                </a:lnTo>
                <a:lnTo>
                  <a:pt x="99" y="401"/>
                </a:lnTo>
                <a:lnTo>
                  <a:pt x="99" y="364"/>
                </a:lnTo>
                <a:lnTo>
                  <a:pt x="51" y="364"/>
                </a:lnTo>
                <a:lnTo>
                  <a:pt x="0" y="364"/>
                </a:lnTo>
                <a:lnTo>
                  <a:pt x="0" y="385"/>
                </a:lnTo>
                <a:lnTo>
                  <a:pt x="0" y="406"/>
                </a:lnTo>
                <a:lnTo>
                  <a:pt x="0" y="424"/>
                </a:lnTo>
                <a:lnTo>
                  <a:pt x="0" y="445"/>
                </a:lnTo>
                <a:lnTo>
                  <a:pt x="55" y="445"/>
                </a:lnTo>
                <a:lnTo>
                  <a:pt x="55" y="456"/>
                </a:lnTo>
                <a:lnTo>
                  <a:pt x="0" y="456"/>
                </a:lnTo>
                <a:lnTo>
                  <a:pt x="0" y="481"/>
                </a:lnTo>
                <a:lnTo>
                  <a:pt x="69" y="481"/>
                </a:lnTo>
                <a:lnTo>
                  <a:pt x="69" y="539"/>
                </a:lnTo>
                <a:lnTo>
                  <a:pt x="44" y="539"/>
                </a:lnTo>
                <a:lnTo>
                  <a:pt x="0" y="539"/>
                </a:lnTo>
                <a:lnTo>
                  <a:pt x="0" y="566"/>
                </a:lnTo>
                <a:lnTo>
                  <a:pt x="0" y="637"/>
                </a:lnTo>
                <a:lnTo>
                  <a:pt x="0" y="665"/>
                </a:lnTo>
                <a:lnTo>
                  <a:pt x="44" y="665"/>
                </a:lnTo>
                <a:lnTo>
                  <a:pt x="69" y="665"/>
                </a:lnTo>
                <a:lnTo>
                  <a:pt x="106" y="665"/>
                </a:lnTo>
                <a:lnTo>
                  <a:pt x="113" y="665"/>
                </a:lnTo>
                <a:lnTo>
                  <a:pt x="113" y="591"/>
                </a:lnTo>
                <a:lnTo>
                  <a:pt x="69" y="591"/>
                </a:lnTo>
                <a:lnTo>
                  <a:pt x="69" y="637"/>
                </a:lnTo>
                <a:lnTo>
                  <a:pt x="44" y="637"/>
                </a:lnTo>
                <a:lnTo>
                  <a:pt x="44" y="566"/>
                </a:lnTo>
                <a:lnTo>
                  <a:pt x="113" y="566"/>
                </a:lnTo>
                <a:lnTo>
                  <a:pt x="113" y="456"/>
                </a:lnTo>
                <a:lnTo>
                  <a:pt x="95" y="456"/>
                </a:lnTo>
                <a:lnTo>
                  <a:pt x="95" y="445"/>
                </a:lnTo>
                <a:lnTo>
                  <a:pt x="132" y="445"/>
                </a:lnTo>
                <a:lnTo>
                  <a:pt x="168" y="445"/>
                </a:lnTo>
                <a:lnTo>
                  <a:pt x="168" y="270"/>
                </a:lnTo>
                <a:lnTo>
                  <a:pt x="132" y="270"/>
                </a:lnTo>
                <a:lnTo>
                  <a:pt x="91" y="270"/>
                </a:lnTo>
                <a:lnTo>
                  <a:pt x="91" y="254"/>
                </a:lnTo>
                <a:lnTo>
                  <a:pt x="242" y="254"/>
                </a:lnTo>
                <a:lnTo>
                  <a:pt x="242" y="229"/>
                </a:lnTo>
                <a:lnTo>
                  <a:pt x="242" y="167"/>
                </a:lnTo>
                <a:lnTo>
                  <a:pt x="381" y="167"/>
                </a:lnTo>
                <a:lnTo>
                  <a:pt x="381" y="139"/>
                </a:lnTo>
                <a:lnTo>
                  <a:pt x="381" y="114"/>
                </a:lnTo>
                <a:lnTo>
                  <a:pt x="381" y="87"/>
                </a:lnTo>
                <a:lnTo>
                  <a:pt x="381" y="59"/>
                </a:lnTo>
                <a:lnTo>
                  <a:pt x="403" y="59"/>
                </a:lnTo>
                <a:lnTo>
                  <a:pt x="403" y="82"/>
                </a:lnTo>
                <a:lnTo>
                  <a:pt x="403" y="105"/>
                </a:lnTo>
                <a:lnTo>
                  <a:pt x="685" y="105"/>
                </a:lnTo>
                <a:lnTo>
                  <a:pt x="685" y="82"/>
                </a:lnTo>
                <a:lnTo>
                  <a:pt x="685" y="59"/>
                </a:lnTo>
                <a:lnTo>
                  <a:pt x="703" y="59"/>
                </a:lnTo>
                <a:lnTo>
                  <a:pt x="703" y="71"/>
                </a:lnTo>
                <a:lnTo>
                  <a:pt x="879" y="71"/>
                </a:lnTo>
                <a:lnTo>
                  <a:pt x="879" y="27"/>
                </a:lnTo>
                <a:lnTo>
                  <a:pt x="993" y="27"/>
                </a:lnTo>
                <a:lnTo>
                  <a:pt x="993" y="43"/>
                </a:lnTo>
                <a:lnTo>
                  <a:pt x="923" y="43"/>
                </a:lnTo>
                <a:lnTo>
                  <a:pt x="923" y="71"/>
                </a:lnTo>
                <a:lnTo>
                  <a:pt x="1037" y="71"/>
                </a:lnTo>
                <a:lnTo>
                  <a:pt x="1037" y="66"/>
                </a:lnTo>
                <a:lnTo>
                  <a:pt x="1037" y="43"/>
                </a:lnTo>
                <a:lnTo>
                  <a:pt x="1037" y="27"/>
                </a:lnTo>
                <a:lnTo>
                  <a:pt x="1037" y="0"/>
                </a:lnTo>
                <a:lnTo>
                  <a:pt x="985" y="0"/>
                </a:lnTo>
                <a:lnTo>
                  <a:pt x="938" y="0"/>
                </a:lnTo>
                <a:lnTo>
                  <a:pt x="887" y="0"/>
                </a:lnTo>
                <a:lnTo>
                  <a:pt x="835" y="0"/>
                </a:lnTo>
                <a:lnTo>
                  <a:pt x="835" y="43"/>
                </a:lnTo>
                <a:lnTo>
                  <a:pt x="744" y="43"/>
                </a:lnTo>
                <a:lnTo>
                  <a:pt x="744" y="0"/>
                </a:lnTo>
                <a:lnTo>
                  <a:pt x="703" y="0"/>
                </a:lnTo>
                <a:lnTo>
                  <a:pt x="703" y="34"/>
                </a:lnTo>
                <a:lnTo>
                  <a:pt x="685" y="34"/>
                </a:lnTo>
                <a:lnTo>
                  <a:pt x="685" y="0"/>
                </a:lnTo>
                <a:lnTo>
                  <a:pt x="652" y="0"/>
                </a:lnTo>
                <a:lnTo>
                  <a:pt x="619" y="0"/>
                </a:lnTo>
                <a:lnTo>
                  <a:pt x="590" y="0"/>
                </a:lnTo>
                <a:lnTo>
                  <a:pt x="557" y="0"/>
                </a:lnTo>
                <a:lnTo>
                  <a:pt x="557" y="32"/>
                </a:lnTo>
                <a:lnTo>
                  <a:pt x="557" y="61"/>
                </a:lnTo>
                <a:lnTo>
                  <a:pt x="615" y="61"/>
                </a:lnTo>
                <a:lnTo>
                  <a:pt x="615" y="43"/>
                </a:lnTo>
                <a:lnTo>
                  <a:pt x="597" y="43"/>
                </a:lnTo>
                <a:lnTo>
                  <a:pt x="597" y="27"/>
                </a:lnTo>
                <a:lnTo>
                  <a:pt x="641" y="27"/>
                </a:lnTo>
                <a:lnTo>
                  <a:pt x="641" y="80"/>
                </a:lnTo>
                <a:lnTo>
                  <a:pt x="447" y="80"/>
                </a:lnTo>
                <a:lnTo>
                  <a:pt x="447" y="27"/>
                </a:lnTo>
                <a:lnTo>
                  <a:pt x="498" y="27"/>
                </a:lnTo>
                <a:lnTo>
                  <a:pt x="498" y="43"/>
                </a:lnTo>
                <a:lnTo>
                  <a:pt x="473" y="43"/>
                </a:lnTo>
                <a:lnTo>
                  <a:pt x="473" y="61"/>
                </a:lnTo>
                <a:lnTo>
                  <a:pt x="531" y="61"/>
                </a:lnTo>
                <a:lnTo>
                  <a:pt x="531" y="32"/>
                </a:lnTo>
                <a:lnTo>
                  <a:pt x="531" y="0"/>
                </a:lnTo>
                <a:lnTo>
                  <a:pt x="498" y="0"/>
                </a:lnTo>
                <a:lnTo>
                  <a:pt x="469" y="0"/>
                </a:lnTo>
                <a:lnTo>
                  <a:pt x="436" y="0"/>
                </a:lnTo>
                <a:lnTo>
                  <a:pt x="403" y="0"/>
                </a:lnTo>
                <a:lnTo>
                  <a:pt x="403" y="34"/>
                </a:lnTo>
                <a:lnTo>
                  <a:pt x="381" y="34"/>
                </a:lnTo>
                <a:lnTo>
                  <a:pt x="381" y="18"/>
                </a:lnTo>
                <a:lnTo>
                  <a:pt x="381" y="0"/>
                </a:lnTo>
                <a:lnTo>
                  <a:pt x="0" y="0"/>
                </a:lnTo>
                <a:lnTo>
                  <a:pt x="0" y="18"/>
                </a:lnTo>
                <a:lnTo>
                  <a:pt x="0" y="254"/>
                </a:lnTo>
                <a:lnTo>
                  <a:pt x="47" y="254"/>
                </a:lnTo>
                <a:close/>
                <a:moveTo>
                  <a:pt x="278" y="71"/>
                </a:moveTo>
                <a:lnTo>
                  <a:pt x="278" y="103"/>
                </a:lnTo>
                <a:lnTo>
                  <a:pt x="242" y="103"/>
                </a:lnTo>
                <a:lnTo>
                  <a:pt x="242" y="71"/>
                </a:lnTo>
                <a:lnTo>
                  <a:pt x="278" y="71"/>
                </a:lnTo>
                <a:close/>
                <a:moveTo>
                  <a:pt x="5254" y="27"/>
                </a:moveTo>
                <a:lnTo>
                  <a:pt x="4961" y="27"/>
                </a:lnTo>
                <a:lnTo>
                  <a:pt x="4961" y="144"/>
                </a:lnTo>
                <a:lnTo>
                  <a:pt x="5056" y="144"/>
                </a:lnTo>
                <a:lnTo>
                  <a:pt x="5056" y="126"/>
                </a:lnTo>
                <a:lnTo>
                  <a:pt x="5020" y="126"/>
                </a:lnTo>
                <a:lnTo>
                  <a:pt x="4990" y="126"/>
                </a:lnTo>
                <a:lnTo>
                  <a:pt x="4990" y="48"/>
                </a:lnTo>
                <a:lnTo>
                  <a:pt x="5042" y="48"/>
                </a:lnTo>
                <a:lnTo>
                  <a:pt x="5097" y="48"/>
                </a:lnTo>
                <a:lnTo>
                  <a:pt x="5097" y="144"/>
                </a:lnTo>
                <a:lnTo>
                  <a:pt x="5221" y="144"/>
                </a:lnTo>
                <a:lnTo>
                  <a:pt x="5221" y="178"/>
                </a:lnTo>
                <a:lnTo>
                  <a:pt x="5221" y="211"/>
                </a:lnTo>
                <a:lnTo>
                  <a:pt x="5185" y="211"/>
                </a:lnTo>
                <a:lnTo>
                  <a:pt x="5148" y="211"/>
                </a:lnTo>
                <a:lnTo>
                  <a:pt x="5148" y="190"/>
                </a:lnTo>
                <a:lnTo>
                  <a:pt x="5188" y="190"/>
                </a:lnTo>
                <a:lnTo>
                  <a:pt x="5188" y="167"/>
                </a:lnTo>
                <a:lnTo>
                  <a:pt x="5097" y="167"/>
                </a:lnTo>
                <a:lnTo>
                  <a:pt x="5097" y="229"/>
                </a:lnTo>
                <a:lnTo>
                  <a:pt x="5254" y="229"/>
                </a:lnTo>
                <a:lnTo>
                  <a:pt x="5254" y="126"/>
                </a:lnTo>
                <a:lnTo>
                  <a:pt x="5122" y="126"/>
                </a:lnTo>
                <a:lnTo>
                  <a:pt x="5122" y="105"/>
                </a:lnTo>
                <a:lnTo>
                  <a:pt x="5122" y="84"/>
                </a:lnTo>
                <a:lnTo>
                  <a:pt x="5122" y="66"/>
                </a:lnTo>
                <a:lnTo>
                  <a:pt x="5122" y="45"/>
                </a:lnTo>
                <a:lnTo>
                  <a:pt x="5225" y="45"/>
                </a:lnTo>
                <a:lnTo>
                  <a:pt x="5225" y="66"/>
                </a:lnTo>
                <a:lnTo>
                  <a:pt x="5225" y="84"/>
                </a:lnTo>
                <a:lnTo>
                  <a:pt x="5196" y="84"/>
                </a:lnTo>
                <a:lnTo>
                  <a:pt x="5196" y="66"/>
                </a:lnTo>
                <a:lnTo>
                  <a:pt x="5163" y="66"/>
                </a:lnTo>
                <a:lnTo>
                  <a:pt x="5163" y="103"/>
                </a:lnTo>
                <a:lnTo>
                  <a:pt x="5254" y="103"/>
                </a:lnTo>
                <a:lnTo>
                  <a:pt x="5254" y="27"/>
                </a:lnTo>
                <a:close/>
                <a:moveTo>
                  <a:pt x="5251" y="254"/>
                </a:moveTo>
                <a:lnTo>
                  <a:pt x="5251" y="270"/>
                </a:lnTo>
                <a:lnTo>
                  <a:pt x="5298" y="270"/>
                </a:lnTo>
                <a:lnTo>
                  <a:pt x="5298" y="289"/>
                </a:lnTo>
                <a:lnTo>
                  <a:pt x="5298" y="309"/>
                </a:lnTo>
                <a:lnTo>
                  <a:pt x="5298" y="330"/>
                </a:lnTo>
                <a:lnTo>
                  <a:pt x="5298" y="348"/>
                </a:lnTo>
                <a:lnTo>
                  <a:pt x="5247" y="348"/>
                </a:lnTo>
                <a:lnTo>
                  <a:pt x="5199" y="348"/>
                </a:lnTo>
                <a:lnTo>
                  <a:pt x="5199" y="312"/>
                </a:lnTo>
                <a:lnTo>
                  <a:pt x="5229" y="312"/>
                </a:lnTo>
                <a:lnTo>
                  <a:pt x="5229" y="323"/>
                </a:lnTo>
                <a:lnTo>
                  <a:pt x="5254" y="323"/>
                </a:lnTo>
                <a:lnTo>
                  <a:pt x="5254" y="295"/>
                </a:lnTo>
                <a:lnTo>
                  <a:pt x="5170" y="295"/>
                </a:lnTo>
                <a:lnTo>
                  <a:pt x="5170" y="417"/>
                </a:lnTo>
                <a:lnTo>
                  <a:pt x="5254" y="417"/>
                </a:lnTo>
                <a:lnTo>
                  <a:pt x="5254" y="392"/>
                </a:lnTo>
                <a:lnTo>
                  <a:pt x="5229" y="392"/>
                </a:lnTo>
                <a:lnTo>
                  <a:pt x="5229" y="401"/>
                </a:lnTo>
                <a:lnTo>
                  <a:pt x="5199" y="401"/>
                </a:lnTo>
                <a:lnTo>
                  <a:pt x="5199" y="364"/>
                </a:lnTo>
                <a:lnTo>
                  <a:pt x="5247" y="364"/>
                </a:lnTo>
                <a:lnTo>
                  <a:pt x="5298" y="364"/>
                </a:lnTo>
                <a:lnTo>
                  <a:pt x="5298" y="385"/>
                </a:lnTo>
                <a:lnTo>
                  <a:pt x="5298" y="406"/>
                </a:lnTo>
                <a:lnTo>
                  <a:pt x="5298" y="424"/>
                </a:lnTo>
                <a:lnTo>
                  <a:pt x="5298" y="445"/>
                </a:lnTo>
                <a:lnTo>
                  <a:pt x="5243" y="445"/>
                </a:lnTo>
                <a:lnTo>
                  <a:pt x="5243" y="456"/>
                </a:lnTo>
                <a:lnTo>
                  <a:pt x="5298" y="456"/>
                </a:lnTo>
                <a:lnTo>
                  <a:pt x="5298" y="481"/>
                </a:lnTo>
                <a:lnTo>
                  <a:pt x="5229" y="481"/>
                </a:lnTo>
                <a:lnTo>
                  <a:pt x="5229" y="539"/>
                </a:lnTo>
                <a:lnTo>
                  <a:pt x="5254" y="539"/>
                </a:lnTo>
                <a:lnTo>
                  <a:pt x="5298" y="539"/>
                </a:lnTo>
                <a:lnTo>
                  <a:pt x="5298" y="566"/>
                </a:lnTo>
                <a:lnTo>
                  <a:pt x="5298" y="637"/>
                </a:lnTo>
                <a:lnTo>
                  <a:pt x="5298" y="665"/>
                </a:lnTo>
                <a:lnTo>
                  <a:pt x="5254" y="665"/>
                </a:lnTo>
                <a:lnTo>
                  <a:pt x="5229" y="665"/>
                </a:lnTo>
                <a:lnTo>
                  <a:pt x="5192" y="665"/>
                </a:lnTo>
                <a:lnTo>
                  <a:pt x="5185" y="665"/>
                </a:lnTo>
                <a:lnTo>
                  <a:pt x="5185" y="591"/>
                </a:lnTo>
                <a:lnTo>
                  <a:pt x="5229" y="591"/>
                </a:lnTo>
                <a:lnTo>
                  <a:pt x="5229" y="637"/>
                </a:lnTo>
                <a:lnTo>
                  <a:pt x="5254" y="637"/>
                </a:lnTo>
                <a:lnTo>
                  <a:pt x="5254" y="566"/>
                </a:lnTo>
                <a:lnTo>
                  <a:pt x="5185" y="566"/>
                </a:lnTo>
                <a:lnTo>
                  <a:pt x="5185" y="456"/>
                </a:lnTo>
                <a:lnTo>
                  <a:pt x="5203" y="456"/>
                </a:lnTo>
                <a:lnTo>
                  <a:pt x="5203" y="445"/>
                </a:lnTo>
                <a:lnTo>
                  <a:pt x="5166" y="445"/>
                </a:lnTo>
                <a:lnTo>
                  <a:pt x="5130" y="445"/>
                </a:lnTo>
                <a:lnTo>
                  <a:pt x="5130" y="270"/>
                </a:lnTo>
                <a:lnTo>
                  <a:pt x="5166" y="270"/>
                </a:lnTo>
                <a:lnTo>
                  <a:pt x="5207" y="270"/>
                </a:lnTo>
                <a:lnTo>
                  <a:pt x="5207" y="254"/>
                </a:lnTo>
                <a:lnTo>
                  <a:pt x="5056" y="254"/>
                </a:lnTo>
                <a:lnTo>
                  <a:pt x="5056" y="229"/>
                </a:lnTo>
                <a:lnTo>
                  <a:pt x="5056" y="167"/>
                </a:lnTo>
                <a:lnTo>
                  <a:pt x="4917" y="167"/>
                </a:lnTo>
                <a:lnTo>
                  <a:pt x="4917" y="139"/>
                </a:lnTo>
                <a:lnTo>
                  <a:pt x="4917" y="114"/>
                </a:lnTo>
                <a:lnTo>
                  <a:pt x="4917" y="87"/>
                </a:lnTo>
                <a:lnTo>
                  <a:pt x="4917" y="59"/>
                </a:lnTo>
                <a:lnTo>
                  <a:pt x="4895" y="59"/>
                </a:lnTo>
                <a:lnTo>
                  <a:pt x="4895" y="82"/>
                </a:lnTo>
                <a:lnTo>
                  <a:pt x="4895" y="105"/>
                </a:lnTo>
                <a:lnTo>
                  <a:pt x="4613" y="105"/>
                </a:lnTo>
                <a:lnTo>
                  <a:pt x="4613" y="82"/>
                </a:lnTo>
                <a:lnTo>
                  <a:pt x="4613" y="59"/>
                </a:lnTo>
                <a:lnTo>
                  <a:pt x="4595" y="59"/>
                </a:lnTo>
                <a:lnTo>
                  <a:pt x="4595" y="71"/>
                </a:lnTo>
                <a:lnTo>
                  <a:pt x="4419" y="71"/>
                </a:lnTo>
                <a:lnTo>
                  <a:pt x="4419" y="27"/>
                </a:lnTo>
                <a:lnTo>
                  <a:pt x="4305" y="27"/>
                </a:lnTo>
                <a:lnTo>
                  <a:pt x="4305" y="43"/>
                </a:lnTo>
                <a:lnTo>
                  <a:pt x="4375" y="43"/>
                </a:lnTo>
                <a:lnTo>
                  <a:pt x="4375" y="71"/>
                </a:lnTo>
                <a:lnTo>
                  <a:pt x="4261" y="71"/>
                </a:lnTo>
                <a:lnTo>
                  <a:pt x="4261" y="66"/>
                </a:lnTo>
                <a:lnTo>
                  <a:pt x="4261" y="43"/>
                </a:lnTo>
                <a:lnTo>
                  <a:pt x="4261" y="27"/>
                </a:lnTo>
                <a:lnTo>
                  <a:pt x="4261" y="0"/>
                </a:lnTo>
                <a:lnTo>
                  <a:pt x="4313" y="0"/>
                </a:lnTo>
                <a:lnTo>
                  <a:pt x="4360" y="0"/>
                </a:lnTo>
                <a:lnTo>
                  <a:pt x="4411" y="0"/>
                </a:lnTo>
                <a:lnTo>
                  <a:pt x="4463" y="0"/>
                </a:lnTo>
                <a:lnTo>
                  <a:pt x="4463" y="43"/>
                </a:lnTo>
                <a:lnTo>
                  <a:pt x="4554" y="43"/>
                </a:lnTo>
                <a:lnTo>
                  <a:pt x="4554" y="0"/>
                </a:lnTo>
                <a:lnTo>
                  <a:pt x="4595" y="0"/>
                </a:lnTo>
                <a:lnTo>
                  <a:pt x="4595" y="34"/>
                </a:lnTo>
                <a:lnTo>
                  <a:pt x="4613" y="34"/>
                </a:lnTo>
                <a:lnTo>
                  <a:pt x="4613" y="0"/>
                </a:lnTo>
                <a:lnTo>
                  <a:pt x="4646" y="0"/>
                </a:lnTo>
                <a:lnTo>
                  <a:pt x="4679" y="0"/>
                </a:lnTo>
                <a:lnTo>
                  <a:pt x="4708" y="0"/>
                </a:lnTo>
                <a:lnTo>
                  <a:pt x="4741" y="0"/>
                </a:lnTo>
                <a:lnTo>
                  <a:pt x="4741" y="32"/>
                </a:lnTo>
                <a:lnTo>
                  <a:pt x="4741" y="61"/>
                </a:lnTo>
                <a:lnTo>
                  <a:pt x="4683" y="61"/>
                </a:lnTo>
                <a:lnTo>
                  <a:pt x="4683" y="43"/>
                </a:lnTo>
                <a:lnTo>
                  <a:pt x="4701" y="43"/>
                </a:lnTo>
                <a:lnTo>
                  <a:pt x="4701" y="27"/>
                </a:lnTo>
                <a:lnTo>
                  <a:pt x="4657" y="27"/>
                </a:lnTo>
                <a:lnTo>
                  <a:pt x="4657" y="80"/>
                </a:lnTo>
                <a:lnTo>
                  <a:pt x="4851" y="80"/>
                </a:lnTo>
                <a:lnTo>
                  <a:pt x="4851" y="27"/>
                </a:lnTo>
                <a:lnTo>
                  <a:pt x="4800" y="27"/>
                </a:lnTo>
                <a:lnTo>
                  <a:pt x="4800" y="43"/>
                </a:lnTo>
                <a:lnTo>
                  <a:pt x="4825" y="43"/>
                </a:lnTo>
                <a:lnTo>
                  <a:pt x="4825" y="61"/>
                </a:lnTo>
                <a:lnTo>
                  <a:pt x="4767" y="61"/>
                </a:lnTo>
                <a:lnTo>
                  <a:pt x="4767" y="32"/>
                </a:lnTo>
                <a:lnTo>
                  <a:pt x="4767" y="0"/>
                </a:lnTo>
                <a:lnTo>
                  <a:pt x="4800" y="0"/>
                </a:lnTo>
                <a:lnTo>
                  <a:pt x="4829" y="0"/>
                </a:lnTo>
                <a:lnTo>
                  <a:pt x="4862" y="0"/>
                </a:lnTo>
                <a:lnTo>
                  <a:pt x="4895" y="0"/>
                </a:lnTo>
                <a:lnTo>
                  <a:pt x="4895" y="34"/>
                </a:lnTo>
                <a:lnTo>
                  <a:pt x="4917" y="34"/>
                </a:lnTo>
                <a:lnTo>
                  <a:pt x="4917" y="18"/>
                </a:lnTo>
                <a:lnTo>
                  <a:pt x="4917" y="0"/>
                </a:lnTo>
                <a:lnTo>
                  <a:pt x="5298" y="0"/>
                </a:lnTo>
                <a:lnTo>
                  <a:pt x="5298" y="18"/>
                </a:lnTo>
                <a:lnTo>
                  <a:pt x="5298" y="254"/>
                </a:lnTo>
                <a:lnTo>
                  <a:pt x="5251" y="254"/>
                </a:lnTo>
                <a:close/>
                <a:moveTo>
                  <a:pt x="5020" y="71"/>
                </a:moveTo>
                <a:lnTo>
                  <a:pt x="5020" y="103"/>
                </a:lnTo>
                <a:lnTo>
                  <a:pt x="5056" y="103"/>
                </a:lnTo>
                <a:lnTo>
                  <a:pt x="5056" y="71"/>
                </a:lnTo>
                <a:lnTo>
                  <a:pt x="5020" y="71"/>
                </a:lnTo>
                <a:close/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715000"/>
            <a:ext cx="9144000" cy="1143000"/>
          </a:xfrm>
          <a:solidFill>
            <a:schemeClr val="hlink"/>
          </a:solidFill>
        </p:spPr>
        <p:txBody>
          <a:bodyPr anchor="t"/>
          <a:lstStyle/>
          <a:p>
            <a:pPr algn="l"/>
            <a:r>
              <a:rPr lang="en-US" altLang="en-US" sz="3600">
                <a:solidFill>
                  <a:srgbClr val="0000FF"/>
                </a:solidFill>
              </a:rPr>
              <a:t>   </a:t>
            </a:r>
            <a:r>
              <a:rPr lang="en-US" altLang="en-US" sz="3600">
                <a:solidFill>
                  <a:srgbClr val="FFFFFF"/>
                </a:solidFill>
              </a:rPr>
              <a:t>Hãy sắp xếp các bước vẽ tranh theo đúng trình tự.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81200" y="53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6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781800" y="1752600"/>
            <a:ext cx="3886200" cy="12763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/>
              <a:t> </a:t>
            </a:r>
            <a:r>
              <a:rPr lang="en-US" altLang="en-US" b="1">
                <a:solidFill>
                  <a:schemeClr val="bg1"/>
                </a:solidFill>
              </a:rPr>
              <a:t>Vẽ màu cho cảnh vật, hoàn thiện bài vẽ.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286000" y="1828801"/>
            <a:ext cx="3886200" cy="8794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/>
              <a:t> </a:t>
            </a:r>
            <a:r>
              <a:rPr lang="en-US" altLang="en-US" b="1">
                <a:solidFill>
                  <a:schemeClr val="bg1"/>
                </a:solidFill>
              </a:rPr>
              <a:t>Vẽ màu cho các nhân vật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62400" y="3865563"/>
            <a:ext cx="4057650" cy="12747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/>
              <a:t> </a:t>
            </a:r>
            <a:r>
              <a:rPr lang="en-US" altLang="en-US" b="1">
                <a:solidFill>
                  <a:schemeClr val="bg1"/>
                </a:solidFill>
              </a:rPr>
              <a:t>Vẽ các nhân vật thể hiện hoạt động, vẽ cảnh phù hợp. 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324600" y="19050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752600" y="1981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200400" y="421322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533401"/>
            <a:ext cx="7772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Chúng mình thử đoán xem!</a:t>
            </a:r>
          </a:p>
        </p:txBody>
      </p:sp>
    </p:spTree>
    <p:extLst>
      <p:ext uri="{BB962C8B-B14F-4D97-AF65-F5344CB8AC3E}">
        <p14:creationId xmlns:p14="http://schemas.microsoft.com/office/powerpoint/2010/main" val="3473654196"/>
      </p:ext>
    </p:extLst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Widescreen</PresentationFormat>
  <Paragraphs>72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Hãy sắp xếp các bước vẽ tranh theo đúng trình tự.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1</cp:revision>
  <dcterms:created xsi:type="dcterms:W3CDTF">2025-04-10T02:57:20Z</dcterms:created>
  <dcterms:modified xsi:type="dcterms:W3CDTF">2025-04-10T02:57:48Z</dcterms:modified>
</cp:coreProperties>
</file>