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  <p:sldMasterId id="2147483707" r:id="rId4"/>
  </p:sldMasterIdLst>
  <p:notesMasterIdLst>
    <p:notesMasterId r:id="rId19"/>
  </p:notesMasterIdLst>
  <p:sldIdLst>
    <p:sldId id="257" r:id="rId5"/>
    <p:sldId id="305" r:id="rId6"/>
    <p:sldId id="283" r:id="rId7"/>
    <p:sldId id="264" r:id="rId8"/>
    <p:sldId id="272" r:id="rId9"/>
    <p:sldId id="284" r:id="rId10"/>
    <p:sldId id="274" r:id="rId11"/>
    <p:sldId id="285" r:id="rId12"/>
    <p:sldId id="275" r:id="rId13"/>
    <p:sldId id="286" r:id="rId14"/>
    <p:sldId id="277" r:id="rId15"/>
    <p:sldId id="278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405-85EA-4E34-8128-25189E145BB2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493C-FBB8-4FFA-B3B8-2E355B1D5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4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93FF7-03E0-4BB6-A864-FB495F4535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17766"/>
      </p:ext>
    </p:extLst>
  </p:cSld>
  <p:clrMapOvr>
    <a:masterClrMapping/>
  </p:clrMapOvr>
  <p:transition spd="med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9EB3E-AF2C-428A-B5B1-A94926B1CA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0256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52928-0685-49B3-9E69-E193E5FB6B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25147"/>
      </p:ext>
    </p:extLst>
  </p:cSld>
  <p:clrMapOvr>
    <a:masterClrMapping/>
  </p:clrMapOvr>
  <p:transition spd="med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9F6D7-D36B-44BF-8758-D5B6D4974C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1514"/>
      </p:ext>
    </p:extLst>
  </p:cSld>
  <p:clrMapOvr>
    <a:masterClrMapping/>
  </p:clrMapOvr>
  <p:transition spd="med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A04CB-C63C-4CB4-8A6A-447015DDC4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17424"/>
      </p:ext>
    </p:extLst>
  </p:cSld>
  <p:clrMapOvr>
    <a:masterClrMapping/>
  </p:clrMapOvr>
  <p:transition spd="med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A1574-C16D-42C2-A07A-386FD3672E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03605"/>
      </p:ext>
    </p:extLst>
  </p:cSld>
  <p:clrMapOvr>
    <a:masterClrMapping/>
  </p:clrMapOvr>
  <p:transition spd="med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0743F-6249-4AFD-A25C-456025B3F6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722960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668E9-8D86-46B3-BE96-79A9CCFF9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42648"/>
      </p:ext>
    </p:extLst>
  </p:cSld>
  <p:clrMapOvr>
    <a:masterClrMapping/>
  </p:clrMapOvr>
  <p:transition spd="med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B7A0B-E694-446D-B419-C5A1C75B8E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08649"/>
      </p:ext>
    </p:extLst>
  </p:cSld>
  <p:clrMapOvr>
    <a:masterClrMapping/>
  </p:clrMapOvr>
  <p:transition spd="med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5CFA7-EF73-49E9-AB95-FC835421C4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16302"/>
      </p:ext>
    </p:extLst>
  </p:cSld>
  <p:clrMapOvr>
    <a:masterClrMapping/>
  </p:clrMapOvr>
  <p:transition spd="med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E5E7-22E9-4BF4-B96F-CA97A71BEC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53788"/>
      </p:ext>
    </p:extLst>
  </p:cSld>
  <p:clrMapOvr>
    <a:masterClrMapping/>
  </p:clrMapOvr>
  <p:transition spd="med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215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576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962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95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609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23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86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670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660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92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18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77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41BD1-8F39-481A-9DF0-9293B73072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03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slide" Target="slide14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Relationship Id="rId6" Type="http://schemas.openxmlformats.org/officeDocument/2006/relationships/slide" Target="slide1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6379" y="995136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5398" y="1820975"/>
            <a:ext cx="838694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39.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 (TIẾT 1)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7B99BA97-F1CE-BEA1-20E8-FA882C3A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1" y="53923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7" name="Picture 20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198120" y="1369417"/>
            <a:ext cx="11734799" cy="1035658"/>
            <a:chOff x="198120" y="1813559"/>
            <a:chExt cx="11734799" cy="1035658"/>
          </a:xfrm>
        </p:grpSpPr>
        <p:sp>
          <p:nvSpPr>
            <p:cNvPr id="2" name="Rectangle 1"/>
            <p:cNvSpPr/>
            <p:nvPr/>
          </p:nvSpPr>
          <p:spPr>
            <a:xfrm>
              <a:off x="198120" y="1813559"/>
              <a:ext cx="11734799" cy="10356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51723" y="1961325"/>
              <a:ext cx="675860" cy="768625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61325" y="1948074"/>
              <a:ext cx="410816" cy="76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2" name="Picture 11" descr="z5605898921490_93b9fe23a01326b2375867fc5bd44c3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20352" t="34063" r="12059" b="27651"/>
          <a:stretch>
            <a:fillRect/>
          </a:stretch>
        </p:blipFill>
        <p:spPr>
          <a:xfrm rot="16200000">
            <a:off x="2312126" y="2886893"/>
            <a:ext cx="2129249" cy="2625634"/>
          </a:xfrm>
          <a:prstGeom prst="rect">
            <a:avLst/>
          </a:prstGeom>
        </p:spPr>
      </p:pic>
      <p:pic>
        <p:nvPicPr>
          <p:cNvPr id="13" name="Picture 12" descr="z5605899648938_60651495a57b00c2b9f744fa193fd707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l="20615" t="31707" r="4450" b="37900"/>
          <a:stretch>
            <a:fillRect/>
          </a:stretch>
        </p:blipFill>
        <p:spPr>
          <a:xfrm rot="16200000">
            <a:off x="7673777" y="3023405"/>
            <a:ext cx="2130552" cy="2534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1703" y="2704011"/>
            <a:ext cx="653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4675" y="2743199"/>
            <a:ext cx="653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212" y="5617028"/>
            <a:ext cx="5512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kg.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9178" y="5603965"/>
            <a:ext cx="5512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kg.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19301" y="5669280"/>
            <a:ext cx="882786" cy="444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66837" y="5643155"/>
            <a:ext cx="599946" cy="444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4,2</a:t>
            </a:r>
          </a:p>
        </p:txBody>
      </p:sp>
    </p:spTree>
    <p:extLst>
      <p:ext uri="{BB962C8B-B14F-4D97-AF65-F5344CB8AC3E}">
        <p14:creationId xmlns:p14="http://schemas.microsoft.com/office/powerpoint/2010/main" val="139533327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023360" y="2585720"/>
            <a:ext cx="43891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 rot="16200000">
            <a:off x="7396163" y="2738438"/>
            <a:ext cx="4800600" cy="847725"/>
            <a:chOff x="2350" y="1008"/>
            <a:chExt cx="1826" cy="534"/>
          </a:xfrm>
        </p:grpSpPr>
        <p:pic>
          <p:nvPicPr>
            <p:cNvPr id="8195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9" name="Group 7"/>
          <p:cNvGrpSpPr>
            <a:grpSpLocks/>
          </p:cNvGrpSpPr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8200" name="Picture 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401418" y="397567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lip" r:id="rId3" imgW="944640" imgH="689400" progId="">
                  <p:embed/>
                </p:oleObj>
              </mc:Choice>
              <mc:Fallback>
                <p:oleObj name="Clip" r:id="rId3" imgW="944640" imgH="6894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18" y="397567"/>
                        <a:ext cx="18288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" name="AutoShape 8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75" name="Picture 83" descr="Free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1"/>
            <a:ext cx="1265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6" name="Picture 84" descr="Funny Cartoon B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73" y="651745"/>
            <a:ext cx="1143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2295592" y="1444486"/>
            <a:ext cx="7312233" cy="4605794"/>
          </a:xfrm>
          <a:prstGeom prst="cloudCallout">
            <a:avLst>
              <a:gd name="adj1" fmla="val 56260"/>
              <a:gd name="adj2" fmla="val -47065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37,5 kg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20895"/>
              </p:ext>
            </p:extLst>
          </p:nvPr>
        </p:nvGraphicFramePr>
        <p:xfrm>
          <a:off x="2115754" y="201966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lip" r:id="rId2" imgW="944640" imgH="689400" progId="">
                  <p:embed/>
                </p:oleObj>
              </mc:Choice>
              <mc:Fallback>
                <p:oleObj name="Clip" r:id="rId2" imgW="944640" imgH="6894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754" y="201966"/>
                        <a:ext cx="18288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8686800" y="3048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Clip" r:id="rId4" imgW="2083003" imgH="3003804" progId="">
                  <p:embed/>
                </p:oleObj>
              </mc:Choice>
              <mc:Fallback>
                <p:oleObj name="Clip" r:id="rId4" imgW="2083003" imgH="3003804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04800"/>
                        <a:ext cx="1981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2782389" y="693738"/>
            <a:ext cx="6164761" cy="5791200"/>
            <a:chOff x="47" y="0"/>
            <a:chExt cx="5713" cy="4320"/>
          </a:xfrm>
        </p:grpSpPr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42" name="Group 74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7243" name="Freeform 75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44" name="Freeform 76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45" name="Freeform 77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247" name="Group 79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7248" name="Freeform 80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49" name="Freeform 81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0" name="Freeform 82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1" name="Freeform 83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2" name="Freeform 84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3" name="Freeform 85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4" name="Freeform 86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55" name="Freeform 87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59" name="AutoShape 9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09396" y="3105835"/>
            <a:ext cx="48855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37,5 : 5 = 7,5 (kg)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: 7,5 kg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GB" sz="2600" i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623DF98A-D044-4CBD-E0EA-59934617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4" y="175798"/>
            <a:ext cx="1180857" cy="17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0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836" y="202546"/>
            <a:ext cx="11551919" cy="7270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0871" y="1993097"/>
            <a:ext cx="999012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4764" y="3596689"/>
            <a:ext cx="998623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112" y="1871215"/>
            <a:ext cx="801823" cy="970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/>
                <a:sym typeface="Wingdings"/>
              </a:rPr>
              <a:t></a:t>
            </a:r>
            <a:endParaRPr kumimoji="0" lang="en-US" sz="20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112" y="3500959"/>
            <a:ext cx="801823" cy="986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Calibri"/>
                <a:cs typeface="Times New Roman"/>
                <a:sym typeface="Wingdings"/>
              </a:rPr>
              <a:t></a:t>
            </a:r>
            <a:endParaRPr kumimoji="0" lang="en-US" sz="20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7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73" y="4558456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2603" y="10762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" y="4882023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" y="59961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53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5" y="2794715"/>
            <a:ext cx="10406129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424" y="1452336"/>
            <a:ext cx="983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90172" y="2484302"/>
            <a:ext cx="983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90172" y="3659959"/>
            <a:ext cx="983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17,2 : 5</a:t>
            </a:r>
          </a:p>
        </p:txBody>
      </p:sp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B27D6E02-22E8-ECAD-9771-E7EC3CEC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" y="127677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HÀNH- 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2115"/>
            <a:ext cx="119176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36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mẫu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584" y="925776"/>
            <a:ext cx="623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a) 5,28 :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2068776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0,36 : 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4504" y="321746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8,5 : 2,5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429222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d) 4,25 : 0,17</a:t>
            </a:r>
          </a:p>
        </p:txBody>
      </p:sp>
    </p:spTree>
    <p:extLst>
      <p:ext uri="{BB962C8B-B14F-4D97-AF65-F5344CB8AC3E}">
        <p14:creationId xmlns:p14="http://schemas.microsoft.com/office/powerpoint/2010/main" val="40368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92115"/>
            <a:ext cx="119176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36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mẫu</a:t>
            </a:r>
            <a:r>
              <a:rPr lang="en-US" sz="3600" b="1" i="1" dirty="0">
                <a:solidFill>
                  <a:srgbClr val="1409C3"/>
                </a:solidFill>
                <a:latin typeface="Times New Roman" panose="02020603050405020304" pitchFamily="18" charset="0"/>
              </a:rPr>
              <a:t>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056" y="898705"/>
            <a:ext cx="31587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5,28 : 12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6346" y="918299"/>
            <a:ext cx="27932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0,36 : 9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3736" y="1409466"/>
            <a:ext cx="2338251" cy="1811792"/>
            <a:chOff x="561704" y="1502230"/>
            <a:chExt cx="2338251" cy="1811792"/>
          </a:xfrm>
        </p:grpSpPr>
        <p:sp>
          <p:nvSpPr>
            <p:cNvPr id="7" name="TextBox 6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5,28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7989" y="1502230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0,44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48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704" y="2821579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5 2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40297" y="1421962"/>
            <a:ext cx="2181496" cy="1393784"/>
            <a:chOff x="718459" y="1502230"/>
            <a:chExt cx="2181496" cy="1393784"/>
          </a:xfrm>
        </p:grpSpPr>
        <p:sp>
          <p:nvSpPr>
            <p:cNvPr id="24" name="TextBox 23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0,36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67989" y="1502230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0,04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0 36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27291" y="3891237"/>
            <a:ext cx="2907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8,5 : 2,5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07641" y="3855653"/>
            <a:ext cx="3533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d) 4,25 : 0,17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549010" y="4536025"/>
            <a:ext cx="2181496" cy="1393784"/>
            <a:chOff x="7336978" y="4005945"/>
            <a:chExt cx="2181496" cy="1393784"/>
          </a:xfrm>
        </p:grpSpPr>
        <p:grpSp>
          <p:nvGrpSpPr>
            <p:cNvPr id="42" name="Group 41"/>
            <p:cNvGrpSpPr/>
            <p:nvPr/>
          </p:nvGrpSpPr>
          <p:grpSpPr>
            <a:xfrm>
              <a:off x="7336978" y="4005945"/>
              <a:ext cx="2181496" cy="1393784"/>
              <a:chOff x="718459" y="1502230"/>
              <a:chExt cx="2181496" cy="139378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809898" y="1515292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4,25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67989" y="1502230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0,17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54927" y="1920238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18459" y="2403571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0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5400000">
                <a:off x="1149531" y="2207623"/>
                <a:ext cx="112340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711234" y="1972488"/>
                <a:ext cx="88827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796838" y="1959434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85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rot="16200000" flipH="1">
              <a:off x="8739051" y="4310742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7680960" y="4336868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91451" y="4640528"/>
            <a:ext cx="2181496" cy="1393784"/>
            <a:chOff x="779419" y="4110448"/>
            <a:chExt cx="2181496" cy="1393784"/>
          </a:xfrm>
        </p:grpSpPr>
        <p:grpSp>
          <p:nvGrpSpPr>
            <p:cNvPr id="34" name="Group 33"/>
            <p:cNvGrpSpPr/>
            <p:nvPr/>
          </p:nvGrpSpPr>
          <p:grpSpPr>
            <a:xfrm>
              <a:off x="779419" y="4110448"/>
              <a:ext cx="2181496" cy="1393784"/>
              <a:chOff x="718459" y="1502230"/>
              <a:chExt cx="2181496" cy="139378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809898" y="1515292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8,5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67989" y="1502230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2,5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54927" y="1920238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3,4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18459" y="2403571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0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>
                <a:off x="1149531" y="2207623"/>
                <a:ext cx="112340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711234" y="1972488"/>
                <a:ext cx="88827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96838" y="1959434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1 00</a:t>
                </a: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 rot="16200000" flipH="1">
              <a:off x="2181496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1136468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887896" y="3207026"/>
            <a:ext cx="3604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5,28 : 12 = 0,44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7236" y="3074505"/>
            <a:ext cx="3604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0,36 : 9 = 0,04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48139" y="6029739"/>
            <a:ext cx="3604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8,5 : 2,5 = 3,4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87479" y="5897218"/>
            <a:ext cx="3604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4,25 : 0,17 = 25</a:t>
            </a:r>
          </a:p>
        </p:txBody>
      </p:sp>
    </p:spTree>
    <p:extLst>
      <p:ext uri="{BB962C8B-B14F-4D97-AF65-F5344CB8AC3E}">
        <p14:creationId xmlns:p14="http://schemas.microsoft.com/office/powerpoint/2010/main" val="40368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32" grpId="0"/>
      <p:bldP spid="33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12192000" cy="11496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15278" y="2441714"/>
            <a:ext cx="17620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10,8 : 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1409C3"/>
                </a:solidFill>
                <a:latin typeface="Times New Roman" panose="02020603050405020304" pitchFamily="18" charset="0"/>
              </a:rPr>
              <a:t>5,6 : 0,7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18652" y="2481470"/>
            <a:ext cx="19543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8,16 : 2,4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1409C3"/>
                </a:solidFill>
                <a:latin typeface="Times New Roman" panose="02020603050405020304" pitchFamily="18" charset="0"/>
              </a:rPr>
              <a:t>4,8 : 0,08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656983" y="2441715"/>
            <a:ext cx="19543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3,24 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18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1409C3"/>
                </a:solidFill>
                <a:latin typeface="Times New Roman" panose="02020603050405020304" pitchFamily="18" charset="0"/>
              </a:rPr>
              <a:t>31,2 : 13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6260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906" y="0"/>
            <a:ext cx="12167094" cy="8481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76732" y="1156253"/>
            <a:ext cx="12955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10,8 : 9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5,6 : 0,7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251166" y="1129750"/>
            <a:ext cx="14622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8,16 : 2,4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4,8 : 0,08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3080" y="1089992"/>
            <a:ext cx="14622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3,24 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1409C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18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31,2 : 13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409C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6991" y="2297363"/>
            <a:ext cx="2181496" cy="1393784"/>
            <a:chOff x="718459" y="1502230"/>
            <a:chExt cx="2181496" cy="1393784"/>
          </a:xfrm>
        </p:grpSpPr>
        <p:sp>
          <p:nvSpPr>
            <p:cNvPr id="7" name="TextBox 6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10,8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67989" y="1502230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1,2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1 8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16857" y="2390128"/>
            <a:ext cx="2338251" cy="1811792"/>
            <a:chOff x="561704" y="1502230"/>
            <a:chExt cx="2338251" cy="1811792"/>
          </a:xfrm>
        </p:grpSpPr>
        <p:sp>
          <p:nvSpPr>
            <p:cNvPr id="28" name="TextBox 27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5,6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989" y="1502230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0,44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48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1704" y="2821579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0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5 2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51535" y="2257416"/>
            <a:ext cx="2325189" cy="1798730"/>
            <a:chOff x="561704" y="1515292"/>
            <a:chExt cx="2325189" cy="1798730"/>
          </a:xfrm>
        </p:grpSpPr>
        <p:sp>
          <p:nvSpPr>
            <p:cNvPr id="37" name="TextBox 36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3,24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8232" y="1515483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0,18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1 44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704" y="2821579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  0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3 2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21542" y="4284999"/>
            <a:ext cx="2168434" cy="1380722"/>
            <a:chOff x="718459" y="1515292"/>
            <a:chExt cx="2168434" cy="1380722"/>
          </a:xfrm>
        </p:grpSpPr>
        <p:sp>
          <p:nvSpPr>
            <p:cNvPr id="46" name="TextBox 45"/>
            <p:cNvSpPr txBox="1"/>
            <p:nvPr/>
          </p:nvSpPr>
          <p:spPr>
            <a:xfrm>
              <a:off x="809898" y="1515292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31,2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8232" y="1515483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54927" y="1920238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2,4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8459" y="2403571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    0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1149531" y="2207623"/>
              <a:ext cx="112340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11234" y="1972488"/>
              <a:ext cx="88827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6838" y="1959434"/>
              <a:ext cx="10319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 5 2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69830" y="4468252"/>
            <a:ext cx="2103117" cy="1267890"/>
            <a:chOff x="857798" y="4110448"/>
            <a:chExt cx="2103117" cy="1267890"/>
          </a:xfrm>
        </p:grpSpPr>
        <p:grpSp>
          <p:nvGrpSpPr>
            <p:cNvPr id="55" name="Group 33"/>
            <p:cNvGrpSpPr/>
            <p:nvPr/>
          </p:nvGrpSpPr>
          <p:grpSpPr>
            <a:xfrm>
              <a:off x="857798" y="4110448"/>
              <a:ext cx="2103117" cy="1267890"/>
              <a:chOff x="796838" y="1502230"/>
              <a:chExt cx="2103117" cy="126789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09898" y="1515292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5,6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67989" y="1502230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0,7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54927" y="1920238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>
                <a:off x="1149531" y="2207623"/>
                <a:ext cx="112340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11234" y="1972488"/>
                <a:ext cx="88827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96838" y="1959434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0</a:t>
                </a: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 rot="16200000" flipH="1">
              <a:off x="2181496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136468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853325" y="4435119"/>
            <a:ext cx="2103117" cy="1267890"/>
            <a:chOff x="857798" y="4110448"/>
            <a:chExt cx="2103117" cy="1267890"/>
          </a:xfrm>
        </p:grpSpPr>
        <p:grpSp>
          <p:nvGrpSpPr>
            <p:cNvPr id="66" name="Group 33"/>
            <p:cNvGrpSpPr/>
            <p:nvPr/>
          </p:nvGrpSpPr>
          <p:grpSpPr>
            <a:xfrm>
              <a:off x="857798" y="4110448"/>
              <a:ext cx="2103117" cy="1267890"/>
              <a:chOff x="796838" y="1502230"/>
              <a:chExt cx="2103117" cy="126789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09898" y="1515292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4,80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67989" y="1502230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0,08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854927" y="1920238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>
                <a:off x="1149531" y="2207623"/>
                <a:ext cx="112340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711234" y="1972488"/>
                <a:ext cx="88827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796838" y="1959434"/>
                <a:ext cx="1031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rot="16200000" flipH="1">
              <a:off x="2181496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1136468" y="4441370"/>
              <a:ext cx="104503" cy="104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66260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7" name="Picture 20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8120" y="1369417"/>
            <a:ext cx="11734799" cy="1035658"/>
            <a:chOff x="198120" y="1813559"/>
            <a:chExt cx="11734799" cy="1035658"/>
          </a:xfrm>
        </p:grpSpPr>
        <p:sp>
          <p:nvSpPr>
            <p:cNvPr id="2" name="Rectangle 1"/>
            <p:cNvSpPr/>
            <p:nvPr/>
          </p:nvSpPr>
          <p:spPr>
            <a:xfrm>
              <a:off x="198120" y="1813559"/>
              <a:ext cx="11734799" cy="10356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51723" y="1961325"/>
              <a:ext cx="675860" cy="768625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61325" y="1948074"/>
              <a:ext cx="410816" cy="76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2" name="Picture 11" descr="z5605898921490_93b9fe23a01326b2375867fc5bd44c3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20352" t="34063" r="12059" b="27651"/>
          <a:stretch>
            <a:fillRect/>
          </a:stretch>
        </p:blipFill>
        <p:spPr>
          <a:xfrm rot="16200000">
            <a:off x="2312126" y="2886893"/>
            <a:ext cx="2129249" cy="2625634"/>
          </a:xfrm>
          <a:prstGeom prst="rect">
            <a:avLst/>
          </a:prstGeom>
        </p:spPr>
      </p:pic>
      <p:pic>
        <p:nvPicPr>
          <p:cNvPr id="13" name="Picture 12" descr="z5605899648938_60651495a57b00c2b9f744fa193fd707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l="20615" t="31707" r="4450" b="37900"/>
          <a:stretch>
            <a:fillRect/>
          </a:stretch>
        </p:blipFill>
        <p:spPr>
          <a:xfrm rot="16200000">
            <a:off x="7673777" y="3023405"/>
            <a:ext cx="2130552" cy="2534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1703" y="2704011"/>
            <a:ext cx="653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4675" y="2743199"/>
            <a:ext cx="653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212" y="5617028"/>
            <a:ext cx="5512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kg.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9178" y="5603965"/>
            <a:ext cx="5512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kg.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19301" y="5669280"/>
            <a:ext cx="444137" cy="444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06593" y="5643155"/>
            <a:ext cx="444137" cy="444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5333275"/>
      </p:ext>
    </p:extLst>
  </p:cSld>
  <p:clrMapOvr>
    <a:masterClrMapping/>
  </p:clrMapOvr>
  <p:transition spd="med">
    <p:comb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386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UTM Showcard</vt:lpstr>
      <vt:lpstr>VNI-Times</vt:lpstr>
      <vt:lpstr>Default Design</vt:lpstr>
      <vt:lpstr>1_Default Design</vt:lpstr>
      <vt:lpstr>2_Office Theme</vt:lpstr>
      <vt:lpstr>2_Default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Windows</cp:lastModifiedBy>
  <cp:revision>42</cp:revision>
  <dcterms:created xsi:type="dcterms:W3CDTF">2021-08-27T00:18:31Z</dcterms:created>
  <dcterms:modified xsi:type="dcterms:W3CDTF">2024-07-06T03:59:12Z</dcterms:modified>
</cp:coreProperties>
</file>