
<file path=[Content_Types].xml><?xml version="1.0" encoding="utf-8"?>
<Types xmlns="http://schemas.openxmlformats.org/package/2006/content-types">
  <Default Extension="tiff" ContentType="image/tiff"/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5"/>
  </p:notesMasterIdLst>
  <p:sldIdLst>
    <p:sldId id="274" r:id="rId3"/>
    <p:sldId id="443" r:id="rId4"/>
    <p:sldId id="444" r:id="rId6"/>
    <p:sldId id="445" r:id="rId7"/>
    <p:sldId id="492" r:id="rId8"/>
  </p:sldIdLst>
  <p:sldSz cx="9144000" cy="5143500" type="screen16x9"/>
  <p:notesSz cx="6858000" cy="9144000"/>
  <p:embeddedFontLst>
    <p:embeddedFont>
      <p:font typeface="Kirang Haerang" charset="-127"/>
      <p:regular r:id="rId12"/>
    </p:embeddedFont>
    <p:embeddedFont>
      <p:font typeface="Nunito" panose="00000500000000000000"/>
      <p:regular r:id="rId13"/>
    </p:embeddedFont>
    <p:embeddedFont>
      <p:font typeface="Comic Sans MS" panose="030F0702030302020204" pitchFamily="66" charset="0"/>
      <p:regular r:id="rId14"/>
      <p:bold r:id="rId15"/>
      <p:italic r:id="rId16"/>
      <p:boldItalic r:id="rId17"/>
    </p:embeddedFont>
    <p:embeddedFont>
      <p:font typeface="Nixie One" panose="020B0604020202020204"/>
      <p:regular r:id="rId18"/>
    </p:embeddedFont>
    <p:embeddedFont>
      <p:font typeface="Nirmala UI Semilight" panose="020B0402040204020203" pitchFamily="34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9AA0A6"/>
          </p15:clr>
        </p15:guide>
        <p15:guide id="2" pos="2880" userDrawn="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6E9F7"/>
    <a:srgbClr val="000000"/>
    <a:srgbClr val="008448"/>
    <a:srgbClr val="96580B"/>
    <a:srgbClr val="E4D9B6"/>
    <a:srgbClr val="EC0089"/>
    <a:srgbClr val="FFD774"/>
    <a:srgbClr val="E0B07C"/>
    <a:srgbClr val="F9C7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764" autoAdjust="0"/>
  </p:normalViewPr>
  <p:slideViewPr>
    <p:cSldViewPr snapToGrid="0" showGuides="1">
      <p:cViewPr varScale="1">
        <p:scale>
          <a:sx n="140" d="100"/>
          <a:sy n="140" d="100"/>
        </p:scale>
        <p:origin x="810" y="7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font" Target="fonts/font8.fntdata"/><Relationship Id="rId18" Type="http://schemas.openxmlformats.org/officeDocument/2006/relationships/font" Target="fonts/font7.fntdata"/><Relationship Id="rId17" Type="http://schemas.openxmlformats.org/officeDocument/2006/relationships/font" Target="fonts/font6.fntdata"/><Relationship Id="rId16" Type="http://schemas.openxmlformats.org/officeDocument/2006/relationships/font" Target="fonts/font5.fntdata"/><Relationship Id="rId15" Type="http://schemas.openxmlformats.org/officeDocument/2006/relationships/font" Target="fonts/font4.fntdata"/><Relationship Id="rId14" Type="http://schemas.openxmlformats.org/officeDocument/2006/relationships/font" Target="fonts/font3.fntdata"/><Relationship Id="rId13" Type="http://schemas.openxmlformats.org/officeDocument/2006/relationships/font" Target="fonts/font2.fntdata"/><Relationship Id="rId12" Type="http://schemas.openxmlformats.org/officeDocument/2006/relationships/font" Target="fonts/font1.fntdata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noFill/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/>
          <p:cNvSpPr txBox="1"/>
          <p:nvPr userDrawn="1"/>
        </p:nvSpPr>
        <p:spPr>
          <a:xfrm>
            <a:off x="0" y="-7122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  <a:endParaRPr lang="en-US" sz="1800">
              <a:solidFill>
                <a:srgbClr val="CFCFCF"/>
              </a:solidFill>
            </a:endParaRP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 charset="-127"/>
              <a:buNone/>
              <a:defRPr sz="3000">
                <a:solidFill>
                  <a:schemeClr val="dk2"/>
                </a:solidFill>
                <a:latin typeface="Kirang Haerang" charset="-127"/>
                <a:ea typeface="Kirang Haerang" charset="-127"/>
                <a:cs typeface="Kirang Haerang" charset="-127"/>
                <a:sym typeface="Kirang Haerang" charset="-127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 charset="-127"/>
              <a:buNone/>
              <a:defRPr sz="3000">
                <a:solidFill>
                  <a:schemeClr val="dk2"/>
                </a:solidFill>
                <a:latin typeface="Kirang Haerang" charset="-127"/>
                <a:ea typeface="Kirang Haerang" charset="-127"/>
                <a:cs typeface="Kirang Haerang" charset="-127"/>
                <a:sym typeface="Kirang Haerang" charset="-127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 charset="-127"/>
              <a:buNone/>
              <a:defRPr sz="3000">
                <a:solidFill>
                  <a:schemeClr val="dk2"/>
                </a:solidFill>
                <a:latin typeface="Kirang Haerang" charset="-127"/>
                <a:ea typeface="Kirang Haerang" charset="-127"/>
                <a:cs typeface="Kirang Haerang" charset="-127"/>
                <a:sym typeface="Kirang Haerang" charset="-127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 charset="-127"/>
              <a:buNone/>
              <a:defRPr sz="3000">
                <a:solidFill>
                  <a:schemeClr val="dk2"/>
                </a:solidFill>
                <a:latin typeface="Kirang Haerang" charset="-127"/>
                <a:ea typeface="Kirang Haerang" charset="-127"/>
                <a:cs typeface="Kirang Haerang" charset="-127"/>
                <a:sym typeface="Kirang Haerang" charset="-127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 charset="-127"/>
              <a:buNone/>
              <a:defRPr sz="3000">
                <a:solidFill>
                  <a:schemeClr val="dk2"/>
                </a:solidFill>
                <a:latin typeface="Kirang Haerang" charset="-127"/>
                <a:ea typeface="Kirang Haerang" charset="-127"/>
                <a:cs typeface="Kirang Haerang" charset="-127"/>
                <a:sym typeface="Kirang Haerang" charset="-127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 charset="-127"/>
              <a:buNone/>
              <a:defRPr sz="3000">
                <a:solidFill>
                  <a:schemeClr val="dk2"/>
                </a:solidFill>
                <a:latin typeface="Kirang Haerang" charset="-127"/>
                <a:ea typeface="Kirang Haerang" charset="-127"/>
                <a:cs typeface="Kirang Haerang" charset="-127"/>
                <a:sym typeface="Kirang Haerang" charset="-127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 charset="-127"/>
              <a:buNone/>
              <a:defRPr sz="3000">
                <a:solidFill>
                  <a:schemeClr val="dk2"/>
                </a:solidFill>
                <a:latin typeface="Kirang Haerang" charset="-127"/>
                <a:ea typeface="Kirang Haerang" charset="-127"/>
                <a:cs typeface="Kirang Haerang" charset="-127"/>
                <a:sym typeface="Kirang Haerang" charset="-127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 charset="-127"/>
              <a:buNone/>
              <a:defRPr sz="3000">
                <a:solidFill>
                  <a:schemeClr val="dk2"/>
                </a:solidFill>
                <a:latin typeface="Kirang Haerang" charset="-127"/>
                <a:ea typeface="Kirang Haerang" charset="-127"/>
                <a:cs typeface="Kirang Haerang" charset="-127"/>
                <a:sym typeface="Kirang Haerang" charset="-127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 charset="-127"/>
              <a:buNone/>
              <a:defRPr sz="3000">
                <a:solidFill>
                  <a:schemeClr val="dk2"/>
                </a:solidFill>
                <a:latin typeface="Kirang Haerang" charset="-127"/>
                <a:ea typeface="Kirang Haerang" charset="-127"/>
                <a:cs typeface="Kirang Haerang" charset="-127"/>
                <a:sym typeface="Kirang Haerang" charset="-127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 panose="00000500000000000000"/>
              <a:buChar char="●"/>
              <a:defRPr>
                <a:solidFill>
                  <a:schemeClr val="accent6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 panose="00000500000000000000"/>
              <a:buChar char="○"/>
              <a:defRPr>
                <a:solidFill>
                  <a:schemeClr val="accent6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 panose="00000500000000000000"/>
              <a:buChar char="■"/>
              <a:defRPr>
                <a:solidFill>
                  <a:schemeClr val="accent6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 panose="00000500000000000000"/>
              <a:buChar char="●"/>
              <a:defRPr>
                <a:solidFill>
                  <a:schemeClr val="accent6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 panose="00000500000000000000"/>
              <a:buChar char="○"/>
              <a:defRPr>
                <a:solidFill>
                  <a:schemeClr val="accent6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 panose="00000500000000000000"/>
              <a:buChar char="■"/>
              <a:defRPr>
                <a:solidFill>
                  <a:schemeClr val="accent6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 panose="00000500000000000000"/>
              <a:buChar char="●"/>
              <a:defRPr>
                <a:solidFill>
                  <a:schemeClr val="accent6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 panose="00000500000000000000"/>
              <a:buChar char="○"/>
              <a:defRPr>
                <a:solidFill>
                  <a:schemeClr val="accent6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Nunito" panose="00000500000000000000"/>
              <a:buChar char="■"/>
              <a:defRPr>
                <a:solidFill>
                  <a:schemeClr val="accent6"/>
                </a:solidFill>
                <a:latin typeface="Nunito" panose="00000500000000000000"/>
                <a:ea typeface="Nunito" panose="00000500000000000000"/>
                <a:cs typeface="Nunito" panose="00000500000000000000"/>
                <a:sym typeface="Nunito" panose="00000500000000000000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Comic Sans MS" panose="030F0702030302020204" pitchFamily="66" charset="0"/>
          <a:ea typeface="Comic Sans MS" panose="030F0702030302020204" pitchFamily="66" charset="0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microsoft.com/office/2007/relationships/media" Target="../media/media1.mp3"/><Relationship Id="rId2" Type="http://schemas.openxmlformats.org/officeDocument/2006/relationships/audio" Target="NULL" TargetMode="Externa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64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86;p38"/>
          <p:cNvSpPr txBox="1">
            <a:spLocks noGrp="1"/>
          </p:cNvSpPr>
          <p:nvPr>
            <p:ph type="ctrTitle" idx="4294967295"/>
          </p:nvPr>
        </p:nvSpPr>
        <p:spPr>
          <a:xfrm>
            <a:off x="1044875" y="824964"/>
            <a:ext cx="7219950" cy="6334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Unit 10 </a:t>
            </a:r>
            <a:br>
              <a:rPr lang="en-US" sz="48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en-US" sz="4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Our school trip</a:t>
            </a:r>
            <a:endParaRPr sz="4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Google Shape;1587;p38"/>
          <p:cNvSpPr txBox="1"/>
          <p:nvPr/>
        </p:nvSpPr>
        <p:spPr>
          <a:xfrm>
            <a:off x="2165658" y="2800764"/>
            <a:ext cx="4978384" cy="44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Arial" panose="020B0604020202020204"/>
                <a:sym typeface="Arial" panose="020B0604020202020204"/>
              </a:rPr>
              <a:t>Lesson 2 - </a:t>
            </a:r>
            <a:r>
              <a:rPr kumimoji="0" lang="vi-VN" sz="36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Arial" panose="020B0604020202020204"/>
                <a:sym typeface="Arial" panose="020B0604020202020204"/>
              </a:rPr>
              <a:t>Period </a:t>
            </a:r>
            <a:r>
              <a:rPr lang="en-US" sz="3600" b="1">
                <a:solidFill>
                  <a:srgbClr val="0070C0"/>
                </a:solidFill>
                <a:latin typeface="Comic Sans MS" panose="030F0702030302020204" pitchFamily="66" charset="0"/>
              </a:rPr>
              <a:t>4</a:t>
            </a:r>
            <a:endParaRPr kumimoji="0" lang="vi-VN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Google Shape;1589;p38"/>
          <p:cNvSpPr/>
          <p:nvPr/>
        </p:nvSpPr>
        <p:spPr>
          <a:xfrm>
            <a:off x="2446100" y="2573107"/>
            <a:ext cx="4417500" cy="71700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7" name="Google Shape;1590;p38"/>
          <p:cNvSpPr/>
          <p:nvPr/>
        </p:nvSpPr>
        <p:spPr>
          <a:xfrm rot="899907">
            <a:off x="8079982" y="3610823"/>
            <a:ext cx="91624" cy="99745"/>
          </a:xfrm>
          <a:custGeom>
            <a:avLst/>
            <a:gdLst/>
            <a:ahLst/>
            <a:cxnLst/>
            <a:rect l="l" t="t" r="r" b="b"/>
            <a:pathLst>
              <a:path w="801" h="872" extrusionOk="0">
                <a:moveTo>
                  <a:pt x="95" y="0"/>
                </a:moveTo>
                <a:cubicBezTo>
                  <a:pt x="22" y="0"/>
                  <a:pt x="0" y="107"/>
                  <a:pt x="46" y="147"/>
                </a:cubicBezTo>
                <a:cubicBezTo>
                  <a:pt x="150" y="251"/>
                  <a:pt x="261" y="327"/>
                  <a:pt x="344" y="437"/>
                </a:cubicBezTo>
                <a:cubicBezTo>
                  <a:pt x="440" y="562"/>
                  <a:pt x="496" y="714"/>
                  <a:pt x="586" y="839"/>
                </a:cubicBezTo>
                <a:cubicBezTo>
                  <a:pt x="605" y="862"/>
                  <a:pt x="627" y="872"/>
                  <a:pt x="650" y="872"/>
                </a:cubicBezTo>
                <a:cubicBezTo>
                  <a:pt x="702" y="872"/>
                  <a:pt x="754" y="820"/>
                  <a:pt x="759" y="763"/>
                </a:cubicBezTo>
                <a:cubicBezTo>
                  <a:pt x="800" y="424"/>
                  <a:pt x="427" y="43"/>
                  <a:pt x="108" y="1"/>
                </a:cubicBezTo>
                <a:cubicBezTo>
                  <a:pt x="104" y="1"/>
                  <a:pt x="99" y="0"/>
                  <a:pt x="95" y="0"/>
                </a:cubicBezTo>
                <a:close/>
              </a:path>
            </a:pathLst>
          </a:custGeom>
          <a:solidFill>
            <a:srgbClr val="F1DF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b="-25000"/>
          </a:stretch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946;p46"/>
          <p:cNvSpPr txBox="1"/>
          <p:nvPr/>
        </p:nvSpPr>
        <p:spPr>
          <a:xfrm>
            <a:off x="2390578" y="1047163"/>
            <a:ext cx="3550398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/>
            </a:pPr>
            <a:r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 panose="020B0604020202020204"/>
                <a:sym typeface="Nixie One" panose="020B0604020202020204"/>
              </a:rPr>
              <a:t>Warm-up and Review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 panose="020B0604020202020204"/>
              <a:sym typeface="Nixie One" panose="020B0604020202020204"/>
            </a:endParaRPr>
          </a:p>
        </p:txBody>
      </p:sp>
      <p:sp>
        <p:nvSpPr>
          <p:cNvPr id="5" name="Google Shape;1947;p46"/>
          <p:cNvSpPr txBox="1"/>
          <p:nvPr/>
        </p:nvSpPr>
        <p:spPr>
          <a:xfrm>
            <a:off x="2390578" y="2548600"/>
            <a:ext cx="5696521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 panose="020B0604020202020204"/>
                <a:sym typeface="Nixie One" panose="020B0604020202020204"/>
              </a:rPr>
              <a:t>Activity 2. </a:t>
            </a:r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Read and complete.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 panose="020B0604020202020204"/>
              <a:sym typeface="Nixie One" panose="020B0604020202020204"/>
            </a:endParaRPr>
          </a:p>
        </p:txBody>
      </p:sp>
      <p:sp>
        <p:nvSpPr>
          <p:cNvPr id="6" name="Google Shape;1948;p46"/>
          <p:cNvSpPr txBox="1"/>
          <p:nvPr/>
        </p:nvSpPr>
        <p:spPr>
          <a:xfrm>
            <a:off x="2390578" y="1790580"/>
            <a:ext cx="4848422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 panose="020B0604020202020204"/>
                <a:sym typeface="Nixie One" panose="020B0604020202020204"/>
              </a:rPr>
              <a:t>Activity 1. </a:t>
            </a:r>
            <a:r>
              <a:rPr lang="en-US" sz="2400" b="1" noProof="0" dirty="0">
                <a:solidFill>
                  <a:srgbClr val="0070C0"/>
                </a:solidFill>
                <a:latin typeface="Comic Sans MS" panose="030F0702030302020204" pitchFamily="66" charset="0"/>
              </a:rPr>
              <a:t>Listen and tick.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 panose="020B0604020202020204"/>
              <a:sym typeface="Nixie One" panose="020B0604020202020204"/>
            </a:endParaRPr>
          </a:p>
        </p:txBody>
      </p:sp>
      <p:sp>
        <p:nvSpPr>
          <p:cNvPr id="7" name="Google Shape;1951;p46"/>
          <p:cNvSpPr txBox="1"/>
          <p:nvPr/>
        </p:nvSpPr>
        <p:spPr>
          <a:xfrm>
            <a:off x="2390578" y="3275375"/>
            <a:ext cx="5501123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 panose="020B0604020202020204"/>
                <a:sym typeface="Nixie One" panose="020B0604020202020204"/>
              </a:rPr>
              <a:t>Activity 3. Let’s </a:t>
            </a:r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play.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 panose="020B0604020202020204"/>
              <a:sym typeface="Nixie One" panose="020B0604020202020204"/>
            </a:endParaRPr>
          </a:p>
        </p:txBody>
      </p:sp>
      <p:sp>
        <p:nvSpPr>
          <p:cNvPr id="8" name="Google Shape;1952;p46"/>
          <p:cNvSpPr txBox="1">
            <a:spLocks noGrp="1"/>
          </p:cNvSpPr>
          <p:nvPr>
            <p:ph type="title" idx="4294967295"/>
          </p:nvPr>
        </p:nvSpPr>
        <p:spPr>
          <a:xfrm>
            <a:off x="847683" y="92128"/>
            <a:ext cx="7702550" cy="5730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FFFF00"/>
                </a:solidFill>
                <a:latin typeface="Comic Sans MS" panose="030F0702030302020204" pitchFamily="66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Table of contents</a:t>
            </a:r>
            <a:endParaRPr sz="4400" b="1" dirty="0">
              <a:solidFill>
                <a:srgbClr val="FFFF00"/>
              </a:solidFill>
              <a:latin typeface="Comic Sans MS" panose="030F0702030302020204" pitchFamily="66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  <p:sp>
        <p:nvSpPr>
          <p:cNvPr id="9" name="Google Shape;1955;p46"/>
          <p:cNvSpPr/>
          <p:nvPr/>
        </p:nvSpPr>
        <p:spPr>
          <a:xfrm>
            <a:off x="1511804" y="991385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GB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 charset="-127"/>
                <a:cs typeface="Kirang Haerang" charset="-127"/>
                <a:sym typeface="Kirang Haerang" charset="-127"/>
              </a:rPr>
              <a:t>01</a:t>
            </a:r>
            <a:endParaRPr kumimoji="0" lang="en-GB" sz="2800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anose="030F0702030302020204" pitchFamily="66" charset="0"/>
              <a:ea typeface="Kirang Haerang" charset="-127"/>
              <a:cs typeface="Kirang Haerang" charset="-127"/>
              <a:sym typeface="Kirang Haerang" charset="-127"/>
            </a:endParaRPr>
          </a:p>
        </p:txBody>
      </p:sp>
      <p:sp>
        <p:nvSpPr>
          <p:cNvPr id="11" name="Google Shape;1955;p46"/>
          <p:cNvSpPr/>
          <p:nvPr/>
        </p:nvSpPr>
        <p:spPr>
          <a:xfrm>
            <a:off x="1511804" y="1714902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GB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 charset="-127"/>
                <a:cs typeface="Kirang Haerang" charset="-127"/>
                <a:sym typeface="Kirang Haerang" charset="-127"/>
              </a:rPr>
              <a:t>02</a:t>
            </a:r>
            <a:endParaRPr kumimoji="0" lang="en-GB" sz="2800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anose="030F0702030302020204" pitchFamily="66" charset="0"/>
              <a:ea typeface="Kirang Haerang" charset="-127"/>
              <a:cs typeface="Kirang Haerang" charset="-127"/>
              <a:sym typeface="Kirang Haerang" charset="-127"/>
            </a:endParaRPr>
          </a:p>
        </p:txBody>
      </p:sp>
      <p:sp>
        <p:nvSpPr>
          <p:cNvPr id="12" name="Google Shape;1955;p46"/>
          <p:cNvSpPr/>
          <p:nvPr/>
        </p:nvSpPr>
        <p:spPr>
          <a:xfrm>
            <a:off x="1511804" y="2461362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GB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 charset="-127"/>
                <a:cs typeface="Kirang Haerang" charset="-127"/>
                <a:sym typeface="Kirang Haerang" charset="-127"/>
              </a:rPr>
              <a:t>03</a:t>
            </a:r>
            <a:endParaRPr kumimoji="0" lang="en-GB" sz="2800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anose="030F0702030302020204" pitchFamily="66" charset="0"/>
              <a:ea typeface="Kirang Haerang" charset="-127"/>
              <a:cs typeface="Kirang Haerang" charset="-127"/>
              <a:sym typeface="Kirang Haerang" charset="-127"/>
            </a:endParaRPr>
          </a:p>
        </p:txBody>
      </p:sp>
      <p:sp>
        <p:nvSpPr>
          <p:cNvPr id="13" name="Google Shape;1955;p46"/>
          <p:cNvSpPr/>
          <p:nvPr/>
        </p:nvSpPr>
        <p:spPr>
          <a:xfrm>
            <a:off x="1511804" y="3216909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GB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 charset="-127"/>
                <a:cs typeface="Kirang Haerang" charset="-127"/>
                <a:sym typeface="Kirang Haerang" charset="-127"/>
              </a:rPr>
              <a:t>04</a:t>
            </a:r>
            <a:endParaRPr kumimoji="0" lang="en-GB" sz="2800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anose="030F0702030302020204" pitchFamily="66" charset="0"/>
              <a:ea typeface="Kirang Haerang" charset="-127"/>
              <a:cs typeface="Kirang Haerang" charset="-127"/>
              <a:sym typeface="Kirang Haerang" charset="-127"/>
            </a:endParaRPr>
          </a:p>
        </p:txBody>
      </p:sp>
      <p:sp>
        <p:nvSpPr>
          <p:cNvPr id="2" name="Google Shape;1951;p46"/>
          <p:cNvSpPr txBox="1"/>
          <p:nvPr/>
        </p:nvSpPr>
        <p:spPr>
          <a:xfrm>
            <a:off x="2390578" y="4040406"/>
            <a:ext cx="5501123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 sz="1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1800"/>
              <a:buFont typeface="Nixie One" panose="020B0604020202020204"/>
              <a:buNone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 panose="020B0604020202020204"/>
                <a:sym typeface="Nixie One" panose="020B0604020202020204"/>
              </a:rPr>
              <a:t>Fun corner and Wrap</a:t>
            </a:r>
            <a:r>
              <a:rPr lang="en-US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-up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 panose="020B0604020202020204"/>
              <a:sym typeface="Nixie One" panose="020B0604020202020204"/>
            </a:endParaRPr>
          </a:p>
        </p:txBody>
      </p:sp>
      <p:sp>
        <p:nvSpPr>
          <p:cNvPr id="3" name="Google Shape;1955;p46"/>
          <p:cNvSpPr/>
          <p:nvPr/>
        </p:nvSpPr>
        <p:spPr>
          <a:xfrm>
            <a:off x="1511804" y="3981940"/>
            <a:ext cx="764840" cy="644632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GB" sz="28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 charset="-127"/>
                <a:cs typeface="Kirang Haerang" charset="-127"/>
                <a:sym typeface="Kirang Haerang" charset="-127"/>
              </a:rPr>
              <a:t>05</a:t>
            </a:r>
            <a:endParaRPr kumimoji="0" lang="en-GB" sz="2800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anose="030F0702030302020204" pitchFamily="66" charset="0"/>
              <a:ea typeface="Kirang Haerang" charset="-127"/>
              <a:cs typeface="Kirang Haerang" charset="-127"/>
              <a:sym typeface="Kirang Haerang" charset="-127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11" grpId="0" animBg="1"/>
      <p:bldP spid="12" grpId="0" animBg="1"/>
      <p:bldP spid="13" grpId="0" animBg="1"/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68;p43"/>
          <p:cNvSpPr txBox="1"/>
          <p:nvPr/>
        </p:nvSpPr>
        <p:spPr>
          <a:xfrm>
            <a:off x="1625149" y="2400301"/>
            <a:ext cx="6334103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 panose="020B0604020202020204"/>
              <a:buNone/>
              <a:defRPr sz="36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4800"/>
              <a:buFont typeface="Nixie One" panose="020B0604020202020204"/>
              <a:buNone/>
              <a:defRPr sz="4800" b="0" i="0" u="none" strike="noStrike" cap="none">
                <a:solidFill>
                  <a:srgbClr val="617A86"/>
                </a:solidFill>
                <a:latin typeface="Nixie One" panose="020B0604020202020204"/>
                <a:ea typeface="Nixie One" panose="020B0604020202020204"/>
                <a:cs typeface="Nixie One" panose="020B0604020202020204"/>
                <a:sym typeface="Nixie One" panose="020B0604020202020204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17A86"/>
              </a:buClr>
              <a:buSzPts val="3600"/>
              <a:buFont typeface="Nixie One" panose="020B0604020202020204"/>
              <a:buNone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cs typeface="Nixie One" panose="020B0604020202020204"/>
                <a:sym typeface="Nixie One" panose="020B0604020202020204"/>
              </a:rPr>
              <a:t>Warm-up and Review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cs typeface="Nixie One" panose="020B0604020202020204"/>
              <a:sym typeface="Nixie One" panose="020B0604020202020204"/>
            </a:endParaRPr>
          </a:p>
        </p:txBody>
      </p:sp>
      <p:sp>
        <p:nvSpPr>
          <p:cNvPr id="2" name="Oval 1"/>
          <p:cNvSpPr/>
          <p:nvPr/>
        </p:nvSpPr>
        <p:spPr>
          <a:xfrm>
            <a:off x="3689744" y="659737"/>
            <a:ext cx="1764512" cy="176451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GB" sz="6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anose="030F0702030302020204" pitchFamily="66" charset="0"/>
                <a:ea typeface="Kirang Haerang" charset="-127"/>
                <a:cs typeface="Kirang Haerang" charset="-127"/>
                <a:sym typeface="Kirang Haerang" charset="-127"/>
              </a:rPr>
              <a:t>01</a:t>
            </a:r>
            <a:endParaRPr kumimoji="0" lang="en-GB" sz="6600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mic Sans MS" panose="030F0702030302020204" pitchFamily="66" charset="0"/>
              <a:ea typeface="Kirang Haerang" charset="-127"/>
              <a:cs typeface="Kirang Haerang" charset="-127"/>
              <a:sym typeface="Kirang Haerang" charset="-127"/>
            </a:endParaRPr>
          </a:p>
        </p:txBody>
      </p:sp>
      <p:pic>
        <p:nvPicPr>
          <p:cNvPr id="5" name="sound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7340.250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90108" y="1541993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367" r="4973"/>
          <a:stretch>
            <a:fillRect/>
          </a:stretch>
        </p:blipFill>
        <p:spPr bwMode="auto">
          <a:xfrm>
            <a:off x="461535" y="2165397"/>
            <a:ext cx="2782350" cy="273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8326" r="-1132"/>
          <a:stretch>
            <a:fillRect/>
          </a:stretch>
        </p:blipFill>
        <p:spPr bwMode="auto">
          <a:xfrm>
            <a:off x="5452699" y="2332919"/>
            <a:ext cx="3229766" cy="239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 flipH="1">
            <a:off x="1761087" y="836551"/>
            <a:ext cx="2518911" cy="1385850"/>
            <a:chOff x="1779004" y="1127577"/>
            <a:chExt cx="1981244" cy="1130511"/>
          </a:xfrm>
        </p:grpSpPr>
        <p:sp>
          <p:nvSpPr>
            <p:cNvPr id="12" name="Speech Bubble: Rectangle with Corners Rounded 1"/>
            <p:cNvSpPr/>
            <p:nvPr/>
          </p:nvSpPr>
          <p:spPr>
            <a:xfrm flipH="1" flipV="1">
              <a:off x="1779004" y="1127577"/>
              <a:ext cx="1981244" cy="1130511"/>
            </a:xfrm>
            <a:custGeom>
              <a:avLst/>
              <a:gdLst>
                <a:gd name="connsiteX0" fmla="*/ 0 w 3124022"/>
                <a:gd name="connsiteY0" fmla="*/ 95894 h 575352"/>
                <a:gd name="connsiteX1" fmla="*/ 95894 w 3124022"/>
                <a:gd name="connsiteY1" fmla="*/ 0 h 575352"/>
                <a:gd name="connsiteX2" fmla="*/ 1822346 w 3124022"/>
                <a:gd name="connsiteY2" fmla="*/ 0 h 575352"/>
                <a:gd name="connsiteX3" fmla="*/ 1600436 w 3124022"/>
                <a:gd name="connsiteY3" fmla="*/ -163095 h 575352"/>
                <a:gd name="connsiteX4" fmla="*/ 2603352 w 3124022"/>
                <a:gd name="connsiteY4" fmla="*/ 0 h 575352"/>
                <a:gd name="connsiteX5" fmla="*/ 3028128 w 3124022"/>
                <a:gd name="connsiteY5" fmla="*/ 0 h 575352"/>
                <a:gd name="connsiteX6" fmla="*/ 3124022 w 3124022"/>
                <a:gd name="connsiteY6" fmla="*/ 95894 h 575352"/>
                <a:gd name="connsiteX7" fmla="*/ 3124022 w 3124022"/>
                <a:gd name="connsiteY7" fmla="*/ 95892 h 575352"/>
                <a:gd name="connsiteX8" fmla="*/ 3124022 w 3124022"/>
                <a:gd name="connsiteY8" fmla="*/ 95892 h 575352"/>
                <a:gd name="connsiteX9" fmla="*/ 3124022 w 3124022"/>
                <a:gd name="connsiteY9" fmla="*/ 239730 h 575352"/>
                <a:gd name="connsiteX10" fmla="*/ 3124022 w 3124022"/>
                <a:gd name="connsiteY10" fmla="*/ 479458 h 575352"/>
                <a:gd name="connsiteX11" fmla="*/ 3028128 w 3124022"/>
                <a:gd name="connsiteY11" fmla="*/ 575352 h 575352"/>
                <a:gd name="connsiteX12" fmla="*/ 2603352 w 3124022"/>
                <a:gd name="connsiteY12" fmla="*/ 575352 h 575352"/>
                <a:gd name="connsiteX13" fmla="*/ 1822346 w 3124022"/>
                <a:gd name="connsiteY13" fmla="*/ 575352 h 575352"/>
                <a:gd name="connsiteX14" fmla="*/ 1822346 w 3124022"/>
                <a:gd name="connsiteY14" fmla="*/ 575352 h 575352"/>
                <a:gd name="connsiteX15" fmla="*/ 95894 w 3124022"/>
                <a:gd name="connsiteY15" fmla="*/ 575352 h 575352"/>
                <a:gd name="connsiteX16" fmla="*/ 0 w 3124022"/>
                <a:gd name="connsiteY16" fmla="*/ 479458 h 575352"/>
                <a:gd name="connsiteX17" fmla="*/ 0 w 3124022"/>
                <a:gd name="connsiteY17" fmla="*/ 239730 h 575352"/>
                <a:gd name="connsiteX18" fmla="*/ 0 w 3124022"/>
                <a:gd name="connsiteY18" fmla="*/ 95892 h 575352"/>
                <a:gd name="connsiteX19" fmla="*/ 0 w 3124022"/>
                <a:gd name="connsiteY19" fmla="*/ 95892 h 575352"/>
                <a:gd name="connsiteX20" fmla="*/ 0 w 3124022"/>
                <a:gd name="connsiteY20" fmla="*/ 95894 h 575352"/>
                <a:gd name="connsiteX0-1" fmla="*/ 0 w 3124022"/>
                <a:gd name="connsiteY0-2" fmla="*/ 340012 h 819470"/>
                <a:gd name="connsiteX1-3" fmla="*/ 95894 w 3124022"/>
                <a:gd name="connsiteY1-4" fmla="*/ 244118 h 819470"/>
                <a:gd name="connsiteX2-5" fmla="*/ 1822346 w 3124022"/>
                <a:gd name="connsiteY2-6" fmla="*/ 244118 h 819470"/>
                <a:gd name="connsiteX3-7" fmla="*/ 1218471 w 3124022"/>
                <a:gd name="connsiteY3-8" fmla="*/ 0 h 819470"/>
                <a:gd name="connsiteX4-9" fmla="*/ 2603352 w 3124022"/>
                <a:gd name="connsiteY4-10" fmla="*/ 244118 h 819470"/>
                <a:gd name="connsiteX5-11" fmla="*/ 3028128 w 3124022"/>
                <a:gd name="connsiteY5-12" fmla="*/ 244118 h 819470"/>
                <a:gd name="connsiteX6-13" fmla="*/ 3124022 w 3124022"/>
                <a:gd name="connsiteY6-14" fmla="*/ 340012 h 819470"/>
                <a:gd name="connsiteX7-15" fmla="*/ 3124022 w 3124022"/>
                <a:gd name="connsiteY7-16" fmla="*/ 340010 h 819470"/>
                <a:gd name="connsiteX8-17" fmla="*/ 3124022 w 3124022"/>
                <a:gd name="connsiteY8-18" fmla="*/ 340010 h 819470"/>
                <a:gd name="connsiteX9-19" fmla="*/ 3124022 w 3124022"/>
                <a:gd name="connsiteY9-20" fmla="*/ 483848 h 819470"/>
                <a:gd name="connsiteX10-21" fmla="*/ 3124022 w 3124022"/>
                <a:gd name="connsiteY10-22" fmla="*/ 723576 h 819470"/>
                <a:gd name="connsiteX11-23" fmla="*/ 3028128 w 3124022"/>
                <a:gd name="connsiteY11-24" fmla="*/ 819470 h 819470"/>
                <a:gd name="connsiteX12-25" fmla="*/ 2603352 w 3124022"/>
                <a:gd name="connsiteY12-26" fmla="*/ 819470 h 819470"/>
                <a:gd name="connsiteX13-27" fmla="*/ 1822346 w 3124022"/>
                <a:gd name="connsiteY13-28" fmla="*/ 819470 h 819470"/>
                <a:gd name="connsiteX14-29" fmla="*/ 1822346 w 3124022"/>
                <a:gd name="connsiteY14-30" fmla="*/ 819470 h 819470"/>
                <a:gd name="connsiteX15-31" fmla="*/ 95894 w 3124022"/>
                <a:gd name="connsiteY15-32" fmla="*/ 819470 h 819470"/>
                <a:gd name="connsiteX16-33" fmla="*/ 0 w 3124022"/>
                <a:gd name="connsiteY16-34" fmla="*/ 723576 h 819470"/>
                <a:gd name="connsiteX17-35" fmla="*/ 0 w 3124022"/>
                <a:gd name="connsiteY17-36" fmla="*/ 483848 h 819470"/>
                <a:gd name="connsiteX18-37" fmla="*/ 0 w 3124022"/>
                <a:gd name="connsiteY18-38" fmla="*/ 340010 h 819470"/>
                <a:gd name="connsiteX19-39" fmla="*/ 0 w 3124022"/>
                <a:gd name="connsiteY19-40" fmla="*/ 340010 h 819470"/>
                <a:gd name="connsiteX20-41" fmla="*/ 0 w 3124022"/>
                <a:gd name="connsiteY20-42" fmla="*/ 340012 h 819470"/>
                <a:gd name="connsiteX0-43" fmla="*/ 0 w 3124022"/>
                <a:gd name="connsiteY0-44" fmla="*/ 340012 h 819470"/>
                <a:gd name="connsiteX1-45" fmla="*/ 95894 w 3124022"/>
                <a:gd name="connsiteY1-46" fmla="*/ 244118 h 819470"/>
                <a:gd name="connsiteX2-47" fmla="*/ 1451956 w 3124022"/>
                <a:gd name="connsiteY2-48" fmla="*/ 232543 h 819470"/>
                <a:gd name="connsiteX3-49" fmla="*/ 1218471 w 3124022"/>
                <a:gd name="connsiteY3-50" fmla="*/ 0 h 819470"/>
                <a:gd name="connsiteX4-51" fmla="*/ 2603352 w 3124022"/>
                <a:gd name="connsiteY4-52" fmla="*/ 244118 h 819470"/>
                <a:gd name="connsiteX5-53" fmla="*/ 3028128 w 3124022"/>
                <a:gd name="connsiteY5-54" fmla="*/ 244118 h 819470"/>
                <a:gd name="connsiteX6-55" fmla="*/ 3124022 w 3124022"/>
                <a:gd name="connsiteY6-56" fmla="*/ 340012 h 819470"/>
                <a:gd name="connsiteX7-57" fmla="*/ 3124022 w 3124022"/>
                <a:gd name="connsiteY7-58" fmla="*/ 340010 h 819470"/>
                <a:gd name="connsiteX8-59" fmla="*/ 3124022 w 3124022"/>
                <a:gd name="connsiteY8-60" fmla="*/ 340010 h 819470"/>
                <a:gd name="connsiteX9-61" fmla="*/ 3124022 w 3124022"/>
                <a:gd name="connsiteY9-62" fmla="*/ 483848 h 819470"/>
                <a:gd name="connsiteX10-63" fmla="*/ 3124022 w 3124022"/>
                <a:gd name="connsiteY10-64" fmla="*/ 723576 h 819470"/>
                <a:gd name="connsiteX11-65" fmla="*/ 3028128 w 3124022"/>
                <a:gd name="connsiteY11-66" fmla="*/ 819470 h 819470"/>
                <a:gd name="connsiteX12-67" fmla="*/ 2603352 w 3124022"/>
                <a:gd name="connsiteY12-68" fmla="*/ 819470 h 819470"/>
                <a:gd name="connsiteX13-69" fmla="*/ 1822346 w 3124022"/>
                <a:gd name="connsiteY13-70" fmla="*/ 819470 h 819470"/>
                <a:gd name="connsiteX14-71" fmla="*/ 1822346 w 3124022"/>
                <a:gd name="connsiteY14-72" fmla="*/ 819470 h 819470"/>
                <a:gd name="connsiteX15-73" fmla="*/ 95894 w 3124022"/>
                <a:gd name="connsiteY15-74" fmla="*/ 819470 h 819470"/>
                <a:gd name="connsiteX16-75" fmla="*/ 0 w 3124022"/>
                <a:gd name="connsiteY16-76" fmla="*/ 723576 h 819470"/>
                <a:gd name="connsiteX17-77" fmla="*/ 0 w 3124022"/>
                <a:gd name="connsiteY17-78" fmla="*/ 483848 h 819470"/>
                <a:gd name="connsiteX18-79" fmla="*/ 0 w 3124022"/>
                <a:gd name="connsiteY18-80" fmla="*/ 340010 h 819470"/>
                <a:gd name="connsiteX19-81" fmla="*/ 0 w 3124022"/>
                <a:gd name="connsiteY19-82" fmla="*/ 340010 h 819470"/>
                <a:gd name="connsiteX20-83" fmla="*/ 0 w 3124022"/>
                <a:gd name="connsiteY20-84" fmla="*/ 340012 h 819470"/>
                <a:gd name="connsiteX0-85" fmla="*/ 0 w 3124022"/>
                <a:gd name="connsiteY0-86" fmla="*/ 340012 h 819470"/>
                <a:gd name="connsiteX1-87" fmla="*/ 95894 w 3124022"/>
                <a:gd name="connsiteY1-88" fmla="*/ 244118 h 819470"/>
                <a:gd name="connsiteX2-89" fmla="*/ 1451956 w 3124022"/>
                <a:gd name="connsiteY2-90" fmla="*/ 232543 h 819470"/>
                <a:gd name="connsiteX3-91" fmla="*/ 1218471 w 3124022"/>
                <a:gd name="connsiteY3-92" fmla="*/ 0 h 819470"/>
                <a:gd name="connsiteX4-93" fmla="*/ 1688952 w 3124022"/>
                <a:gd name="connsiteY4-94" fmla="*/ 232544 h 819470"/>
                <a:gd name="connsiteX5-95" fmla="*/ 3028128 w 3124022"/>
                <a:gd name="connsiteY5-96" fmla="*/ 244118 h 819470"/>
                <a:gd name="connsiteX6-97" fmla="*/ 3124022 w 3124022"/>
                <a:gd name="connsiteY6-98" fmla="*/ 340012 h 819470"/>
                <a:gd name="connsiteX7-99" fmla="*/ 3124022 w 3124022"/>
                <a:gd name="connsiteY7-100" fmla="*/ 340010 h 819470"/>
                <a:gd name="connsiteX8-101" fmla="*/ 3124022 w 3124022"/>
                <a:gd name="connsiteY8-102" fmla="*/ 340010 h 819470"/>
                <a:gd name="connsiteX9-103" fmla="*/ 3124022 w 3124022"/>
                <a:gd name="connsiteY9-104" fmla="*/ 483848 h 819470"/>
                <a:gd name="connsiteX10-105" fmla="*/ 3124022 w 3124022"/>
                <a:gd name="connsiteY10-106" fmla="*/ 723576 h 819470"/>
                <a:gd name="connsiteX11-107" fmla="*/ 3028128 w 3124022"/>
                <a:gd name="connsiteY11-108" fmla="*/ 819470 h 819470"/>
                <a:gd name="connsiteX12-109" fmla="*/ 2603352 w 3124022"/>
                <a:gd name="connsiteY12-110" fmla="*/ 819470 h 819470"/>
                <a:gd name="connsiteX13-111" fmla="*/ 1822346 w 3124022"/>
                <a:gd name="connsiteY13-112" fmla="*/ 819470 h 819470"/>
                <a:gd name="connsiteX14-113" fmla="*/ 1822346 w 3124022"/>
                <a:gd name="connsiteY14-114" fmla="*/ 819470 h 819470"/>
                <a:gd name="connsiteX15-115" fmla="*/ 95894 w 3124022"/>
                <a:gd name="connsiteY15-116" fmla="*/ 819470 h 819470"/>
                <a:gd name="connsiteX16-117" fmla="*/ 0 w 3124022"/>
                <a:gd name="connsiteY16-118" fmla="*/ 723576 h 819470"/>
                <a:gd name="connsiteX17-119" fmla="*/ 0 w 3124022"/>
                <a:gd name="connsiteY17-120" fmla="*/ 483848 h 819470"/>
                <a:gd name="connsiteX18-121" fmla="*/ 0 w 3124022"/>
                <a:gd name="connsiteY18-122" fmla="*/ 340010 h 819470"/>
                <a:gd name="connsiteX19-123" fmla="*/ 0 w 3124022"/>
                <a:gd name="connsiteY19-124" fmla="*/ 340010 h 819470"/>
                <a:gd name="connsiteX20-125" fmla="*/ 0 w 3124022"/>
                <a:gd name="connsiteY20-126" fmla="*/ 340012 h 819470"/>
                <a:gd name="connsiteX0-127" fmla="*/ 0 w 3124022"/>
                <a:gd name="connsiteY0-128" fmla="*/ 340012 h 819470"/>
                <a:gd name="connsiteX1-129" fmla="*/ 95894 w 3124022"/>
                <a:gd name="connsiteY1-130" fmla="*/ 244118 h 819470"/>
                <a:gd name="connsiteX2-131" fmla="*/ 1391967 w 3124022"/>
                <a:gd name="connsiteY2-132" fmla="*/ 222430 h 819470"/>
                <a:gd name="connsiteX3-133" fmla="*/ 1218471 w 3124022"/>
                <a:gd name="connsiteY3-134" fmla="*/ 0 h 819470"/>
                <a:gd name="connsiteX4-135" fmla="*/ 1688952 w 3124022"/>
                <a:gd name="connsiteY4-136" fmla="*/ 232544 h 819470"/>
                <a:gd name="connsiteX5-137" fmla="*/ 3028128 w 3124022"/>
                <a:gd name="connsiteY5-138" fmla="*/ 244118 h 819470"/>
                <a:gd name="connsiteX6-139" fmla="*/ 3124022 w 3124022"/>
                <a:gd name="connsiteY6-140" fmla="*/ 340012 h 819470"/>
                <a:gd name="connsiteX7-141" fmla="*/ 3124022 w 3124022"/>
                <a:gd name="connsiteY7-142" fmla="*/ 340010 h 819470"/>
                <a:gd name="connsiteX8-143" fmla="*/ 3124022 w 3124022"/>
                <a:gd name="connsiteY8-144" fmla="*/ 340010 h 819470"/>
                <a:gd name="connsiteX9-145" fmla="*/ 3124022 w 3124022"/>
                <a:gd name="connsiteY9-146" fmla="*/ 483848 h 819470"/>
                <a:gd name="connsiteX10-147" fmla="*/ 3124022 w 3124022"/>
                <a:gd name="connsiteY10-148" fmla="*/ 723576 h 819470"/>
                <a:gd name="connsiteX11-149" fmla="*/ 3028128 w 3124022"/>
                <a:gd name="connsiteY11-150" fmla="*/ 819470 h 819470"/>
                <a:gd name="connsiteX12-151" fmla="*/ 2603352 w 3124022"/>
                <a:gd name="connsiteY12-152" fmla="*/ 819470 h 819470"/>
                <a:gd name="connsiteX13-153" fmla="*/ 1822346 w 3124022"/>
                <a:gd name="connsiteY13-154" fmla="*/ 819470 h 819470"/>
                <a:gd name="connsiteX14-155" fmla="*/ 1822346 w 3124022"/>
                <a:gd name="connsiteY14-156" fmla="*/ 819470 h 819470"/>
                <a:gd name="connsiteX15-157" fmla="*/ 95894 w 3124022"/>
                <a:gd name="connsiteY15-158" fmla="*/ 819470 h 819470"/>
                <a:gd name="connsiteX16-159" fmla="*/ 0 w 3124022"/>
                <a:gd name="connsiteY16-160" fmla="*/ 723576 h 819470"/>
                <a:gd name="connsiteX17-161" fmla="*/ 0 w 3124022"/>
                <a:gd name="connsiteY17-162" fmla="*/ 483848 h 819470"/>
                <a:gd name="connsiteX18-163" fmla="*/ 0 w 3124022"/>
                <a:gd name="connsiteY18-164" fmla="*/ 340010 h 819470"/>
                <a:gd name="connsiteX19-165" fmla="*/ 0 w 3124022"/>
                <a:gd name="connsiteY19-166" fmla="*/ 340010 h 819470"/>
                <a:gd name="connsiteX20-167" fmla="*/ 0 w 3124022"/>
                <a:gd name="connsiteY20-168" fmla="*/ 340012 h 819470"/>
                <a:gd name="connsiteX0-169" fmla="*/ 0 w 3124022"/>
                <a:gd name="connsiteY0-170" fmla="*/ 340012 h 819470"/>
                <a:gd name="connsiteX1-171" fmla="*/ 95894 w 3124022"/>
                <a:gd name="connsiteY1-172" fmla="*/ 244118 h 819470"/>
                <a:gd name="connsiteX2-173" fmla="*/ 1391967 w 3124022"/>
                <a:gd name="connsiteY2-174" fmla="*/ 222430 h 819470"/>
                <a:gd name="connsiteX3-175" fmla="*/ 1218471 w 3124022"/>
                <a:gd name="connsiteY3-176" fmla="*/ 0 h 819470"/>
                <a:gd name="connsiteX4-177" fmla="*/ 2320078 w 3124022"/>
                <a:gd name="connsiteY4-178" fmla="*/ 272990 h 819470"/>
                <a:gd name="connsiteX5-179" fmla="*/ 3028128 w 3124022"/>
                <a:gd name="connsiteY5-180" fmla="*/ 244118 h 819470"/>
                <a:gd name="connsiteX6-181" fmla="*/ 3124022 w 3124022"/>
                <a:gd name="connsiteY6-182" fmla="*/ 340012 h 819470"/>
                <a:gd name="connsiteX7-183" fmla="*/ 3124022 w 3124022"/>
                <a:gd name="connsiteY7-184" fmla="*/ 340010 h 819470"/>
                <a:gd name="connsiteX8-185" fmla="*/ 3124022 w 3124022"/>
                <a:gd name="connsiteY8-186" fmla="*/ 340010 h 819470"/>
                <a:gd name="connsiteX9-187" fmla="*/ 3124022 w 3124022"/>
                <a:gd name="connsiteY9-188" fmla="*/ 483848 h 819470"/>
                <a:gd name="connsiteX10-189" fmla="*/ 3124022 w 3124022"/>
                <a:gd name="connsiteY10-190" fmla="*/ 723576 h 819470"/>
                <a:gd name="connsiteX11-191" fmla="*/ 3028128 w 3124022"/>
                <a:gd name="connsiteY11-192" fmla="*/ 819470 h 819470"/>
                <a:gd name="connsiteX12-193" fmla="*/ 2603352 w 3124022"/>
                <a:gd name="connsiteY12-194" fmla="*/ 819470 h 819470"/>
                <a:gd name="connsiteX13-195" fmla="*/ 1822346 w 3124022"/>
                <a:gd name="connsiteY13-196" fmla="*/ 819470 h 819470"/>
                <a:gd name="connsiteX14-197" fmla="*/ 1822346 w 3124022"/>
                <a:gd name="connsiteY14-198" fmla="*/ 819470 h 819470"/>
                <a:gd name="connsiteX15-199" fmla="*/ 95894 w 3124022"/>
                <a:gd name="connsiteY15-200" fmla="*/ 819470 h 819470"/>
                <a:gd name="connsiteX16-201" fmla="*/ 0 w 3124022"/>
                <a:gd name="connsiteY16-202" fmla="*/ 723576 h 819470"/>
                <a:gd name="connsiteX17-203" fmla="*/ 0 w 3124022"/>
                <a:gd name="connsiteY17-204" fmla="*/ 483848 h 819470"/>
                <a:gd name="connsiteX18-205" fmla="*/ 0 w 3124022"/>
                <a:gd name="connsiteY18-206" fmla="*/ 340010 h 819470"/>
                <a:gd name="connsiteX19-207" fmla="*/ 0 w 3124022"/>
                <a:gd name="connsiteY19-208" fmla="*/ 340010 h 819470"/>
                <a:gd name="connsiteX20-209" fmla="*/ 0 w 3124022"/>
                <a:gd name="connsiteY20-210" fmla="*/ 340012 h 819470"/>
                <a:gd name="connsiteX0-211" fmla="*/ 0 w 3124022"/>
                <a:gd name="connsiteY0-212" fmla="*/ 340012 h 819470"/>
                <a:gd name="connsiteX1-213" fmla="*/ 95894 w 3124022"/>
                <a:gd name="connsiteY1-214" fmla="*/ 244118 h 819470"/>
                <a:gd name="connsiteX2-215" fmla="*/ 1896869 w 3124022"/>
                <a:gd name="connsiteY2-216" fmla="*/ 222430 h 819470"/>
                <a:gd name="connsiteX3-217" fmla="*/ 1218471 w 3124022"/>
                <a:gd name="connsiteY3-218" fmla="*/ 0 h 819470"/>
                <a:gd name="connsiteX4-219" fmla="*/ 2320078 w 3124022"/>
                <a:gd name="connsiteY4-220" fmla="*/ 272990 h 819470"/>
                <a:gd name="connsiteX5-221" fmla="*/ 3028128 w 3124022"/>
                <a:gd name="connsiteY5-222" fmla="*/ 244118 h 819470"/>
                <a:gd name="connsiteX6-223" fmla="*/ 3124022 w 3124022"/>
                <a:gd name="connsiteY6-224" fmla="*/ 340012 h 819470"/>
                <a:gd name="connsiteX7-225" fmla="*/ 3124022 w 3124022"/>
                <a:gd name="connsiteY7-226" fmla="*/ 340010 h 819470"/>
                <a:gd name="connsiteX8-227" fmla="*/ 3124022 w 3124022"/>
                <a:gd name="connsiteY8-228" fmla="*/ 340010 h 819470"/>
                <a:gd name="connsiteX9-229" fmla="*/ 3124022 w 3124022"/>
                <a:gd name="connsiteY9-230" fmla="*/ 483848 h 819470"/>
                <a:gd name="connsiteX10-231" fmla="*/ 3124022 w 3124022"/>
                <a:gd name="connsiteY10-232" fmla="*/ 723576 h 819470"/>
                <a:gd name="connsiteX11-233" fmla="*/ 3028128 w 3124022"/>
                <a:gd name="connsiteY11-234" fmla="*/ 819470 h 819470"/>
                <a:gd name="connsiteX12-235" fmla="*/ 2603352 w 3124022"/>
                <a:gd name="connsiteY12-236" fmla="*/ 819470 h 819470"/>
                <a:gd name="connsiteX13-237" fmla="*/ 1822346 w 3124022"/>
                <a:gd name="connsiteY13-238" fmla="*/ 819470 h 819470"/>
                <a:gd name="connsiteX14-239" fmla="*/ 1822346 w 3124022"/>
                <a:gd name="connsiteY14-240" fmla="*/ 819470 h 819470"/>
                <a:gd name="connsiteX15-241" fmla="*/ 95894 w 3124022"/>
                <a:gd name="connsiteY15-242" fmla="*/ 819470 h 819470"/>
                <a:gd name="connsiteX16-243" fmla="*/ 0 w 3124022"/>
                <a:gd name="connsiteY16-244" fmla="*/ 723576 h 819470"/>
                <a:gd name="connsiteX17-245" fmla="*/ 0 w 3124022"/>
                <a:gd name="connsiteY17-246" fmla="*/ 483848 h 819470"/>
                <a:gd name="connsiteX18-247" fmla="*/ 0 w 3124022"/>
                <a:gd name="connsiteY18-248" fmla="*/ 340010 h 819470"/>
                <a:gd name="connsiteX19-249" fmla="*/ 0 w 3124022"/>
                <a:gd name="connsiteY19-250" fmla="*/ 340010 h 819470"/>
                <a:gd name="connsiteX20-251" fmla="*/ 0 w 3124022"/>
                <a:gd name="connsiteY20-252" fmla="*/ 340012 h 819470"/>
                <a:gd name="connsiteX0-253" fmla="*/ 0 w 3124022"/>
                <a:gd name="connsiteY0-254" fmla="*/ 340012 h 819470"/>
                <a:gd name="connsiteX1-255" fmla="*/ 95894 w 3124022"/>
                <a:gd name="connsiteY1-256" fmla="*/ 244118 h 819470"/>
                <a:gd name="connsiteX2-257" fmla="*/ 1896869 w 3124022"/>
                <a:gd name="connsiteY2-258" fmla="*/ 222430 h 819470"/>
                <a:gd name="connsiteX3-259" fmla="*/ 1218471 w 3124022"/>
                <a:gd name="connsiteY3-260" fmla="*/ 0 h 819470"/>
                <a:gd name="connsiteX4-261" fmla="*/ 2338110 w 3124022"/>
                <a:gd name="connsiteY4-262" fmla="*/ 252768 h 819470"/>
                <a:gd name="connsiteX5-263" fmla="*/ 3028128 w 3124022"/>
                <a:gd name="connsiteY5-264" fmla="*/ 244118 h 819470"/>
                <a:gd name="connsiteX6-265" fmla="*/ 3124022 w 3124022"/>
                <a:gd name="connsiteY6-266" fmla="*/ 340012 h 819470"/>
                <a:gd name="connsiteX7-267" fmla="*/ 3124022 w 3124022"/>
                <a:gd name="connsiteY7-268" fmla="*/ 340010 h 819470"/>
                <a:gd name="connsiteX8-269" fmla="*/ 3124022 w 3124022"/>
                <a:gd name="connsiteY8-270" fmla="*/ 340010 h 819470"/>
                <a:gd name="connsiteX9-271" fmla="*/ 3124022 w 3124022"/>
                <a:gd name="connsiteY9-272" fmla="*/ 483848 h 819470"/>
                <a:gd name="connsiteX10-273" fmla="*/ 3124022 w 3124022"/>
                <a:gd name="connsiteY10-274" fmla="*/ 723576 h 819470"/>
                <a:gd name="connsiteX11-275" fmla="*/ 3028128 w 3124022"/>
                <a:gd name="connsiteY11-276" fmla="*/ 819470 h 819470"/>
                <a:gd name="connsiteX12-277" fmla="*/ 2603352 w 3124022"/>
                <a:gd name="connsiteY12-278" fmla="*/ 819470 h 819470"/>
                <a:gd name="connsiteX13-279" fmla="*/ 1822346 w 3124022"/>
                <a:gd name="connsiteY13-280" fmla="*/ 819470 h 819470"/>
                <a:gd name="connsiteX14-281" fmla="*/ 1822346 w 3124022"/>
                <a:gd name="connsiteY14-282" fmla="*/ 819470 h 819470"/>
                <a:gd name="connsiteX15-283" fmla="*/ 95894 w 3124022"/>
                <a:gd name="connsiteY15-284" fmla="*/ 819470 h 819470"/>
                <a:gd name="connsiteX16-285" fmla="*/ 0 w 3124022"/>
                <a:gd name="connsiteY16-286" fmla="*/ 723576 h 819470"/>
                <a:gd name="connsiteX17-287" fmla="*/ 0 w 3124022"/>
                <a:gd name="connsiteY17-288" fmla="*/ 483848 h 819470"/>
                <a:gd name="connsiteX18-289" fmla="*/ 0 w 3124022"/>
                <a:gd name="connsiteY18-290" fmla="*/ 340010 h 819470"/>
                <a:gd name="connsiteX19-291" fmla="*/ 0 w 3124022"/>
                <a:gd name="connsiteY19-292" fmla="*/ 340010 h 819470"/>
                <a:gd name="connsiteX20-293" fmla="*/ 0 w 3124022"/>
                <a:gd name="connsiteY20-294" fmla="*/ 340012 h 819470"/>
                <a:gd name="connsiteX0-295" fmla="*/ 0 w 3124022"/>
                <a:gd name="connsiteY0-296" fmla="*/ 501796 h 981254"/>
                <a:gd name="connsiteX1-297" fmla="*/ 95894 w 3124022"/>
                <a:gd name="connsiteY1-298" fmla="*/ 405902 h 981254"/>
                <a:gd name="connsiteX2-299" fmla="*/ 1896869 w 3124022"/>
                <a:gd name="connsiteY2-300" fmla="*/ 384214 h 981254"/>
                <a:gd name="connsiteX3-301" fmla="*/ 1579115 w 3124022"/>
                <a:gd name="connsiteY3-302" fmla="*/ 0 h 981254"/>
                <a:gd name="connsiteX4-303" fmla="*/ 2338110 w 3124022"/>
                <a:gd name="connsiteY4-304" fmla="*/ 414552 h 981254"/>
                <a:gd name="connsiteX5-305" fmla="*/ 3028128 w 3124022"/>
                <a:gd name="connsiteY5-306" fmla="*/ 405902 h 981254"/>
                <a:gd name="connsiteX6-307" fmla="*/ 3124022 w 3124022"/>
                <a:gd name="connsiteY6-308" fmla="*/ 501796 h 981254"/>
                <a:gd name="connsiteX7-309" fmla="*/ 3124022 w 3124022"/>
                <a:gd name="connsiteY7-310" fmla="*/ 501794 h 981254"/>
                <a:gd name="connsiteX8-311" fmla="*/ 3124022 w 3124022"/>
                <a:gd name="connsiteY8-312" fmla="*/ 501794 h 981254"/>
                <a:gd name="connsiteX9-313" fmla="*/ 3124022 w 3124022"/>
                <a:gd name="connsiteY9-314" fmla="*/ 645632 h 981254"/>
                <a:gd name="connsiteX10-315" fmla="*/ 3124022 w 3124022"/>
                <a:gd name="connsiteY10-316" fmla="*/ 885360 h 981254"/>
                <a:gd name="connsiteX11-317" fmla="*/ 3028128 w 3124022"/>
                <a:gd name="connsiteY11-318" fmla="*/ 981254 h 981254"/>
                <a:gd name="connsiteX12-319" fmla="*/ 2603352 w 3124022"/>
                <a:gd name="connsiteY12-320" fmla="*/ 981254 h 981254"/>
                <a:gd name="connsiteX13-321" fmla="*/ 1822346 w 3124022"/>
                <a:gd name="connsiteY13-322" fmla="*/ 981254 h 981254"/>
                <a:gd name="connsiteX14-323" fmla="*/ 1822346 w 3124022"/>
                <a:gd name="connsiteY14-324" fmla="*/ 981254 h 981254"/>
                <a:gd name="connsiteX15-325" fmla="*/ 95894 w 3124022"/>
                <a:gd name="connsiteY15-326" fmla="*/ 981254 h 981254"/>
                <a:gd name="connsiteX16-327" fmla="*/ 0 w 3124022"/>
                <a:gd name="connsiteY16-328" fmla="*/ 885360 h 981254"/>
                <a:gd name="connsiteX17-329" fmla="*/ 0 w 3124022"/>
                <a:gd name="connsiteY17-330" fmla="*/ 645632 h 981254"/>
                <a:gd name="connsiteX18-331" fmla="*/ 0 w 3124022"/>
                <a:gd name="connsiteY18-332" fmla="*/ 501794 h 981254"/>
                <a:gd name="connsiteX19-333" fmla="*/ 0 w 3124022"/>
                <a:gd name="connsiteY19-334" fmla="*/ 501794 h 981254"/>
                <a:gd name="connsiteX20-335" fmla="*/ 0 w 3124022"/>
                <a:gd name="connsiteY20-336" fmla="*/ 501796 h 981254"/>
                <a:gd name="connsiteX0-337" fmla="*/ 0 w 3124022"/>
                <a:gd name="connsiteY0-338" fmla="*/ 501796 h 981254"/>
                <a:gd name="connsiteX1-339" fmla="*/ 95894 w 3124022"/>
                <a:gd name="connsiteY1-340" fmla="*/ 405902 h 981254"/>
                <a:gd name="connsiteX2-341" fmla="*/ 1823653 w 3124022"/>
                <a:gd name="connsiteY2-342" fmla="*/ 384214 h 981254"/>
                <a:gd name="connsiteX3-343" fmla="*/ 1579115 w 3124022"/>
                <a:gd name="connsiteY3-344" fmla="*/ 0 h 981254"/>
                <a:gd name="connsiteX4-345" fmla="*/ 2338110 w 3124022"/>
                <a:gd name="connsiteY4-346" fmla="*/ 414552 h 981254"/>
                <a:gd name="connsiteX5-347" fmla="*/ 3028128 w 3124022"/>
                <a:gd name="connsiteY5-348" fmla="*/ 405902 h 981254"/>
                <a:gd name="connsiteX6-349" fmla="*/ 3124022 w 3124022"/>
                <a:gd name="connsiteY6-350" fmla="*/ 501796 h 981254"/>
                <a:gd name="connsiteX7-351" fmla="*/ 3124022 w 3124022"/>
                <a:gd name="connsiteY7-352" fmla="*/ 501794 h 981254"/>
                <a:gd name="connsiteX8-353" fmla="*/ 3124022 w 3124022"/>
                <a:gd name="connsiteY8-354" fmla="*/ 501794 h 981254"/>
                <a:gd name="connsiteX9-355" fmla="*/ 3124022 w 3124022"/>
                <a:gd name="connsiteY9-356" fmla="*/ 645632 h 981254"/>
                <a:gd name="connsiteX10-357" fmla="*/ 3124022 w 3124022"/>
                <a:gd name="connsiteY10-358" fmla="*/ 885360 h 981254"/>
                <a:gd name="connsiteX11-359" fmla="*/ 3028128 w 3124022"/>
                <a:gd name="connsiteY11-360" fmla="*/ 981254 h 981254"/>
                <a:gd name="connsiteX12-361" fmla="*/ 2603352 w 3124022"/>
                <a:gd name="connsiteY12-362" fmla="*/ 981254 h 981254"/>
                <a:gd name="connsiteX13-363" fmla="*/ 1822346 w 3124022"/>
                <a:gd name="connsiteY13-364" fmla="*/ 981254 h 981254"/>
                <a:gd name="connsiteX14-365" fmla="*/ 1822346 w 3124022"/>
                <a:gd name="connsiteY14-366" fmla="*/ 981254 h 981254"/>
                <a:gd name="connsiteX15-367" fmla="*/ 95894 w 3124022"/>
                <a:gd name="connsiteY15-368" fmla="*/ 981254 h 981254"/>
                <a:gd name="connsiteX16-369" fmla="*/ 0 w 3124022"/>
                <a:gd name="connsiteY16-370" fmla="*/ 885360 h 981254"/>
                <a:gd name="connsiteX17-371" fmla="*/ 0 w 3124022"/>
                <a:gd name="connsiteY17-372" fmla="*/ 645632 h 981254"/>
                <a:gd name="connsiteX18-373" fmla="*/ 0 w 3124022"/>
                <a:gd name="connsiteY18-374" fmla="*/ 501794 h 981254"/>
                <a:gd name="connsiteX19-375" fmla="*/ 0 w 3124022"/>
                <a:gd name="connsiteY19-376" fmla="*/ 501794 h 981254"/>
                <a:gd name="connsiteX20-377" fmla="*/ 0 w 3124022"/>
                <a:gd name="connsiteY20-378" fmla="*/ 501796 h 981254"/>
                <a:gd name="connsiteX0-379" fmla="*/ 0 w 3124022"/>
                <a:gd name="connsiteY0-380" fmla="*/ 473593 h 953051"/>
                <a:gd name="connsiteX1-381" fmla="*/ 95894 w 3124022"/>
                <a:gd name="connsiteY1-382" fmla="*/ 377699 h 953051"/>
                <a:gd name="connsiteX2-383" fmla="*/ 1823653 w 3124022"/>
                <a:gd name="connsiteY2-384" fmla="*/ 356011 h 953051"/>
                <a:gd name="connsiteX3-385" fmla="*/ 1505899 w 3124022"/>
                <a:gd name="connsiteY3-386" fmla="*/ 0 h 953051"/>
                <a:gd name="connsiteX4-387" fmla="*/ 2338110 w 3124022"/>
                <a:gd name="connsiteY4-388" fmla="*/ 386349 h 953051"/>
                <a:gd name="connsiteX5-389" fmla="*/ 3028128 w 3124022"/>
                <a:gd name="connsiteY5-390" fmla="*/ 377699 h 953051"/>
                <a:gd name="connsiteX6-391" fmla="*/ 3124022 w 3124022"/>
                <a:gd name="connsiteY6-392" fmla="*/ 473593 h 953051"/>
                <a:gd name="connsiteX7-393" fmla="*/ 3124022 w 3124022"/>
                <a:gd name="connsiteY7-394" fmla="*/ 473591 h 953051"/>
                <a:gd name="connsiteX8-395" fmla="*/ 3124022 w 3124022"/>
                <a:gd name="connsiteY8-396" fmla="*/ 473591 h 953051"/>
                <a:gd name="connsiteX9-397" fmla="*/ 3124022 w 3124022"/>
                <a:gd name="connsiteY9-398" fmla="*/ 617429 h 953051"/>
                <a:gd name="connsiteX10-399" fmla="*/ 3124022 w 3124022"/>
                <a:gd name="connsiteY10-400" fmla="*/ 857157 h 953051"/>
                <a:gd name="connsiteX11-401" fmla="*/ 3028128 w 3124022"/>
                <a:gd name="connsiteY11-402" fmla="*/ 953051 h 953051"/>
                <a:gd name="connsiteX12-403" fmla="*/ 2603352 w 3124022"/>
                <a:gd name="connsiteY12-404" fmla="*/ 953051 h 953051"/>
                <a:gd name="connsiteX13-405" fmla="*/ 1822346 w 3124022"/>
                <a:gd name="connsiteY13-406" fmla="*/ 953051 h 953051"/>
                <a:gd name="connsiteX14-407" fmla="*/ 1822346 w 3124022"/>
                <a:gd name="connsiteY14-408" fmla="*/ 953051 h 953051"/>
                <a:gd name="connsiteX15-409" fmla="*/ 95894 w 3124022"/>
                <a:gd name="connsiteY15-410" fmla="*/ 953051 h 953051"/>
                <a:gd name="connsiteX16-411" fmla="*/ 0 w 3124022"/>
                <a:gd name="connsiteY16-412" fmla="*/ 857157 h 953051"/>
                <a:gd name="connsiteX17-413" fmla="*/ 0 w 3124022"/>
                <a:gd name="connsiteY17-414" fmla="*/ 617429 h 953051"/>
                <a:gd name="connsiteX18-415" fmla="*/ 0 w 3124022"/>
                <a:gd name="connsiteY18-416" fmla="*/ 473591 h 953051"/>
                <a:gd name="connsiteX19-417" fmla="*/ 0 w 3124022"/>
                <a:gd name="connsiteY19-418" fmla="*/ 473591 h 953051"/>
                <a:gd name="connsiteX20-419" fmla="*/ 0 w 3124022"/>
                <a:gd name="connsiteY20-420" fmla="*/ 473593 h 953051"/>
                <a:gd name="connsiteX0-421" fmla="*/ 0 w 3124022"/>
                <a:gd name="connsiteY0-422" fmla="*/ 473593 h 953051"/>
                <a:gd name="connsiteX1-423" fmla="*/ 95894 w 3124022"/>
                <a:gd name="connsiteY1-424" fmla="*/ 377699 h 953051"/>
                <a:gd name="connsiteX2-425" fmla="*/ 1718624 w 3124022"/>
                <a:gd name="connsiteY2-426" fmla="*/ 374813 h 953051"/>
                <a:gd name="connsiteX3-427" fmla="*/ 1505899 w 3124022"/>
                <a:gd name="connsiteY3-428" fmla="*/ 0 h 953051"/>
                <a:gd name="connsiteX4-429" fmla="*/ 2338110 w 3124022"/>
                <a:gd name="connsiteY4-430" fmla="*/ 386349 h 953051"/>
                <a:gd name="connsiteX5-431" fmla="*/ 3028128 w 3124022"/>
                <a:gd name="connsiteY5-432" fmla="*/ 377699 h 953051"/>
                <a:gd name="connsiteX6-433" fmla="*/ 3124022 w 3124022"/>
                <a:gd name="connsiteY6-434" fmla="*/ 473593 h 953051"/>
                <a:gd name="connsiteX7-435" fmla="*/ 3124022 w 3124022"/>
                <a:gd name="connsiteY7-436" fmla="*/ 473591 h 953051"/>
                <a:gd name="connsiteX8-437" fmla="*/ 3124022 w 3124022"/>
                <a:gd name="connsiteY8-438" fmla="*/ 473591 h 953051"/>
                <a:gd name="connsiteX9-439" fmla="*/ 3124022 w 3124022"/>
                <a:gd name="connsiteY9-440" fmla="*/ 617429 h 953051"/>
                <a:gd name="connsiteX10-441" fmla="*/ 3124022 w 3124022"/>
                <a:gd name="connsiteY10-442" fmla="*/ 857157 h 953051"/>
                <a:gd name="connsiteX11-443" fmla="*/ 3028128 w 3124022"/>
                <a:gd name="connsiteY11-444" fmla="*/ 953051 h 953051"/>
                <a:gd name="connsiteX12-445" fmla="*/ 2603352 w 3124022"/>
                <a:gd name="connsiteY12-446" fmla="*/ 953051 h 953051"/>
                <a:gd name="connsiteX13-447" fmla="*/ 1822346 w 3124022"/>
                <a:gd name="connsiteY13-448" fmla="*/ 953051 h 953051"/>
                <a:gd name="connsiteX14-449" fmla="*/ 1822346 w 3124022"/>
                <a:gd name="connsiteY14-450" fmla="*/ 953051 h 953051"/>
                <a:gd name="connsiteX15-451" fmla="*/ 95894 w 3124022"/>
                <a:gd name="connsiteY15-452" fmla="*/ 953051 h 953051"/>
                <a:gd name="connsiteX16-453" fmla="*/ 0 w 3124022"/>
                <a:gd name="connsiteY16-454" fmla="*/ 857157 h 953051"/>
                <a:gd name="connsiteX17-455" fmla="*/ 0 w 3124022"/>
                <a:gd name="connsiteY17-456" fmla="*/ 617429 h 953051"/>
                <a:gd name="connsiteX18-457" fmla="*/ 0 w 3124022"/>
                <a:gd name="connsiteY18-458" fmla="*/ 473591 h 953051"/>
                <a:gd name="connsiteX19-459" fmla="*/ 0 w 3124022"/>
                <a:gd name="connsiteY19-460" fmla="*/ 473591 h 953051"/>
                <a:gd name="connsiteX20-461" fmla="*/ 0 w 3124022"/>
                <a:gd name="connsiteY20-462" fmla="*/ 473593 h 953051"/>
                <a:gd name="connsiteX0-463" fmla="*/ 0 w 3124022"/>
                <a:gd name="connsiteY0-464" fmla="*/ 473593 h 953051"/>
                <a:gd name="connsiteX1-465" fmla="*/ 95894 w 3124022"/>
                <a:gd name="connsiteY1-466" fmla="*/ 377699 h 953051"/>
                <a:gd name="connsiteX2-467" fmla="*/ 1718624 w 3124022"/>
                <a:gd name="connsiteY2-468" fmla="*/ 374813 h 953051"/>
                <a:gd name="connsiteX3-469" fmla="*/ 1505899 w 3124022"/>
                <a:gd name="connsiteY3-470" fmla="*/ 0 h 953051"/>
                <a:gd name="connsiteX4-471" fmla="*/ 2075536 w 3124022"/>
                <a:gd name="connsiteY4-472" fmla="*/ 376948 h 953051"/>
                <a:gd name="connsiteX5-473" fmla="*/ 3028128 w 3124022"/>
                <a:gd name="connsiteY5-474" fmla="*/ 377699 h 953051"/>
                <a:gd name="connsiteX6-475" fmla="*/ 3124022 w 3124022"/>
                <a:gd name="connsiteY6-476" fmla="*/ 473593 h 953051"/>
                <a:gd name="connsiteX7-477" fmla="*/ 3124022 w 3124022"/>
                <a:gd name="connsiteY7-478" fmla="*/ 473591 h 953051"/>
                <a:gd name="connsiteX8-479" fmla="*/ 3124022 w 3124022"/>
                <a:gd name="connsiteY8-480" fmla="*/ 473591 h 953051"/>
                <a:gd name="connsiteX9-481" fmla="*/ 3124022 w 3124022"/>
                <a:gd name="connsiteY9-482" fmla="*/ 617429 h 953051"/>
                <a:gd name="connsiteX10-483" fmla="*/ 3124022 w 3124022"/>
                <a:gd name="connsiteY10-484" fmla="*/ 857157 h 953051"/>
                <a:gd name="connsiteX11-485" fmla="*/ 3028128 w 3124022"/>
                <a:gd name="connsiteY11-486" fmla="*/ 953051 h 953051"/>
                <a:gd name="connsiteX12-487" fmla="*/ 2603352 w 3124022"/>
                <a:gd name="connsiteY12-488" fmla="*/ 953051 h 953051"/>
                <a:gd name="connsiteX13-489" fmla="*/ 1822346 w 3124022"/>
                <a:gd name="connsiteY13-490" fmla="*/ 953051 h 953051"/>
                <a:gd name="connsiteX14-491" fmla="*/ 1822346 w 3124022"/>
                <a:gd name="connsiteY14-492" fmla="*/ 953051 h 953051"/>
                <a:gd name="connsiteX15-493" fmla="*/ 95894 w 3124022"/>
                <a:gd name="connsiteY15-494" fmla="*/ 953051 h 953051"/>
                <a:gd name="connsiteX16-495" fmla="*/ 0 w 3124022"/>
                <a:gd name="connsiteY16-496" fmla="*/ 857157 h 953051"/>
                <a:gd name="connsiteX17-497" fmla="*/ 0 w 3124022"/>
                <a:gd name="connsiteY17-498" fmla="*/ 617429 h 953051"/>
                <a:gd name="connsiteX18-499" fmla="*/ 0 w 3124022"/>
                <a:gd name="connsiteY18-500" fmla="*/ 473591 h 953051"/>
                <a:gd name="connsiteX19-501" fmla="*/ 0 w 3124022"/>
                <a:gd name="connsiteY19-502" fmla="*/ 473591 h 953051"/>
                <a:gd name="connsiteX20-503" fmla="*/ 0 w 3124022"/>
                <a:gd name="connsiteY20-504" fmla="*/ 473593 h 9530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3124022" h="953051">
                  <a:moveTo>
                    <a:pt x="0" y="473593"/>
                  </a:moveTo>
                  <a:cubicBezTo>
                    <a:pt x="0" y="420632"/>
                    <a:pt x="42933" y="377699"/>
                    <a:pt x="95894" y="377699"/>
                  </a:cubicBezTo>
                  <a:lnTo>
                    <a:pt x="1718624" y="374813"/>
                  </a:lnTo>
                  <a:lnTo>
                    <a:pt x="1505899" y="0"/>
                  </a:lnTo>
                  <a:lnTo>
                    <a:pt x="2075536" y="376948"/>
                  </a:lnTo>
                  <a:lnTo>
                    <a:pt x="3028128" y="377699"/>
                  </a:lnTo>
                  <a:cubicBezTo>
                    <a:pt x="3081089" y="377699"/>
                    <a:pt x="3124022" y="420632"/>
                    <a:pt x="3124022" y="473593"/>
                  </a:cubicBezTo>
                  <a:lnTo>
                    <a:pt x="3124022" y="473591"/>
                  </a:lnTo>
                  <a:lnTo>
                    <a:pt x="3124022" y="473591"/>
                  </a:lnTo>
                  <a:lnTo>
                    <a:pt x="3124022" y="617429"/>
                  </a:lnTo>
                  <a:lnTo>
                    <a:pt x="3124022" y="857157"/>
                  </a:lnTo>
                  <a:cubicBezTo>
                    <a:pt x="3124022" y="910118"/>
                    <a:pt x="3081089" y="953051"/>
                    <a:pt x="3028128" y="953051"/>
                  </a:cubicBezTo>
                  <a:lnTo>
                    <a:pt x="2603352" y="953051"/>
                  </a:lnTo>
                  <a:lnTo>
                    <a:pt x="1822346" y="953051"/>
                  </a:lnTo>
                  <a:lnTo>
                    <a:pt x="1822346" y="953051"/>
                  </a:lnTo>
                  <a:lnTo>
                    <a:pt x="95894" y="953051"/>
                  </a:lnTo>
                  <a:cubicBezTo>
                    <a:pt x="42933" y="953051"/>
                    <a:pt x="0" y="910118"/>
                    <a:pt x="0" y="857157"/>
                  </a:cubicBezTo>
                  <a:lnTo>
                    <a:pt x="0" y="617429"/>
                  </a:lnTo>
                  <a:lnTo>
                    <a:pt x="0" y="473591"/>
                  </a:lnTo>
                  <a:lnTo>
                    <a:pt x="0" y="473591"/>
                  </a:lnTo>
                  <a:lnTo>
                    <a:pt x="0" y="473593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 w="127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79004" y="1151303"/>
              <a:ext cx="1958777" cy="7025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 b="0" i="0">
                  <a:effectLst/>
                  <a:latin typeface="Comic Sans MS" panose="030F0702030302020204" pitchFamily="66" charset="0"/>
                </a:rPr>
                <a:t>What did they do there?</a:t>
              </a:r>
              <a:endParaRPr lang="en-US" sz="28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522585" y="836550"/>
            <a:ext cx="2096430" cy="1258949"/>
            <a:chOff x="5522585" y="836550"/>
            <a:chExt cx="2096430" cy="1258949"/>
          </a:xfrm>
        </p:grpSpPr>
        <p:sp>
          <p:nvSpPr>
            <p:cNvPr id="15" name="Speech Bubble: Rectangle with Corners Rounded 1"/>
            <p:cNvSpPr/>
            <p:nvPr/>
          </p:nvSpPr>
          <p:spPr>
            <a:xfrm flipH="1" flipV="1">
              <a:off x="5579548" y="836550"/>
              <a:ext cx="1858292" cy="1258949"/>
            </a:xfrm>
            <a:custGeom>
              <a:avLst/>
              <a:gdLst>
                <a:gd name="connsiteX0" fmla="*/ 0 w 3124022"/>
                <a:gd name="connsiteY0" fmla="*/ 95894 h 575352"/>
                <a:gd name="connsiteX1" fmla="*/ 95894 w 3124022"/>
                <a:gd name="connsiteY1" fmla="*/ 0 h 575352"/>
                <a:gd name="connsiteX2" fmla="*/ 1822346 w 3124022"/>
                <a:gd name="connsiteY2" fmla="*/ 0 h 575352"/>
                <a:gd name="connsiteX3" fmla="*/ 1600436 w 3124022"/>
                <a:gd name="connsiteY3" fmla="*/ -163095 h 575352"/>
                <a:gd name="connsiteX4" fmla="*/ 2603352 w 3124022"/>
                <a:gd name="connsiteY4" fmla="*/ 0 h 575352"/>
                <a:gd name="connsiteX5" fmla="*/ 3028128 w 3124022"/>
                <a:gd name="connsiteY5" fmla="*/ 0 h 575352"/>
                <a:gd name="connsiteX6" fmla="*/ 3124022 w 3124022"/>
                <a:gd name="connsiteY6" fmla="*/ 95894 h 575352"/>
                <a:gd name="connsiteX7" fmla="*/ 3124022 w 3124022"/>
                <a:gd name="connsiteY7" fmla="*/ 95892 h 575352"/>
                <a:gd name="connsiteX8" fmla="*/ 3124022 w 3124022"/>
                <a:gd name="connsiteY8" fmla="*/ 95892 h 575352"/>
                <a:gd name="connsiteX9" fmla="*/ 3124022 w 3124022"/>
                <a:gd name="connsiteY9" fmla="*/ 239730 h 575352"/>
                <a:gd name="connsiteX10" fmla="*/ 3124022 w 3124022"/>
                <a:gd name="connsiteY10" fmla="*/ 479458 h 575352"/>
                <a:gd name="connsiteX11" fmla="*/ 3028128 w 3124022"/>
                <a:gd name="connsiteY11" fmla="*/ 575352 h 575352"/>
                <a:gd name="connsiteX12" fmla="*/ 2603352 w 3124022"/>
                <a:gd name="connsiteY12" fmla="*/ 575352 h 575352"/>
                <a:gd name="connsiteX13" fmla="*/ 1822346 w 3124022"/>
                <a:gd name="connsiteY13" fmla="*/ 575352 h 575352"/>
                <a:gd name="connsiteX14" fmla="*/ 1822346 w 3124022"/>
                <a:gd name="connsiteY14" fmla="*/ 575352 h 575352"/>
                <a:gd name="connsiteX15" fmla="*/ 95894 w 3124022"/>
                <a:gd name="connsiteY15" fmla="*/ 575352 h 575352"/>
                <a:gd name="connsiteX16" fmla="*/ 0 w 3124022"/>
                <a:gd name="connsiteY16" fmla="*/ 479458 h 575352"/>
                <a:gd name="connsiteX17" fmla="*/ 0 w 3124022"/>
                <a:gd name="connsiteY17" fmla="*/ 239730 h 575352"/>
                <a:gd name="connsiteX18" fmla="*/ 0 w 3124022"/>
                <a:gd name="connsiteY18" fmla="*/ 95892 h 575352"/>
                <a:gd name="connsiteX19" fmla="*/ 0 w 3124022"/>
                <a:gd name="connsiteY19" fmla="*/ 95892 h 575352"/>
                <a:gd name="connsiteX20" fmla="*/ 0 w 3124022"/>
                <a:gd name="connsiteY20" fmla="*/ 95894 h 575352"/>
                <a:gd name="connsiteX0-1" fmla="*/ 0 w 3124022"/>
                <a:gd name="connsiteY0-2" fmla="*/ 340012 h 819470"/>
                <a:gd name="connsiteX1-3" fmla="*/ 95894 w 3124022"/>
                <a:gd name="connsiteY1-4" fmla="*/ 244118 h 819470"/>
                <a:gd name="connsiteX2-5" fmla="*/ 1822346 w 3124022"/>
                <a:gd name="connsiteY2-6" fmla="*/ 244118 h 819470"/>
                <a:gd name="connsiteX3-7" fmla="*/ 1218471 w 3124022"/>
                <a:gd name="connsiteY3-8" fmla="*/ 0 h 819470"/>
                <a:gd name="connsiteX4-9" fmla="*/ 2603352 w 3124022"/>
                <a:gd name="connsiteY4-10" fmla="*/ 244118 h 819470"/>
                <a:gd name="connsiteX5-11" fmla="*/ 3028128 w 3124022"/>
                <a:gd name="connsiteY5-12" fmla="*/ 244118 h 819470"/>
                <a:gd name="connsiteX6-13" fmla="*/ 3124022 w 3124022"/>
                <a:gd name="connsiteY6-14" fmla="*/ 340012 h 819470"/>
                <a:gd name="connsiteX7-15" fmla="*/ 3124022 w 3124022"/>
                <a:gd name="connsiteY7-16" fmla="*/ 340010 h 819470"/>
                <a:gd name="connsiteX8-17" fmla="*/ 3124022 w 3124022"/>
                <a:gd name="connsiteY8-18" fmla="*/ 340010 h 819470"/>
                <a:gd name="connsiteX9-19" fmla="*/ 3124022 w 3124022"/>
                <a:gd name="connsiteY9-20" fmla="*/ 483848 h 819470"/>
                <a:gd name="connsiteX10-21" fmla="*/ 3124022 w 3124022"/>
                <a:gd name="connsiteY10-22" fmla="*/ 723576 h 819470"/>
                <a:gd name="connsiteX11-23" fmla="*/ 3028128 w 3124022"/>
                <a:gd name="connsiteY11-24" fmla="*/ 819470 h 819470"/>
                <a:gd name="connsiteX12-25" fmla="*/ 2603352 w 3124022"/>
                <a:gd name="connsiteY12-26" fmla="*/ 819470 h 819470"/>
                <a:gd name="connsiteX13-27" fmla="*/ 1822346 w 3124022"/>
                <a:gd name="connsiteY13-28" fmla="*/ 819470 h 819470"/>
                <a:gd name="connsiteX14-29" fmla="*/ 1822346 w 3124022"/>
                <a:gd name="connsiteY14-30" fmla="*/ 819470 h 819470"/>
                <a:gd name="connsiteX15-31" fmla="*/ 95894 w 3124022"/>
                <a:gd name="connsiteY15-32" fmla="*/ 819470 h 819470"/>
                <a:gd name="connsiteX16-33" fmla="*/ 0 w 3124022"/>
                <a:gd name="connsiteY16-34" fmla="*/ 723576 h 819470"/>
                <a:gd name="connsiteX17-35" fmla="*/ 0 w 3124022"/>
                <a:gd name="connsiteY17-36" fmla="*/ 483848 h 819470"/>
                <a:gd name="connsiteX18-37" fmla="*/ 0 w 3124022"/>
                <a:gd name="connsiteY18-38" fmla="*/ 340010 h 819470"/>
                <a:gd name="connsiteX19-39" fmla="*/ 0 w 3124022"/>
                <a:gd name="connsiteY19-40" fmla="*/ 340010 h 819470"/>
                <a:gd name="connsiteX20-41" fmla="*/ 0 w 3124022"/>
                <a:gd name="connsiteY20-42" fmla="*/ 340012 h 819470"/>
                <a:gd name="connsiteX0-43" fmla="*/ 0 w 3124022"/>
                <a:gd name="connsiteY0-44" fmla="*/ 340012 h 819470"/>
                <a:gd name="connsiteX1-45" fmla="*/ 95894 w 3124022"/>
                <a:gd name="connsiteY1-46" fmla="*/ 244118 h 819470"/>
                <a:gd name="connsiteX2-47" fmla="*/ 1451956 w 3124022"/>
                <a:gd name="connsiteY2-48" fmla="*/ 232543 h 819470"/>
                <a:gd name="connsiteX3-49" fmla="*/ 1218471 w 3124022"/>
                <a:gd name="connsiteY3-50" fmla="*/ 0 h 819470"/>
                <a:gd name="connsiteX4-51" fmla="*/ 2603352 w 3124022"/>
                <a:gd name="connsiteY4-52" fmla="*/ 244118 h 819470"/>
                <a:gd name="connsiteX5-53" fmla="*/ 3028128 w 3124022"/>
                <a:gd name="connsiteY5-54" fmla="*/ 244118 h 819470"/>
                <a:gd name="connsiteX6-55" fmla="*/ 3124022 w 3124022"/>
                <a:gd name="connsiteY6-56" fmla="*/ 340012 h 819470"/>
                <a:gd name="connsiteX7-57" fmla="*/ 3124022 w 3124022"/>
                <a:gd name="connsiteY7-58" fmla="*/ 340010 h 819470"/>
                <a:gd name="connsiteX8-59" fmla="*/ 3124022 w 3124022"/>
                <a:gd name="connsiteY8-60" fmla="*/ 340010 h 819470"/>
                <a:gd name="connsiteX9-61" fmla="*/ 3124022 w 3124022"/>
                <a:gd name="connsiteY9-62" fmla="*/ 483848 h 819470"/>
                <a:gd name="connsiteX10-63" fmla="*/ 3124022 w 3124022"/>
                <a:gd name="connsiteY10-64" fmla="*/ 723576 h 819470"/>
                <a:gd name="connsiteX11-65" fmla="*/ 3028128 w 3124022"/>
                <a:gd name="connsiteY11-66" fmla="*/ 819470 h 819470"/>
                <a:gd name="connsiteX12-67" fmla="*/ 2603352 w 3124022"/>
                <a:gd name="connsiteY12-68" fmla="*/ 819470 h 819470"/>
                <a:gd name="connsiteX13-69" fmla="*/ 1822346 w 3124022"/>
                <a:gd name="connsiteY13-70" fmla="*/ 819470 h 819470"/>
                <a:gd name="connsiteX14-71" fmla="*/ 1822346 w 3124022"/>
                <a:gd name="connsiteY14-72" fmla="*/ 819470 h 819470"/>
                <a:gd name="connsiteX15-73" fmla="*/ 95894 w 3124022"/>
                <a:gd name="connsiteY15-74" fmla="*/ 819470 h 819470"/>
                <a:gd name="connsiteX16-75" fmla="*/ 0 w 3124022"/>
                <a:gd name="connsiteY16-76" fmla="*/ 723576 h 819470"/>
                <a:gd name="connsiteX17-77" fmla="*/ 0 w 3124022"/>
                <a:gd name="connsiteY17-78" fmla="*/ 483848 h 819470"/>
                <a:gd name="connsiteX18-79" fmla="*/ 0 w 3124022"/>
                <a:gd name="connsiteY18-80" fmla="*/ 340010 h 819470"/>
                <a:gd name="connsiteX19-81" fmla="*/ 0 w 3124022"/>
                <a:gd name="connsiteY19-82" fmla="*/ 340010 h 819470"/>
                <a:gd name="connsiteX20-83" fmla="*/ 0 w 3124022"/>
                <a:gd name="connsiteY20-84" fmla="*/ 340012 h 819470"/>
                <a:gd name="connsiteX0-85" fmla="*/ 0 w 3124022"/>
                <a:gd name="connsiteY0-86" fmla="*/ 340012 h 819470"/>
                <a:gd name="connsiteX1-87" fmla="*/ 95894 w 3124022"/>
                <a:gd name="connsiteY1-88" fmla="*/ 244118 h 819470"/>
                <a:gd name="connsiteX2-89" fmla="*/ 1451956 w 3124022"/>
                <a:gd name="connsiteY2-90" fmla="*/ 232543 h 819470"/>
                <a:gd name="connsiteX3-91" fmla="*/ 1218471 w 3124022"/>
                <a:gd name="connsiteY3-92" fmla="*/ 0 h 819470"/>
                <a:gd name="connsiteX4-93" fmla="*/ 1688952 w 3124022"/>
                <a:gd name="connsiteY4-94" fmla="*/ 232544 h 819470"/>
                <a:gd name="connsiteX5-95" fmla="*/ 3028128 w 3124022"/>
                <a:gd name="connsiteY5-96" fmla="*/ 244118 h 819470"/>
                <a:gd name="connsiteX6-97" fmla="*/ 3124022 w 3124022"/>
                <a:gd name="connsiteY6-98" fmla="*/ 340012 h 819470"/>
                <a:gd name="connsiteX7-99" fmla="*/ 3124022 w 3124022"/>
                <a:gd name="connsiteY7-100" fmla="*/ 340010 h 819470"/>
                <a:gd name="connsiteX8-101" fmla="*/ 3124022 w 3124022"/>
                <a:gd name="connsiteY8-102" fmla="*/ 340010 h 819470"/>
                <a:gd name="connsiteX9-103" fmla="*/ 3124022 w 3124022"/>
                <a:gd name="connsiteY9-104" fmla="*/ 483848 h 819470"/>
                <a:gd name="connsiteX10-105" fmla="*/ 3124022 w 3124022"/>
                <a:gd name="connsiteY10-106" fmla="*/ 723576 h 819470"/>
                <a:gd name="connsiteX11-107" fmla="*/ 3028128 w 3124022"/>
                <a:gd name="connsiteY11-108" fmla="*/ 819470 h 819470"/>
                <a:gd name="connsiteX12-109" fmla="*/ 2603352 w 3124022"/>
                <a:gd name="connsiteY12-110" fmla="*/ 819470 h 819470"/>
                <a:gd name="connsiteX13-111" fmla="*/ 1822346 w 3124022"/>
                <a:gd name="connsiteY13-112" fmla="*/ 819470 h 819470"/>
                <a:gd name="connsiteX14-113" fmla="*/ 1822346 w 3124022"/>
                <a:gd name="connsiteY14-114" fmla="*/ 819470 h 819470"/>
                <a:gd name="connsiteX15-115" fmla="*/ 95894 w 3124022"/>
                <a:gd name="connsiteY15-116" fmla="*/ 819470 h 819470"/>
                <a:gd name="connsiteX16-117" fmla="*/ 0 w 3124022"/>
                <a:gd name="connsiteY16-118" fmla="*/ 723576 h 819470"/>
                <a:gd name="connsiteX17-119" fmla="*/ 0 w 3124022"/>
                <a:gd name="connsiteY17-120" fmla="*/ 483848 h 819470"/>
                <a:gd name="connsiteX18-121" fmla="*/ 0 w 3124022"/>
                <a:gd name="connsiteY18-122" fmla="*/ 340010 h 819470"/>
                <a:gd name="connsiteX19-123" fmla="*/ 0 w 3124022"/>
                <a:gd name="connsiteY19-124" fmla="*/ 340010 h 819470"/>
                <a:gd name="connsiteX20-125" fmla="*/ 0 w 3124022"/>
                <a:gd name="connsiteY20-126" fmla="*/ 340012 h 819470"/>
                <a:gd name="connsiteX0-127" fmla="*/ 0 w 3124022"/>
                <a:gd name="connsiteY0-128" fmla="*/ 340012 h 819470"/>
                <a:gd name="connsiteX1-129" fmla="*/ 95894 w 3124022"/>
                <a:gd name="connsiteY1-130" fmla="*/ 244118 h 819470"/>
                <a:gd name="connsiteX2-131" fmla="*/ 1391967 w 3124022"/>
                <a:gd name="connsiteY2-132" fmla="*/ 222430 h 819470"/>
                <a:gd name="connsiteX3-133" fmla="*/ 1218471 w 3124022"/>
                <a:gd name="connsiteY3-134" fmla="*/ 0 h 819470"/>
                <a:gd name="connsiteX4-135" fmla="*/ 1688952 w 3124022"/>
                <a:gd name="connsiteY4-136" fmla="*/ 232544 h 819470"/>
                <a:gd name="connsiteX5-137" fmla="*/ 3028128 w 3124022"/>
                <a:gd name="connsiteY5-138" fmla="*/ 244118 h 819470"/>
                <a:gd name="connsiteX6-139" fmla="*/ 3124022 w 3124022"/>
                <a:gd name="connsiteY6-140" fmla="*/ 340012 h 819470"/>
                <a:gd name="connsiteX7-141" fmla="*/ 3124022 w 3124022"/>
                <a:gd name="connsiteY7-142" fmla="*/ 340010 h 819470"/>
                <a:gd name="connsiteX8-143" fmla="*/ 3124022 w 3124022"/>
                <a:gd name="connsiteY8-144" fmla="*/ 340010 h 819470"/>
                <a:gd name="connsiteX9-145" fmla="*/ 3124022 w 3124022"/>
                <a:gd name="connsiteY9-146" fmla="*/ 483848 h 819470"/>
                <a:gd name="connsiteX10-147" fmla="*/ 3124022 w 3124022"/>
                <a:gd name="connsiteY10-148" fmla="*/ 723576 h 819470"/>
                <a:gd name="connsiteX11-149" fmla="*/ 3028128 w 3124022"/>
                <a:gd name="connsiteY11-150" fmla="*/ 819470 h 819470"/>
                <a:gd name="connsiteX12-151" fmla="*/ 2603352 w 3124022"/>
                <a:gd name="connsiteY12-152" fmla="*/ 819470 h 819470"/>
                <a:gd name="connsiteX13-153" fmla="*/ 1822346 w 3124022"/>
                <a:gd name="connsiteY13-154" fmla="*/ 819470 h 819470"/>
                <a:gd name="connsiteX14-155" fmla="*/ 1822346 w 3124022"/>
                <a:gd name="connsiteY14-156" fmla="*/ 819470 h 819470"/>
                <a:gd name="connsiteX15-157" fmla="*/ 95894 w 3124022"/>
                <a:gd name="connsiteY15-158" fmla="*/ 819470 h 819470"/>
                <a:gd name="connsiteX16-159" fmla="*/ 0 w 3124022"/>
                <a:gd name="connsiteY16-160" fmla="*/ 723576 h 819470"/>
                <a:gd name="connsiteX17-161" fmla="*/ 0 w 3124022"/>
                <a:gd name="connsiteY17-162" fmla="*/ 483848 h 819470"/>
                <a:gd name="connsiteX18-163" fmla="*/ 0 w 3124022"/>
                <a:gd name="connsiteY18-164" fmla="*/ 340010 h 819470"/>
                <a:gd name="connsiteX19-165" fmla="*/ 0 w 3124022"/>
                <a:gd name="connsiteY19-166" fmla="*/ 340010 h 819470"/>
                <a:gd name="connsiteX20-167" fmla="*/ 0 w 3124022"/>
                <a:gd name="connsiteY20-168" fmla="*/ 340012 h 819470"/>
                <a:gd name="connsiteX0-169" fmla="*/ 0 w 3124022"/>
                <a:gd name="connsiteY0-170" fmla="*/ 340012 h 819470"/>
                <a:gd name="connsiteX1-171" fmla="*/ 95894 w 3124022"/>
                <a:gd name="connsiteY1-172" fmla="*/ 244118 h 819470"/>
                <a:gd name="connsiteX2-173" fmla="*/ 1391967 w 3124022"/>
                <a:gd name="connsiteY2-174" fmla="*/ 222430 h 819470"/>
                <a:gd name="connsiteX3-175" fmla="*/ 1218471 w 3124022"/>
                <a:gd name="connsiteY3-176" fmla="*/ 0 h 819470"/>
                <a:gd name="connsiteX4-177" fmla="*/ 2320078 w 3124022"/>
                <a:gd name="connsiteY4-178" fmla="*/ 272990 h 819470"/>
                <a:gd name="connsiteX5-179" fmla="*/ 3028128 w 3124022"/>
                <a:gd name="connsiteY5-180" fmla="*/ 244118 h 819470"/>
                <a:gd name="connsiteX6-181" fmla="*/ 3124022 w 3124022"/>
                <a:gd name="connsiteY6-182" fmla="*/ 340012 h 819470"/>
                <a:gd name="connsiteX7-183" fmla="*/ 3124022 w 3124022"/>
                <a:gd name="connsiteY7-184" fmla="*/ 340010 h 819470"/>
                <a:gd name="connsiteX8-185" fmla="*/ 3124022 w 3124022"/>
                <a:gd name="connsiteY8-186" fmla="*/ 340010 h 819470"/>
                <a:gd name="connsiteX9-187" fmla="*/ 3124022 w 3124022"/>
                <a:gd name="connsiteY9-188" fmla="*/ 483848 h 819470"/>
                <a:gd name="connsiteX10-189" fmla="*/ 3124022 w 3124022"/>
                <a:gd name="connsiteY10-190" fmla="*/ 723576 h 819470"/>
                <a:gd name="connsiteX11-191" fmla="*/ 3028128 w 3124022"/>
                <a:gd name="connsiteY11-192" fmla="*/ 819470 h 819470"/>
                <a:gd name="connsiteX12-193" fmla="*/ 2603352 w 3124022"/>
                <a:gd name="connsiteY12-194" fmla="*/ 819470 h 819470"/>
                <a:gd name="connsiteX13-195" fmla="*/ 1822346 w 3124022"/>
                <a:gd name="connsiteY13-196" fmla="*/ 819470 h 819470"/>
                <a:gd name="connsiteX14-197" fmla="*/ 1822346 w 3124022"/>
                <a:gd name="connsiteY14-198" fmla="*/ 819470 h 819470"/>
                <a:gd name="connsiteX15-199" fmla="*/ 95894 w 3124022"/>
                <a:gd name="connsiteY15-200" fmla="*/ 819470 h 819470"/>
                <a:gd name="connsiteX16-201" fmla="*/ 0 w 3124022"/>
                <a:gd name="connsiteY16-202" fmla="*/ 723576 h 819470"/>
                <a:gd name="connsiteX17-203" fmla="*/ 0 w 3124022"/>
                <a:gd name="connsiteY17-204" fmla="*/ 483848 h 819470"/>
                <a:gd name="connsiteX18-205" fmla="*/ 0 w 3124022"/>
                <a:gd name="connsiteY18-206" fmla="*/ 340010 h 819470"/>
                <a:gd name="connsiteX19-207" fmla="*/ 0 w 3124022"/>
                <a:gd name="connsiteY19-208" fmla="*/ 340010 h 819470"/>
                <a:gd name="connsiteX20-209" fmla="*/ 0 w 3124022"/>
                <a:gd name="connsiteY20-210" fmla="*/ 340012 h 819470"/>
                <a:gd name="connsiteX0-211" fmla="*/ 0 w 3124022"/>
                <a:gd name="connsiteY0-212" fmla="*/ 340012 h 819470"/>
                <a:gd name="connsiteX1-213" fmla="*/ 95894 w 3124022"/>
                <a:gd name="connsiteY1-214" fmla="*/ 244118 h 819470"/>
                <a:gd name="connsiteX2-215" fmla="*/ 1896869 w 3124022"/>
                <a:gd name="connsiteY2-216" fmla="*/ 222430 h 819470"/>
                <a:gd name="connsiteX3-217" fmla="*/ 1218471 w 3124022"/>
                <a:gd name="connsiteY3-218" fmla="*/ 0 h 819470"/>
                <a:gd name="connsiteX4-219" fmla="*/ 2320078 w 3124022"/>
                <a:gd name="connsiteY4-220" fmla="*/ 272990 h 819470"/>
                <a:gd name="connsiteX5-221" fmla="*/ 3028128 w 3124022"/>
                <a:gd name="connsiteY5-222" fmla="*/ 244118 h 819470"/>
                <a:gd name="connsiteX6-223" fmla="*/ 3124022 w 3124022"/>
                <a:gd name="connsiteY6-224" fmla="*/ 340012 h 819470"/>
                <a:gd name="connsiteX7-225" fmla="*/ 3124022 w 3124022"/>
                <a:gd name="connsiteY7-226" fmla="*/ 340010 h 819470"/>
                <a:gd name="connsiteX8-227" fmla="*/ 3124022 w 3124022"/>
                <a:gd name="connsiteY8-228" fmla="*/ 340010 h 819470"/>
                <a:gd name="connsiteX9-229" fmla="*/ 3124022 w 3124022"/>
                <a:gd name="connsiteY9-230" fmla="*/ 483848 h 819470"/>
                <a:gd name="connsiteX10-231" fmla="*/ 3124022 w 3124022"/>
                <a:gd name="connsiteY10-232" fmla="*/ 723576 h 819470"/>
                <a:gd name="connsiteX11-233" fmla="*/ 3028128 w 3124022"/>
                <a:gd name="connsiteY11-234" fmla="*/ 819470 h 819470"/>
                <a:gd name="connsiteX12-235" fmla="*/ 2603352 w 3124022"/>
                <a:gd name="connsiteY12-236" fmla="*/ 819470 h 819470"/>
                <a:gd name="connsiteX13-237" fmla="*/ 1822346 w 3124022"/>
                <a:gd name="connsiteY13-238" fmla="*/ 819470 h 819470"/>
                <a:gd name="connsiteX14-239" fmla="*/ 1822346 w 3124022"/>
                <a:gd name="connsiteY14-240" fmla="*/ 819470 h 819470"/>
                <a:gd name="connsiteX15-241" fmla="*/ 95894 w 3124022"/>
                <a:gd name="connsiteY15-242" fmla="*/ 819470 h 819470"/>
                <a:gd name="connsiteX16-243" fmla="*/ 0 w 3124022"/>
                <a:gd name="connsiteY16-244" fmla="*/ 723576 h 819470"/>
                <a:gd name="connsiteX17-245" fmla="*/ 0 w 3124022"/>
                <a:gd name="connsiteY17-246" fmla="*/ 483848 h 819470"/>
                <a:gd name="connsiteX18-247" fmla="*/ 0 w 3124022"/>
                <a:gd name="connsiteY18-248" fmla="*/ 340010 h 819470"/>
                <a:gd name="connsiteX19-249" fmla="*/ 0 w 3124022"/>
                <a:gd name="connsiteY19-250" fmla="*/ 340010 h 819470"/>
                <a:gd name="connsiteX20-251" fmla="*/ 0 w 3124022"/>
                <a:gd name="connsiteY20-252" fmla="*/ 340012 h 819470"/>
                <a:gd name="connsiteX0-253" fmla="*/ 0 w 3124022"/>
                <a:gd name="connsiteY0-254" fmla="*/ 340012 h 819470"/>
                <a:gd name="connsiteX1-255" fmla="*/ 95894 w 3124022"/>
                <a:gd name="connsiteY1-256" fmla="*/ 244118 h 819470"/>
                <a:gd name="connsiteX2-257" fmla="*/ 1896869 w 3124022"/>
                <a:gd name="connsiteY2-258" fmla="*/ 222430 h 819470"/>
                <a:gd name="connsiteX3-259" fmla="*/ 1218471 w 3124022"/>
                <a:gd name="connsiteY3-260" fmla="*/ 0 h 819470"/>
                <a:gd name="connsiteX4-261" fmla="*/ 2338110 w 3124022"/>
                <a:gd name="connsiteY4-262" fmla="*/ 252768 h 819470"/>
                <a:gd name="connsiteX5-263" fmla="*/ 3028128 w 3124022"/>
                <a:gd name="connsiteY5-264" fmla="*/ 244118 h 819470"/>
                <a:gd name="connsiteX6-265" fmla="*/ 3124022 w 3124022"/>
                <a:gd name="connsiteY6-266" fmla="*/ 340012 h 819470"/>
                <a:gd name="connsiteX7-267" fmla="*/ 3124022 w 3124022"/>
                <a:gd name="connsiteY7-268" fmla="*/ 340010 h 819470"/>
                <a:gd name="connsiteX8-269" fmla="*/ 3124022 w 3124022"/>
                <a:gd name="connsiteY8-270" fmla="*/ 340010 h 819470"/>
                <a:gd name="connsiteX9-271" fmla="*/ 3124022 w 3124022"/>
                <a:gd name="connsiteY9-272" fmla="*/ 483848 h 819470"/>
                <a:gd name="connsiteX10-273" fmla="*/ 3124022 w 3124022"/>
                <a:gd name="connsiteY10-274" fmla="*/ 723576 h 819470"/>
                <a:gd name="connsiteX11-275" fmla="*/ 3028128 w 3124022"/>
                <a:gd name="connsiteY11-276" fmla="*/ 819470 h 819470"/>
                <a:gd name="connsiteX12-277" fmla="*/ 2603352 w 3124022"/>
                <a:gd name="connsiteY12-278" fmla="*/ 819470 h 819470"/>
                <a:gd name="connsiteX13-279" fmla="*/ 1822346 w 3124022"/>
                <a:gd name="connsiteY13-280" fmla="*/ 819470 h 819470"/>
                <a:gd name="connsiteX14-281" fmla="*/ 1822346 w 3124022"/>
                <a:gd name="connsiteY14-282" fmla="*/ 819470 h 819470"/>
                <a:gd name="connsiteX15-283" fmla="*/ 95894 w 3124022"/>
                <a:gd name="connsiteY15-284" fmla="*/ 819470 h 819470"/>
                <a:gd name="connsiteX16-285" fmla="*/ 0 w 3124022"/>
                <a:gd name="connsiteY16-286" fmla="*/ 723576 h 819470"/>
                <a:gd name="connsiteX17-287" fmla="*/ 0 w 3124022"/>
                <a:gd name="connsiteY17-288" fmla="*/ 483848 h 819470"/>
                <a:gd name="connsiteX18-289" fmla="*/ 0 w 3124022"/>
                <a:gd name="connsiteY18-290" fmla="*/ 340010 h 819470"/>
                <a:gd name="connsiteX19-291" fmla="*/ 0 w 3124022"/>
                <a:gd name="connsiteY19-292" fmla="*/ 340010 h 819470"/>
                <a:gd name="connsiteX20-293" fmla="*/ 0 w 3124022"/>
                <a:gd name="connsiteY20-294" fmla="*/ 340012 h 819470"/>
                <a:gd name="connsiteX0-295" fmla="*/ 0 w 3124022"/>
                <a:gd name="connsiteY0-296" fmla="*/ 501796 h 981254"/>
                <a:gd name="connsiteX1-297" fmla="*/ 95894 w 3124022"/>
                <a:gd name="connsiteY1-298" fmla="*/ 405902 h 981254"/>
                <a:gd name="connsiteX2-299" fmla="*/ 1896869 w 3124022"/>
                <a:gd name="connsiteY2-300" fmla="*/ 384214 h 981254"/>
                <a:gd name="connsiteX3-301" fmla="*/ 1579115 w 3124022"/>
                <a:gd name="connsiteY3-302" fmla="*/ 0 h 981254"/>
                <a:gd name="connsiteX4-303" fmla="*/ 2338110 w 3124022"/>
                <a:gd name="connsiteY4-304" fmla="*/ 414552 h 981254"/>
                <a:gd name="connsiteX5-305" fmla="*/ 3028128 w 3124022"/>
                <a:gd name="connsiteY5-306" fmla="*/ 405902 h 981254"/>
                <a:gd name="connsiteX6-307" fmla="*/ 3124022 w 3124022"/>
                <a:gd name="connsiteY6-308" fmla="*/ 501796 h 981254"/>
                <a:gd name="connsiteX7-309" fmla="*/ 3124022 w 3124022"/>
                <a:gd name="connsiteY7-310" fmla="*/ 501794 h 981254"/>
                <a:gd name="connsiteX8-311" fmla="*/ 3124022 w 3124022"/>
                <a:gd name="connsiteY8-312" fmla="*/ 501794 h 981254"/>
                <a:gd name="connsiteX9-313" fmla="*/ 3124022 w 3124022"/>
                <a:gd name="connsiteY9-314" fmla="*/ 645632 h 981254"/>
                <a:gd name="connsiteX10-315" fmla="*/ 3124022 w 3124022"/>
                <a:gd name="connsiteY10-316" fmla="*/ 885360 h 981254"/>
                <a:gd name="connsiteX11-317" fmla="*/ 3028128 w 3124022"/>
                <a:gd name="connsiteY11-318" fmla="*/ 981254 h 981254"/>
                <a:gd name="connsiteX12-319" fmla="*/ 2603352 w 3124022"/>
                <a:gd name="connsiteY12-320" fmla="*/ 981254 h 981254"/>
                <a:gd name="connsiteX13-321" fmla="*/ 1822346 w 3124022"/>
                <a:gd name="connsiteY13-322" fmla="*/ 981254 h 981254"/>
                <a:gd name="connsiteX14-323" fmla="*/ 1822346 w 3124022"/>
                <a:gd name="connsiteY14-324" fmla="*/ 981254 h 981254"/>
                <a:gd name="connsiteX15-325" fmla="*/ 95894 w 3124022"/>
                <a:gd name="connsiteY15-326" fmla="*/ 981254 h 981254"/>
                <a:gd name="connsiteX16-327" fmla="*/ 0 w 3124022"/>
                <a:gd name="connsiteY16-328" fmla="*/ 885360 h 981254"/>
                <a:gd name="connsiteX17-329" fmla="*/ 0 w 3124022"/>
                <a:gd name="connsiteY17-330" fmla="*/ 645632 h 981254"/>
                <a:gd name="connsiteX18-331" fmla="*/ 0 w 3124022"/>
                <a:gd name="connsiteY18-332" fmla="*/ 501794 h 981254"/>
                <a:gd name="connsiteX19-333" fmla="*/ 0 w 3124022"/>
                <a:gd name="connsiteY19-334" fmla="*/ 501794 h 981254"/>
                <a:gd name="connsiteX20-335" fmla="*/ 0 w 3124022"/>
                <a:gd name="connsiteY20-336" fmla="*/ 501796 h 981254"/>
                <a:gd name="connsiteX0-337" fmla="*/ 0 w 3124022"/>
                <a:gd name="connsiteY0-338" fmla="*/ 501796 h 981254"/>
                <a:gd name="connsiteX1-339" fmla="*/ 95894 w 3124022"/>
                <a:gd name="connsiteY1-340" fmla="*/ 405902 h 981254"/>
                <a:gd name="connsiteX2-341" fmla="*/ 1823653 w 3124022"/>
                <a:gd name="connsiteY2-342" fmla="*/ 384214 h 981254"/>
                <a:gd name="connsiteX3-343" fmla="*/ 1579115 w 3124022"/>
                <a:gd name="connsiteY3-344" fmla="*/ 0 h 981254"/>
                <a:gd name="connsiteX4-345" fmla="*/ 2338110 w 3124022"/>
                <a:gd name="connsiteY4-346" fmla="*/ 414552 h 981254"/>
                <a:gd name="connsiteX5-347" fmla="*/ 3028128 w 3124022"/>
                <a:gd name="connsiteY5-348" fmla="*/ 405902 h 981254"/>
                <a:gd name="connsiteX6-349" fmla="*/ 3124022 w 3124022"/>
                <a:gd name="connsiteY6-350" fmla="*/ 501796 h 981254"/>
                <a:gd name="connsiteX7-351" fmla="*/ 3124022 w 3124022"/>
                <a:gd name="connsiteY7-352" fmla="*/ 501794 h 981254"/>
                <a:gd name="connsiteX8-353" fmla="*/ 3124022 w 3124022"/>
                <a:gd name="connsiteY8-354" fmla="*/ 501794 h 981254"/>
                <a:gd name="connsiteX9-355" fmla="*/ 3124022 w 3124022"/>
                <a:gd name="connsiteY9-356" fmla="*/ 645632 h 981254"/>
                <a:gd name="connsiteX10-357" fmla="*/ 3124022 w 3124022"/>
                <a:gd name="connsiteY10-358" fmla="*/ 885360 h 981254"/>
                <a:gd name="connsiteX11-359" fmla="*/ 3028128 w 3124022"/>
                <a:gd name="connsiteY11-360" fmla="*/ 981254 h 981254"/>
                <a:gd name="connsiteX12-361" fmla="*/ 2603352 w 3124022"/>
                <a:gd name="connsiteY12-362" fmla="*/ 981254 h 981254"/>
                <a:gd name="connsiteX13-363" fmla="*/ 1822346 w 3124022"/>
                <a:gd name="connsiteY13-364" fmla="*/ 981254 h 981254"/>
                <a:gd name="connsiteX14-365" fmla="*/ 1822346 w 3124022"/>
                <a:gd name="connsiteY14-366" fmla="*/ 981254 h 981254"/>
                <a:gd name="connsiteX15-367" fmla="*/ 95894 w 3124022"/>
                <a:gd name="connsiteY15-368" fmla="*/ 981254 h 981254"/>
                <a:gd name="connsiteX16-369" fmla="*/ 0 w 3124022"/>
                <a:gd name="connsiteY16-370" fmla="*/ 885360 h 981254"/>
                <a:gd name="connsiteX17-371" fmla="*/ 0 w 3124022"/>
                <a:gd name="connsiteY17-372" fmla="*/ 645632 h 981254"/>
                <a:gd name="connsiteX18-373" fmla="*/ 0 w 3124022"/>
                <a:gd name="connsiteY18-374" fmla="*/ 501794 h 981254"/>
                <a:gd name="connsiteX19-375" fmla="*/ 0 w 3124022"/>
                <a:gd name="connsiteY19-376" fmla="*/ 501794 h 981254"/>
                <a:gd name="connsiteX20-377" fmla="*/ 0 w 3124022"/>
                <a:gd name="connsiteY20-378" fmla="*/ 501796 h 981254"/>
                <a:gd name="connsiteX0-379" fmla="*/ 0 w 3124022"/>
                <a:gd name="connsiteY0-380" fmla="*/ 473593 h 953051"/>
                <a:gd name="connsiteX1-381" fmla="*/ 95894 w 3124022"/>
                <a:gd name="connsiteY1-382" fmla="*/ 377699 h 953051"/>
                <a:gd name="connsiteX2-383" fmla="*/ 1823653 w 3124022"/>
                <a:gd name="connsiteY2-384" fmla="*/ 356011 h 953051"/>
                <a:gd name="connsiteX3-385" fmla="*/ 1505899 w 3124022"/>
                <a:gd name="connsiteY3-386" fmla="*/ 0 h 953051"/>
                <a:gd name="connsiteX4-387" fmla="*/ 2338110 w 3124022"/>
                <a:gd name="connsiteY4-388" fmla="*/ 386349 h 953051"/>
                <a:gd name="connsiteX5-389" fmla="*/ 3028128 w 3124022"/>
                <a:gd name="connsiteY5-390" fmla="*/ 377699 h 953051"/>
                <a:gd name="connsiteX6-391" fmla="*/ 3124022 w 3124022"/>
                <a:gd name="connsiteY6-392" fmla="*/ 473593 h 953051"/>
                <a:gd name="connsiteX7-393" fmla="*/ 3124022 w 3124022"/>
                <a:gd name="connsiteY7-394" fmla="*/ 473591 h 953051"/>
                <a:gd name="connsiteX8-395" fmla="*/ 3124022 w 3124022"/>
                <a:gd name="connsiteY8-396" fmla="*/ 473591 h 953051"/>
                <a:gd name="connsiteX9-397" fmla="*/ 3124022 w 3124022"/>
                <a:gd name="connsiteY9-398" fmla="*/ 617429 h 953051"/>
                <a:gd name="connsiteX10-399" fmla="*/ 3124022 w 3124022"/>
                <a:gd name="connsiteY10-400" fmla="*/ 857157 h 953051"/>
                <a:gd name="connsiteX11-401" fmla="*/ 3028128 w 3124022"/>
                <a:gd name="connsiteY11-402" fmla="*/ 953051 h 953051"/>
                <a:gd name="connsiteX12-403" fmla="*/ 2603352 w 3124022"/>
                <a:gd name="connsiteY12-404" fmla="*/ 953051 h 953051"/>
                <a:gd name="connsiteX13-405" fmla="*/ 1822346 w 3124022"/>
                <a:gd name="connsiteY13-406" fmla="*/ 953051 h 953051"/>
                <a:gd name="connsiteX14-407" fmla="*/ 1822346 w 3124022"/>
                <a:gd name="connsiteY14-408" fmla="*/ 953051 h 953051"/>
                <a:gd name="connsiteX15-409" fmla="*/ 95894 w 3124022"/>
                <a:gd name="connsiteY15-410" fmla="*/ 953051 h 953051"/>
                <a:gd name="connsiteX16-411" fmla="*/ 0 w 3124022"/>
                <a:gd name="connsiteY16-412" fmla="*/ 857157 h 953051"/>
                <a:gd name="connsiteX17-413" fmla="*/ 0 w 3124022"/>
                <a:gd name="connsiteY17-414" fmla="*/ 617429 h 953051"/>
                <a:gd name="connsiteX18-415" fmla="*/ 0 w 3124022"/>
                <a:gd name="connsiteY18-416" fmla="*/ 473591 h 953051"/>
                <a:gd name="connsiteX19-417" fmla="*/ 0 w 3124022"/>
                <a:gd name="connsiteY19-418" fmla="*/ 473591 h 953051"/>
                <a:gd name="connsiteX20-419" fmla="*/ 0 w 3124022"/>
                <a:gd name="connsiteY20-420" fmla="*/ 473593 h 953051"/>
                <a:gd name="connsiteX0-421" fmla="*/ 0 w 3124022"/>
                <a:gd name="connsiteY0-422" fmla="*/ 473593 h 953051"/>
                <a:gd name="connsiteX1-423" fmla="*/ 95894 w 3124022"/>
                <a:gd name="connsiteY1-424" fmla="*/ 377699 h 953051"/>
                <a:gd name="connsiteX2-425" fmla="*/ 1718624 w 3124022"/>
                <a:gd name="connsiteY2-426" fmla="*/ 374813 h 953051"/>
                <a:gd name="connsiteX3-427" fmla="*/ 1505899 w 3124022"/>
                <a:gd name="connsiteY3-428" fmla="*/ 0 h 953051"/>
                <a:gd name="connsiteX4-429" fmla="*/ 2338110 w 3124022"/>
                <a:gd name="connsiteY4-430" fmla="*/ 386349 h 953051"/>
                <a:gd name="connsiteX5-431" fmla="*/ 3028128 w 3124022"/>
                <a:gd name="connsiteY5-432" fmla="*/ 377699 h 953051"/>
                <a:gd name="connsiteX6-433" fmla="*/ 3124022 w 3124022"/>
                <a:gd name="connsiteY6-434" fmla="*/ 473593 h 953051"/>
                <a:gd name="connsiteX7-435" fmla="*/ 3124022 w 3124022"/>
                <a:gd name="connsiteY7-436" fmla="*/ 473591 h 953051"/>
                <a:gd name="connsiteX8-437" fmla="*/ 3124022 w 3124022"/>
                <a:gd name="connsiteY8-438" fmla="*/ 473591 h 953051"/>
                <a:gd name="connsiteX9-439" fmla="*/ 3124022 w 3124022"/>
                <a:gd name="connsiteY9-440" fmla="*/ 617429 h 953051"/>
                <a:gd name="connsiteX10-441" fmla="*/ 3124022 w 3124022"/>
                <a:gd name="connsiteY10-442" fmla="*/ 857157 h 953051"/>
                <a:gd name="connsiteX11-443" fmla="*/ 3028128 w 3124022"/>
                <a:gd name="connsiteY11-444" fmla="*/ 953051 h 953051"/>
                <a:gd name="connsiteX12-445" fmla="*/ 2603352 w 3124022"/>
                <a:gd name="connsiteY12-446" fmla="*/ 953051 h 953051"/>
                <a:gd name="connsiteX13-447" fmla="*/ 1822346 w 3124022"/>
                <a:gd name="connsiteY13-448" fmla="*/ 953051 h 953051"/>
                <a:gd name="connsiteX14-449" fmla="*/ 1822346 w 3124022"/>
                <a:gd name="connsiteY14-450" fmla="*/ 953051 h 953051"/>
                <a:gd name="connsiteX15-451" fmla="*/ 95894 w 3124022"/>
                <a:gd name="connsiteY15-452" fmla="*/ 953051 h 953051"/>
                <a:gd name="connsiteX16-453" fmla="*/ 0 w 3124022"/>
                <a:gd name="connsiteY16-454" fmla="*/ 857157 h 953051"/>
                <a:gd name="connsiteX17-455" fmla="*/ 0 w 3124022"/>
                <a:gd name="connsiteY17-456" fmla="*/ 617429 h 953051"/>
                <a:gd name="connsiteX18-457" fmla="*/ 0 w 3124022"/>
                <a:gd name="connsiteY18-458" fmla="*/ 473591 h 953051"/>
                <a:gd name="connsiteX19-459" fmla="*/ 0 w 3124022"/>
                <a:gd name="connsiteY19-460" fmla="*/ 473591 h 953051"/>
                <a:gd name="connsiteX20-461" fmla="*/ 0 w 3124022"/>
                <a:gd name="connsiteY20-462" fmla="*/ 473593 h 953051"/>
                <a:gd name="connsiteX0-463" fmla="*/ 0 w 3124022"/>
                <a:gd name="connsiteY0-464" fmla="*/ 473593 h 953051"/>
                <a:gd name="connsiteX1-465" fmla="*/ 95894 w 3124022"/>
                <a:gd name="connsiteY1-466" fmla="*/ 377699 h 953051"/>
                <a:gd name="connsiteX2-467" fmla="*/ 1718624 w 3124022"/>
                <a:gd name="connsiteY2-468" fmla="*/ 374813 h 953051"/>
                <a:gd name="connsiteX3-469" fmla="*/ 1505899 w 3124022"/>
                <a:gd name="connsiteY3-470" fmla="*/ 0 h 953051"/>
                <a:gd name="connsiteX4-471" fmla="*/ 2075536 w 3124022"/>
                <a:gd name="connsiteY4-472" fmla="*/ 376948 h 953051"/>
                <a:gd name="connsiteX5-473" fmla="*/ 3028128 w 3124022"/>
                <a:gd name="connsiteY5-474" fmla="*/ 377699 h 953051"/>
                <a:gd name="connsiteX6-475" fmla="*/ 3124022 w 3124022"/>
                <a:gd name="connsiteY6-476" fmla="*/ 473593 h 953051"/>
                <a:gd name="connsiteX7-477" fmla="*/ 3124022 w 3124022"/>
                <a:gd name="connsiteY7-478" fmla="*/ 473591 h 953051"/>
                <a:gd name="connsiteX8-479" fmla="*/ 3124022 w 3124022"/>
                <a:gd name="connsiteY8-480" fmla="*/ 473591 h 953051"/>
                <a:gd name="connsiteX9-481" fmla="*/ 3124022 w 3124022"/>
                <a:gd name="connsiteY9-482" fmla="*/ 617429 h 953051"/>
                <a:gd name="connsiteX10-483" fmla="*/ 3124022 w 3124022"/>
                <a:gd name="connsiteY10-484" fmla="*/ 857157 h 953051"/>
                <a:gd name="connsiteX11-485" fmla="*/ 3028128 w 3124022"/>
                <a:gd name="connsiteY11-486" fmla="*/ 953051 h 953051"/>
                <a:gd name="connsiteX12-487" fmla="*/ 2603352 w 3124022"/>
                <a:gd name="connsiteY12-488" fmla="*/ 953051 h 953051"/>
                <a:gd name="connsiteX13-489" fmla="*/ 1822346 w 3124022"/>
                <a:gd name="connsiteY13-490" fmla="*/ 953051 h 953051"/>
                <a:gd name="connsiteX14-491" fmla="*/ 1822346 w 3124022"/>
                <a:gd name="connsiteY14-492" fmla="*/ 953051 h 953051"/>
                <a:gd name="connsiteX15-493" fmla="*/ 95894 w 3124022"/>
                <a:gd name="connsiteY15-494" fmla="*/ 953051 h 953051"/>
                <a:gd name="connsiteX16-495" fmla="*/ 0 w 3124022"/>
                <a:gd name="connsiteY16-496" fmla="*/ 857157 h 953051"/>
                <a:gd name="connsiteX17-497" fmla="*/ 0 w 3124022"/>
                <a:gd name="connsiteY17-498" fmla="*/ 617429 h 953051"/>
                <a:gd name="connsiteX18-499" fmla="*/ 0 w 3124022"/>
                <a:gd name="connsiteY18-500" fmla="*/ 473591 h 953051"/>
                <a:gd name="connsiteX19-501" fmla="*/ 0 w 3124022"/>
                <a:gd name="connsiteY19-502" fmla="*/ 473591 h 953051"/>
                <a:gd name="connsiteX20-503" fmla="*/ 0 w 3124022"/>
                <a:gd name="connsiteY20-504" fmla="*/ 473593 h 95305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3124022" h="953051">
                  <a:moveTo>
                    <a:pt x="0" y="473593"/>
                  </a:moveTo>
                  <a:cubicBezTo>
                    <a:pt x="0" y="420632"/>
                    <a:pt x="42933" y="377699"/>
                    <a:pt x="95894" y="377699"/>
                  </a:cubicBezTo>
                  <a:lnTo>
                    <a:pt x="1718624" y="374813"/>
                  </a:lnTo>
                  <a:lnTo>
                    <a:pt x="1505899" y="0"/>
                  </a:lnTo>
                  <a:lnTo>
                    <a:pt x="2075536" y="376948"/>
                  </a:lnTo>
                  <a:lnTo>
                    <a:pt x="3028128" y="377699"/>
                  </a:lnTo>
                  <a:cubicBezTo>
                    <a:pt x="3081089" y="377699"/>
                    <a:pt x="3124022" y="420632"/>
                    <a:pt x="3124022" y="473593"/>
                  </a:cubicBezTo>
                  <a:lnTo>
                    <a:pt x="3124022" y="473591"/>
                  </a:lnTo>
                  <a:lnTo>
                    <a:pt x="3124022" y="473591"/>
                  </a:lnTo>
                  <a:lnTo>
                    <a:pt x="3124022" y="617429"/>
                  </a:lnTo>
                  <a:lnTo>
                    <a:pt x="3124022" y="857157"/>
                  </a:lnTo>
                  <a:cubicBezTo>
                    <a:pt x="3124022" y="910118"/>
                    <a:pt x="3081089" y="953051"/>
                    <a:pt x="3028128" y="953051"/>
                  </a:cubicBezTo>
                  <a:lnTo>
                    <a:pt x="2603352" y="953051"/>
                  </a:lnTo>
                  <a:lnTo>
                    <a:pt x="1822346" y="953051"/>
                  </a:lnTo>
                  <a:lnTo>
                    <a:pt x="1822346" y="953051"/>
                  </a:lnTo>
                  <a:lnTo>
                    <a:pt x="95894" y="953051"/>
                  </a:lnTo>
                  <a:cubicBezTo>
                    <a:pt x="42933" y="953051"/>
                    <a:pt x="0" y="910118"/>
                    <a:pt x="0" y="857157"/>
                  </a:cubicBezTo>
                  <a:lnTo>
                    <a:pt x="0" y="617429"/>
                  </a:lnTo>
                  <a:lnTo>
                    <a:pt x="0" y="473591"/>
                  </a:lnTo>
                  <a:lnTo>
                    <a:pt x="0" y="473591"/>
                  </a:lnTo>
                  <a:lnTo>
                    <a:pt x="0" y="473593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 w="1270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522585" y="954726"/>
              <a:ext cx="2096430" cy="4660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2400">
                  <a:latin typeface="Comic Sans MS" panose="030F0702030302020204" pitchFamily="66" charset="0"/>
                </a:rPr>
                <a:t>They </a:t>
              </a:r>
              <a:r>
                <a:rPr lang="en-US" sz="2400" dirty="0">
                  <a:latin typeface="Comic Sans MS" panose="030F0702030302020204" pitchFamily="66" charset="0"/>
                </a:rPr>
                <a:t>____. </a:t>
              </a:r>
              <a:endParaRPr lang="en-US" sz="24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th Subject for Elementary - 1st Grade: Time by Slidesgo">
  <a:themeElements>
    <a:clrScheme name="Simple Light">
      <a:dk1>
        <a:srgbClr val="FDF7E4"/>
      </a:dk1>
      <a:lt1>
        <a:srgbClr val="FCC276"/>
      </a:lt1>
      <a:dk2>
        <a:srgbClr val="FCB55C"/>
      </a:dk2>
      <a:lt2>
        <a:srgbClr val="FF9166"/>
      </a:lt2>
      <a:accent1>
        <a:srgbClr val="FF5329"/>
      </a:accent1>
      <a:accent2>
        <a:srgbClr val="61C0B8"/>
      </a:accent2>
      <a:accent3>
        <a:srgbClr val="299888"/>
      </a:accent3>
      <a:accent4>
        <a:srgbClr val="8585A0"/>
      </a:accent4>
      <a:accent5>
        <a:srgbClr val="57576D"/>
      </a:accent5>
      <a:accent6>
        <a:srgbClr val="363549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0</TotalTime>
  <Words>245</Words>
  <Application>WPS Presentation</Application>
  <PresentationFormat>On-screen Show (16:9)</PresentationFormat>
  <Paragraphs>34</Paragraphs>
  <Slides>5</Slides>
  <Notes>18</Notes>
  <HiddenSlides>0</HiddenSlides>
  <MMClips>11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21" baseType="lpstr">
      <vt:lpstr>Arial</vt:lpstr>
      <vt:lpstr>SimSun</vt:lpstr>
      <vt:lpstr>Wingdings</vt:lpstr>
      <vt:lpstr>Arial</vt:lpstr>
      <vt:lpstr>Kirang Haerang</vt:lpstr>
      <vt:lpstr>Nunito</vt:lpstr>
      <vt:lpstr>Comic Sans MS</vt:lpstr>
      <vt:lpstr>Calibri</vt:lpstr>
      <vt:lpstr>Nixie One</vt:lpstr>
      <vt:lpstr>Nirmala UI Semilight</vt:lpstr>
      <vt:lpstr>Calibri</vt:lpstr>
      <vt:lpstr>Times New Roman</vt:lpstr>
      <vt:lpstr>Microsoft YaHei</vt:lpstr>
      <vt:lpstr>Arial Unicode MS</vt:lpstr>
      <vt:lpstr>VNI-Hobo</vt:lpstr>
      <vt:lpstr>Math Subject for Elementary - 1st Grade: Time by Slidesgo</vt:lpstr>
      <vt:lpstr>PowerPoint 演示文稿</vt:lpstr>
      <vt:lpstr>Unit 10  Our school trip</vt:lpstr>
      <vt:lpstr>Table of contents</vt:lpstr>
      <vt:lpstr>PowerPoint 演示文稿</vt:lpstr>
      <vt:lpstr>PowerPoint 演示文稿</vt:lpstr>
    </vt:vector>
  </TitlesOfParts>
  <Company>9Slide.vn</Company>
  <LinksUpToDate>false</LinksUpToDate>
  <SharedDoc>false</SharedDoc>
  <HyperlinksChanged>false</HyperlinksChanged>
  <AppVersion>14.0000</AppVersion>
  <Manager>9Slide.vn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creator>Admin</dc:creator>
  <dc:description>9Slide.vn</dc:description>
  <dc:subject>9Slide.vn</dc:subject>
  <cp:category>9Slide.vn</cp:category>
  <cp:lastModifiedBy>Lan Dong</cp:lastModifiedBy>
  <cp:revision>124</cp:revision>
  <dcterms:created xsi:type="dcterms:W3CDTF">2026-02-26T14:43:36Z</dcterms:created>
  <dcterms:modified xsi:type="dcterms:W3CDTF">2026-02-26T14:44:14Z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E746BBC1D4754D728B2E5F81F07029AA_12</vt:lpwstr>
  </property>
  <property fmtid="{D5CDD505-2E9C-101B-9397-08002B2CF9AE}" pid="3" name="KSOProductBuildVer">
    <vt:lpwstr>1033-12.2.0.23196</vt:lpwstr>
  </property>
</Properties>
</file>