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79D77-51B0-43D8-916C-5F348B0E7AC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B8151-46E7-4404-A910-4771930D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3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4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2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7258-F451-475E-B8ED-2E4CCA2C6D4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B77A2-DB3A-4476-9DA7-95CB2873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106" y="787717"/>
            <a:ext cx="9892146" cy="7639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2278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Chµo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Mõng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Quý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Th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Çy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C«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Gi¸o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VÒ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Dù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Giê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ristot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0962" y="3157453"/>
            <a:ext cx="3553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4F2270"/>
                </a:solidFill>
                <a:latin typeface=".VnAristote" pitchFamily="34" charset="0"/>
              </a:rPr>
              <a:t>Líp</a:t>
            </a:r>
            <a:r>
              <a:rPr lang="en-US" sz="8000" dirty="0" smtClean="0">
                <a:solidFill>
                  <a:srgbClr val="4F2270"/>
                </a:solidFill>
                <a:latin typeface=".VnAristote" pitchFamily="34" charset="0"/>
              </a:rPr>
              <a:t> 1</a:t>
            </a:r>
            <a:endParaRPr lang="en-US" sz="8000" dirty="0">
              <a:solidFill>
                <a:srgbClr val="4F2270"/>
              </a:solidFill>
              <a:latin typeface=".VnAristote" pitchFamily="34" charset="0"/>
            </a:endParaRPr>
          </a:p>
        </p:txBody>
      </p:sp>
      <p:pic>
        <p:nvPicPr>
          <p:cNvPr id="5" name="Picture 4" descr="MT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1661160"/>
            <a:ext cx="53054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070" y="717631"/>
            <a:ext cx="5412050" cy="1099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Kiểm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đồ dùng học tập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AutoShape 4" descr="Bút chì MARCO 7000 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út chì MARCO 7000 2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út chì MARCO 7000 2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Bút chì MARCO 7000 2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Bút chì MARCO 7000 2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Bút chì MARCO 7000 2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Bút chì MARCO 7000 2B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Bút chì MARCO 7000 2B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Bút chì MARCO 7000 2B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2" descr="Bút chì MARCO 7000 2B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4" descr="Bút chì MARCO 7000 2B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6" descr="Bút chì MARCO 7000 2B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8" descr="Bút chì MARCO 7000 2B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0" descr="Bút chì MARCO 7000 2B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2" descr="Hộp 12 chiếc bút chì Đức sọc vàng đen STAEDTLER 120-(2B/HB/B/H) | Lazada.v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59002" y="2309178"/>
            <a:ext cx="7830185" cy="2636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SÁCH, VỞ BÀI TẬP THỰC HÀNH MĨ THUẬT, BÚT CHÌ, GÔM TẨY, GIẤY MÀU, HỒ DÁN…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117" y="723274"/>
            <a:ext cx="327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M</a:t>
            </a:r>
            <a:r>
              <a:rPr lang="en-US" sz="40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Ĩ</a:t>
            </a:r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4000" b="1" dirty="0" smtClean="0">
                <a:solidFill>
                  <a:srgbClr val="00B0F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U</a:t>
            </a:r>
            <a:r>
              <a:rPr lang="en-US" sz="4000" b="1" dirty="0" smtClean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Ậ</a:t>
            </a:r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1</a:t>
            </a:r>
            <a:endParaRPr lang="en-US" sz="4000" b="1" dirty="0"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6603" y="0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Thứ</a:t>
            </a:r>
            <a:r>
              <a:rPr lang="en-US" dirty="0" smtClean="0">
                <a:solidFill>
                  <a:srgbClr val="FF0000"/>
                </a:solidFill>
              </a:rPr>
              <a:t>    ,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err="1" smtClean="0">
                <a:solidFill>
                  <a:srgbClr val="FF0000"/>
                </a:solidFill>
              </a:rPr>
              <a:t>tháng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năm</a:t>
            </a:r>
            <a:r>
              <a:rPr lang="en-US" dirty="0" smtClean="0">
                <a:solidFill>
                  <a:srgbClr val="FF0000"/>
                </a:solidFill>
              </a:rPr>
              <a:t> 2020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" y="1107794"/>
            <a:ext cx="1123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CON GÀ NGỘ NHĨNH (t2)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65760" y="2346960"/>
            <a:ext cx="11826240" cy="4389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 của bài học</a:t>
            </a:r>
          </a:p>
          <a:p>
            <a:pPr algn="just"/>
            <a:r>
              <a:rPr lang="en-US" sz="4400" smtClean="0">
                <a:latin typeface="+mj-lt"/>
              </a:rPr>
              <a:t>-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cách trang trí con gà theo ý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- B</a:t>
            </a:r>
            <a:r>
              <a:rPr lang="vi-VN" sz="4400" smtClean="0">
                <a:latin typeface="+mj-lt"/>
              </a:rPr>
              <a:t>iết </a:t>
            </a:r>
            <a:r>
              <a:rPr lang="vi-VN" sz="4400">
                <a:latin typeface="+mj-lt"/>
              </a:rPr>
              <a:t>cách trưng bày sản phẩm và chia sẻ cảm nhận về: Con gà yêu thích, màu sắc, hình thức trang trí con gà, điểm giống và khác nhau giữa những con </a:t>
            </a:r>
            <a:r>
              <a:rPr lang="vi-VN" sz="4400" smtClean="0">
                <a:latin typeface="+mj-lt"/>
              </a:rPr>
              <a:t>gà</a:t>
            </a:r>
            <a:r>
              <a:rPr lang="en-US" sz="4400" smtClean="0">
                <a:latin typeface="+mj-lt"/>
              </a:rPr>
              <a:t>.</a:t>
            </a:r>
            <a:endParaRPr lang="en-US" sz="44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9240" y="734568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gà ngộ 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HĐ3. Luyện tập, sáng tạo. Trang trí con gà.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836" y="3032760"/>
            <a:ext cx="3074324" cy="12344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hình cắt, xé con gà.</a:t>
            </a:r>
            <a:endParaRPr lang="en-US" sz="33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Nơi bán Gia Đình Gà giá rẻ, uy tín, chất lượng nhất | websosanh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121304"/>
            <a:ext cx="5843747" cy="5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uyển tập tranh tô màu con gà đẹp nhất dành cho các bé - Zicxa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37" y="1128924"/>
            <a:ext cx="6644451" cy="46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89" y="1495748"/>
            <a:ext cx="47625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1" y="1121304"/>
            <a:ext cx="6458898" cy="561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73" y="1082794"/>
            <a:ext cx="5081937" cy="562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gà ngộ 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HĐ3. Luyện tập, sáng tạo. Trang trí con gà.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836" y="2956560"/>
            <a:ext cx="5009804" cy="1752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Hs chia nhóm đôi thảo luận và thực hành xé, cắt dán con gà.</a:t>
            </a:r>
            <a:endParaRPr lang="en-US" sz="33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34396" y="2545080"/>
            <a:ext cx="5908964" cy="27279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b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Mình tải bài Gà chưa biết gáy rồi mở nhỏ khi hs thực hành cho vui nhộn nhé</a:t>
            </a:r>
            <a:endParaRPr lang="en-US" sz="33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HINH HEN G A D T\SLGG_2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k\Desktop\hinh nen\3c5a1b4d072423ea1173637af2baa9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73" y="1179336"/>
            <a:ext cx="4463732" cy="54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92824" y="2172920"/>
            <a:ext cx="38952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Góc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trưng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bày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phẩm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3716" y="1529856"/>
            <a:ext cx="6091844" cy="9999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HĐ4. Phân tích - đánh giá. Trưng bày sản phẩm và chia sẻ.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8956" y="3063240"/>
            <a:ext cx="6503324" cy="23317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Hs nhận xét, đánh giá bài theo tiêu chí: </a:t>
            </a:r>
          </a:p>
          <a:p>
            <a:pPr algn="just"/>
            <a:r>
              <a:rPr lang="en-US" sz="3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Đúng con vật. </a:t>
            </a:r>
          </a:p>
          <a:p>
            <a:pPr algn="just"/>
            <a:r>
              <a:rPr lang="en-US" sz="3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Màu sắc đẹp. </a:t>
            </a:r>
          </a:p>
          <a:p>
            <a:pPr algn="just"/>
            <a:r>
              <a:rPr lang="en-US" sz="3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Hình thức trang trí</a:t>
            </a:r>
            <a:endParaRPr lang="en-US" sz="33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gà ngộ 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1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:\HINH HEN G A D T\SLGG_2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792480" y="1341120"/>
            <a:ext cx="1080516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1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Cảm ơn và chúc quý thầy cô, các em vui khỏe</a:t>
            </a:r>
            <a:endParaRPr lang="en-US" sz="32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prstShdw prst="shdw13" dist="53882" dir="13500000">
                  <a:schemeClr val="folHlink"/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MHC</dc:creator>
  <cp:lastModifiedBy>MHC</cp:lastModifiedBy>
  <cp:revision>1</cp:revision>
  <dcterms:created xsi:type="dcterms:W3CDTF">2025-04-10T02:50:45Z</dcterms:created>
  <dcterms:modified xsi:type="dcterms:W3CDTF">2025-04-10T02:51:16Z</dcterms:modified>
</cp:coreProperties>
</file>