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  <p:sldMasterId id="2147483675" r:id="rId2"/>
  </p:sldMasterIdLst>
  <p:sldIdLst>
    <p:sldId id="269" r:id="rId3"/>
    <p:sldId id="270" r:id="rId4"/>
    <p:sldId id="279" r:id="rId5"/>
    <p:sldId id="271" r:id="rId6"/>
    <p:sldId id="282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7270" y="1943100"/>
            <a:ext cx="8096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 sánh các số trong phạm vi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Vận</a:t>
            </a:r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50" y="635"/>
            <a:ext cx="11904345" cy="6781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52055"/>
            <a:ext cx="6172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11" y="366280"/>
            <a:ext cx="39052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35982" y="2223655"/>
            <a:ext cx="65462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70373" y="2223655"/>
            <a:ext cx="65462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32553" y="2223654"/>
            <a:ext cx="65462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&lt;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16593" y="2223655"/>
            <a:ext cx="65462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...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70" y="3427451"/>
            <a:ext cx="81724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35981" y="4524344"/>
            <a:ext cx="65462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42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70372" y="4524344"/>
            <a:ext cx="65462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36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16592" y="4524344"/>
            <a:ext cx="65462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...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11" y="1953079"/>
            <a:ext cx="2832654" cy="293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116591" y="4524343"/>
            <a:ext cx="65462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410523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23" y="418642"/>
            <a:ext cx="11983197" cy="49493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1B5736FC-68C0-45C9-87EF-FA20B5F74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670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753D2E-3363-4572-8ED2-9D5BCBD05C69}"/>
              </a:ext>
            </a:extLst>
          </p:cNvPr>
          <p:cNvSpPr txBox="1">
            <a:spLocks/>
          </p:cNvSpPr>
          <p:nvPr/>
        </p:nvSpPr>
        <p:spPr>
          <a:xfrm>
            <a:off x="565532" y="2500045"/>
            <a:ext cx="10972800" cy="1143000"/>
          </a:xfrm>
          <a:prstGeom prst="rect">
            <a:avLst/>
          </a:prstGeom>
        </p:spPr>
        <p:txBody>
          <a:bodyPr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Luyện tập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0674" y="837282"/>
            <a:ext cx="11226815" cy="4440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4217" y="2478797"/>
            <a:ext cx="594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3223" y="2511416"/>
            <a:ext cx="817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6462" y="2478365"/>
            <a:ext cx="817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6813" y="2478365"/>
            <a:ext cx="817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30874" y="2436674"/>
            <a:ext cx="817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96968" y="2478365"/>
            <a:ext cx="817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5902" y="4041356"/>
            <a:ext cx="594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1338" y="4041356"/>
            <a:ext cx="594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02057" y="3995021"/>
            <a:ext cx="594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86220" y="3995021"/>
            <a:ext cx="594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159" y="1440494"/>
            <a:ext cx="11364595" cy="3766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0641" y="2038122"/>
            <a:ext cx="771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4897" y="2018896"/>
            <a:ext cx="771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9976" y="2018896"/>
            <a:ext cx="771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65055" y="2013495"/>
            <a:ext cx="771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54028" y="2036501"/>
            <a:ext cx="771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04021" y="2038122"/>
            <a:ext cx="124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09152" y="3578648"/>
            <a:ext cx="771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5408" y="3579621"/>
            <a:ext cx="771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83696" y="3578648"/>
            <a:ext cx="771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25556" y="3579621"/>
            <a:ext cx="771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370" y="1295400"/>
            <a:ext cx="10908030" cy="4065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5065" y="2633033"/>
            <a:ext cx="77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2188" y="2656038"/>
            <a:ext cx="77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62381" y="2685426"/>
            <a:ext cx="77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12366" y="2690089"/>
            <a:ext cx="77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90323" y="2690089"/>
            <a:ext cx="77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451" y="4240631"/>
            <a:ext cx="77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6821" y="4240630"/>
            <a:ext cx="77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56154" y="4240629"/>
            <a:ext cx="77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30998" y="4240628"/>
            <a:ext cx="77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275" y="132080"/>
            <a:ext cx="9775190" cy="517080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61860" y="5403567"/>
            <a:ext cx="5409282" cy="8623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Bó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15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399309" y="5403567"/>
            <a:ext cx="5003165" cy="8623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Bó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Mai </a:t>
            </a:r>
            <a:r>
              <a:rPr lang="en-US" dirty="0" err="1"/>
              <a:t>ít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13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4DE82-B72A-4F29-A9D4-6DCF388A4AB7}"/>
              </a:ext>
            </a:extLst>
          </p:cNvPr>
          <p:cNvSpPr txBox="1"/>
          <p:nvPr/>
        </p:nvSpPr>
        <p:spPr>
          <a:xfrm>
            <a:off x="3108832" y="2837041"/>
            <a:ext cx="771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381DD1-3EB3-4404-92B9-83A973486D13}"/>
              </a:ext>
            </a:extLst>
          </p:cNvPr>
          <p:cNvSpPr txBox="1"/>
          <p:nvPr/>
        </p:nvSpPr>
        <p:spPr>
          <a:xfrm>
            <a:off x="7118518" y="2837041"/>
            <a:ext cx="771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40184E-7CAD-42F6-89E2-D444C20BF0C5}"/>
              </a:ext>
            </a:extLst>
          </p:cNvPr>
          <p:cNvSpPr txBox="1"/>
          <p:nvPr/>
        </p:nvSpPr>
        <p:spPr>
          <a:xfrm>
            <a:off x="9953166" y="3143967"/>
            <a:ext cx="771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6" grpId="0" animBg="1"/>
      <p:bldP spid="6" grpId="1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78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1_Default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XinChao</cp:lastModifiedBy>
  <cp:revision>11</cp:revision>
  <dcterms:created xsi:type="dcterms:W3CDTF">2020-10-04T11:15:59Z</dcterms:created>
  <dcterms:modified xsi:type="dcterms:W3CDTF">2025-02-28T02:04:04Z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