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92" y="3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81E0-AC9D-485D-AEB3-42C0CC2D8344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529-4943-4BA0-89BE-577A1F60D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65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81E0-AC9D-485D-AEB3-42C0CC2D8344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529-4943-4BA0-89BE-577A1F60D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48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81E0-AC9D-485D-AEB3-42C0CC2D8344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529-4943-4BA0-89BE-577A1F60D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07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81E0-AC9D-485D-AEB3-42C0CC2D8344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529-4943-4BA0-89BE-577A1F60D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06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81E0-AC9D-485D-AEB3-42C0CC2D8344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529-4943-4BA0-89BE-577A1F60D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33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81E0-AC9D-485D-AEB3-42C0CC2D8344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529-4943-4BA0-89BE-577A1F60D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11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81E0-AC9D-485D-AEB3-42C0CC2D8344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529-4943-4BA0-89BE-577A1F60D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65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81E0-AC9D-485D-AEB3-42C0CC2D8344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529-4943-4BA0-89BE-577A1F60D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34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81E0-AC9D-485D-AEB3-42C0CC2D8344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529-4943-4BA0-89BE-577A1F60D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19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81E0-AC9D-485D-AEB3-42C0CC2D8344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529-4943-4BA0-89BE-577A1F60D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01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81E0-AC9D-485D-AEB3-42C0CC2D8344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529-4943-4BA0-89BE-577A1F60D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83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F81E0-AC9D-485D-AEB3-42C0CC2D8344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A0529-4943-4BA0-89BE-577A1F60D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3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620688"/>
            <a:ext cx="9036496" cy="3385542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ĐẾN VỚI TIẾT HỌC </a:t>
            </a:r>
          </a:p>
          <a:p>
            <a:pPr algn="ctr"/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 THUẬT </a:t>
            </a:r>
          </a:p>
          <a:p>
            <a:pPr algn="ctr"/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LỚP 2</a:t>
            </a:r>
            <a:endParaRPr lang="en-US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159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241" y="1135650"/>
            <a:ext cx="338437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9" y="1196752"/>
            <a:ext cx="4464495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4653136"/>
            <a:ext cx="3384376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858" y="4657112"/>
            <a:ext cx="4248471" cy="206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33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223792" y="1778913"/>
            <a:ext cx="3371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1703513" y="2852937"/>
            <a:ext cx="83529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a4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17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4189322" y="885474"/>
            <a:ext cx="6476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199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TRANH CỦA BẠN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052737"/>
            <a:ext cx="756084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03513" y="5739879"/>
            <a:ext cx="9335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Nét,hình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86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655840" y="404664"/>
            <a:ext cx="2722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3593" y="1844825"/>
            <a:ext cx="748883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09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KẾT THÚC</a:t>
            </a:r>
            <a:b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THẦY CÔ!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1484784"/>
            <a:ext cx="8712967" cy="5184576"/>
          </a:xfrm>
        </p:spPr>
      </p:pic>
    </p:spTree>
    <p:extLst>
      <p:ext uri="{BB962C8B-B14F-4D97-AF65-F5344CB8AC3E}">
        <p14:creationId xmlns:p14="http://schemas.microsoft.com/office/powerpoint/2010/main" val="265037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484785"/>
            <a:ext cx="8280920" cy="5184575"/>
          </a:xfrm>
        </p:spPr>
      </p:pic>
    </p:spTree>
    <p:extLst>
      <p:ext uri="{BB962C8B-B14F-4D97-AF65-F5344CB8AC3E}">
        <p14:creationId xmlns:p14="http://schemas.microsoft.com/office/powerpoint/2010/main" val="256510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ài 9 - Chú Chim Nhỏ Dễ Thương - Âm Nhạc Lớp 2 -- Tập Hát Theo Lời - CD Bộ Giáo Dụ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275" y="1600201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69139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68" y="-7531"/>
            <a:ext cx="9217024" cy="6842049"/>
          </a:xfrm>
        </p:spPr>
      </p:pic>
      <p:sp>
        <p:nvSpPr>
          <p:cNvPr id="5" name="Rectangle 4"/>
          <p:cNvSpPr/>
          <p:nvPr/>
        </p:nvSpPr>
        <p:spPr>
          <a:xfrm>
            <a:off x="2351584" y="2348880"/>
            <a:ext cx="83164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MĨ THUẬT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4: KHU RỪNG NHIỆT ĐỚI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3:KHU RỪNG THÂN THIỆN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8100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8741" y="-9939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-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243" y="1564744"/>
            <a:ext cx="352839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598" y="1484784"/>
            <a:ext cx="388843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582" y="4005064"/>
            <a:ext cx="417646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247" y="4005064"/>
            <a:ext cx="345638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68462" y="476673"/>
            <a:ext cx="8808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79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274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TRANH KHU RỪNG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901116"/>
            <a:ext cx="4320480" cy="382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908721"/>
            <a:ext cx="438951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30066" y="4904274"/>
            <a:ext cx="7197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3331" y="5427494"/>
            <a:ext cx="7750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0121" y="6089212"/>
            <a:ext cx="8844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86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 TRANH VỚI CON VẬT TRONG RỪNG</a:t>
            </a:r>
            <a:endParaRPr lang="en-US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908720"/>
            <a:ext cx="324036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300" y="4077073"/>
            <a:ext cx="4235053" cy="25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908720"/>
            <a:ext cx="3312368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31504" y="1268761"/>
            <a:ext cx="18722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09053" y="3532366"/>
            <a:ext cx="4037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3553" y="5949280"/>
            <a:ext cx="2677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20136" y="3503820"/>
            <a:ext cx="3280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11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VẼ CON VẬT TRONG RỪNG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727" y="4055577"/>
            <a:ext cx="2619375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4" y="4005064"/>
            <a:ext cx="295275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260" y="1417551"/>
            <a:ext cx="2678564" cy="20114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4005065"/>
            <a:ext cx="2571750" cy="22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869" y="1417551"/>
            <a:ext cx="2634233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9" y="1417900"/>
            <a:ext cx="2626839" cy="20878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4857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7" y="1340769"/>
            <a:ext cx="35718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052736"/>
            <a:ext cx="4032448" cy="300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9" y="4149080"/>
            <a:ext cx="3320603" cy="231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4221089"/>
            <a:ext cx="3816424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00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</Words>
  <Application>Microsoft Office PowerPoint</Application>
  <PresentationFormat>Widescreen</PresentationFormat>
  <Paragraphs>31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KIỂM TRA ĐỒ DÙNG</vt:lpstr>
      <vt:lpstr>KHỞI ĐỘNG</vt:lpstr>
      <vt:lpstr>PowerPoint Presentation</vt:lpstr>
      <vt:lpstr>-Chia sẻ các con vật có trong rừng mà em biết? </vt:lpstr>
      <vt:lpstr>XEM TRANH KHU RỪNG</vt:lpstr>
      <vt:lpstr>CÁCH VẼ TRANH VỚI CON VẬT TRONG RỪNG</vt:lpstr>
      <vt:lpstr>CÁC BƯỚC VẼ CON VẬT TRONG RỪNG</vt:lpstr>
      <vt:lpstr>BÀI THAM KHẢO</vt:lpstr>
      <vt:lpstr>BÀI THAM KHẢO</vt:lpstr>
      <vt:lpstr>PowerPoint Presentation</vt:lpstr>
      <vt:lpstr>PowerPoint Presentation</vt:lpstr>
      <vt:lpstr>TÌM HIỂU VỀ TRANH CỦA BẠN</vt:lpstr>
      <vt:lpstr>PowerPoint Presentation</vt:lpstr>
      <vt:lpstr>BÀI HỌC ĐẾN ĐÂY LÀ KẾT THÚC THANKS THẦY CÔ!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MHC</dc:creator>
  <cp:lastModifiedBy>MHC</cp:lastModifiedBy>
  <cp:revision>1</cp:revision>
  <dcterms:created xsi:type="dcterms:W3CDTF">2025-03-30T10:41:58Z</dcterms:created>
  <dcterms:modified xsi:type="dcterms:W3CDTF">2025-03-30T10:42:34Z</dcterms:modified>
</cp:coreProperties>
</file>