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FE667-2DE0-42B1-9191-F7A04D4012D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BEE1A-A8A8-4D0B-A09A-604E382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0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72BA237-00B8-4466-8458-C4C7DA961E17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76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BA70-CA8C-4B26-8BD0-ABC0206F868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CD0C-F445-4C28-ABFF-ABC082270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9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BA70-CA8C-4B26-8BD0-ABC0206F868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CD0C-F445-4C28-ABFF-ABC082270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0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BA70-CA8C-4B26-8BD0-ABC0206F868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CD0C-F445-4C28-ABFF-ABC082270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2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BA70-CA8C-4B26-8BD0-ABC0206F868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CD0C-F445-4C28-ABFF-ABC082270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9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BA70-CA8C-4B26-8BD0-ABC0206F868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CD0C-F445-4C28-ABFF-ABC082270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7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BA70-CA8C-4B26-8BD0-ABC0206F868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CD0C-F445-4C28-ABFF-ABC082270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BA70-CA8C-4B26-8BD0-ABC0206F868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CD0C-F445-4C28-ABFF-ABC082270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8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BA70-CA8C-4B26-8BD0-ABC0206F868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CD0C-F445-4C28-ABFF-ABC082270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2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BA70-CA8C-4B26-8BD0-ABC0206F868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CD0C-F445-4C28-ABFF-ABC082270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2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BA70-CA8C-4B26-8BD0-ABC0206F868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CD0C-F445-4C28-ABFF-ABC082270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9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BA70-CA8C-4B26-8BD0-ABC0206F868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CD0C-F445-4C28-ABFF-ABC082270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0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ABA70-CA8C-4B26-8BD0-ABC0206F868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1CD0C-F445-4C28-ABFF-ABC082270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0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HINGUYEN\Downloads\Thao%20giang\S&#7855;c%20M&#224;u.mp4.mp4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linh tinh\fg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3733800" y="609601"/>
            <a:ext cx="4375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TỰ LẬP</a:t>
            </a:r>
          </a:p>
        </p:txBody>
      </p:sp>
      <p:sp>
        <p:nvSpPr>
          <p:cNvPr id="7" name="Rectangle 6"/>
          <p:cNvSpPr/>
          <p:nvPr/>
        </p:nvSpPr>
        <p:spPr>
          <a:xfrm>
            <a:off x="3924300" y="2967039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5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5029201" y="3276601"/>
            <a:ext cx="1844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3637" y="1574801"/>
            <a:ext cx="7395370" cy="1669559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sz="4800">
                <a:solidFill>
                  <a:srgbClr val="00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  <a:endParaRPr lang="en-US" sz="4800" dirty="0">
              <a:solidFill>
                <a:srgbClr val="0066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2894014" y="4597400"/>
            <a:ext cx="6935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THỊ HƯƠNG </a:t>
            </a:r>
          </a:p>
        </p:txBody>
      </p:sp>
      <p:pic>
        <p:nvPicPr>
          <p:cNvPr id="10248" name="Picture 6" descr="fon zari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381000"/>
            <a:ext cx="12176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 descr="__FwkShu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6" y="5372100"/>
            <a:ext cx="1362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6" descr="fon zari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0"/>
            <a:ext cx="12176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5" descr="__FwkShu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181600"/>
            <a:ext cx="1362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59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Những ngôi nhà 7 sắc cầu vồng ấn tượng nhất thế giới - VnExpress Đời số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229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7086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3124200" y="45720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3. Vẽ màu cho bức tranh</a:t>
            </a:r>
          </a:p>
        </p:txBody>
      </p:sp>
    </p:spTree>
    <p:extLst>
      <p:ext uri="{BB962C8B-B14F-4D97-AF65-F5344CB8AC3E}">
        <p14:creationId xmlns:p14="http://schemas.microsoft.com/office/powerpoint/2010/main" val="134656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381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6858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38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6858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990600"/>
            <a:ext cx="2957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05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2514600" y="1905000"/>
            <a:ext cx="6400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Vẽ hoạt động yêu thích trong giờ ra chơi vào trang 33 VBT</a:t>
            </a:r>
          </a:p>
        </p:txBody>
      </p:sp>
    </p:spTree>
    <p:extLst>
      <p:ext uri="{BB962C8B-B14F-4D97-AF65-F5344CB8AC3E}">
        <p14:creationId xmlns:p14="http://schemas.microsoft.com/office/powerpoint/2010/main" val="13983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-1076325"/>
            <a:ext cx="9144000" cy="801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6" y="1700214"/>
            <a:ext cx="61690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79" name="Picture 2" descr="https://png.pngtree.com/thumb_back/fw800/back_pic/00/11/30/8856377e03ebd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097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8402" y="990600"/>
            <a:ext cx="6400799" cy="311623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6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ctr" defTabSz="685800">
              <a:defRPr/>
            </a:pPr>
            <a:r>
              <a:rPr lang="en-US" sz="6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Sắc Màu.mp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5943600"/>
            <a:ext cx="1066800" cy="800100"/>
          </a:xfrm>
        </p:spPr>
      </p:pic>
    </p:spTree>
    <p:extLst>
      <p:ext uri="{BB962C8B-B14F-4D97-AF65-F5344CB8AC3E}">
        <p14:creationId xmlns:p14="http://schemas.microsoft.com/office/powerpoint/2010/main" val="325929788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267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11268" name="Picture 2" descr="D:\linh tinh\fjk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68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4476750" y="1152526"/>
            <a:ext cx="2813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 ĐỘNG</a:t>
            </a:r>
          </a:p>
        </p:txBody>
      </p:sp>
      <p:pic>
        <p:nvPicPr>
          <p:cNvPr id="11270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054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054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149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9149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AutoShape 4" descr="RÃ©sultat de recherche d'images pour &quot;quáº£ chuá»i chÃ­n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5" name="AutoShape 6" descr="RÃ©sultat de recherche d'images pour &quot;quáº£ chuá»i chÃ­n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8" name="TextBox 4"/>
          <p:cNvSpPr txBox="1">
            <a:spLocks noChangeArrowheads="1"/>
          </p:cNvSpPr>
          <p:nvPr/>
        </p:nvSpPr>
        <p:spPr bwMode="auto">
          <a:xfrm>
            <a:off x="2971800" y="2198689"/>
            <a:ext cx="6858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/>
              <a:t>Trò chơi </a:t>
            </a:r>
            <a:r>
              <a:rPr lang="en-US" altLang="en-US" sz="3600"/>
              <a:t>: 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Thi kể tên các hoạt động trong giờ ra chơi ở sân trường </a:t>
            </a:r>
          </a:p>
        </p:txBody>
      </p:sp>
    </p:spTree>
    <p:extLst>
      <p:ext uri="{BB962C8B-B14F-4D97-AF65-F5344CB8AC3E}">
        <p14:creationId xmlns:p14="http://schemas.microsoft.com/office/powerpoint/2010/main" val="338319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linh tinh\fjk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1"/>
          <p:cNvSpPr txBox="1">
            <a:spLocks noChangeArrowheads="1"/>
          </p:cNvSpPr>
          <p:nvPr/>
        </p:nvSpPr>
        <p:spPr bwMode="auto">
          <a:xfrm>
            <a:off x="3273425" y="304800"/>
            <a:ext cx="5867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Thứ  ngày  tháng  năm 2020</a:t>
            </a:r>
          </a:p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73119" y="2106757"/>
            <a:ext cx="67818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</a:t>
            </a:r>
            <a:r>
              <a:rPr lang="en-US" sz="66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Giờ ra chơi 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5125" name="Group 1"/>
          <p:cNvGrpSpPr>
            <a:grpSpLocks/>
          </p:cNvGrpSpPr>
          <p:nvPr/>
        </p:nvGrpSpPr>
        <p:grpSpPr bwMode="auto">
          <a:xfrm>
            <a:off x="3124201" y="1681164"/>
            <a:ext cx="1712913" cy="1647825"/>
            <a:chOff x="451433" y="744485"/>
            <a:chExt cx="1712328" cy="1647695"/>
          </a:xfrm>
        </p:grpSpPr>
        <p:pic>
          <p:nvPicPr>
            <p:cNvPr id="12295" name="Picture 4" descr="Hot Sun Clipart - Yellow And Orange Sun , Transparent Cartoon, Free  Cliparts &amp; Silhouettes - NetClipar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5" t="2174" r="14188" b="5138"/>
            <a:stretch>
              <a:fillRect/>
            </a:stretch>
          </p:blipFill>
          <p:spPr bwMode="auto">
            <a:xfrm>
              <a:off x="451433" y="744485"/>
              <a:ext cx="1712328" cy="1647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Box 3"/>
            <p:cNvSpPr txBox="1">
              <a:spLocks noChangeArrowheads="1"/>
            </p:cNvSpPr>
            <p:nvPr/>
          </p:nvSpPr>
          <p:spPr bwMode="auto">
            <a:xfrm>
              <a:off x="908477" y="1314351"/>
              <a:ext cx="1066436" cy="584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</p:grp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2895600" y="1106489"/>
            <a:ext cx="708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: NHÀ TRƯỜNG</a:t>
            </a:r>
          </a:p>
        </p:txBody>
      </p:sp>
    </p:spTree>
    <p:extLst>
      <p:ext uri="{BB962C8B-B14F-4D97-AF65-F5344CB8AC3E}">
        <p14:creationId xmlns:p14="http://schemas.microsoft.com/office/powerpoint/2010/main" val="118132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 descr="&quot;&quot;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5589" y="0"/>
            <a:ext cx="91408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3315" name="AutoShape 2" descr="Những ngôi nhà 7 sắc cầu vồng ấn tượng nhất thế giới - VnExpress Đời số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6" name="AutoShape 4" descr="Những ngôi nhà 7 sắc cầu vồng ấn tượng nhất thế giới - VnExpress Đời số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7" name="AutoShape 6" descr="Những ngôi nhà 7 sắc cầu vồng ấn tượng nhất thế giới - VnExpress Đời số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AutoShape 8" descr="Những ngôi nhà 7 sắc cầu vồng ấn tượng nhất thế giới - VnExpress Đời số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9" name="AutoShape 10" descr="Bé Tập Tô Màu Bảy Sắc Cầu Vồng thật đẹp và sặc sỡ - YouTube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0" name="AutoShape 12" descr="Bé Tập Tô Màu Bảy Sắc Cầu Vồng thật đẹp và sặc sỡ - YouTube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1" name="AutoShape 14" descr="Bé Tập Tô Màu Bảy Sắc Cầu Vồng thật đẹp và sặc sỡ - YouTube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154" name="Picture 11" descr="C:\Users\Administrator\Desktop\san-truong-gio-ra-choi-201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762001"/>
            <a:ext cx="36576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2" descr="C:\Users\Administrator\Desktop\gio-ra-choi-ngan-ngui-nhung-sang-khoai-2016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1"/>
            <a:ext cx="37338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3" descr="C:\Users\Administrator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9526"/>
            <a:ext cx="36576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40164"/>
            <a:ext cx="373380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76600" y="3244850"/>
            <a:ext cx="121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Hình 1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62800" y="3244850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Hình 2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76600" y="6399213"/>
            <a:ext cx="144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Hình 3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91400" y="6399213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Hình 4</a:t>
            </a:r>
          </a:p>
        </p:txBody>
      </p:sp>
    </p:spTree>
    <p:extLst>
      <p:ext uri="{BB962C8B-B14F-4D97-AF65-F5344CB8AC3E}">
        <p14:creationId xmlns:p14="http://schemas.microsoft.com/office/powerpoint/2010/main" val="11644365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7772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7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971800" y="2286000"/>
            <a:ext cx="6477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 : Quan sát và đánh dấu hoạt động có trong tranh ( VBT trang 33 ) </a:t>
            </a:r>
          </a:p>
        </p:txBody>
      </p:sp>
    </p:spTree>
    <p:extLst>
      <p:ext uri="{BB962C8B-B14F-4D97-AF65-F5344CB8AC3E}">
        <p14:creationId xmlns:p14="http://schemas.microsoft.com/office/powerpoint/2010/main" val="2558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28600"/>
            <a:ext cx="7924800" cy="4876800"/>
          </a:xfrm>
          <a:solidFill>
            <a:schemeClr val="bg2"/>
          </a:solidFill>
        </p:spPr>
      </p:pic>
      <p:sp>
        <p:nvSpPr>
          <p:cNvPr id="9" name="Rectangle 8"/>
          <p:cNvSpPr/>
          <p:nvPr/>
        </p:nvSpPr>
        <p:spPr>
          <a:xfrm>
            <a:off x="2419350" y="5181600"/>
            <a:ext cx="457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2819400" y="5715000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  Đá cầu</a:t>
            </a: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3048000" y="5222875"/>
            <a:ext cx="1333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Nhảy dây</a:t>
            </a:r>
          </a:p>
        </p:txBody>
      </p:sp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6299200"/>
            <a:ext cx="4810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5726114"/>
            <a:ext cx="4810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6299200"/>
            <a:ext cx="48101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3009900" y="6319838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Kéo co</a:t>
            </a:r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6781800" y="5122863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Nhảy lò cò</a:t>
            </a:r>
          </a:p>
        </p:txBody>
      </p:sp>
      <p:sp>
        <p:nvSpPr>
          <p:cNvPr id="16395" name="TextBox 14"/>
          <p:cNvSpPr txBox="1">
            <a:spLocks noChangeArrowheads="1"/>
          </p:cNvSpPr>
          <p:nvPr/>
        </p:nvSpPr>
        <p:spPr bwMode="auto">
          <a:xfrm>
            <a:off x="6781800" y="5745164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Chơi chuyền</a:t>
            </a:r>
          </a:p>
        </p:txBody>
      </p:sp>
      <p:sp>
        <p:nvSpPr>
          <p:cNvPr id="16396" name="TextBox 15"/>
          <p:cNvSpPr txBox="1">
            <a:spLocks noChangeArrowheads="1"/>
          </p:cNvSpPr>
          <p:nvPr/>
        </p:nvSpPr>
        <p:spPr bwMode="auto">
          <a:xfrm>
            <a:off x="6858000" y="62992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Chơi bi,…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9350" y="5745164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3601" y="5192714"/>
            <a:ext cx="481013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/>
              <a:t> 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14600" y="521652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4600" y="573405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91225" y="51816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8059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&quot;&quot;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5589" y="0"/>
            <a:ext cx="91408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527050"/>
            <a:ext cx="411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7086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3124200" y="1295400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1. Vẽ hình người bằng nét</a:t>
            </a:r>
          </a:p>
        </p:txBody>
      </p:sp>
    </p:spTree>
    <p:extLst>
      <p:ext uri="{BB962C8B-B14F-4D97-AF65-F5344CB8AC3E}">
        <p14:creationId xmlns:p14="http://schemas.microsoft.com/office/powerpoint/2010/main" val="191920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895600" y="457200"/>
            <a:ext cx="403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2. Vẽ thêm cảnh vật </a:t>
            </a:r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66788"/>
            <a:ext cx="7086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7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Widescreen</PresentationFormat>
  <Paragraphs>35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MHC</dc:creator>
  <cp:lastModifiedBy>MHC</cp:lastModifiedBy>
  <cp:revision>1</cp:revision>
  <dcterms:created xsi:type="dcterms:W3CDTF">2025-03-30T10:44:27Z</dcterms:created>
  <dcterms:modified xsi:type="dcterms:W3CDTF">2025-03-30T10:44:50Z</dcterms:modified>
</cp:coreProperties>
</file>