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</p:sldMasterIdLst>
  <p:notesMasterIdLst>
    <p:notesMasterId r:id="rId23"/>
  </p:notesMasterIdLst>
  <p:sldIdLst>
    <p:sldId id="266" r:id="rId4"/>
    <p:sldId id="256" r:id="rId5"/>
    <p:sldId id="257" r:id="rId6"/>
    <p:sldId id="260" r:id="rId7"/>
    <p:sldId id="261" r:id="rId8"/>
    <p:sldId id="272" r:id="rId9"/>
    <p:sldId id="273" r:id="rId10"/>
    <p:sldId id="274" r:id="rId11"/>
    <p:sldId id="269" r:id="rId12"/>
    <p:sldId id="270" r:id="rId13"/>
    <p:sldId id="275" r:id="rId14"/>
    <p:sldId id="276" r:id="rId15"/>
    <p:sldId id="307" r:id="rId16"/>
    <p:sldId id="308" r:id="rId17"/>
    <p:sldId id="309" r:id="rId18"/>
    <p:sldId id="310" r:id="rId19"/>
    <p:sldId id="311" r:id="rId20"/>
    <p:sldId id="312" r:id="rId21"/>
    <p:sldId id="313" r:id="rId22"/>
  </p:sldIdLst>
  <p:sldSz cx="12192000" cy="6858000"/>
  <p:notesSz cx="6858000" cy="9144000"/>
  <p:embeddedFontLst>
    <p:embeddedFont>
      <p:font typeface="Bebas Neue" panose="020B0606020202050201" pitchFamily="34" charset="0"/>
      <p:regular r:id="rId24"/>
    </p:embeddedFont>
    <p:embeddedFont>
      <p:font typeface="Cambria Math" panose="02040503050406030204" pitchFamily="18" charset="0"/>
      <p:regular r:id="rId25"/>
    </p:embeddedFont>
    <p:embeddedFont>
      <p:font typeface="Inter" panose="020B0604020202020204" charset="0"/>
      <p:regular r:id="rId26"/>
      <p:bold r:id="rId27"/>
      <p:italic r:id="rId28"/>
      <p:boldItalic r:id="rId29"/>
    </p:embeddedFont>
    <p:embeddedFont>
      <p:font typeface="Livvic" panose="020F05020202040302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F09"/>
    <a:srgbClr val="37C0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833" autoAdjust="0"/>
    <p:restoredTop sz="94687"/>
  </p:normalViewPr>
  <p:slideViewPr>
    <p:cSldViewPr snapToGrid="0">
      <p:cViewPr varScale="1">
        <p:scale>
          <a:sx n="83" d="100"/>
          <a:sy n="83" d="100"/>
        </p:scale>
        <p:origin x="3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3.fntdata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8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vào các quả táo để đến câu hỏi.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Trả lời xong bấm vào next để tiếp tục bài giảng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73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9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95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09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quay về để tiếp tục chọn các câu hỏi</a:t>
            </a:r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53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/>
              <a:t>Bấm để chọn đáp 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/>
              <a:t>Bấm quay về để tiếp tục chọn các câu hỏi</a:t>
            </a:r>
          </a:p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EA7444-5083-4C6F-A16B-68B68B8A95D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519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2249000">
            <a:off x="-275711" y="-1191228"/>
            <a:ext cx="2458382" cy="3809110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0" name="Google Shape;10;p2"/>
          <p:cNvSpPr/>
          <p:nvPr/>
        </p:nvSpPr>
        <p:spPr>
          <a:xfrm rot="920610">
            <a:off x="9807808" y="-1350928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1" name="Google Shape;11;p2"/>
          <p:cNvSpPr/>
          <p:nvPr/>
        </p:nvSpPr>
        <p:spPr>
          <a:xfrm rot="1225157">
            <a:off x="10340734" y="4185714"/>
            <a:ext cx="2177204" cy="3809045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2" name="Google Shape;12;p2"/>
          <p:cNvSpPr/>
          <p:nvPr/>
        </p:nvSpPr>
        <p:spPr>
          <a:xfrm rot="1835896">
            <a:off x="-821763" y="4441464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3" name="Google Shape;13;p2"/>
          <p:cNvGrpSpPr/>
          <p:nvPr/>
        </p:nvGrpSpPr>
        <p:grpSpPr>
          <a:xfrm>
            <a:off x="10811126" y="70630"/>
            <a:ext cx="1383448" cy="1066980"/>
            <a:chOff x="5417357" y="208997"/>
            <a:chExt cx="913608" cy="704619"/>
          </a:xfrm>
        </p:grpSpPr>
        <p:sp>
          <p:nvSpPr>
            <p:cNvPr id="14" name="Google Shape;14;p2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5" name="Google Shape;15;p2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16" name="Google Shape;16;p2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22" name="Google Shape;22;p2"/>
          <p:cNvGrpSpPr/>
          <p:nvPr/>
        </p:nvGrpSpPr>
        <p:grpSpPr>
          <a:xfrm rot="4220328">
            <a:off x="10662066" y="5352852"/>
            <a:ext cx="1477153" cy="1380430"/>
            <a:chOff x="1336025" y="4129600"/>
            <a:chExt cx="963675" cy="900575"/>
          </a:xfrm>
        </p:grpSpPr>
        <p:sp>
          <p:nvSpPr>
            <p:cNvPr id="23" name="Google Shape;23;p2"/>
            <p:cNvSpPr/>
            <p:nvPr/>
          </p:nvSpPr>
          <p:spPr>
            <a:xfrm>
              <a:off x="1521200" y="4314000"/>
              <a:ext cx="778500" cy="716175"/>
            </a:xfrm>
            <a:custGeom>
              <a:avLst/>
              <a:gdLst/>
              <a:ahLst/>
              <a:cxnLst/>
              <a:rect l="l" t="t" r="r" b="b"/>
              <a:pathLst>
                <a:path w="31140" h="28647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679" y="7"/>
                    <a:pt x="432" y="130"/>
                    <a:pt x="278" y="315"/>
                  </a:cubicBezTo>
                  <a:cubicBezTo>
                    <a:pt x="93" y="500"/>
                    <a:pt x="0" y="747"/>
                    <a:pt x="0" y="994"/>
                  </a:cubicBezTo>
                  <a:cubicBezTo>
                    <a:pt x="31" y="1241"/>
                    <a:pt x="124" y="1488"/>
                    <a:pt x="309" y="1673"/>
                  </a:cubicBezTo>
                  <a:lnTo>
                    <a:pt x="4105" y="5130"/>
                  </a:lnTo>
                  <a:lnTo>
                    <a:pt x="29412" y="28400"/>
                  </a:lnTo>
                  <a:cubicBezTo>
                    <a:pt x="29628" y="28585"/>
                    <a:pt x="29875" y="28646"/>
                    <a:pt x="30152" y="28646"/>
                  </a:cubicBezTo>
                  <a:cubicBezTo>
                    <a:pt x="30368" y="28616"/>
                    <a:pt x="30615" y="28523"/>
                    <a:pt x="30770" y="28338"/>
                  </a:cubicBezTo>
                  <a:cubicBezTo>
                    <a:pt x="31140" y="27937"/>
                    <a:pt x="31109" y="27319"/>
                    <a:pt x="30708" y="26980"/>
                  </a:cubicBezTo>
                  <a:lnTo>
                    <a:pt x="5370" y="3679"/>
                  </a:ln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521200" y="4314000"/>
              <a:ext cx="134275" cy="128250"/>
            </a:xfrm>
            <a:custGeom>
              <a:avLst/>
              <a:gdLst/>
              <a:ahLst/>
              <a:cxnLst/>
              <a:rect l="l" t="t" r="r" b="b"/>
              <a:pathLst>
                <a:path w="5371" h="5130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525" y="315"/>
                    <a:pt x="216" y="686"/>
                    <a:pt x="0" y="1025"/>
                  </a:cubicBezTo>
                  <a:cubicBezTo>
                    <a:pt x="31" y="1272"/>
                    <a:pt x="124" y="1488"/>
                    <a:pt x="309" y="1673"/>
                  </a:cubicBezTo>
                  <a:lnTo>
                    <a:pt x="4105" y="5130"/>
                  </a:lnTo>
                  <a:cubicBezTo>
                    <a:pt x="4352" y="4667"/>
                    <a:pt x="4753" y="4142"/>
                    <a:pt x="5370" y="3710"/>
                  </a:cubicBez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336025" y="4129600"/>
              <a:ext cx="243050" cy="244000"/>
            </a:xfrm>
            <a:custGeom>
              <a:avLst/>
              <a:gdLst/>
              <a:ahLst/>
              <a:cxnLst/>
              <a:rect l="l" t="t" r="r" b="b"/>
              <a:pathLst>
                <a:path w="9722" h="9760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4220" y="8662"/>
                    <a:pt x="5520" y="9760"/>
                    <a:pt x="8369" y="9760"/>
                  </a:cubicBezTo>
                  <a:cubicBezTo>
                    <a:pt x="8408" y="9760"/>
                    <a:pt x="8448" y="9759"/>
                    <a:pt x="8487" y="9759"/>
                  </a:cubicBezTo>
                  <a:cubicBezTo>
                    <a:pt x="8487" y="9759"/>
                    <a:pt x="9259" y="8741"/>
                    <a:pt x="9722" y="8247"/>
                  </a:cubicBezTo>
                  <a:cubicBezTo>
                    <a:pt x="9722" y="8247"/>
                    <a:pt x="9444" y="5809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336025" y="4129600"/>
              <a:ext cx="209875" cy="186125"/>
            </a:xfrm>
            <a:custGeom>
              <a:avLst/>
              <a:gdLst/>
              <a:ahLst/>
              <a:cxnLst/>
              <a:rect l="l" t="t" r="r" b="b"/>
              <a:pathLst>
                <a:path w="8395" h="7445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3920" y="7444"/>
                    <a:pt x="4198" y="7352"/>
                    <a:pt x="4383" y="7136"/>
                  </a:cubicBezTo>
                  <a:cubicBezTo>
                    <a:pt x="4868" y="6529"/>
                    <a:pt x="4757" y="5654"/>
                    <a:pt x="5662" y="5654"/>
                  </a:cubicBezTo>
                  <a:cubicBezTo>
                    <a:pt x="5678" y="5654"/>
                    <a:pt x="5694" y="5654"/>
                    <a:pt x="5710" y="5654"/>
                  </a:cubicBezTo>
                  <a:cubicBezTo>
                    <a:pt x="5880" y="5654"/>
                    <a:pt x="6065" y="5693"/>
                    <a:pt x="6242" y="5693"/>
                  </a:cubicBezTo>
                  <a:cubicBezTo>
                    <a:pt x="6420" y="5693"/>
                    <a:pt x="6589" y="5654"/>
                    <a:pt x="6728" y="5500"/>
                  </a:cubicBezTo>
                  <a:cubicBezTo>
                    <a:pt x="6975" y="5222"/>
                    <a:pt x="6821" y="4821"/>
                    <a:pt x="6852" y="4482"/>
                  </a:cubicBezTo>
                  <a:cubicBezTo>
                    <a:pt x="6913" y="3494"/>
                    <a:pt x="7778" y="3895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136258" y="-40941"/>
            <a:ext cx="1634424" cy="1591544"/>
            <a:chOff x="2966300" y="2658925"/>
            <a:chExt cx="1066300" cy="1038325"/>
          </a:xfrm>
        </p:grpSpPr>
        <p:sp>
          <p:nvSpPr>
            <p:cNvPr id="28" name="Google Shape;28;p2"/>
            <p:cNvSpPr/>
            <p:nvPr/>
          </p:nvSpPr>
          <p:spPr>
            <a:xfrm>
              <a:off x="3298075" y="3651075"/>
              <a:ext cx="109575" cy="43875"/>
            </a:xfrm>
            <a:custGeom>
              <a:avLst/>
              <a:gdLst/>
              <a:ahLst/>
              <a:cxnLst/>
              <a:rect l="l" t="t" r="r" b="b"/>
              <a:pathLst>
                <a:path w="4383" h="1755" extrusionOk="0">
                  <a:moveTo>
                    <a:pt x="3366" y="1"/>
                  </a:moveTo>
                  <a:cubicBezTo>
                    <a:pt x="2985" y="1"/>
                    <a:pt x="2513" y="65"/>
                    <a:pt x="2006" y="199"/>
                  </a:cubicBezTo>
                  <a:cubicBezTo>
                    <a:pt x="864" y="507"/>
                    <a:pt x="0" y="1063"/>
                    <a:pt x="124" y="1433"/>
                  </a:cubicBezTo>
                  <a:cubicBezTo>
                    <a:pt x="176" y="1643"/>
                    <a:pt x="527" y="1754"/>
                    <a:pt x="1030" y="1754"/>
                  </a:cubicBezTo>
                  <a:cubicBezTo>
                    <a:pt x="1412" y="1754"/>
                    <a:pt x="1883" y="1690"/>
                    <a:pt x="2377" y="1556"/>
                  </a:cubicBezTo>
                  <a:cubicBezTo>
                    <a:pt x="3518" y="1248"/>
                    <a:pt x="4383" y="692"/>
                    <a:pt x="4259" y="322"/>
                  </a:cubicBezTo>
                  <a:cubicBezTo>
                    <a:pt x="4207" y="112"/>
                    <a:pt x="386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338175" y="3426100"/>
              <a:ext cx="33225" cy="246925"/>
            </a:xfrm>
            <a:custGeom>
              <a:avLst/>
              <a:gdLst/>
              <a:ahLst/>
              <a:cxnLst/>
              <a:rect l="l" t="t" r="r" b="b"/>
              <a:pathLst>
                <a:path w="1329" h="9877" extrusionOk="0">
                  <a:moveTo>
                    <a:pt x="186" y="1"/>
                  </a:moveTo>
                  <a:lnTo>
                    <a:pt x="1" y="9876"/>
                  </a:lnTo>
                  <a:lnTo>
                    <a:pt x="1174" y="9876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05750" y="3515300"/>
              <a:ext cx="108800" cy="43400"/>
            </a:xfrm>
            <a:custGeom>
              <a:avLst/>
              <a:gdLst/>
              <a:ahLst/>
              <a:cxnLst/>
              <a:rect l="l" t="t" r="r" b="b"/>
              <a:pathLst>
                <a:path w="4352" h="1736" extrusionOk="0">
                  <a:moveTo>
                    <a:pt x="3343" y="0"/>
                  </a:moveTo>
                  <a:cubicBezTo>
                    <a:pt x="2965" y="0"/>
                    <a:pt x="2500" y="64"/>
                    <a:pt x="2006" y="198"/>
                  </a:cubicBezTo>
                  <a:cubicBezTo>
                    <a:pt x="834" y="506"/>
                    <a:pt x="0" y="1062"/>
                    <a:pt x="93" y="1432"/>
                  </a:cubicBezTo>
                  <a:cubicBezTo>
                    <a:pt x="143" y="1634"/>
                    <a:pt x="469" y="1735"/>
                    <a:pt x="941" y="1735"/>
                  </a:cubicBezTo>
                  <a:cubicBezTo>
                    <a:pt x="1333" y="1735"/>
                    <a:pt x="1827" y="1665"/>
                    <a:pt x="2346" y="1525"/>
                  </a:cubicBezTo>
                  <a:cubicBezTo>
                    <a:pt x="3488" y="1216"/>
                    <a:pt x="4352" y="661"/>
                    <a:pt x="4259" y="321"/>
                  </a:cubicBezTo>
                  <a:cubicBezTo>
                    <a:pt x="4189" y="111"/>
                    <a:pt x="3840" y="0"/>
                    <a:pt x="334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20875" y="3318100"/>
              <a:ext cx="151250" cy="226075"/>
            </a:xfrm>
            <a:custGeom>
              <a:avLst/>
              <a:gdLst/>
              <a:ahLst/>
              <a:cxnLst/>
              <a:rect l="l" t="t" r="r" b="b"/>
              <a:pathLst>
                <a:path w="6050" h="9043" extrusionOk="0">
                  <a:moveTo>
                    <a:pt x="988" y="0"/>
                  </a:moveTo>
                  <a:lnTo>
                    <a:pt x="0" y="586"/>
                  </a:lnTo>
                  <a:lnTo>
                    <a:pt x="5062" y="9043"/>
                  </a:lnTo>
                  <a:lnTo>
                    <a:pt x="6049" y="845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70425" y="3653400"/>
              <a:ext cx="109575" cy="43850"/>
            </a:xfrm>
            <a:custGeom>
              <a:avLst/>
              <a:gdLst/>
              <a:ahLst/>
              <a:cxnLst/>
              <a:rect l="l" t="t" r="r" b="b"/>
              <a:pathLst>
                <a:path w="4383" h="1754" extrusionOk="0">
                  <a:moveTo>
                    <a:pt x="3366" y="0"/>
                  </a:moveTo>
                  <a:cubicBezTo>
                    <a:pt x="2986" y="0"/>
                    <a:pt x="2513" y="65"/>
                    <a:pt x="2006" y="198"/>
                  </a:cubicBezTo>
                  <a:cubicBezTo>
                    <a:pt x="865" y="507"/>
                    <a:pt x="0" y="1062"/>
                    <a:pt x="124" y="1433"/>
                  </a:cubicBezTo>
                  <a:cubicBezTo>
                    <a:pt x="176" y="1643"/>
                    <a:pt x="517" y="1754"/>
                    <a:pt x="1017" y="1754"/>
                  </a:cubicBezTo>
                  <a:cubicBezTo>
                    <a:pt x="1398" y="1754"/>
                    <a:pt x="1870" y="1689"/>
                    <a:pt x="2377" y="1556"/>
                  </a:cubicBezTo>
                  <a:cubicBezTo>
                    <a:pt x="3519" y="1247"/>
                    <a:pt x="4383" y="692"/>
                    <a:pt x="4259" y="322"/>
                  </a:cubicBezTo>
                  <a:cubicBezTo>
                    <a:pt x="4207" y="111"/>
                    <a:pt x="386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532625" y="3378275"/>
              <a:ext cx="106500" cy="300150"/>
            </a:xfrm>
            <a:custGeom>
              <a:avLst/>
              <a:gdLst/>
              <a:ahLst/>
              <a:cxnLst/>
              <a:rect l="l" t="t" r="r" b="b"/>
              <a:pathLst>
                <a:path w="4260" h="12006" extrusionOk="0">
                  <a:moveTo>
                    <a:pt x="1142" y="0"/>
                  </a:moveTo>
                  <a:lnTo>
                    <a:pt x="0" y="309"/>
                  </a:lnTo>
                  <a:lnTo>
                    <a:pt x="3148" y="12005"/>
                  </a:lnTo>
                  <a:lnTo>
                    <a:pt x="4259" y="1172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966300" y="3079675"/>
              <a:ext cx="1006900" cy="301200"/>
            </a:xfrm>
            <a:custGeom>
              <a:avLst/>
              <a:gdLst/>
              <a:ahLst/>
              <a:cxnLst/>
              <a:rect l="l" t="t" r="r" b="b"/>
              <a:pathLst>
                <a:path w="40276" h="12048" extrusionOk="0">
                  <a:moveTo>
                    <a:pt x="40275" y="1"/>
                  </a:moveTo>
                  <a:lnTo>
                    <a:pt x="40275" y="1"/>
                  </a:lnTo>
                  <a:cubicBezTo>
                    <a:pt x="16512" y="896"/>
                    <a:pt x="1" y="11389"/>
                    <a:pt x="1" y="11389"/>
                  </a:cubicBezTo>
                  <a:cubicBezTo>
                    <a:pt x="3302" y="11845"/>
                    <a:pt x="6376" y="12047"/>
                    <a:pt x="9232" y="12047"/>
                  </a:cubicBezTo>
                  <a:cubicBezTo>
                    <a:pt x="31277" y="12047"/>
                    <a:pt x="40275" y="1"/>
                    <a:pt x="4027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966300" y="3079675"/>
              <a:ext cx="1066300" cy="424875"/>
            </a:xfrm>
            <a:custGeom>
              <a:avLst/>
              <a:gdLst/>
              <a:ahLst/>
              <a:cxnLst/>
              <a:rect l="l" t="t" r="r" b="b"/>
              <a:pathLst>
                <a:path w="42652" h="16995" extrusionOk="0">
                  <a:moveTo>
                    <a:pt x="40275" y="1"/>
                  </a:moveTo>
                  <a:cubicBezTo>
                    <a:pt x="40275" y="1"/>
                    <a:pt x="31276" y="12047"/>
                    <a:pt x="9232" y="12047"/>
                  </a:cubicBezTo>
                  <a:cubicBezTo>
                    <a:pt x="6376" y="12047"/>
                    <a:pt x="3302" y="11845"/>
                    <a:pt x="1" y="11389"/>
                  </a:cubicBezTo>
                  <a:lnTo>
                    <a:pt x="1" y="11389"/>
                  </a:lnTo>
                  <a:cubicBezTo>
                    <a:pt x="1" y="11389"/>
                    <a:pt x="4789" y="16995"/>
                    <a:pt x="15199" y="16995"/>
                  </a:cubicBezTo>
                  <a:cubicBezTo>
                    <a:pt x="17736" y="16995"/>
                    <a:pt x="20608" y="16662"/>
                    <a:pt x="23826" y="15833"/>
                  </a:cubicBezTo>
                  <a:cubicBezTo>
                    <a:pt x="23826" y="15833"/>
                    <a:pt x="42652" y="10154"/>
                    <a:pt x="4027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41450" y="2658925"/>
              <a:ext cx="586400" cy="643775"/>
            </a:xfrm>
            <a:custGeom>
              <a:avLst/>
              <a:gdLst/>
              <a:ahLst/>
              <a:cxnLst/>
              <a:rect l="l" t="t" r="r" b="b"/>
              <a:pathLst>
                <a:path w="23456" h="25751" extrusionOk="0">
                  <a:moveTo>
                    <a:pt x="9206" y="1"/>
                  </a:moveTo>
                  <a:cubicBezTo>
                    <a:pt x="6314" y="1"/>
                    <a:pt x="3474" y="1427"/>
                    <a:pt x="2407" y="4332"/>
                  </a:cubicBezTo>
                  <a:cubicBezTo>
                    <a:pt x="0" y="10998"/>
                    <a:pt x="3518" y="19145"/>
                    <a:pt x="5216" y="25534"/>
                  </a:cubicBezTo>
                  <a:cubicBezTo>
                    <a:pt x="5216" y="25534"/>
                    <a:pt x="6373" y="25751"/>
                    <a:pt x="8249" y="25751"/>
                  </a:cubicBezTo>
                  <a:cubicBezTo>
                    <a:pt x="11759" y="25751"/>
                    <a:pt x="17784" y="24991"/>
                    <a:pt x="23455" y="20627"/>
                  </a:cubicBezTo>
                  <a:cubicBezTo>
                    <a:pt x="21758" y="14331"/>
                    <a:pt x="19659" y="6430"/>
                    <a:pt x="14629" y="1955"/>
                  </a:cubicBezTo>
                  <a:cubicBezTo>
                    <a:pt x="13156" y="658"/>
                    <a:pt x="11169" y="1"/>
                    <a:pt x="9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67675" y="3215350"/>
              <a:ext cx="787775" cy="267650"/>
            </a:xfrm>
            <a:custGeom>
              <a:avLst/>
              <a:gdLst/>
              <a:ahLst/>
              <a:cxnLst/>
              <a:rect l="l" t="t" r="r" b="b"/>
              <a:pathLst>
                <a:path w="31511" h="10706" extrusionOk="0">
                  <a:moveTo>
                    <a:pt x="31469" y="1"/>
                  </a:moveTo>
                  <a:cubicBezTo>
                    <a:pt x="31321" y="1"/>
                    <a:pt x="29911" y="1263"/>
                    <a:pt x="27406" y="2814"/>
                  </a:cubicBezTo>
                  <a:cubicBezTo>
                    <a:pt x="26110" y="3616"/>
                    <a:pt x="24536" y="4511"/>
                    <a:pt x="22715" y="5344"/>
                  </a:cubicBezTo>
                  <a:cubicBezTo>
                    <a:pt x="20863" y="6178"/>
                    <a:pt x="18795" y="6949"/>
                    <a:pt x="16573" y="7628"/>
                  </a:cubicBezTo>
                  <a:cubicBezTo>
                    <a:pt x="12129" y="8986"/>
                    <a:pt x="7963" y="9665"/>
                    <a:pt x="4938" y="10066"/>
                  </a:cubicBezTo>
                  <a:cubicBezTo>
                    <a:pt x="1914" y="10437"/>
                    <a:pt x="1" y="10498"/>
                    <a:pt x="1" y="10591"/>
                  </a:cubicBezTo>
                  <a:cubicBezTo>
                    <a:pt x="1" y="10643"/>
                    <a:pt x="608" y="10705"/>
                    <a:pt x="1690" y="10705"/>
                  </a:cubicBezTo>
                  <a:cubicBezTo>
                    <a:pt x="2529" y="10705"/>
                    <a:pt x="3653" y="10668"/>
                    <a:pt x="5000" y="10560"/>
                  </a:cubicBezTo>
                  <a:cubicBezTo>
                    <a:pt x="8055" y="10313"/>
                    <a:pt x="12314" y="9727"/>
                    <a:pt x="16789" y="8338"/>
                  </a:cubicBezTo>
                  <a:cubicBezTo>
                    <a:pt x="19042" y="7628"/>
                    <a:pt x="21141" y="6826"/>
                    <a:pt x="22993" y="5931"/>
                  </a:cubicBezTo>
                  <a:cubicBezTo>
                    <a:pt x="24844" y="5067"/>
                    <a:pt x="26418" y="4110"/>
                    <a:pt x="27684" y="3246"/>
                  </a:cubicBezTo>
                  <a:cubicBezTo>
                    <a:pt x="28023" y="3030"/>
                    <a:pt x="28301" y="2814"/>
                    <a:pt x="28579" y="2598"/>
                  </a:cubicBezTo>
                  <a:cubicBezTo>
                    <a:pt x="28856" y="2382"/>
                    <a:pt x="29134" y="2197"/>
                    <a:pt x="29381" y="2011"/>
                  </a:cubicBezTo>
                  <a:cubicBezTo>
                    <a:pt x="29844" y="1610"/>
                    <a:pt x="30245" y="1271"/>
                    <a:pt x="30585" y="993"/>
                  </a:cubicBezTo>
                  <a:cubicBezTo>
                    <a:pt x="31202" y="376"/>
                    <a:pt x="31510" y="36"/>
                    <a:pt x="31480" y="5"/>
                  </a:cubicBezTo>
                  <a:cubicBezTo>
                    <a:pt x="31478" y="2"/>
                    <a:pt x="31474" y="1"/>
                    <a:pt x="314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244825" y="2807275"/>
              <a:ext cx="341825" cy="424375"/>
            </a:xfrm>
            <a:custGeom>
              <a:avLst/>
              <a:gdLst/>
              <a:ahLst/>
              <a:cxnLst/>
              <a:rect l="l" t="t" r="r" b="b"/>
              <a:pathLst>
                <a:path w="13673" h="16975" extrusionOk="0">
                  <a:moveTo>
                    <a:pt x="6962" y="1"/>
                  </a:moveTo>
                  <a:cubicBezTo>
                    <a:pt x="5007" y="1"/>
                    <a:pt x="3029" y="845"/>
                    <a:pt x="1698" y="2286"/>
                  </a:cubicBezTo>
                  <a:cubicBezTo>
                    <a:pt x="618" y="3428"/>
                    <a:pt x="1" y="5434"/>
                    <a:pt x="186" y="6977"/>
                  </a:cubicBezTo>
                  <a:cubicBezTo>
                    <a:pt x="371" y="8860"/>
                    <a:pt x="1420" y="10588"/>
                    <a:pt x="2439" y="12162"/>
                  </a:cubicBezTo>
                  <a:cubicBezTo>
                    <a:pt x="3272" y="13427"/>
                    <a:pt x="4136" y="14724"/>
                    <a:pt x="5340" y="15680"/>
                  </a:cubicBezTo>
                  <a:cubicBezTo>
                    <a:pt x="6399" y="16523"/>
                    <a:pt x="7601" y="16974"/>
                    <a:pt x="8740" y="16974"/>
                  </a:cubicBezTo>
                  <a:cubicBezTo>
                    <a:pt x="10356" y="16974"/>
                    <a:pt x="11845" y="16066"/>
                    <a:pt x="12623" y="14075"/>
                  </a:cubicBezTo>
                  <a:cubicBezTo>
                    <a:pt x="13240" y="12471"/>
                    <a:pt x="13426" y="10588"/>
                    <a:pt x="13549" y="8891"/>
                  </a:cubicBezTo>
                  <a:cubicBezTo>
                    <a:pt x="13672" y="7348"/>
                    <a:pt x="13611" y="5558"/>
                    <a:pt x="13086" y="4076"/>
                  </a:cubicBezTo>
                  <a:cubicBezTo>
                    <a:pt x="12716" y="2996"/>
                    <a:pt x="11512" y="1854"/>
                    <a:pt x="10648" y="1175"/>
                  </a:cubicBezTo>
                  <a:cubicBezTo>
                    <a:pt x="9784" y="496"/>
                    <a:pt x="8704" y="126"/>
                    <a:pt x="7624" y="33"/>
                  </a:cubicBezTo>
                  <a:cubicBezTo>
                    <a:pt x="7404" y="11"/>
                    <a:pt x="7183" y="1"/>
                    <a:pt x="696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70300" y="2959400"/>
              <a:ext cx="145850" cy="83950"/>
            </a:xfrm>
            <a:custGeom>
              <a:avLst/>
              <a:gdLst/>
              <a:ahLst/>
              <a:cxnLst/>
              <a:rect l="l" t="t" r="r" b="b"/>
              <a:pathLst>
                <a:path w="5834" h="3358" extrusionOk="0">
                  <a:moveTo>
                    <a:pt x="1760" y="1"/>
                  </a:moveTo>
                  <a:cubicBezTo>
                    <a:pt x="700" y="1"/>
                    <a:pt x="0" y="522"/>
                    <a:pt x="0" y="522"/>
                  </a:cubicBezTo>
                  <a:cubicBezTo>
                    <a:pt x="1335" y="2799"/>
                    <a:pt x="2821" y="3358"/>
                    <a:pt x="3959" y="3358"/>
                  </a:cubicBezTo>
                  <a:cubicBezTo>
                    <a:pt x="5059" y="3358"/>
                    <a:pt x="5833" y="2837"/>
                    <a:pt x="5833" y="2837"/>
                  </a:cubicBezTo>
                  <a:cubicBezTo>
                    <a:pt x="4341" y="560"/>
                    <a:pt x="2858" y="1"/>
                    <a:pt x="17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447750" y="2898925"/>
              <a:ext cx="97225" cy="122975"/>
            </a:xfrm>
            <a:custGeom>
              <a:avLst/>
              <a:gdLst/>
              <a:ahLst/>
              <a:cxnLst/>
              <a:rect l="l" t="t" r="r" b="b"/>
              <a:pathLst>
                <a:path w="3889" h="4919" extrusionOk="0">
                  <a:moveTo>
                    <a:pt x="3699" y="1"/>
                  </a:moveTo>
                  <a:cubicBezTo>
                    <a:pt x="2955" y="1"/>
                    <a:pt x="266" y="321"/>
                    <a:pt x="0" y="4916"/>
                  </a:cubicBezTo>
                  <a:cubicBezTo>
                    <a:pt x="0" y="4916"/>
                    <a:pt x="36" y="4919"/>
                    <a:pt x="101" y="4919"/>
                  </a:cubicBezTo>
                  <a:cubicBezTo>
                    <a:pt x="706" y="4919"/>
                    <a:pt x="3833" y="4692"/>
                    <a:pt x="3889" y="9"/>
                  </a:cubicBezTo>
                  <a:cubicBezTo>
                    <a:pt x="3889" y="9"/>
                    <a:pt x="3819" y="1"/>
                    <a:pt x="36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22275" y="3052675"/>
              <a:ext cx="13925" cy="33975"/>
            </a:xfrm>
            <a:custGeom>
              <a:avLst/>
              <a:gdLst/>
              <a:ahLst/>
              <a:cxnLst/>
              <a:rect l="l" t="t" r="r" b="b"/>
              <a:pathLst>
                <a:path w="557" h="1359" extrusionOk="0">
                  <a:moveTo>
                    <a:pt x="248" y="1"/>
                  </a:moveTo>
                  <a:cubicBezTo>
                    <a:pt x="1" y="587"/>
                    <a:pt x="248" y="1358"/>
                    <a:pt x="248" y="1358"/>
                  </a:cubicBezTo>
                  <a:cubicBezTo>
                    <a:pt x="556" y="618"/>
                    <a:pt x="248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446975" y="3048050"/>
              <a:ext cx="17775" cy="29350"/>
            </a:xfrm>
            <a:custGeom>
              <a:avLst/>
              <a:gdLst/>
              <a:ahLst/>
              <a:cxnLst/>
              <a:rect l="l" t="t" r="r" b="b"/>
              <a:pathLst>
                <a:path w="711" h="117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618"/>
                    <a:pt x="710" y="1173"/>
                    <a:pt x="710" y="1173"/>
                  </a:cubicBezTo>
                  <a:cubicBezTo>
                    <a:pt x="556" y="37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82175" y="3081225"/>
              <a:ext cx="139675" cy="83350"/>
            </a:xfrm>
            <a:custGeom>
              <a:avLst/>
              <a:gdLst/>
              <a:ahLst/>
              <a:cxnLst/>
              <a:rect l="l" t="t" r="r" b="b"/>
              <a:pathLst>
                <a:path w="5587" h="3334" extrusionOk="0">
                  <a:moveTo>
                    <a:pt x="5494" y="0"/>
                  </a:moveTo>
                  <a:cubicBezTo>
                    <a:pt x="5432" y="0"/>
                    <a:pt x="5494" y="463"/>
                    <a:pt x="5247" y="1142"/>
                  </a:cubicBezTo>
                  <a:cubicBezTo>
                    <a:pt x="5185" y="1297"/>
                    <a:pt x="5123" y="1482"/>
                    <a:pt x="5000" y="1667"/>
                  </a:cubicBezTo>
                  <a:cubicBezTo>
                    <a:pt x="4907" y="1821"/>
                    <a:pt x="4784" y="2006"/>
                    <a:pt x="4629" y="2161"/>
                  </a:cubicBezTo>
                  <a:cubicBezTo>
                    <a:pt x="4444" y="2346"/>
                    <a:pt x="4259" y="2500"/>
                    <a:pt x="4043" y="2624"/>
                  </a:cubicBezTo>
                  <a:cubicBezTo>
                    <a:pt x="3858" y="2747"/>
                    <a:pt x="3611" y="2840"/>
                    <a:pt x="3364" y="2932"/>
                  </a:cubicBezTo>
                  <a:cubicBezTo>
                    <a:pt x="3086" y="2994"/>
                    <a:pt x="2839" y="3025"/>
                    <a:pt x="2593" y="3025"/>
                  </a:cubicBezTo>
                  <a:cubicBezTo>
                    <a:pt x="2346" y="2994"/>
                    <a:pt x="2099" y="2963"/>
                    <a:pt x="1883" y="2901"/>
                  </a:cubicBezTo>
                  <a:cubicBezTo>
                    <a:pt x="1667" y="2840"/>
                    <a:pt x="1481" y="2747"/>
                    <a:pt x="1296" y="2655"/>
                  </a:cubicBezTo>
                  <a:cubicBezTo>
                    <a:pt x="1111" y="2531"/>
                    <a:pt x="957" y="2439"/>
                    <a:pt x="803" y="2315"/>
                  </a:cubicBezTo>
                  <a:cubicBezTo>
                    <a:pt x="296" y="1868"/>
                    <a:pt x="106" y="1449"/>
                    <a:pt x="38" y="1449"/>
                  </a:cubicBezTo>
                  <a:cubicBezTo>
                    <a:pt x="35" y="1449"/>
                    <a:pt x="33" y="1450"/>
                    <a:pt x="31" y="1451"/>
                  </a:cubicBezTo>
                  <a:cubicBezTo>
                    <a:pt x="0" y="1482"/>
                    <a:pt x="31" y="1574"/>
                    <a:pt x="124" y="1760"/>
                  </a:cubicBezTo>
                  <a:cubicBezTo>
                    <a:pt x="216" y="1976"/>
                    <a:pt x="401" y="2222"/>
                    <a:pt x="648" y="2500"/>
                  </a:cubicBezTo>
                  <a:cubicBezTo>
                    <a:pt x="803" y="2624"/>
                    <a:pt x="957" y="2747"/>
                    <a:pt x="1142" y="2871"/>
                  </a:cubicBezTo>
                  <a:cubicBezTo>
                    <a:pt x="1327" y="2994"/>
                    <a:pt x="1543" y="3117"/>
                    <a:pt x="1790" y="3179"/>
                  </a:cubicBezTo>
                  <a:cubicBezTo>
                    <a:pt x="2037" y="3272"/>
                    <a:pt x="2315" y="3303"/>
                    <a:pt x="2593" y="3334"/>
                  </a:cubicBezTo>
                  <a:cubicBezTo>
                    <a:pt x="2870" y="3334"/>
                    <a:pt x="3148" y="3303"/>
                    <a:pt x="3426" y="3241"/>
                  </a:cubicBezTo>
                  <a:cubicBezTo>
                    <a:pt x="3734" y="3148"/>
                    <a:pt x="3981" y="3025"/>
                    <a:pt x="4228" y="2871"/>
                  </a:cubicBezTo>
                  <a:cubicBezTo>
                    <a:pt x="4475" y="2747"/>
                    <a:pt x="4660" y="2562"/>
                    <a:pt x="4845" y="2377"/>
                  </a:cubicBezTo>
                  <a:cubicBezTo>
                    <a:pt x="5000" y="2192"/>
                    <a:pt x="5123" y="1976"/>
                    <a:pt x="5247" y="1790"/>
                  </a:cubicBezTo>
                  <a:cubicBezTo>
                    <a:pt x="5339" y="1574"/>
                    <a:pt x="5432" y="1389"/>
                    <a:pt x="5463" y="1204"/>
                  </a:cubicBezTo>
                  <a:cubicBezTo>
                    <a:pt x="5586" y="834"/>
                    <a:pt x="5586" y="525"/>
                    <a:pt x="5586" y="309"/>
                  </a:cubicBezTo>
                  <a:cubicBezTo>
                    <a:pt x="5555" y="124"/>
                    <a:pt x="5524" y="0"/>
                    <a:pt x="5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373675" y="3112475"/>
              <a:ext cx="24725" cy="18150"/>
            </a:xfrm>
            <a:custGeom>
              <a:avLst/>
              <a:gdLst/>
              <a:ahLst/>
              <a:cxnLst/>
              <a:rect l="l" t="t" r="r" b="b"/>
              <a:pathLst>
                <a:path w="989" h="726" extrusionOk="0">
                  <a:moveTo>
                    <a:pt x="710" y="0"/>
                  </a:moveTo>
                  <a:cubicBezTo>
                    <a:pt x="618" y="0"/>
                    <a:pt x="525" y="16"/>
                    <a:pt x="433" y="47"/>
                  </a:cubicBezTo>
                  <a:cubicBezTo>
                    <a:pt x="278" y="108"/>
                    <a:pt x="155" y="232"/>
                    <a:pt x="93" y="324"/>
                  </a:cubicBezTo>
                  <a:cubicBezTo>
                    <a:pt x="31" y="448"/>
                    <a:pt x="1" y="540"/>
                    <a:pt x="1" y="633"/>
                  </a:cubicBezTo>
                  <a:cubicBezTo>
                    <a:pt x="1" y="695"/>
                    <a:pt x="1" y="726"/>
                    <a:pt x="1" y="726"/>
                  </a:cubicBezTo>
                  <a:cubicBezTo>
                    <a:pt x="186" y="479"/>
                    <a:pt x="371" y="324"/>
                    <a:pt x="587" y="201"/>
                  </a:cubicBezTo>
                  <a:cubicBezTo>
                    <a:pt x="680" y="170"/>
                    <a:pt x="803" y="108"/>
                    <a:pt x="865" y="108"/>
                  </a:cubicBezTo>
                  <a:cubicBezTo>
                    <a:pt x="926" y="77"/>
                    <a:pt x="988" y="47"/>
                    <a:pt x="988" y="47"/>
                  </a:cubicBezTo>
                  <a:cubicBezTo>
                    <a:pt x="896" y="16"/>
                    <a:pt x="80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504075" y="3077750"/>
              <a:ext cx="30875" cy="9675"/>
            </a:xfrm>
            <a:custGeom>
              <a:avLst/>
              <a:gdLst/>
              <a:ahLst/>
              <a:cxnLst/>
              <a:rect l="l" t="t" r="r" b="b"/>
              <a:pathLst>
                <a:path w="1235" h="387" extrusionOk="0">
                  <a:moveTo>
                    <a:pt x="633" y="1"/>
                  </a:moveTo>
                  <a:cubicBezTo>
                    <a:pt x="556" y="1"/>
                    <a:pt x="479" y="16"/>
                    <a:pt x="401" y="47"/>
                  </a:cubicBezTo>
                  <a:cubicBezTo>
                    <a:pt x="278" y="78"/>
                    <a:pt x="185" y="139"/>
                    <a:pt x="93" y="201"/>
                  </a:cubicBezTo>
                  <a:cubicBezTo>
                    <a:pt x="31" y="263"/>
                    <a:pt x="0" y="294"/>
                    <a:pt x="0" y="294"/>
                  </a:cubicBezTo>
                  <a:cubicBezTo>
                    <a:pt x="201" y="263"/>
                    <a:pt x="363" y="247"/>
                    <a:pt x="502" y="247"/>
                  </a:cubicBezTo>
                  <a:cubicBezTo>
                    <a:pt x="641" y="247"/>
                    <a:pt x="756" y="263"/>
                    <a:pt x="864" y="294"/>
                  </a:cubicBezTo>
                  <a:cubicBezTo>
                    <a:pt x="1080" y="325"/>
                    <a:pt x="1235" y="386"/>
                    <a:pt x="1235" y="386"/>
                  </a:cubicBezTo>
                  <a:cubicBezTo>
                    <a:pt x="1173" y="232"/>
                    <a:pt x="1050" y="109"/>
                    <a:pt x="864" y="47"/>
                  </a:cubicBezTo>
                  <a:cubicBezTo>
                    <a:pt x="787" y="16"/>
                    <a:pt x="71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02225" y="2693775"/>
              <a:ext cx="155100" cy="106850"/>
            </a:xfrm>
            <a:custGeom>
              <a:avLst/>
              <a:gdLst/>
              <a:ahLst/>
              <a:cxnLst/>
              <a:rect l="l" t="t" r="r" b="b"/>
              <a:pathLst>
                <a:path w="6204" h="4274" extrusionOk="0">
                  <a:moveTo>
                    <a:pt x="1235" y="1"/>
                  </a:moveTo>
                  <a:cubicBezTo>
                    <a:pt x="1039" y="1"/>
                    <a:pt x="843" y="22"/>
                    <a:pt x="649" y="68"/>
                  </a:cubicBezTo>
                  <a:cubicBezTo>
                    <a:pt x="62" y="222"/>
                    <a:pt x="1" y="1024"/>
                    <a:pt x="433" y="1425"/>
                  </a:cubicBezTo>
                  <a:cubicBezTo>
                    <a:pt x="803" y="1796"/>
                    <a:pt x="1544" y="1827"/>
                    <a:pt x="2037" y="1981"/>
                  </a:cubicBezTo>
                  <a:cubicBezTo>
                    <a:pt x="2685" y="2166"/>
                    <a:pt x="3179" y="2444"/>
                    <a:pt x="3642" y="2938"/>
                  </a:cubicBezTo>
                  <a:cubicBezTo>
                    <a:pt x="4013" y="3308"/>
                    <a:pt x="4537" y="4172"/>
                    <a:pt x="5124" y="4265"/>
                  </a:cubicBezTo>
                  <a:cubicBezTo>
                    <a:pt x="5166" y="4270"/>
                    <a:pt x="5206" y="4273"/>
                    <a:pt x="5242" y="4273"/>
                  </a:cubicBezTo>
                  <a:cubicBezTo>
                    <a:pt x="6203" y="4273"/>
                    <a:pt x="4992" y="2371"/>
                    <a:pt x="4784" y="2074"/>
                  </a:cubicBezTo>
                  <a:cubicBezTo>
                    <a:pt x="4027" y="1073"/>
                    <a:pt x="2629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323675" y="2677800"/>
              <a:ext cx="78250" cy="58750"/>
            </a:xfrm>
            <a:custGeom>
              <a:avLst/>
              <a:gdLst/>
              <a:ahLst/>
              <a:cxnLst/>
              <a:rect l="l" t="t" r="r" b="b"/>
              <a:pathLst>
                <a:path w="3130" h="2350" extrusionOk="0">
                  <a:moveTo>
                    <a:pt x="1510" y="1"/>
                  </a:moveTo>
                  <a:cubicBezTo>
                    <a:pt x="1317" y="1"/>
                    <a:pt x="1107" y="73"/>
                    <a:pt x="890" y="244"/>
                  </a:cubicBezTo>
                  <a:cubicBezTo>
                    <a:pt x="0" y="955"/>
                    <a:pt x="478" y="2349"/>
                    <a:pt x="1556" y="2349"/>
                  </a:cubicBezTo>
                  <a:cubicBezTo>
                    <a:pt x="1600" y="2349"/>
                    <a:pt x="1646" y="2347"/>
                    <a:pt x="1692" y="2342"/>
                  </a:cubicBezTo>
                  <a:cubicBezTo>
                    <a:pt x="3129" y="2212"/>
                    <a:pt x="2575" y="1"/>
                    <a:pt x="1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149150" y="3419400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0" y="0"/>
                  </a:moveTo>
                  <a:cubicBezTo>
                    <a:pt x="703" y="0"/>
                    <a:pt x="645" y="7"/>
                    <a:pt x="587" y="22"/>
                  </a:cubicBezTo>
                  <a:cubicBezTo>
                    <a:pt x="217" y="114"/>
                    <a:pt x="1" y="516"/>
                    <a:pt x="93" y="855"/>
                  </a:cubicBezTo>
                  <a:cubicBezTo>
                    <a:pt x="198" y="1168"/>
                    <a:pt x="478" y="1370"/>
                    <a:pt x="785" y="1370"/>
                  </a:cubicBezTo>
                  <a:cubicBezTo>
                    <a:pt x="842" y="1370"/>
                    <a:pt x="900" y="1363"/>
                    <a:pt x="958" y="1349"/>
                  </a:cubicBezTo>
                  <a:cubicBezTo>
                    <a:pt x="1328" y="1256"/>
                    <a:pt x="1544" y="886"/>
                    <a:pt x="1420" y="516"/>
                  </a:cubicBezTo>
                  <a:cubicBezTo>
                    <a:pt x="1342" y="203"/>
                    <a:pt x="1066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65650" y="3410900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49" y="1"/>
                  </a:moveTo>
                  <a:cubicBezTo>
                    <a:pt x="695" y="1"/>
                    <a:pt x="640" y="8"/>
                    <a:pt x="587" y="22"/>
                  </a:cubicBezTo>
                  <a:cubicBezTo>
                    <a:pt x="217" y="115"/>
                    <a:pt x="1" y="485"/>
                    <a:pt x="94" y="856"/>
                  </a:cubicBezTo>
                  <a:cubicBezTo>
                    <a:pt x="172" y="1168"/>
                    <a:pt x="448" y="1371"/>
                    <a:pt x="754" y="1371"/>
                  </a:cubicBezTo>
                  <a:cubicBezTo>
                    <a:pt x="811" y="1371"/>
                    <a:pt x="869" y="1364"/>
                    <a:pt x="927" y="1349"/>
                  </a:cubicBezTo>
                  <a:cubicBezTo>
                    <a:pt x="1297" y="1257"/>
                    <a:pt x="1513" y="856"/>
                    <a:pt x="1421" y="516"/>
                  </a:cubicBezTo>
                  <a:cubicBezTo>
                    <a:pt x="1342" y="204"/>
                    <a:pt x="104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88325" y="3395475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60" y="1"/>
                  </a:moveTo>
                  <a:cubicBezTo>
                    <a:pt x="703" y="1"/>
                    <a:pt x="645" y="8"/>
                    <a:pt x="587" y="22"/>
                  </a:cubicBezTo>
                  <a:cubicBezTo>
                    <a:pt x="217" y="146"/>
                    <a:pt x="1" y="516"/>
                    <a:pt x="94" y="886"/>
                  </a:cubicBezTo>
                  <a:cubicBezTo>
                    <a:pt x="172" y="1172"/>
                    <a:pt x="469" y="1371"/>
                    <a:pt x="782" y="1371"/>
                  </a:cubicBezTo>
                  <a:cubicBezTo>
                    <a:pt x="840" y="1371"/>
                    <a:pt x="899" y="1364"/>
                    <a:pt x="958" y="1349"/>
                  </a:cubicBezTo>
                  <a:cubicBezTo>
                    <a:pt x="1297" y="1257"/>
                    <a:pt x="1513" y="886"/>
                    <a:pt x="1421" y="516"/>
                  </a:cubicBezTo>
                  <a:cubicBezTo>
                    <a:pt x="1343" y="203"/>
                    <a:pt x="106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527975" y="3365400"/>
              <a:ext cx="37850" cy="34250"/>
            </a:xfrm>
            <a:custGeom>
              <a:avLst/>
              <a:gdLst/>
              <a:ahLst/>
              <a:cxnLst/>
              <a:rect l="l" t="t" r="r" b="b"/>
              <a:pathLst>
                <a:path w="1514" h="1370" extrusionOk="0">
                  <a:moveTo>
                    <a:pt x="749" y="0"/>
                  </a:moveTo>
                  <a:cubicBezTo>
                    <a:pt x="695" y="0"/>
                    <a:pt x="640" y="7"/>
                    <a:pt x="587" y="21"/>
                  </a:cubicBezTo>
                  <a:cubicBezTo>
                    <a:pt x="217" y="114"/>
                    <a:pt x="1" y="484"/>
                    <a:pt x="94" y="855"/>
                  </a:cubicBezTo>
                  <a:cubicBezTo>
                    <a:pt x="172" y="1167"/>
                    <a:pt x="448" y="1370"/>
                    <a:pt x="754" y="1370"/>
                  </a:cubicBezTo>
                  <a:cubicBezTo>
                    <a:pt x="811" y="1370"/>
                    <a:pt x="869" y="1363"/>
                    <a:pt x="927" y="1349"/>
                  </a:cubicBezTo>
                  <a:cubicBezTo>
                    <a:pt x="1297" y="1256"/>
                    <a:pt x="1513" y="886"/>
                    <a:pt x="1421" y="515"/>
                  </a:cubicBezTo>
                  <a:cubicBezTo>
                    <a:pt x="1343" y="203"/>
                    <a:pt x="1045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673050" y="3308300"/>
              <a:ext cx="37825" cy="34600"/>
            </a:xfrm>
            <a:custGeom>
              <a:avLst/>
              <a:gdLst/>
              <a:ahLst/>
              <a:cxnLst/>
              <a:rect l="l" t="t" r="r" b="b"/>
              <a:pathLst>
                <a:path w="1513" h="1384" extrusionOk="0">
                  <a:moveTo>
                    <a:pt x="759" y="0"/>
                  </a:moveTo>
                  <a:cubicBezTo>
                    <a:pt x="702" y="0"/>
                    <a:pt x="644" y="7"/>
                    <a:pt x="586" y="22"/>
                  </a:cubicBezTo>
                  <a:cubicBezTo>
                    <a:pt x="216" y="145"/>
                    <a:pt x="0" y="515"/>
                    <a:pt x="93" y="886"/>
                  </a:cubicBezTo>
                  <a:cubicBezTo>
                    <a:pt x="167" y="1185"/>
                    <a:pt x="444" y="1384"/>
                    <a:pt x="726" y="1384"/>
                  </a:cubicBezTo>
                  <a:cubicBezTo>
                    <a:pt x="793" y="1384"/>
                    <a:pt x="861" y="1372"/>
                    <a:pt x="926" y="1349"/>
                  </a:cubicBezTo>
                  <a:cubicBezTo>
                    <a:pt x="1296" y="1256"/>
                    <a:pt x="1512" y="886"/>
                    <a:pt x="1420" y="515"/>
                  </a:cubicBezTo>
                  <a:cubicBezTo>
                    <a:pt x="1342" y="203"/>
                    <a:pt x="1066" y="0"/>
                    <a:pt x="7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786450" y="3248875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1" y="1"/>
                  </a:moveTo>
                  <a:cubicBezTo>
                    <a:pt x="704" y="1"/>
                    <a:pt x="645" y="8"/>
                    <a:pt x="587" y="22"/>
                  </a:cubicBezTo>
                  <a:cubicBezTo>
                    <a:pt x="217" y="115"/>
                    <a:pt x="1" y="485"/>
                    <a:pt x="124" y="856"/>
                  </a:cubicBezTo>
                  <a:cubicBezTo>
                    <a:pt x="202" y="1168"/>
                    <a:pt x="478" y="1371"/>
                    <a:pt x="785" y="1371"/>
                  </a:cubicBezTo>
                  <a:cubicBezTo>
                    <a:pt x="842" y="1371"/>
                    <a:pt x="900" y="1364"/>
                    <a:pt x="957" y="1349"/>
                  </a:cubicBezTo>
                  <a:cubicBezTo>
                    <a:pt x="1328" y="1226"/>
                    <a:pt x="1544" y="856"/>
                    <a:pt x="1451" y="485"/>
                  </a:cubicBezTo>
                  <a:cubicBezTo>
                    <a:pt x="1347" y="199"/>
                    <a:pt x="106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888300" y="3182525"/>
              <a:ext cx="37825" cy="34275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49" y="1"/>
                  </a:moveTo>
                  <a:cubicBezTo>
                    <a:pt x="694" y="1"/>
                    <a:pt x="640" y="8"/>
                    <a:pt x="587" y="22"/>
                  </a:cubicBezTo>
                  <a:cubicBezTo>
                    <a:pt x="217" y="115"/>
                    <a:pt x="0" y="516"/>
                    <a:pt x="93" y="855"/>
                  </a:cubicBezTo>
                  <a:cubicBezTo>
                    <a:pt x="171" y="1168"/>
                    <a:pt x="447" y="1371"/>
                    <a:pt x="754" y="1371"/>
                  </a:cubicBezTo>
                  <a:cubicBezTo>
                    <a:pt x="811" y="1371"/>
                    <a:pt x="869" y="1364"/>
                    <a:pt x="926" y="1349"/>
                  </a:cubicBezTo>
                  <a:cubicBezTo>
                    <a:pt x="1297" y="1257"/>
                    <a:pt x="1513" y="886"/>
                    <a:pt x="1420" y="516"/>
                  </a:cubicBezTo>
                  <a:cubicBezTo>
                    <a:pt x="1342" y="203"/>
                    <a:pt x="1044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55" name="Google Shape;55;p2"/>
          <p:cNvGrpSpPr/>
          <p:nvPr/>
        </p:nvGrpSpPr>
        <p:grpSpPr>
          <a:xfrm>
            <a:off x="131474" y="4981580"/>
            <a:ext cx="1814456" cy="2050840"/>
            <a:chOff x="364650" y="593450"/>
            <a:chExt cx="1005350" cy="1136325"/>
          </a:xfrm>
        </p:grpSpPr>
        <p:sp>
          <p:nvSpPr>
            <p:cNvPr id="56" name="Google Shape;56;p2"/>
            <p:cNvSpPr/>
            <p:nvPr/>
          </p:nvSpPr>
          <p:spPr>
            <a:xfrm>
              <a:off x="465725" y="738800"/>
              <a:ext cx="902350" cy="756100"/>
            </a:xfrm>
            <a:custGeom>
              <a:avLst/>
              <a:gdLst/>
              <a:ahLst/>
              <a:cxnLst/>
              <a:rect l="l" t="t" r="r" b="b"/>
              <a:pathLst>
                <a:path w="36094" h="30244" extrusionOk="0">
                  <a:moveTo>
                    <a:pt x="11141" y="1"/>
                  </a:moveTo>
                  <a:lnTo>
                    <a:pt x="0" y="17068"/>
                  </a:lnTo>
                  <a:cubicBezTo>
                    <a:pt x="1420" y="17407"/>
                    <a:pt x="2778" y="18271"/>
                    <a:pt x="4136" y="18857"/>
                  </a:cubicBezTo>
                  <a:cubicBezTo>
                    <a:pt x="5308" y="19320"/>
                    <a:pt x="6512" y="19814"/>
                    <a:pt x="7685" y="20339"/>
                  </a:cubicBezTo>
                  <a:cubicBezTo>
                    <a:pt x="10216" y="21481"/>
                    <a:pt x="12808" y="22839"/>
                    <a:pt x="15462" y="23765"/>
                  </a:cubicBezTo>
                  <a:cubicBezTo>
                    <a:pt x="20770" y="25616"/>
                    <a:pt x="25955" y="28548"/>
                    <a:pt x="31294" y="29875"/>
                  </a:cubicBezTo>
                  <a:cubicBezTo>
                    <a:pt x="31793" y="30007"/>
                    <a:pt x="32905" y="30244"/>
                    <a:pt x="33931" y="30244"/>
                  </a:cubicBezTo>
                  <a:cubicBezTo>
                    <a:pt x="35065" y="30244"/>
                    <a:pt x="36094" y="29955"/>
                    <a:pt x="36078" y="28918"/>
                  </a:cubicBezTo>
                  <a:lnTo>
                    <a:pt x="36078" y="28918"/>
                  </a:lnTo>
                  <a:cubicBezTo>
                    <a:pt x="35922" y="29242"/>
                    <a:pt x="35542" y="29352"/>
                    <a:pt x="35085" y="29352"/>
                  </a:cubicBezTo>
                  <a:cubicBezTo>
                    <a:pt x="34367" y="29352"/>
                    <a:pt x="33458" y="29081"/>
                    <a:pt x="32930" y="28949"/>
                  </a:cubicBezTo>
                  <a:cubicBezTo>
                    <a:pt x="27591" y="27622"/>
                    <a:pt x="22406" y="24690"/>
                    <a:pt x="17098" y="22839"/>
                  </a:cubicBezTo>
                  <a:cubicBezTo>
                    <a:pt x="14444" y="21882"/>
                    <a:pt x="11851" y="20555"/>
                    <a:pt x="9321" y="19413"/>
                  </a:cubicBezTo>
                  <a:cubicBezTo>
                    <a:pt x="8148" y="18888"/>
                    <a:pt x="6944" y="18395"/>
                    <a:pt x="5771" y="17901"/>
                  </a:cubicBezTo>
                  <a:cubicBezTo>
                    <a:pt x="4413" y="17345"/>
                    <a:pt x="3025" y="16481"/>
                    <a:pt x="1636" y="16142"/>
                  </a:cubicBezTo>
                  <a:lnTo>
                    <a:pt x="11728" y="649"/>
                  </a:lnTo>
                  <a:cubicBezTo>
                    <a:pt x="11635" y="556"/>
                    <a:pt x="11543" y="433"/>
                    <a:pt x="11481" y="340"/>
                  </a:cubicBezTo>
                  <a:cubicBezTo>
                    <a:pt x="11357" y="217"/>
                    <a:pt x="11234" y="94"/>
                    <a:pt x="1114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506600" y="715675"/>
              <a:ext cx="863400" cy="757050"/>
            </a:xfrm>
            <a:custGeom>
              <a:avLst/>
              <a:gdLst/>
              <a:ahLst/>
              <a:cxnLst/>
              <a:rect l="l" t="t" r="r" b="b"/>
              <a:pathLst>
                <a:path w="34536" h="30282" extrusionOk="0">
                  <a:moveTo>
                    <a:pt x="11142" y="0"/>
                  </a:moveTo>
                  <a:lnTo>
                    <a:pt x="10093" y="1574"/>
                  </a:lnTo>
                  <a:lnTo>
                    <a:pt x="1" y="17067"/>
                  </a:lnTo>
                  <a:cubicBezTo>
                    <a:pt x="1390" y="17406"/>
                    <a:pt x="2778" y="18270"/>
                    <a:pt x="4136" y="18826"/>
                  </a:cubicBezTo>
                  <a:cubicBezTo>
                    <a:pt x="5309" y="19320"/>
                    <a:pt x="6513" y="19813"/>
                    <a:pt x="7686" y="20338"/>
                  </a:cubicBezTo>
                  <a:cubicBezTo>
                    <a:pt x="8457" y="20677"/>
                    <a:pt x="9259" y="21048"/>
                    <a:pt x="10031" y="21418"/>
                  </a:cubicBezTo>
                  <a:cubicBezTo>
                    <a:pt x="11821" y="22251"/>
                    <a:pt x="13642" y="23116"/>
                    <a:pt x="15463" y="23764"/>
                  </a:cubicBezTo>
                  <a:cubicBezTo>
                    <a:pt x="16142" y="23980"/>
                    <a:pt x="16790" y="24227"/>
                    <a:pt x="17438" y="24473"/>
                  </a:cubicBezTo>
                  <a:cubicBezTo>
                    <a:pt x="20956" y="25862"/>
                    <a:pt x="24444" y="27591"/>
                    <a:pt x="27993" y="28856"/>
                  </a:cubicBezTo>
                  <a:cubicBezTo>
                    <a:pt x="29073" y="29257"/>
                    <a:pt x="30184" y="29597"/>
                    <a:pt x="31295" y="29874"/>
                  </a:cubicBezTo>
                  <a:cubicBezTo>
                    <a:pt x="31603" y="29967"/>
                    <a:pt x="32066" y="30090"/>
                    <a:pt x="32529" y="30183"/>
                  </a:cubicBezTo>
                  <a:cubicBezTo>
                    <a:pt x="32832" y="30241"/>
                    <a:pt x="33143" y="30282"/>
                    <a:pt x="33426" y="30282"/>
                  </a:cubicBezTo>
                  <a:cubicBezTo>
                    <a:pt x="33895" y="30282"/>
                    <a:pt x="34289" y="30170"/>
                    <a:pt x="34443" y="29843"/>
                  </a:cubicBezTo>
                  <a:cubicBezTo>
                    <a:pt x="34535" y="29627"/>
                    <a:pt x="34535" y="29350"/>
                    <a:pt x="34412" y="28979"/>
                  </a:cubicBezTo>
                  <a:cubicBezTo>
                    <a:pt x="33980" y="27498"/>
                    <a:pt x="32745" y="25986"/>
                    <a:pt x="31758" y="24813"/>
                  </a:cubicBezTo>
                  <a:cubicBezTo>
                    <a:pt x="30369" y="23146"/>
                    <a:pt x="28949" y="21511"/>
                    <a:pt x="27561" y="19875"/>
                  </a:cubicBezTo>
                  <a:cubicBezTo>
                    <a:pt x="26696" y="18857"/>
                    <a:pt x="25863" y="17838"/>
                    <a:pt x="25030" y="16789"/>
                  </a:cubicBezTo>
                  <a:cubicBezTo>
                    <a:pt x="24197" y="15770"/>
                    <a:pt x="23363" y="14721"/>
                    <a:pt x="22561" y="13672"/>
                  </a:cubicBezTo>
                  <a:cubicBezTo>
                    <a:pt x="21234" y="11974"/>
                    <a:pt x="19938" y="10246"/>
                    <a:pt x="18641" y="8549"/>
                  </a:cubicBezTo>
                  <a:cubicBezTo>
                    <a:pt x="17870" y="7530"/>
                    <a:pt x="16944" y="6666"/>
                    <a:pt x="16080" y="5833"/>
                  </a:cubicBezTo>
                  <a:cubicBezTo>
                    <a:pt x="15555" y="5339"/>
                    <a:pt x="15062" y="4845"/>
                    <a:pt x="14599" y="4321"/>
                  </a:cubicBezTo>
                  <a:cubicBezTo>
                    <a:pt x="14259" y="3920"/>
                    <a:pt x="13950" y="3549"/>
                    <a:pt x="13642" y="3117"/>
                  </a:cubicBezTo>
                  <a:cubicBezTo>
                    <a:pt x="12901" y="2191"/>
                    <a:pt x="12222" y="1235"/>
                    <a:pt x="11482" y="340"/>
                  </a:cubicBezTo>
                  <a:cubicBezTo>
                    <a:pt x="11358" y="216"/>
                    <a:pt x="11235" y="93"/>
                    <a:pt x="111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64650" y="593450"/>
              <a:ext cx="504950" cy="674700"/>
            </a:xfrm>
            <a:custGeom>
              <a:avLst/>
              <a:gdLst/>
              <a:ahLst/>
              <a:cxnLst/>
              <a:rect l="l" t="t" r="r" b="b"/>
              <a:pathLst>
                <a:path w="20198" h="26988" extrusionOk="0">
                  <a:moveTo>
                    <a:pt x="15414" y="1"/>
                  </a:moveTo>
                  <a:cubicBezTo>
                    <a:pt x="14445" y="1"/>
                    <a:pt x="13503" y="447"/>
                    <a:pt x="12654" y="970"/>
                  </a:cubicBezTo>
                  <a:cubicBezTo>
                    <a:pt x="11759" y="1494"/>
                    <a:pt x="11080" y="2266"/>
                    <a:pt x="10185" y="2729"/>
                  </a:cubicBezTo>
                  <a:cubicBezTo>
                    <a:pt x="9382" y="3161"/>
                    <a:pt x="8426" y="3346"/>
                    <a:pt x="7716" y="4025"/>
                  </a:cubicBezTo>
                  <a:cubicBezTo>
                    <a:pt x="6204" y="5414"/>
                    <a:pt x="5525" y="7451"/>
                    <a:pt x="4630" y="9271"/>
                  </a:cubicBezTo>
                  <a:cubicBezTo>
                    <a:pt x="3735" y="11092"/>
                    <a:pt x="1976" y="12574"/>
                    <a:pt x="1698" y="14703"/>
                  </a:cubicBezTo>
                  <a:cubicBezTo>
                    <a:pt x="1482" y="16154"/>
                    <a:pt x="1698" y="17635"/>
                    <a:pt x="1266" y="19055"/>
                  </a:cubicBezTo>
                  <a:cubicBezTo>
                    <a:pt x="926" y="20197"/>
                    <a:pt x="0" y="21462"/>
                    <a:pt x="31" y="22727"/>
                  </a:cubicBezTo>
                  <a:cubicBezTo>
                    <a:pt x="31" y="24332"/>
                    <a:pt x="1389" y="25505"/>
                    <a:pt x="2685" y="26245"/>
                  </a:cubicBezTo>
                  <a:cubicBezTo>
                    <a:pt x="3535" y="26728"/>
                    <a:pt x="4491" y="26988"/>
                    <a:pt x="5417" y="26988"/>
                  </a:cubicBezTo>
                  <a:cubicBezTo>
                    <a:pt x="6981" y="26988"/>
                    <a:pt x="8461" y="26246"/>
                    <a:pt x="9197" y="24579"/>
                  </a:cubicBezTo>
                  <a:cubicBezTo>
                    <a:pt x="9784" y="23252"/>
                    <a:pt x="9969" y="21462"/>
                    <a:pt x="9845" y="19950"/>
                  </a:cubicBezTo>
                  <a:cubicBezTo>
                    <a:pt x="10833" y="19518"/>
                    <a:pt x="11913" y="18283"/>
                    <a:pt x="12283" y="17758"/>
                  </a:cubicBezTo>
                  <a:cubicBezTo>
                    <a:pt x="13271" y="16401"/>
                    <a:pt x="14042" y="14703"/>
                    <a:pt x="14444" y="13067"/>
                  </a:cubicBezTo>
                  <a:cubicBezTo>
                    <a:pt x="14814" y="11710"/>
                    <a:pt x="15277" y="10290"/>
                    <a:pt x="15154" y="8870"/>
                  </a:cubicBezTo>
                  <a:lnTo>
                    <a:pt x="15154" y="8870"/>
                  </a:lnTo>
                  <a:cubicBezTo>
                    <a:pt x="15330" y="8897"/>
                    <a:pt x="15506" y="8910"/>
                    <a:pt x="15681" y="8910"/>
                  </a:cubicBezTo>
                  <a:cubicBezTo>
                    <a:pt x="18097" y="8910"/>
                    <a:pt x="20198" y="6412"/>
                    <a:pt x="19104" y="3994"/>
                  </a:cubicBezTo>
                  <a:cubicBezTo>
                    <a:pt x="18456" y="2574"/>
                    <a:pt x="18209" y="939"/>
                    <a:pt x="16635" y="260"/>
                  </a:cubicBezTo>
                  <a:cubicBezTo>
                    <a:pt x="16226" y="78"/>
                    <a:pt x="15818" y="1"/>
                    <a:pt x="1541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04775" y="1155975"/>
              <a:ext cx="128050" cy="71525"/>
            </a:xfrm>
            <a:custGeom>
              <a:avLst/>
              <a:gdLst/>
              <a:ahLst/>
              <a:cxnLst/>
              <a:rect l="l" t="t" r="r" b="b"/>
              <a:pathLst>
                <a:path w="5122" h="2861" extrusionOk="0">
                  <a:moveTo>
                    <a:pt x="1802" y="0"/>
                  </a:moveTo>
                  <a:cubicBezTo>
                    <a:pt x="1011" y="0"/>
                    <a:pt x="75" y="140"/>
                    <a:pt x="31" y="843"/>
                  </a:cubicBezTo>
                  <a:cubicBezTo>
                    <a:pt x="0" y="1893"/>
                    <a:pt x="1852" y="2356"/>
                    <a:pt x="2562" y="2603"/>
                  </a:cubicBezTo>
                  <a:cubicBezTo>
                    <a:pt x="2975" y="2748"/>
                    <a:pt x="3461" y="2861"/>
                    <a:pt x="3877" y="2861"/>
                  </a:cubicBezTo>
                  <a:cubicBezTo>
                    <a:pt x="4609" y="2861"/>
                    <a:pt x="5122" y="2510"/>
                    <a:pt x="4629" y="1368"/>
                  </a:cubicBezTo>
                  <a:cubicBezTo>
                    <a:pt x="4259" y="442"/>
                    <a:pt x="3580" y="72"/>
                    <a:pt x="2623" y="41"/>
                  </a:cubicBezTo>
                  <a:cubicBezTo>
                    <a:pt x="2419" y="23"/>
                    <a:pt x="2122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038200" y="1346025"/>
              <a:ext cx="137375" cy="383750"/>
            </a:xfrm>
            <a:custGeom>
              <a:avLst/>
              <a:gdLst/>
              <a:ahLst/>
              <a:cxnLst/>
              <a:rect l="l" t="t" r="r" b="b"/>
              <a:pathLst>
                <a:path w="5495" h="15350" extrusionOk="0">
                  <a:moveTo>
                    <a:pt x="1" y="0"/>
                  </a:moveTo>
                  <a:cubicBezTo>
                    <a:pt x="248" y="340"/>
                    <a:pt x="741" y="587"/>
                    <a:pt x="988" y="957"/>
                  </a:cubicBezTo>
                  <a:cubicBezTo>
                    <a:pt x="1266" y="1327"/>
                    <a:pt x="1390" y="2006"/>
                    <a:pt x="1451" y="2438"/>
                  </a:cubicBezTo>
                  <a:cubicBezTo>
                    <a:pt x="1544" y="2963"/>
                    <a:pt x="1482" y="3488"/>
                    <a:pt x="1636" y="3981"/>
                  </a:cubicBezTo>
                  <a:cubicBezTo>
                    <a:pt x="1791" y="4506"/>
                    <a:pt x="2099" y="4876"/>
                    <a:pt x="2254" y="5370"/>
                  </a:cubicBezTo>
                  <a:cubicBezTo>
                    <a:pt x="2902" y="7407"/>
                    <a:pt x="2254" y="9938"/>
                    <a:pt x="1883" y="11913"/>
                  </a:cubicBezTo>
                  <a:cubicBezTo>
                    <a:pt x="1729" y="12777"/>
                    <a:pt x="1667" y="14474"/>
                    <a:pt x="2501" y="15092"/>
                  </a:cubicBezTo>
                  <a:cubicBezTo>
                    <a:pt x="2745" y="15272"/>
                    <a:pt x="2952" y="15350"/>
                    <a:pt x="3127" y="15350"/>
                  </a:cubicBezTo>
                  <a:cubicBezTo>
                    <a:pt x="3966" y="15350"/>
                    <a:pt x="4059" y="13565"/>
                    <a:pt x="3982" y="12900"/>
                  </a:cubicBezTo>
                  <a:cubicBezTo>
                    <a:pt x="3797" y="10648"/>
                    <a:pt x="3735" y="8333"/>
                    <a:pt x="3735" y="6049"/>
                  </a:cubicBezTo>
                  <a:cubicBezTo>
                    <a:pt x="3735" y="5220"/>
                    <a:pt x="4019" y="2485"/>
                    <a:pt x="5325" y="2485"/>
                  </a:cubicBezTo>
                  <a:cubicBezTo>
                    <a:pt x="5379" y="2485"/>
                    <a:pt x="5436" y="2490"/>
                    <a:pt x="5494" y="2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32975" y="793600"/>
              <a:ext cx="75625" cy="74675"/>
            </a:xfrm>
            <a:custGeom>
              <a:avLst/>
              <a:gdLst/>
              <a:ahLst/>
              <a:cxnLst/>
              <a:rect l="l" t="t" r="r" b="b"/>
              <a:pathLst>
                <a:path w="3025" h="2987" extrusionOk="0">
                  <a:moveTo>
                    <a:pt x="587" y="0"/>
                  </a:moveTo>
                  <a:cubicBezTo>
                    <a:pt x="463" y="154"/>
                    <a:pt x="340" y="309"/>
                    <a:pt x="278" y="494"/>
                  </a:cubicBezTo>
                  <a:cubicBezTo>
                    <a:pt x="0" y="1173"/>
                    <a:pt x="186" y="2068"/>
                    <a:pt x="772" y="2500"/>
                  </a:cubicBezTo>
                  <a:cubicBezTo>
                    <a:pt x="1144" y="2774"/>
                    <a:pt x="1666" y="2986"/>
                    <a:pt x="2162" y="2986"/>
                  </a:cubicBezTo>
                  <a:cubicBezTo>
                    <a:pt x="2449" y="2986"/>
                    <a:pt x="2726" y="2916"/>
                    <a:pt x="2963" y="2747"/>
                  </a:cubicBezTo>
                  <a:cubicBezTo>
                    <a:pt x="2963" y="2747"/>
                    <a:pt x="2994" y="2716"/>
                    <a:pt x="3025" y="2716"/>
                  </a:cubicBezTo>
                  <a:cubicBezTo>
                    <a:pt x="2500" y="2222"/>
                    <a:pt x="2007" y="1728"/>
                    <a:pt x="1544" y="1204"/>
                  </a:cubicBezTo>
                  <a:cubicBezTo>
                    <a:pt x="1204" y="803"/>
                    <a:pt x="895" y="432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57375" y="925275"/>
              <a:ext cx="170450" cy="153650"/>
            </a:xfrm>
            <a:custGeom>
              <a:avLst/>
              <a:gdLst/>
              <a:ahLst/>
              <a:cxnLst/>
              <a:rect l="l" t="t" r="r" b="b"/>
              <a:pathLst>
                <a:path w="6818" h="6146" extrusionOk="0">
                  <a:moveTo>
                    <a:pt x="3099" y="1"/>
                  </a:moveTo>
                  <a:cubicBezTo>
                    <a:pt x="2612" y="1"/>
                    <a:pt x="2122" y="127"/>
                    <a:pt x="1667" y="412"/>
                  </a:cubicBezTo>
                  <a:cubicBezTo>
                    <a:pt x="926" y="875"/>
                    <a:pt x="463" y="1554"/>
                    <a:pt x="278" y="2418"/>
                  </a:cubicBezTo>
                  <a:cubicBezTo>
                    <a:pt x="0" y="4115"/>
                    <a:pt x="1049" y="5874"/>
                    <a:pt x="2808" y="6121"/>
                  </a:cubicBezTo>
                  <a:cubicBezTo>
                    <a:pt x="2946" y="6137"/>
                    <a:pt x="3083" y="6145"/>
                    <a:pt x="3219" y="6145"/>
                  </a:cubicBezTo>
                  <a:cubicBezTo>
                    <a:pt x="4643" y="6145"/>
                    <a:pt x="5961" y="5277"/>
                    <a:pt x="6327" y="3868"/>
                  </a:cubicBezTo>
                  <a:cubicBezTo>
                    <a:pt x="6817" y="1905"/>
                    <a:pt x="4987" y="1"/>
                    <a:pt x="30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56300" y="1087525"/>
              <a:ext cx="91425" cy="76875"/>
            </a:xfrm>
            <a:custGeom>
              <a:avLst/>
              <a:gdLst/>
              <a:ahLst/>
              <a:cxnLst/>
              <a:rect l="l" t="t" r="r" b="b"/>
              <a:pathLst>
                <a:path w="3657" h="3075" extrusionOk="0">
                  <a:moveTo>
                    <a:pt x="1371" y="1"/>
                  </a:moveTo>
                  <a:cubicBezTo>
                    <a:pt x="975" y="1"/>
                    <a:pt x="614" y="153"/>
                    <a:pt x="401" y="526"/>
                  </a:cubicBezTo>
                  <a:cubicBezTo>
                    <a:pt x="0" y="1205"/>
                    <a:pt x="309" y="2470"/>
                    <a:pt x="957" y="2872"/>
                  </a:cubicBezTo>
                  <a:cubicBezTo>
                    <a:pt x="1180" y="3012"/>
                    <a:pt x="1431" y="3075"/>
                    <a:pt x="1684" y="3075"/>
                  </a:cubicBezTo>
                  <a:cubicBezTo>
                    <a:pt x="2655" y="3075"/>
                    <a:pt x="3657" y="2153"/>
                    <a:pt x="3241" y="1174"/>
                  </a:cubicBezTo>
                  <a:cubicBezTo>
                    <a:pt x="2998" y="548"/>
                    <a:pt x="2121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57375" y="1175025"/>
              <a:ext cx="195975" cy="152500"/>
            </a:xfrm>
            <a:custGeom>
              <a:avLst/>
              <a:gdLst/>
              <a:ahLst/>
              <a:cxnLst/>
              <a:rect l="l" t="t" r="r" b="b"/>
              <a:pathLst>
                <a:path w="7839" h="6100" extrusionOk="0">
                  <a:moveTo>
                    <a:pt x="4289" y="1"/>
                  </a:moveTo>
                  <a:cubicBezTo>
                    <a:pt x="3743" y="1"/>
                    <a:pt x="3168" y="138"/>
                    <a:pt x="2592" y="421"/>
                  </a:cubicBezTo>
                  <a:cubicBezTo>
                    <a:pt x="1512" y="946"/>
                    <a:pt x="586" y="1902"/>
                    <a:pt x="0" y="3044"/>
                  </a:cubicBezTo>
                  <a:cubicBezTo>
                    <a:pt x="1790" y="3877"/>
                    <a:pt x="3611" y="4742"/>
                    <a:pt x="5432" y="5390"/>
                  </a:cubicBezTo>
                  <a:cubicBezTo>
                    <a:pt x="6111" y="5606"/>
                    <a:pt x="6759" y="5853"/>
                    <a:pt x="7407" y="6099"/>
                  </a:cubicBezTo>
                  <a:cubicBezTo>
                    <a:pt x="7839" y="4896"/>
                    <a:pt x="7777" y="3476"/>
                    <a:pt x="7283" y="2211"/>
                  </a:cubicBezTo>
                  <a:cubicBezTo>
                    <a:pt x="6719" y="777"/>
                    <a:pt x="5588" y="1"/>
                    <a:pt x="4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032025" y="1001900"/>
              <a:ext cx="163600" cy="266250"/>
            </a:xfrm>
            <a:custGeom>
              <a:avLst/>
              <a:gdLst/>
              <a:ahLst/>
              <a:cxnLst/>
              <a:rect l="l" t="t" r="r" b="b"/>
              <a:pathLst>
                <a:path w="6544" h="10650" extrusionOk="0">
                  <a:moveTo>
                    <a:pt x="2161" y="1"/>
                  </a:moveTo>
                  <a:cubicBezTo>
                    <a:pt x="1297" y="680"/>
                    <a:pt x="649" y="1791"/>
                    <a:pt x="371" y="3488"/>
                  </a:cubicBezTo>
                  <a:cubicBezTo>
                    <a:pt x="1" y="5926"/>
                    <a:pt x="556" y="8735"/>
                    <a:pt x="1976" y="10154"/>
                  </a:cubicBezTo>
                  <a:cubicBezTo>
                    <a:pt x="2321" y="10499"/>
                    <a:pt x="2745" y="10650"/>
                    <a:pt x="3197" y="10650"/>
                  </a:cubicBezTo>
                  <a:cubicBezTo>
                    <a:pt x="4445" y="10650"/>
                    <a:pt x="5909" y="9507"/>
                    <a:pt x="6544" y="8148"/>
                  </a:cubicBezTo>
                  <a:cubicBezTo>
                    <a:pt x="5803" y="6790"/>
                    <a:pt x="5062" y="5463"/>
                    <a:pt x="4322" y="4105"/>
                  </a:cubicBezTo>
                  <a:cubicBezTo>
                    <a:pt x="3581" y="2748"/>
                    <a:pt x="2871" y="1359"/>
                    <a:pt x="2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06400" y="1398000"/>
              <a:ext cx="120400" cy="72250"/>
            </a:xfrm>
            <a:custGeom>
              <a:avLst/>
              <a:gdLst/>
              <a:ahLst/>
              <a:cxnLst/>
              <a:rect l="l" t="t" r="r" b="b"/>
              <a:pathLst>
                <a:path w="4816" h="2890" extrusionOk="0">
                  <a:moveTo>
                    <a:pt x="2082" y="0"/>
                  </a:moveTo>
                  <a:cubicBezTo>
                    <a:pt x="1512" y="0"/>
                    <a:pt x="947" y="154"/>
                    <a:pt x="525" y="514"/>
                  </a:cubicBezTo>
                  <a:cubicBezTo>
                    <a:pt x="217" y="822"/>
                    <a:pt x="32" y="1193"/>
                    <a:pt x="1" y="1563"/>
                  </a:cubicBezTo>
                  <a:cubicBezTo>
                    <a:pt x="1081" y="1964"/>
                    <a:pt x="2192" y="2304"/>
                    <a:pt x="3303" y="2581"/>
                  </a:cubicBezTo>
                  <a:cubicBezTo>
                    <a:pt x="3611" y="2674"/>
                    <a:pt x="4074" y="2797"/>
                    <a:pt x="4537" y="2890"/>
                  </a:cubicBezTo>
                  <a:cubicBezTo>
                    <a:pt x="4815" y="1995"/>
                    <a:pt x="4414" y="822"/>
                    <a:pt x="3642" y="390"/>
                  </a:cubicBezTo>
                  <a:cubicBezTo>
                    <a:pt x="3201" y="146"/>
                    <a:pt x="2639" y="0"/>
                    <a:pt x="208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67" name="Google Shape;67;p2"/>
          <p:cNvSpPr txBox="1">
            <a:spLocks noGrp="1"/>
          </p:cNvSpPr>
          <p:nvPr>
            <p:ph type="ctrTitle"/>
          </p:nvPr>
        </p:nvSpPr>
        <p:spPr>
          <a:xfrm>
            <a:off x="3021401" y="1239200"/>
            <a:ext cx="6149200" cy="215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3133"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9pPr>
          </a:lstStyle>
          <a:p>
            <a:endParaRPr/>
          </a:p>
        </p:txBody>
      </p:sp>
      <p:sp>
        <p:nvSpPr>
          <p:cNvPr id="68" name="Google Shape;68;p2"/>
          <p:cNvSpPr txBox="1">
            <a:spLocks noGrp="1"/>
          </p:cNvSpPr>
          <p:nvPr>
            <p:ph type="subTitle" idx="1"/>
          </p:nvPr>
        </p:nvSpPr>
        <p:spPr>
          <a:xfrm>
            <a:off x="4035001" y="4660200"/>
            <a:ext cx="4122000" cy="900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>
                <a:latin typeface="Inter"/>
                <a:ea typeface="Inter"/>
                <a:cs typeface="Inter"/>
                <a:sym typeface="Inter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9pPr>
          </a:lstStyle>
          <a:p>
            <a:endParaRPr/>
          </a:p>
        </p:txBody>
      </p:sp>
      <p:sp>
        <p:nvSpPr>
          <p:cNvPr id="69" name="Google Shape;69;p2"/>
          <p:cNvSpPr txBox="1">
            <a:spLocks noGrp="1"/>
          </p:cNvSpPr>
          <p:nvPr>
            <p:ph type="ctrTitle" idx="2"/>
          </p:nvPr>
        </p:nvSpPr>
        <p:spPr>
          <a:xfrm>
            <a:off x="2784601" y="3150601"/>
            <a:ext cx="6622800" cy="1611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599"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33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9622988"/>
      </p:ext>
    </p:extLst>
  </p:cSld>
  <p:clrMapOvr>
    <a:masterClrMapping/>
  </p:clrMapOvr>
  <p:transition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/>
          <p:nvPr/>
        </p:nvSpPr>
        <p:spPr>
          <a:xfrm rot="1835896">
            <a:off x="-1228163" y="4847865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72" name="Google Shape;72;p3"/>
          <p:cNvSpPr/>
          <p:nvPr/>
        </p:nvSpPr>
        <p:spPr>
          <a:xfrm rot="-3229762">
            <a:off x="10146583" y="-979979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73" name="Google Shape;73;p3"/>
          <p:cNvGrpSpPr/>
          <p:nvPr/>
        </p:nvGrpSpPr>
        <p:grpSpPr>
          <a:xfrm rot="2435582" flipH="1">
            <a:off x="10232540" y="-164402"/>
            <a:ext cx="1814532" cy="2050925"/>
            <a:chOff x="364650" y="593450"/>
            <a:chExt cx="1005350" cy="1136325"/>
          </a:xfrm>
        </p:grpSpPr>
        <p:sp>
          <p:nvSpPr>
            <p:cNvPr id="74" name="Google Shape;74;p3"/>
            <p:cNvSpPr/>
            <p:nvPr/>
          </p:nvSpPr>
          <p:spPr>
            <a:xfrm>
              <a:off x="465725" y="738800"/>
              <a:ext cx="902350" cy="756100"/>
            </a:xfrm>
            <a:custGeom>
              <a:avLst/>
              <a:gdLst/>
              <a:ahLst/>
              <a:cxnLst/>
              <a:rect l="l" t="t" r="r" b="b"/>
              <a:pathLst>
                <a:path w="36094" h="30244" extrusionOk="0">
                  <a:moveTo>
                    <a:pt x="11141" y="1"/>
                  </a:moveTo>
                  <a:lnTo>
                    <a:pt x="0" y="17068"/>
                  </a:lnTo>
                  <a:cubicBezTo>
                    <a:pt x="1420" y="17407"/>
                    <a:pt x="2778" y="18271"/>
                    <a:pt x="4136" y="18857"/>
                  </a:cubicBezTo>
                  <a:cubicBezTo>
                    <a:pt x="5308" y="19320"/>
                    <a:pt x="6512" y="19814"/>
                    <a:pt x="7685" y="20339"/>
                  </a:cubicBezTo>
                  <a:cubicBezTo>
                    <a:pt x="10216" y="21481"/>
                    <a:pt x="12808" y="22839"/>
                    <a:pt x="15462" y="23765"/>
                  </a:cubicBezTo>
                  <a:cubicBezTo>
                    <a:pt x="20770" y="25616"/>
                    <a:pt x="25955" y="28548"/>
                    <a:pt x="31294" y="29875"/>
                  </a:cubicBezTo>
                  <a:cubicBezTo>
                    <a:pt x="31793" y="30007"/>
                    <a:pt x="32905" y="30244"/>
                    <a:pt x="33931" y="30244"/>
                  </a:cubicBezTo>
                  <a:cubicBezTo>
                    <a:pt x="35065" y="30244"/>
                    <a:pt x="36094" y="29955"/>
                    <a:pt x="36078" y="28918"/>
                  </a:cubicBezTo>
                  <a:lnTo>
                    <a:pt x="36078" y="28918"/>
                  </a:lnTo>
                  <a:cubicBezTo>
                    <a:pt x="35922" y="29242"/>
                    <a:pt x="35542" y="29352"/>
                    <a:pt x="35085" y="29352"/>
                  </a:cubicBezTo>
                  <a:cubicBezTo>
                    <a:pt x="34367" y="29352"/>
                    <a:pt x="33458" y="29081"/>
                    <a:pt x="32930" y="28949"/>
                  </a:cubicBezTo>
                  <a:cubicBezTo>
                    <a:pt x="27591" y="27622"/>
                    <a:pt x="22406" y="24690"/>
                    <a:pt x="17098" y="22839"/>
                  </a:cubicBezTo>
                  <a:cubicBezTo>
                    <a:pt x="14444" y="21882"/>
                    <a:pt x="11851" y="20555"/>
                    <a:pt x="9321" y="19413"/>
                  </a:cubicBezTo>
                  <a:cubicBezTo>
                    <a:pt x="8148" y="18888"/>
                    <a:pt x="6944" y="18395"/>
                    <a:pt x="5771" y="17901"/>
                  </a:cubicBezTo>
                  <a:cubicBezTo>
                    <a:pt x="4413" y="17345"/>
                    <a:pt x="3025" y="16481"/>
                    <a:pt x="1636" y="16142"/>
                  </a:cubicBezTo>
                  <a:lnTo>
                    <a:pt x="11728" y="649"/>
                  </a:lnTo>
                  <a:cubicBezTo>
                    <a:pt x="11635" y="556"/>
                    <a:pt x="11543" y="433"/>
                    <a:pt x="11481" y="340"/>
                  </a:cubicBezTo>
                  <a:cubicBezTo>
                    <a:pt x="11357" y="217"/>
                    <a:pt x="11234" y="94"/>
                    <a:pt x="11141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6600" y="715675"/>
              <a:ext cx="863400" cy="757050"/>
            </a:xfrm>
            <a:custGeom>
              <a:avLst/>
              <a:gdLst/>
              <a:ahLst/>
              <a:cxnLst/>
              <a:rect l="l" t="t" r="r" b="b"/>
              <a:pathLst>
                <a:path w="34536" h="30282" extrusionOk="0">
                  <a:moveTo>
                    <a:pt x="11142" y="0"/>
                  </a:moveTo>
                  <a:lnTo>
                    <a:pt x="10093" y="1574"/>
                  </a:lnTo>
                  <a:lnTo>
                    <a:pt x="1" y="17067"/>
                  </a:lnTo>
                  <a:cubicBezTo>
                    <a:pt x="1390" y="17406"/>
                    <a:pt x="2778" y="18270"/>
                    <a:pt x="4136" y="18826"/>
                  </a:cubicBezTo>
                  <a:cubicBezTo>
                    <a:pt x="5309" y="19320"/>
                    <a:pt x="6513" y="19813"/>
                    <a:pt x="7686" y="20338"/>
                  </a:cubicBezTo>
                  <a:cubicBezTo>
                    <a:pt x="8457" y="20677"/>
                    <a:pt x="9259" y="21048"/>
                    <a:pt x="10031" y="21418"/>
                  </a:cubicBezTo>
                  <a:cubicBezTo>
                    <a:pt x="11821" y="22251"/>
                    <a:pt x="13642" y="23116"/>
                    <a:pt x="15463" y="23764"/>
                  </a:cubicBezTo>
                  <a:cubicBezTo>
                    <a:pt x="16142" y="23980"/>
                    <a:pt x="16790" y="24227"/>
                    <a:pt x="17438" y="24473"/>
                  </a:cubicBezTo>
                  <a:cubicBezTo>
                    <a:pt x="20956" y="25862"/>
                    <a:pt x="24444" y="27591"/>
                    <a:pt x="27993" y="28856"/>
                  </a:cubicBezTo>
                  <a:cubicBezTo>
                    <a:pt x="29073" y="29257"/>
                    <a:pt x="30184" y="29597"/>
                    <a:pt x="31295" y="29874"/>
                  </a:cubicBezTo>
                  <a:cubicBezTo>
                    <a:pt x="31603" y="29967"/>
                    <a:pt x="32066" y="30090"/>
                    <a:pt x="32529" y="30183"/>
                  </a:cubicBezTo>
                  <a:cubicBezTo>
                    <a:pt x="32832" y="30241"/>
                    <a:pt x="33143" y="30282"/>
                    <a:pt x="33426" y="30282"/>
                  </a:cubicBezTo>
                  <a:cubicBezTo>
                    <a:pt x="33895" y="30282"/>
                    <a:pt x="34289" y="30170"/>
                    <a:pt x="34443" y="29843"/>
                  </a:cubicBezTo>
                  <a:cubicBezTo>
                    <a:pt x="34535" y="29627"/>
                    <a:pt x="34535" y="29350"/>
                    <a:pt x="34412" y="28979"/>
                  </a:cubicBezTo>
                  <a:cubicBezTo>
                    <a:pt x="33980" y="27498"/>
                    <a:pt x="32745" y="25986"/>
                    <a:pt x="31758" y="24813"/>
                  </a:cubicBezTo>
                  <a:cubicBezTo>
                    <a:pt x="30369" y="23146"/>
                    <a:pt x="28949" y="21511"/>
                    <a:pt x="27561" y="19875"/>
                  </a:cubicBezTo>
                  <a:cubicBezTo>
                    <a:pt x="26696" y="18857"/>
                    <a:pt x="25863" y="17838"/>
                    <a:pt x="25030" y="16789"/>
                  </a:cubicBezTo>
                  <a:cubicBezTo>
                    <a:pt x="24197" y="15770"/>
                    <a:pt x="23363" y="14721"/>
                    <a:pt x="22561" y="13672"/>
                  </a:cubicBezTo>
                  <a:cubicBezTo>
                    <a:pt x="21234" y="11974"/>
                    <a:pt x="19938" y="10246"/>
                    <a:pt x="18641" y="8549"/>
                  </a:cubicBezTo>
                  <a:cubicBezTo>
                    <a:pt x="17870" y="7530"/>
                    <a:pt x="16944" y="6666"/>
                    <a:pt x="16080" y="5833"/>
                  </a:cubicBezTo>
                  <a:cubicBezTo>
                    <a:pt x="15555" y="5339"/>
                    <a:pt x="15062" y="4845"/>
                    <a:pt x="14599" y="4321"/>
                  </a:cubicBezTo>
                  <a:cubicBezTo>
                    <a:pt x="14259" y="3920"/>
                    <a:pt x="13950" y="3549"/>
                    <a:pt x="13642" y="3117"/>
                  </a:cubicBezTo>
                  <a:cubicBezTo>
                    <a:pt x="12901" y="2191"/>
                    <a:pt x="12222" y="1235"/>
                    <a:pt x="11482" y="340"/>
                  </a:cubicBezTo>
                  <a:cubicBezTo>
                    <a:pt x="11358" y="216"/>
                    <a:pt x="11235" y="93"/>
                    <a:pt x="111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364650" y="593450"/>
              <a:ext cx="504950" cy="674700"/>
            </a:xfrm>
            <a:custGeom>
              <a:avLst/>
              <a:gdLst/>
              <a:ahLst/>
              <a:cxnLst/>
              <a:rect l="l" t="t" r="r" b="b"/>
              <a:pathLst>
                <a:path w="20198" h="26988" extrusionOk="0">
                  <a:moveTo>
                    <a:pt x="15414" y="1"/>
                  </a:moveTo>
                  <a:cubicBezTo>
                    <a:pt x="14445" y="1"/>
                    <a:pt x="13503" y="447"/>
                    <a:pt x="12654" y="970"/>
                  </a:cubicBezTo>
                  <a:cubicBezTo>
                    <a:pt x="11759" y="1494"/>
                    <a:pt x="11080" y="2266"/>
                    <a:pt x="10185" y="2729"/>
                  </a:cubicBezTo>
                  <a:cubicBezTo>
                    <a:pt x="9382" y="3161"/>
                    <a:pt x="8426" y="3346"/>
                    <a:pt x="7716" y="4025"/>
                  </a:cubicBezTo>
                  <a:cubicBezTo>
                    <a:pt x="6204" y="5414"/>
                    <a:pt x="5525" y="7451"/>
                    <a:pt x="4630" y="9271"/>
                  </a:cubicBezTo>
                  <a:cubicBezTo>
                    <a:pt x="3735" y="11092"/>
                    <a:pt x="1976" y="12574"/>
                    <a:pt x="1698" y="14703"/>
                  </a:cubicBezTo>
                  <a:cubicBezTo>
                    <a:pt x="1482" y="16154"/>
                    <a:pt x="1698" y="17635"/>
                    <a:pt x="1266" y="19055"/>
                  </a:cubicBezTo>
                  <a:cubicBezTo>
                    <a:pt x="926" y="20197"/>
                    <a:pt x="0" y="21462"/>
                    <a:pt x="31" y="22727"/>
                  </a:cubicBezTo>
                  <a:cubicBezTo>
                    <a:pt x="31" y="24332"/>
                    <a:pt x="1389" y="25505"/>
                    <a:pt x="2685" y="26245"/>
                  </a:cubicBezTo>
                  <a:cubicBezTo>
                    <a:pt x="3535" y="26728"/>
                    <a:pt x="4491" y="26988"/>
                    <a:pt x="5417" y="26988"/>
                  </a:cubicBezTo>
                  <a:cubicBezTo>
                    <a:pt x="6981" y="26988"/>
                    <a:pt x="8461" y="26246"/>
                    <a:pt x="9197" y="24579"/>
                  </a:cubicBezTo>
                  <a:cubicBezTo>
                    <a:pt x="9784" y="23252"/>
                    <a:pt x="9969" y="21462"/>
                    <a:pt x="9845" y="19950"/>
                  </a:cubicBezTo>
                  <a:cubicBezTo>
                    <a:pt x="10833" y="19518"/>
                    <a:pt x="11913" y="18283"/>
                    <a:pt x="12283" y="17758"/>
                  </a:cubicBezTo>
                  <a:cubicBezTo>
                    <a:pt x="13271" y="16401"/>
                    <a:pt x="14042" y="14703"/>
                    <a:pt x="14444" y="13067"/>
                  </a:cubicBezTo>
                  <a:cubicBezTo>
                    <a:pt x="14814" y="11710"/>
                    <a:pt x="15277" y="10290"/>
                    <a:pt x="15154" y="8870"/>
                  </a:cubicBezTo>
                  <a:lnTo>
                    <a:pt x="15154" y="8870"/>
                  </a:lnTo>
                  <a:cubicBezTo>
                    <a:pt x="15330" y="8897"/>
                    <a:pt x="15506" y="8910"/>
                    <a:pt x="15681" y="8910"/>
                  </a:cubicBezTo>
                  <a:cubicBezTo>
                    <a:pt x="18097" y="8910"/>
                    <a:pt x="20198" y="6412"/>
                    <a:pt x="19104" y="3994"/>
                  </a:cubicBezTo>
                  <a:cubicBezTo>
                    <a:pt x="18456" y="2574"/>
                    <a:pt x="18209" y="939"/>
                    <a:pt x="16635" y="260"/>
                  </a:cubicBezTo>
                  <a:cubicBezTo>
                    <a:pt x="16226" y="78"/>
                    <a:pt x="15818" y="1"/>
                    <a:pt x="1541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404775" y="1155975"/>
              <a:ext cx="128050" cy="71525"/>
            </a:xfrm>
            <a:custGeom>
              <a:avLst/>
              <a:gdLst/>
              <a:ahLst/>
              <a:cxnLst/>
              <a:rect l="l" t="t" r="r" b="b"/>
              <a:pathLst>
                <a:path w="5122" h="2861" extrusionOk="0">
                  <a:moveTo>
                    <a:pt x="1802" y="0"/>
                  </a:moveTo>
                  <a:cubicBezTo>
                    <a:pt x="1011" y="0"/>
                    <a:pt x="75" y="140"/>
                    <a:pt x="31" y="843"/>
                  </a:cubicBezTo>
                  <a:cubicBezTo>
                    <a:pt x="0" y="1893"/>
                    <a:pt x="1852" y="2356"/>
                    <a:pt x="2562" y="2603"/>
                  </a:cubicBezTo>
                  <a:cubicBezTo>
                    <a:pt x="2975" y="2748"/>
                    <a:pt x="3461" y="2861"/>
                    <a:pt x="3877" y="2861"/>
                  </a:cubicBezTo>
                  <a:cubicBezTo>
                    <a:pt x="4609" y="2861"/>
                    <a:pt x="5122" y="2510"/>
                    <a:pt x="4629" y="1368"/>
                  </a:cubicBezTo>
                  <a:cubicBezTo>
                    <a:pt x="4259" y="442"/>
                    <a:pt x="3580" y="72"/>
                    <a:pt x="2623" y="41"/>
                  </a:cubicBezTo>
                  <a:cubicBezTo>
                    <a:pt x="2419" y="23"/>
                    <a:pt x="2122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038200" y="1346025"/>
              <a:ext cx="137375" cy="383750"/>
            </a:xfrm>
            <a:custGeom>
              <a:avLst/>
              <a:gdLst/>
              <a:ahLst/>
              <a:cxnLst/>
              <a:rect l="l" t="t" r="r" b="b"/>
              <a:pathLst>
                <a:path w="5495" h="15350" extrusionOk="0">
                  <a:moveTo>
                    <a:pt x="1" y="0"/>
                  </a:moveTo>
                  <a:cubicBezTo>
                    <a:pt x="248" y="340"/>
                    <a:pt x="741" y="587"/>
                    <a:pt x="988" y="957"/>
                  </a:cubicBezTo>
                  <a:cubicBezTo>
                    <a:pt x="1266" y="1327"/>
                    <a:pt x="1390" y="2006"/>
                    <a:pt x="1451" y="2438"/>
                  </a:cubicBezTo>
                  <a:cubicBezTo>
                    <a:pt x="1544" y="2963"/>
                    <a:pt x="1482" y="3488"/>
                    <a:pt x="1636" y="3981"/>
                  </a:cubicBezTo>
                  <a:cubicBezTo>
                    <a:pt x="1791" y="4506"/>
                    <a:pt x="2099" y="4876"/>
                    <a:pt x="2254" y="5370"/>
                  </a:cubicBezTo>
                  <a:cubicBezTo>
                    <a:pt x="2902" y="7407"/>
                    <a:pt x="2254" y="9938"/>
                    <a:pt x="1883" y="11913"/>
                  </a:cubicBezTo>
                  <a:cubicBezTo>
                    <a:pt x="1729" y="12777"/>
                    <a:pt x="1667" y="14474"/>
                    <a:pt x="2501" y="15092"/>
                  </a:cubicBezTo>
                  <a:cubicBezTo>
                    <a:pt x="2745" y="15272"/>
                    <a:pt x="2952" y="15350"/>
                    <a:pt x="3127" y="15350"/>
                  </a:cubicBezTo>
                  <a:cubicBezTo>
                    <a:pt x="3966" y="15350"/>
                    <a:pt x="4059" y="13565"/>
                    <a:pt x="3982" y="12900"/>
                  </a:cubicBezTo>
                  <a:cubicBezTo>
                    <a:pt x="3797" y="10648"/>
                    <a:pt x="3735" y="8333"/>
                    <a:pt x="3735" y="6049"/>
                  </a:cubicBezTo>
                  <a:cubicBezTo>
                    <a:pt x="3735" y="5220"/>
                    <a:pt x="4019" y="2485"/>
                    <a:pt x="5325" y="2485"/>
                  </a:cubicBezTo>
                  <a:cubicBezTo>
                    <a:pt x="5379" y="2485"/>
                    <a:pt x="5436" y="2490"/>
                    <a:pt x="5494" y="2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32975" y="793600"/>
              <a:ext cx="75625" cy="74675"/>
            </a:xfrm>
            <a:custGeom>
              <a:avLst/>
              <a:gdLst/>
              <a:ahLst/>
              <a:cxnLst/>
              <a:rect l="l" t="t" r="r" b="b"/>
              <a:pathLst>
                <a:path w="3025" h="2987" extrusionOk="0">
                  <a:moveTo>
                    <a:pt x="587" y="0"/>
                  </a:moveTo>
                  <a:cubicBezTo>
                    <a:pt x="463" y="154"/>
                    <a:pt x="340" y="309"/>
                    <a:pt x="278" y="494"/>
                  </a:cubicBezTo>
                  <a:cubicBezTo>
                    <a:pt x="0" y="1173"/>
                    <a:pt x="186" y="2068"/>
                    <a:pt x="772" y="2500"/>
                  </a:cubicBezTo>
                  <a:cubicBezTo>
                    <a:pt x="1144" y="2774"/>
                    <a:pt x="1666" y="2986"/>
                    <a:pt x="2162" y="2986"/>
                  </a:cubicBezTo>
                  <a:cubicBezTo>
                    <a:pt x="2449" y="2986"/>
                    <a:pt x="2726" y="2916"/>
                    <a:pt x="2963" y="2747"/>
                  </a:cubicBezTo>
                  <a:cubicBezTo>
                    <a:pt x="2963" y="2747"/>
                    <a:pt x="2994" y="2716"/>
                    <a:pt x="3025" y="2716"/>
                  </a:cubicBezTo>
                  <a:cubicBezTo>
                    <a:pt x="2500" y="2222"/>
                    <a:pt x="2007" y="1728"/>
                    <a:pt x="1544" y="1204"/>
                  </a:cubicBezTo>
                  <a:cubicBezTo>
                    <a:pt x="1204" y="803"/>
                    <a:pt x="895" y="432"/>
                    <a:pt x="5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57375" y="925275"/>
              <a:ext cx="170450" cy="153650"/>
            </a:xfrm>
            <a:custGeom>
              <a:avLst/>
              <a:gdLst/>
              <a:ahLst/>
              <a:cxnLst/>
              <a:rect l="l" t="t" r="r" b="b"/>
              <a:pathLst>
                <a:path w="6818" h="6146" extrusionOk="0">
                  <a:moveTo>
                    <a:pt x="3099" y="1"/>
                  </a:moveTo>
                  <a:cubicBezTo>
                    <a:pt x="2612" y="1"/>
                    <a:pt x="2122" y="127"/>
                    <a:pt x="1667" y="412"/>
                  </a:cubicBezTo>
                  <a:cubicBezTo>
                    <a:pt x="926" y="875"/>
                    <a:pt x="463" y="1554"/>
                    <a:pt x="278" y="2418"/>
                  </a:cubicBezTo>
                  <a:cubicBezTo>
                    <a:pt x="0" y="4115"/>
                    <a:pt x="1049" y="5874"/>
                    <a:pt x="2808" y="6121"/>
                  </a:cubicBezTo>
                  <a:cubicBezTo>
                    <a:pt x="2946" y="6137"/>
                    <a:pt x="3083" y="6145"/>
                    <a:pt x="3219" y="6145"/>
                  </a:cubicBezTo>
                  <a:cubicBezTo>
                    <a:pt x="4643" y="6145"/>
                    <a:pt x="5961" y="5277"/>
                    <a:pt x="6327" y="3868"/>
                  </a:cubicBezTo>
                  <a:cubicBezTo>
                    <a:pt x="6817" y="1905"/>
                    <a:pt x="4987" y="1"/>
                    <a:pt x="309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56300" y="1087525"/>
              <a:ext cx="91425" cy="76875"/>
            </a:xfrm>
            <a:custGeom>
              <a:avLst/>
              <a:gdLst/>
              <a:ahLst/>
              <a:cxnLst/>
              <a:rect l="l" t="t" r="r" b="b"/>
              <a:pathLst>
                <a:path w="3657" h="3075" extrusionOk="0">
                  <a:moveTo>
                    <a:pt x="1371" y="1"/>
                  </a:moveTo>
                  <a:cubicBezTo>
                    <a:pt x="975" y="1"/>
                    <a:pt x="614" y="153"/>
                    <a:pt x="401" y="526"/>
                  </a:cubicBezTo>
                  <a:cubicBezTo>
                    <a:pt x="0" y="1205"/>
                    <a:pt x="309" y="2470"/>
                    <a:pt x="957" y="2872"/>
                  </a:cubicBezTo>
                  <a:cubicBezTo>
                    <a:pt x="1180" y="3012"/>
                    <a:pt x="1431" y="3075"/>
                    <a:pt x="1684" y="3075"/>
                  </a:cubicBezTo>
                  <a:cubicBezTo>
                    <a:pt x="2655" y="3075"/>
                    <a:pt x="3657" y="2153"/>
                    <a:pt x="3241" y="1174"/>
                  </a:cubicBezTo>
                  <a:cubicBezTo>
                    <a:pt x="2998" y="548"/>
                    <a:pt x="2121" y="1"/>
                    <a:pt x="137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757375" y="1175025"/>
              <a:ext cx="195975" cy="152500"/>
            </a:xfrm>
            <a:custGeom>
              <a:avLst/>
              <a:gdLst/>
              <a:ahLst/>
              <a:cxnLst/>
              <a:rect l="l" t="t" r="r" b="b"/>
              <a:pathLst>
                <a:path w="7839" h="6100" extrusionOk="0">
                  <a:moveTo>
                    <a:pt x="4289" y="1"/>
                  </a:moveTo>
                  <a:cubicBezTo>
                    <a:pt x="3743" y="1"/>
                    <a:pt x="3168" y="138"/>
                    <a:pt x="2592" y="421"/>
                  </a:cubicBezTo>
                  <a:cubicBezTo>
                    <a:pt x="1512" y="946"/>
                    <a:pt x="586" y="1902"/>
                    <a:pt x="0" y="3044"/>
                  </a:cubicBezTo>
                  <a:cubicBezTo>
                    <a:pt x="1790" y="3877"/>
                    <a:pt x="3611" y="4742"/>
                    <a:pt x="5432" y="5390"/>
                  </a:cubicBezTo>
                  <a:cubicBezTo>
                    <a:pt x="6111" y="5606"/>
                    <a:pt x="6759" y="5853"/>
                    <a:pt x="7407" y="6099"/>
                  </a:cubicBezTo>
                  <a:cubicBezTo>
                    <a:pt x="7839" y="4896"/>
                    <a:pt x="7777" y="3476"/>
                    <a:pt x="7283" y="2211"/>
                  </a:cubicBezTo>
                  <a:cubicBezTo>
                    <a:pt x="6719" y="777"/>
                    <a:pt x="5588" y="1"/>
                    <a:pt x="428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1032025" y="1001900"/>
              <a:ext cx="163600" cy="266250"/>
            </a:xfrm>
            <a:custGeom>
              <a:avLst/>
              <a:gdLst/>
              <a:ahLst/>
              <a:cxnLst/>
              <a:rect l="l" t="t" r="r" b="b"/>
              <a:pathLst>
                <a:path w="6544" h="10650" extrusionOk="0">
                  <a:moveTo>
                    <a:pt x="2161" y="1"/>
                  </a:moveTo>
                  <a:cubicBezTo>
                    <a:pt x="1297" y="680"/>
                    <a:pt x="649" y="1791"/>
                    <a:pt x="371" y="3488"/>
                  </a:cubicBezTo>
                  <a:cubicBezTo>
                    <a:pt x="1" y="5926"/>
                    <a:pt x="556" y="8735"/>
                    <a:pt x="1976" y="10154"/>
                  </a:cubicBezTo>
                  <a:cubicBezTo>
                    <a:pt x="2321" y="10499"/>
                    <a:pt x="2745" y="10650"/>
                    <a:pt x="3197" y="10650"/>
                  </a:cubicBezTo>
                  <a:cubicBezTo>
                    <a:pt x="4445" y="10650"/>
                    <a:pt x="5909" y="9507"/>
                    <a:pt x="6544" y="8148"/>
                  </a:cubicBezTo>
                  <a:cubicBezTo>
                    <a:pt x="5803" y="6790"/>
                    <a:pt x="5062" y="5463"/>
                    <a:pt x="4322" y="4105"/>
                  </a:cubicBezTo>
                  <a:cubicBezTo>
                    <a:pt x="3581" y="2748"/>
                    <a:pt x="2871" y="1359"/>
                    <a:pt x="2161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1206400" y="1398000"/>
              <a:ext cx="120400" cy="72250"/>
            </a:xfrm>
            <a:custGeom>
              <a:avLst/>
              <a:gdLst/>
              <a:ahLst/>
              <a:cxnLst/>
              <a:rect l="l" t="t" r="r" b="b"/>
              <a:pathLst>
                <a:path w="4816" h="2890" extrusionOk="0">
                  <a:moveTo>
                    <a:pt x="2082" y="0"/>
                  </a:moveTo>
                  <a:cubicBezTo>
                    <a:pt x="1512" y="0"/>
                    <a:pt x="947" y="154"/>
                    <a:pt x="525" y="514"/>
                  </a:cubicBezTo>
                  <a:cubicBezTo>
                    <a:pt x="217" y="822"/>
                    <a:pt x="32" y="1193"/>
                    <a:pt x="1" y="1563"/>
                  </a:cubicBezTo>
                  <a:cubicBezTo>
                    <a:pt x="1081" y="1964"/>
                    <a:pt x="2192" y="2304"/>
                    <a:pt x="3303" y="2581"/>
                  </a:cubicBezTo>
                  <a:cubicBezTo>
                    <a:pt x="3611" y="2674"/>
                    <a:pt x="4074" y="2797"/>
                    <a:pt x="4537" y="2890"/>
                  </a:cubicBezTo>
                  <a:cubicBezTo>
                    <a:pt x="4815" y="1995"/>
                    <a:pt x="4414" y="822"/>
                    <a:pt x="3642" y="390"/>
                  </a:cubicBezTo>
                  <a:cubicBezTo>
                    <a:pt x="3201" y="146"/>
                    <a:pt x="2639" y="0"/>
                    <a:pt x="2082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85" name="Google Shape;85;p3"/>
          <p:cNvGrpSpPr/>
          <p:nvPr/>
        </p:nvGrpSpPr>
        <p:grpSpPr>
          <a:xfrm flipH="1">
            <a:off x="-32793" y="5555746"/>
            <a:ext cx="1383448" cy="1066980"/>
            <a:chOff x="5417357" y="208997"/>
            <a:chExt cx="913608" cy="704619"/>
          </a:xfrm>
        </p:grpSpPr>
        <p:sp>
          <p:nvSpPr>
            <p:cNvPr id="86" name="Google Shape;86;p3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87" name="Google Shape;87;p3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94" name="Google Shape;94;p3"/>
          <p:cNvSpPr txBox="1">
            <a:spLocks noGrp="1"/>
          </p:cNvSpPr>
          <p:nvPr>
            <p:ph type="title"/>
          </p:nvPr>
        </p:nvSpPr>
        <p:spPr>
          <a:xfrm>
            <a:off x="3238600" y="3528700"/>
            <a:ext cx="5714800" cy="106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134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9pPr>
          </a:lstStyle>
          <a:p>
            <a:endParaRPr/>
          </a:p>
        </p:txBody>
      </p:sp>
      <p:sp>
        <p:nvSpPr>
          <p:cNvPr id="95" name="Google Shape;95;p3"/>
          <p:cNvSpPr txBox="1">
            <a:spLocks noGrp="1"/>
          </p:cNvSpPr>
          <p:nvPr>
            <p:ph type="title" idx="2" hasCustomPrompt="1"/>
          </p:nvPr>
        </p:nvSpPr>
        <p:spPr>
          <a:xfrm>
            <a:off x="4628600" y="1783767"/>
            <a:ext cx="2934800" cy="1122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96" name="Google Shape;96;p3"/>
          <p:cNvSpPr txBox="1">
            <a:spLocks noGrp="1"/>
          </p:cNvSpPr>
          <p:nvPr>
            <p:ph type="subTitle" idx="1"/>
          </p:nvPr>
        </p:nvSpPr>
        <p:spPr>
          <a:xfrm>
            <a:off x="3995401" y="4504818"/>
            <a:ext cx="4201200" cy="75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0795542"/>
      </p:ext>
    </p:extLst>
  </p:cSld>
  <p:clrMapOvr>
    <a:masterClrMapping/>
  </p:clrMapOvr>
  <p:transition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/>
          <p:nvPr/>
        </p:nvSpPr>
        <p:spPr>
          <a:xfrm rot="1835896">
            <a:off x="10152238" y="-1720255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99" name="Google Shape;99;p4"/>
          <p:cNvGrpSpPr/>
          <p:nvPr/>
        </p:nvGrpSpPr>
        <p:grpSpPr>
          <a:xfrm>
            <a:off x="10808558" y="56330"/>
            <a:ext cx="1383448" cy="1066980"/>
            <a:chOff x="5417357" y="208997"/>
            <a:chExt cx="913608" cy="704619"/>
          </a:xfrm>
        </p:grpSpPr>
        <p:sp>
          <p:nvSpPr>
            <p:cNvPr id="100" name="Google Shape;100;p4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1" name="Google Shape;101;p4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102" name="Google Shape;102;p4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8" name="Google Shape;108;p4"/>
          <p:cNvGrpSpPr/>
          <p:nvPr/>
        </p:nvGrpSpPr>
        <p:grpSpPr>
          <a:xfrm rot="920400" flipH="1">
            <a:off x="103144" y="5541698"/>
            <a:ext cx="1131936" cy="1205943"/>
            <a:chOff x="4231650" y="3949200"/>
            <a:chExt cx="779275" cy="830225"/>
          </a:xfrm>
        </p:grpSpPr>
        <p:sp>
          <p:nvSpPr>
            <p:cNvPr id="109" name="Google Shape;109;p4"/>
            <p:cNvSpPr/>
            <p:nvPr/>
          </p:nvSpPr>
          <p:spPr>
            <a:xfrm>
              <a:off x="4231650" y="3949200"/>
              <a:ext cx="779275" cy="830225"/>
            </a:xfrm>
            <a:custGeom>
              <a:avLst/>
              <a:gdLst/>
              <a:ahLst/>
              <a:cxnLst/>
              <a:rect l="l" t="t" r="r" b="b"/>
              <a:pathLst>
                <a:path w="31171" h="33209" extrusionOk="0">
                  <a:moveTo>
                    <a:pt x="21264" y="1"/>
                  </a:moveTo>
                  <a:cubicBezTo>
                    <a:pt x="20153" y="1"/>
                    <a:pt x="19104" y="464"/>
                    <a:pt x="18332" y="1328"/>
                  </a:cubicBezTo>
                  <a:cubicBezTo>
                    <a:pt x="17684" y="2069"/>
                    <a:pt x="17128" y="2840"/>
                    <a:pt x="16665" y="3643"/>
                  </a:cubicBezTo>
                  <a:cubicBezTo>
                    <a:pt x="15554" y="3056"/>
                    <a:pt x="14227" y="2563"/>
                    <a:pt x="12653" y="2316"/>
                  </a:cubicBezTo>
                  <a:cubicBezTo>
                    <a:pt x="12437" y="2285"/>
                    <a:pt x="12221" y="2254"/>
                    <a:pt x="12005" y="2254"/>
                  </a:cubicBezTo>
                  <a:cubicBezTo>
                    <a:pt x="10709" y="2254"/>
                    <a:pt x="9444" y="2933"/>
                    <a:pt x="8734" y="4075"/>
                  </a:cubicBezTo>
                  <a:cubicBezTo>
                    <a:pt x="8086" y="5124"/>
                    <a:pt x="7993" y="6359"/>
                    <a:pt x="8394" y="7470"/>
                  </a:cubicBezTo>
                  <a:cubicBezTo>
                    <a:pt x="5864" y="8457"/>
                    <a:pt x="4043" y="10031"/>
                    <a:pt x="2500" y="12469"/>
                  </a:cubicBezTo>
                  <a:cubicBezTo>
                    <a:pt x="525" y="15648"/>
                    <a:pt x="0" y="19753"/>
                    <a:pt x="1049" y="23456"/>
                  </a:cubicBezTo>
                  <a:cubicBezTo>
                    <a:pt x="2037" y="26820"/>
                    <a:pt x="4197" y="29474"/>
                    <a:pt x="7191" y="30925"/>
                  </a:cubicBezTo>
                  <a:cubicBezTo>
                    <a:pt x="10184" y="32375"/>
                    <a:pt x="13795" y="33208"/>
                    <a:pt x="17097" y="33208"/>
                  </a:cubicBezTo>
                  <a:lnTo>
                    <a:pt x="17128" y="33208"/>
                  </a:lnTo>
                  <a:cubicBezTo>
                    <a:pt x="21511" y="33208"/>
                    <a:pt x="25091" y="31758"/>
                    <a:pt x="27498" y="29042"/>
                  </a:cubicBezTo>
                  <a:cubicBezTo>
                    <a:pt x="29905" y="26326"/>
                    <a:pt x="31170" y="22407"/>
                    <a:pt x="30831" y="18796"/>
                  </a:cubicBezTo>
                  <a:cubicBezTo>
                    <a:pt x="30708" y="17469"/>
                    <a:pt x="30337" y="16234"/>
                    <a:pt x="29813" y="15062"/>
                  </a:cubicBezTo>
                  <a:cubicBezTo>
                    <a:pt x="30924" y="13796"/>
                    <a:pt x="31078" y="11975"/>
                    <a:pt x="30214" y="10525"/>
                  </a:cubicBezTo>
                  <a:cubicBezTo>
                    <a:pt x="30029" y="10216"/>
                    <a:pt x="28948" y="8519"/>
                    <a:pt x="26788" y="7315"/>
                  </a:cubicBezTo>
                  <a:cubicBezTo>
                    <a:pt x="27560" y="6482"/>
                    <a:pt x="27930" y="5340"/>
                    <a:pt x="27776" y="4198"/>
                  </a:cubicBezTo>
                  <a:cubicBezTo>
                    <a:pt x="27560" y="2717"/>
                    <a:pt x="26541" y="1513"/>
                    <a:pt x="25122" y="1050"/>
                  </a:cubicBezTo>
                  <a:lnTo>
                    <a:pt x="22437" y="186"/>
                  </a:lnTo>
                  <a:cubicBezTo>
                    <a:pt x="22035" y="63"/>
                    <a:pt x="21665" y="1"/>
                    <a:pt x="2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0" name="Google Shape;110;p4"/>
            <p:cNvGrpSpPr/>
            <p:nvPr/>
          </p:nvGrpSpPr>
          <p:grpSpPr>
            <a:xfrm>
              <a:off x="4312650" y="4045650"/>
              <a:ext cx="624200" cy="637225"/>
              <a:chOff x="4312650" y="4045650"/>
              <a:chExt cx="624200" cy="637225"/>
            </a:xfrm>
          </p:grpSpPr>
          <p:sp>
            <p:nvSpPr>
              <p:cNvPr id="111" name="Google Shape;111;p4"/>
              <p:cNvSpPr/>
              <p:nvPr/>
            </p:nvSpPr>
            <p:spPr>
              <a:xfrm>
                <a:off x="4312650" y="4207825"/>
                <a:ext cx="624200" cy="475050"/>
              </a:xfrm>
              <a:custGeom>
                <a:avLst/>
                <a:gdLst/>
                <a:ahLst/>
                <a:cxnLst/>
                <a:rect l="l" t="t" r="r" b="b"/>
                <a:pathLst>
                  <a:path w="24968" h="19002" extrusionOk="0">
                    <a:moveTo>
                      <a:pt x="10230" y="1"/>
                    </a:moveTo>
                    <a:cubicBezTo>
                      <a:pt x="9656" y="1"/>
                      <a:pt x="9075" y="57"/>
                      <a:pt x="8488" y="180"/>
                    </a:cubicBezTo>
                    <a:cubicBezTo>
                      <a:pt x="5710" y="766"/>
                      <a:pt x="4043" y="1785"/>
                      <a:pt x="2531" y="4161"/>
                    </a:cubicBezTo>
                    <a:cubicBezTo>
                      <a:pt x="1" y="8266"/>
                      <a:pt x="865" y="14778"/>
                      <a:pt x="5617" y="17092"/>
                    </a:cubicBezTo>
                    <a:cubicBezTo>
                      <a:pt x="7887" y="18196"/>
                      <a:pt x="10931" y="19002"/>
                      <a:pt x="13863" y="19002"/>
                    </a:cubicBezTo>
                    <a:cubicBezTo>
                      <a:pt x="16753" y="19002"/>
                      <a:pt x="19534" y="18219"/>
                      <a:pt x="21357" y="16166"/>
                    </a:cubicBezTo>
                    <a:cubicBezTo>
                      <a:pt x="24227" y="12864"/>
                      <a:pt x="24968" y="6908"/>
                      <a:pt x="21110" y="3914"/>
                    </a:cubicBezTo>
                    <a:cubicBezTo>
                      <a:pt x="19752" y="2865"/>
                      <a:pt x="17592" y="2464"/>
                      <a:pt x="16018" y="1661"/>
                    </a:cubicBezTo>
                    <a:cubicBezTo>
                      <a:pt x="14191" y="700"/>
                      <a:pt x="12252" y="1"/>
                      <a:pt x="102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4780975" y="4398525"/>
                <a:ext cx="818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4525" extrusionOk="0">
                    <a:moveTo>
                      <a:pt x="1629" y="1"/>
                    </a:moveTo>
                    <a:cubicBezTo>
                      <a:pt x="1293" y="1"/>
                      <a:pt x="961" y="171"/>
                      <a:pt x="710" y="576"/>
                    </a:cubicBezTo>
                    <a:cubicBezTo>
                      <a:pt x="248" y="1317"/>
                      <a:pt x="1" y="2705"/>
                      <a:pt x="340" y="3570"/>
                    </a:cubicBezTo>
                    <a:cubicBezTo>
                      <a:pt x="562" y="4086"/>
                      <a:pt x="1195" y="4525"/>
                      <a:pt x="1787" y="4525"/>
                    </a:cubicBezTo>
                    <a:cubicBezTo>
                      <a:pt x="1937" y="4525"/>
                      <a:pt x="2085" y="4496"/>
                      <a:pt x="2223" y="4434"/>
                    </a:cubicBezTo>
                    <a:cubicBezTo>
                      <a:pt x="3272" y="4002"/>
                      <a:pt x="3272" y="1965"/>
                      <a:pt x="2933" y="1039"/>
                    </a:cubicBezTo>
                    <a:cubicBezTo>
                      <a:pt x="2705" y="432"/>
                      <a:pt x="2163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4751675" y="4541575"/>
                <a:ext cx="71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069" extrusionOk="0">
                    <a:moveTo>
                      <a:pt x="1451" y="1"/>
                    </a:moveTo>
                    <a:cubicBezTo>
                      <a:pt x="736" y="1"/>
                      <a:pt x="0" y="653"/>
                      <a:pt x="370" y="1458"/>
                    </a:cubicBezTo>
                    <a:cubicBezTo>
                      <a:pt x="556" y="1895"/>
                      <a:pt x="879" y="2069"/>
                      <a:pt x="1216" y="2069"/>
                    </a:cubicBezTo>
                    <a:cubicBezTo>
                      <a:pt x="1999" y="2069"/>
                      <a:pt x="2857" y="1133"/>
                      <a:pt x="2253" y="378"/>
                    </a:cubicBezTo>
                    <a:cubicBezTo>
                      <a:pt x="2044" y="115"/>
                      <a:pt x="1749" y="1"/>
                      <a:pt x="1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4" name="Google Shape;114;p4"/>
              <p:cNvSpPr/>
              <p:nvPr/>
            </p:nvSpPr>
            <p:spPr>
              <a:xfrm>
                <a:off x="4483150" y="4101975"/>
                <a:ext cx="421300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3796" extrusionOk="0">
                    <a:moveTo>
                      <a:pt x="1945" y="1"/>
                    </a:moveTo>
                    <a:cubicBezTo>
                      <a:pt x="1945" y="1"/>
                      <a:pt x="3735" y="2377"/>
                      <a:pt x="4970" y="6050"/>
                    </a:cubicBezTo>
                    <a:cubicBezTo>
                      <a:pt x="4970" y="6050"/>
                      <a:pt x="1359" y="7531"/>
                      <a:pt x="1" y="9753"/>
                    </a:cubicBezTo>
                    <a:cubicBezTo>
                      <a:pt x="1" y="9753"/>
                      <a:pt x="3220" y="8192"/>
                      <a:pt x="6449" y="8192"/>
                    </a:cubicBezTo>
                    <a:cubicBezTo>
                      <a:pt x="6853" y="8192"/>
                      <a:pt x="7257" y="8217"/>
                      <a:pt x="7655" y="8272"/>
                    </a:cubicBezTo>
                    <a:cubicBezTo>
                      <a:pt x="7655" y="8272"/>
                      <a:pt x="10216" y="11234"/>
                      <a:pt x="10617" y="13796"/>
                    </a:cubicBezTo>
                    <a:cubicBezTo>
                      <a:pt x="10617" y="13796"/>
                      <a:pt x="11914" y="10617"/>
                      <a:pt x="10278" y="7346"/>
                    </a:cubicBezTo>
                    <a:cubicBezTo>
                      <a:pt x="10278" y="7346"/>
                      <a:pt x="12121" y="5860"/>
                      <a:pt x="14499" y="5860"/>
                    </a:cubicBezTo>
                    <a:cubicBezTo>
                      <a:pt x="15244" y="5860"/>
                      <a:pt x="16042" y="6006"/>
                      <a:pt x="16852" y="6389"/>
                    </a:cubicBezTo>
                    <a:cubicBezTo>
                      <a:pt x="16852" y="6389"/>
                      <a:pt x="15306" y="3849"/>
                      <a:pt x="11946" y="3849"/>
                    </a:cubicBezTo>
                    <a:cubicBezTo>
                      <a:pt x="10877" y="3849"/>
                      <a:pt x="9625" y="4106"/>
                      <a:pt x="8179" y="4784"/>
                    </a:cubicBezTo>
                    <a:cubicBezTo>
                      <a:pt x="8179" y="4784"/>
                      <a:pt x="7192" y="896"/>
                      <a:pt x="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" name="Google Shape;115;p4"/>
              <p:cNvSpPr/>
              <p:nvPr/>
            </p:nvSpPr>
            <p:spPr>
              <a:xfrm>
                <a:off x="4668325" y="4045650"/>
                <a:ext cx="161275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137" extrusionOk="0">
                    <a:moveTo>
                      <a:pt x="3797" y="1"/>
                    </a:moveTo>
                    <a:cubicBezTo>
                      <a:pt x="556" y="3704"/>
                      <a:pt x="1" y="8765"/>
                      <a:pt x="1" y="8765"/>
                    </a:cubicBezTo>
                    <a:cubicBezTo>
                      <a:pt x="162" y="9059"/>
                      <a:pt x="373" y="9136"/>
                      <a:pt x="549" y="9136"/>
                    </a:cubicBezTo>
                    <a:cubicBezTo>
                      <a:pt x="743" y="9136"/>
                      <a:pt x="896" y="9043"/>
                      <a:pt x="896" y="9043"/>
                    </a:cubicBezTo>
                    <a:cubicBezTo>
                      <a:pt x="2038" y="3735"/>
                      <a:pt x="6451" y="865"/>
                      <a:pt x="6451" y="865"/>
                    </a:cubicBezTo>
                    <a:lnTo>
                      <a:pt x="379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6" name="Google Shape;116;p4"/>
          <p:cNvGrpSpPr/>
          <p:nvPr/>
        </p:nvGrpSpPr>
        <p:grpSpPr>
          <a:xfrm rot="-352123" flipH="1">
            <a:off x="11295132" y="1240810"/>
            <a:ext cx="1025260" cy="1288108"/>
            <a:chOff x="2951650" y="4232375"/>
            <a:chExt cx="804750" cy="1010750"/>
          </a:xfrm>
        </p:grpSpPr>
        <p:sp>
          <p:nvSpPr>
            <p:cNvPr id="117" name="Google Shape;117;p4"/>
            <p:cNvSpPr/>
            <p:nvPr/>
          </p:nvSpPr>
          <p:spPr>
            <a:xfrm>
              <a:off x="2951650" y="4232375"/>
              <a:ext cx="804750" cy="1010750"/>
            </a:xfrm>
            <a:custGeom>
              <a:avLst/>
              <a:gdLst/>
              <a:ahLst/>
              <a:cxnLst/>
              <a:rect l="l" t="t" r="r" b="b"/>
              <a:pathLst>
                <a:path w="32190" h="40430" extrusionOk="0">
                  <a:moveTo>
                    <a:pt x="14289" y="0"/>
                  </a:moveTo>
                  <a:cubicBezTo>
                    <a:pt x="13888" y="0"/>
                    <a:pt x="13456" y="93"/>
                    <a:pt x="13055" y="216"/>
                  </a:cubicBezTo>
                  <a:cubicBezTo>
                    <a:pt x="12098" y="556"/>
                    <a:pt x="11203" y="957"/>
                    <a:pt x="10401" y="1482"/>
                  </a:cubicBezTo>
                  <a:cubicBezTo>
                    <a:pt x="9753" y="926"/>
                    <a:pt x="8919" y="648"/>
                    <a:pt x="8055" y="648"/>
                  </a:cubicBezTo>
                  <a:cubicBezTo>
                    <a:pt x="7623" y="648"/>
                    <a:pt x="7222" y="741"/>
                    <a:pt x="6821" y="864"/>
                  </a:cubicBezTo>
                  <a:lnTo>
                    <a:pt x="4753" y="1513"/>
                  </a:lnTo>
                  <a:cubicBezTo>
                    <a:pt x="3333" y="1975"/>
                    <a:pt x="2284" y="3210"/>
                    <a:pt x="2099" y="4722"/>
                  </a:cubicBezTo>
                  <a:cubicBezTo>
                    <a:pt x="1512" y="9444"/>
                    <a:pt x="3488" y="13981"/>
                    <a:pt x="5494" y="17221"/>
                  </a:cubicBezTo>
                  <a:cubicBezTo>
                    <a:pt x="5031" y="17777"/>
                    <a:pt x="4629" y="18301"/>
                    <a:pt x="4228" y="18826"/>
                  </a:cubicBezTo>
                  <a:cubicBezTo>
                    <a:pt x="2099" y="21696"/>
                    <a:pt x="0" y="28702"/>
                    <a:pt x="6975" y="35121"/>
                  </a:cubicBezTo>
                  <a:cubicBezTo>
                    <a:pt x="7685" y="35800"/>
                    <a:pt x="8611" y="36139"/>
                    <a:pt x="9598" y="36139"/>
                  </a:cubicBezTo>
                  <a:lnTo>
                    <a:pt x="10092" y="36139"/>
                  </a:lnTo>
                  <a:cubicBezTo>
                    <a:pt x="10154" y="36109"/>
                    <a:pt x="10185" y="36109"/>
                    <a:pt x="10246" y="36109"/>
                  </a:cubicBezTo>
                  <a:cubicBezTo>
                    <a:pt x="10987" y="36572"/>
                    <a:pt x="11697" y="36973"/>
                    <a:pt x="12252" y="37312"/>
                  </a:cubicBezTo>
                  <a:cubicBezTo>
                    <a:pt x="15949" y="39376"/>
                    <a:pt x="19215" y="40425"/>
                    <a:pt x="21989" y="40429"/>
                  </a:cubicBezTo>
                  <a:lnTo>
                    <a:pt x="21989" y="40429"/>
                  </a:lnTo>
                  <a:cubicBezTo>
                    <a:pt x="25128" y="40425"/>
                    <a:pt x="27099" y="39100"/>
                    <a:pt x="28177" y="37991"/>
                  </a:cubicBezTo>
                  <a:cubicBezTo>
                    <a:pt x="32189" y="33887"/>
                    <a:pt x="30677" y="27344"/>
                    <a:pt x="29658" y="23023"/>
                  </a:cubicBezTo>
                  <a:cubicBezTo>
                    <a:pt x="29566" y="22560"/>
                    <a:pt x="29473" y="22128"/>
                    <a:pt x="29381" y="21727"/>
                  </a:cubicBezTo>
                  <a:cubicBezTo>
                    <a:pt x="29226" y="21048"/>
                    <a:pt x="29072" y="20400"/>
                    <a:pt x="28887" y="19783"/>
                  </a:cubicBezTo>
                  <a:cubicBezTo>
                    <a:pt x="29134" y="19382"/>
                    <a:pt x="29350" y="18949"/>
                    <a:pt x="29442" y="18517"/>
                  </a:cubicBezTo>
                  <a:cubicBezTo>
                    <a:pt x="29751" y="17314"/>
                    <a:pt x="29473" y="16079"/>
                    <a:pt x="28702" y="15153"/>
                  </a:cubicBezTo>
                  <a:cubicBezTo>
                    <a:pt x="28270" y="14629"/>
                    <a:pt x="24535" y="10246"/>
                    <a:pt x="19042" y="9753"/>
                  </a:cubicBezTo>
                  <a:cubicBezTo>
                    <a:pt x="19937" y="5432"/>
                    <a:pt x="17746" y="2068"/>
                    <a:pt x="17468" y="1698"/>
                  </a:cubicBezTo>
                  <a:cubicBezTo>
                    <a:pt x="16758" y="618"/>
                    <a:pt x="15555" y="0"/>
                    <a:pt x="14289" y="0"/>
                  </a:cubicBezTo>
                  <a:close/>
                  <a:moveTo>
                    <a:pt x="21989" y="40429"/>
                  </a:moveTo>
                  <a:cubicBezTo>
                    <a:pt x="21984" y="40429"/>
                    <a:pt x="21979" y="40429"/>
                    <a:pt x="21974" y="40429"/>
                  </a:cubicBezTo>
                  <a:lnTo>
                    <a:pt x="22005" y="40429"/>
                  </a:lnTo>
                  <a:cubicBezTo>
                    <a:pt x="22000" y="40429"/>
                    <a:pt x="21994" y="40429"/>
                    <a:pt x="21989" y="40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69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8" name="Google Shape;118;p4"/>
            <p:cNvGrpSpPr/>
            <p:nvPr/>
          </p:nvGrpSpPr>
          <p:grpSpPr>
            <a:xfrm>
              <a:off x="3033425" y="4329575"/>
              <a:ext cx="625750" cy="817075"/>
              <a:chOff x="3033425" y="4329575"/>
              <a:chExt cx="625750" cy="817075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3095925" y="4598050"/>
                <a:ext cx="563250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1944" extrusionOk="0">
                    <a:moveTo>
                      <a:pt x="12273" y="1"/>
                    </a:moveTo>
                    <a:cubicBezTo>
                      <a:pt x="9838" y="1"/>
                      <a:pt x="7367" y="1300"/>
                      <a:pt x="5401" y="2995"/>
                    </a:cubicBezTo>
                    <a:cubicBezTo>
                      <a:pt x="3488" y="4631"/>
                      <a:pt x="1698" y="6791"/>
                      <a:pt x="1111" y="9291"/>
                    </a:cubicBezTo>
                    <a:cubicBezTo>
                      <a:pt x="0" y="14075"/>
                      <a:pt x="4815" y="17284"/>
                      <a:pt x="8395" y="19321"/>
                    </a:cubicBezTo>
                    <a:cubicBezTo>
                      <a:pt x="10348" y="20423"/>
                      <a:pt x="13505" y="21944"/>
                      <a:pt x="16216" y="21944"/>
                    </a:cubicBezTo>
                    <a:cubicBezTo>
                      <a:pt x="17532" y="21944"/>
                      <a:pt x="18742" y="21586"/>
                      <a:pt x="19659" y="20648"/>
                    </a:cubicBezTo>
                    <a:cubicBezTo>
                      <a:pt x="22530" y="17716"/>
                      <a:pt x="20585" y="11359"/>
                      <a:pt x="19845" y="7902"/>
                    </a:cubicBezTo>
                    <a:cubicBezTo>
                      <a:pt x="19320" y="5495"/>
                      <a:pt x="18456" y="3273"/>
                      <a:pt x="16511" y="1607"/>
                    </a:cubicBezTo>
                    <a:cubicBezTo>
                      <a:pt x="15190" y="471"/>
                      <a:pt x="13738" y="1"/>
                      <a:pt x="1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3033425" y="4571900"/>
                <a:ext cx="560950" cy="46752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8701" extrusionOk="0">
                    <a:moveTo>
                      <a:pt x="14786" y="0"/>
                    </a:moveTo>
                    <a:cubicBezTo>
                      <a:pt x="13300" y="0"/>
                      <a:pt x="11687" y="461"/>
                      <a:pt x="10031" y="1696"/>
                    </a:cubicBezTo>
                    <a:cubicBezTo>
                      <a:pt x="10031" y="1696"/>
                      <a:pt x="6358" y="4288"/>
                      <a:pt x="4105" y="7529"/>
                    </a:cubicBezTo>
                    <a:cubicBezTo>
                      <a:pt x="4105" y="7529"/>
                      <a:pt x="1" y="12868"/>
                      <a:pt x="6327" y="18701"/>
                    </a:cubicBezTo>
                    <a:cubicBezTo>
                      <a:pt x="6327" y="18701"/>
                      <a:pt x="7809" y="16417"/>
                      <a:pt x="6975" y="12806"/>
                    </a:cubicBezTo>
                    <a:lnTo>
                      <a:pt x="6975" y="12806"/>
                    </a:lnTo>
                    <a:cubicBezTo>
                      <a:pt x="6975" y="12806"/>
                      <a:pt x="8025" y="14442"/>
                      <a:pt x="12160" y="14720"/>
                    </a:cubicBezTo>
                    <a:cubicBezTo>
                      <a:pt x="12160" y="14720"/>
                      <a:pt x="12592" y="12467"/>
                      <a:pt x="10771" y="10337"/>
                    </a:cubicBezTo>
                    <a:lnTo>
                      <a:pt x="10771" y="10337"/>
                    </a:lnTo>
                    <a:cubicBezTo>
                      <a:pt x="10772" y="10337"/>
                      <a:pt x="12195" y="11216"/>
                      <a:pt x="14386" y="11216"/>
                    </a:cubicBezTo>
                    <a:cubicBezTo>
                      <a:pt x="14856" y="11216"/>
                      <a:pt x="15361" y="11176"/>
                      <a:pt x="15894" y="11078"/>
                    </a:cubicBezTo>
                    <a:cubicBezTo>
                      <a:pt x="15894" y="11078"/>
                      <a:pt x="15802" y="9195"/>
                      <a:pt x="13641" y="7035"/>
                    </a:cubicBezTo>
                    <a:lnTo>
                      <a:pt x="13641" y="7035"/>
                    </a:lnTo>
                    <a:cubicBezTo>
                      <a:pt x="13642" y="7035"/>
                      <a:pt x="15563" y="7965"/>
                      <a:pt x="17732" y="7965"/>
                    </a:cubicBezTo>
                    <a:cubicBezTo>
                      <a:pt x="18214" y="7965"/>
                      <a:pt x="18708" y="7919"/>
                      <a:pt x="19197" y="7807"/>
                    </a:cubicBezTo>
                    <a:cubicBezTo>
                      <a:pt x="19197" y="7807"/>
                      <a:pt x="19073" y="6078"/>
                      <a:pt x="16604" y="4041"/>
                    </a:cubicBezTo>
                    <a:lnTo>
                      <a:pt x="16604" y="4041"/>
                    </a:lnTo>
                    <a:cubicBezTo>
                      <a:pt x="16605" y="4042"/>
                      <a:pt x="17485" y="4746"/>
                      <a:pt x="19191" y="4746"/>
                    </a:cubicBezTo>
                    <a:cubicBezTo>
                      <a:pt x="20061" y="4746"/>
                      <a:pt x="21145" y="4563"/>
                      <a:pt x="22437" y="4011"/>
                    </a:cubicBezTo>
                    <a:cubicBezTo>
                      <a:pt x="22437" y="4011"/>
                      <a:pt x="19167" y="0"/>
                      <a:pt x="14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3078950" y="4345775"/>
                <a:ext cx="185200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4383" extrusionOk="0">
                    <a:moveTo>
                      <a:pt x="2901" y="1"/>
                    </a:moveTo>
                    <a:lnTo>
                      <a:pt x="834" y="649"/>
                    </a:lnTo>
                    <a:cubicBezTo>
                      <a:pt x="0" y="7470"/>
                      <a:pt x="6451" y="14383"/>
                      <a:pt x="6451" y="14383"/>
                    </a:cubicBezTo>
                    <a:lnTo>
                      <a:pt x="7407" y="14105"/>
                    </a:lnTo>
                    <a:cubicBezTo>
                      <a:pt x="1112" y="6883"/>
                      <a:pt x="2901" y="1"/>
                      <a:pt x="2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3121375" y="4329575"/>
                <a:ext cx="2978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1173" extrusionOk="0">
                    <a:moveTo>
                      <a:pt x="7500" y="1"/>
                    </a:moveTo>
                    <a:lnTo>
                      <a:pt x="7500" y="1"/>
                    </a:lnTo>
                    <a:cubicBezTo>
                      <a:pt x="1" y="2532"/>
                      <a:pt x="3180" y="11173"/>
                      <a:pt x="3180" y="11173"/>
                    </a:cubicBezTo>
                    <a:cubicBezTo>
                      <a:pt x="11913" y="6389"/>
                      <a:pt x="7500" y="1"/>
                      <a:pt x="7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3200850" y="4379725"/>
                <a:ext cx="8490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0278" extrusionOk="0">
                    <a:moveTo>
                      <a:pt x="3395" y="1"/>
                    </a:moveTo>
                    <a:cubicBezTo>
                      <a:pt x="1729" y="1760"/>
                      <a:pt x="649" y="4414"/>
                      <a:pt x="278" y="6544"/>
                    </a:cubicBezTo>
                    <a:cubicBezTo>
                      <a:pt x="155" y="7099"/>
                      <a:pt x="124" y="7593"/>
                      <a:pt x="62" y="8056"/>
                    </a:cubicBezTo>
                    <a:cubicBezTo>
                      <a:pt x="31" y="8488"/>
                      <a:pt x="1" y="8889"/>
                      <a:pt x="1" y="9229"/>
                    </a:cubicBezTo>
                    <a:cubicBezTo>
                      <a:pt x="31" y="9877"/>
                      <a:pt x="31" y="10278"/>
                      <a:pt x="31" y="10278"/>
                    </a:cubicBezTo>
                    <a:cubicBezTo>
                      <a:pt x="402" y="7192"/>
                      <a:pt x="1235" y="4630"/>
                      <a:pt x="2007" y="2840"/>
                    </a:cubicBezTo>
                    <a:cubicBezTo>
                      <a:pt x="2747" y="1020"/>
                      <a:pt x="3395" y="1"/>
                      <a:pt x="3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3274925" y="4979850"/>
                <a:ext cx="534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45" extrusionOk="0">
                    <a:moveTo>
                      <a:pt x="1092" y="0"/>
                    </a:moveTo>
                    <a:cubicBezTo>
                      <a:pt x="1058" y="0"/>
                      <a:pt x="1024" y="2"/>
                      <a:pt x="988" y="6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2" y="1444"/>
                      <a:pt x="1287" y="1444"/>
                    </a:cubicBezTo>
                    <a:cubicBezTo>
                      <a:pt x="2139" y="1444"/>
                      <a:pt x="1989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5" name="Google Shape;125;p4"/>
              <p:cNvSpPr/>
              <p:nvPr/>
            </p:nvSpPr>
            <p:spPr>
              <a:xfrm>
                <a:off x="3361325" y="5014550"/>
                <a:ext cx="53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446" extrusionOk="0">
                    <a:moveTo>
                      <a:pt x="1095" y="1"/>
                    </a:moveTo>
                    <a:cubicBezTo>
                      <a:pt x="1061" y="1"/>
                      <a:pt x="1025" y="3"/>
                      <a:pt x="988" y="7"/>
                    </a:cubicBezTo>
                    <a:cubicBezTo>
                      <a:pt x="1" y="131"/>
                      <a:pt x="309" y="1242"/>
                      <a:pt x="1112" y="1427"/>
                    </a:cubicBezTo>
                    <a:cubicBezTo>
                      <a:pt x="1174" y="1439"/>
                      <a:pt x="1233" y="1445"/>
                      <a:pt x="1288" y="1445"/>
                    </a:cubicBezTo>
                    <a:cubicBezTo>
                      <a:pt x="2143" y="1445"/>
                      <a:pt x="2017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6" name="Google Shape;126;p4"/>
              <p:cNvSpPr/>
              <p:nvPr/>
            </p:nvSpPr>
            <p:spPr>
              <a:xfrm>
                <a:off x="3377525" y="4916500"/>
                <a:ext cx="532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422" extrusionOk="0">
                    <a:moveTo>
                      <a:pt x="1114" y="0"/>
                    </a:moveTo>
                    <a:cubicBezTo>
                      <a:pt x="1074" y="0"/>
                      <a:pt x="1032" y="3"/>
                      <a:pt x="989" y="10"/>
                    </a:cubicBezTo>
                    <a:cubicBezTo>
                      <a:pt x="1" y="133"/>
                      <a:pt x="310" y="1244"/>
                      <a:pt x="1112" y="1399"/>
                    </a:cubicBezTo>
                    <a:cubicBezTo>
                      <a:pt x="1182" y="1414"/>
                      <a:pt x="1247" y="1422"/>
                      <a:pt x="1306" y="1422"/>
                    </a:cubicBezTo>
                    <a:cubicBezTo>
                      <a:pt x="2130" y="1422"/>
                      <a:pt x="1985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3487100" y="4934325"/>
                <a:ext cx="535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3" y="1445"/>
                      <a:pt x="1287" y="1445"/>
                    </a:cubicBezTo>
                    <a:cubicBezTo>
                      <a:pt x="2142" y="1445"/>
                      <a:pt x="2016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3438500" y="4861800"/>
                <a:ext cx="528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45" extrusionOk="0">
                    <a:moveTo>
                      <a:pt x="1091" y="0"/>
                    </a:moveTo>
                    <a:cubicBezTo>
                      <a:pt x="1058" y="0"/>
                      <a:pt x="1023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2" y="1439"/>
                      <a:pt x="1229" y="1445"/>
                      <a:pt x="1282" y="1445"/>
                    </a:cubicBezTo>
                    <a:cubicBezTo>
                      <a:pt x="2112" y="1445"/>
                      <a:pt x="1987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3485550" y="4813200"/>
                <a:ext cx="536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6"/>
                    </a:cubicBezTo>
                    <a:cubicBezTo>
                      <a:pt x="1" y="130"/>
                      <a:pt x="340" y="1272"/>
                      <a:pt x="1142" y="1426"/>
                    </a:cubicBezTo>
                    <a:cubicBezTo>
                      <a:pt x="1203" y="1438"/>
                      <a:pt x="1260" y="1444"/>
                      <a:pt x="1313" y="1444"/>
                    </a:cubicBezTo>
                    <a:cubicBezTo>
                      <a:pt x="2143" y="1444"/>
                      <a:pt x="2017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0" name="Google Shape;130;p4"/>
              <p:cNvSpPr/>
              <p:nvPr/>
            </p:nvSpPr>
            <p:spPr>
              <a:xfrm>
                <a:off x="3521050" y="4759225"/>
                <a:ext cx="384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67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0" y="5"/>
                    </a:cubicBezTo>
                    <a:cubicBezTo>
                      <a:pt x="0" y="98"/>
                      <a:pt x="216" y="931"/>
                      <a:pt x="803" y="1054"/>
                    </a:cubicBezTo>
                    <a:cubicBezTo>
                      <a:pt x="846" y="1063"/>
                      <a:pt x="887" y="1067"/>
                      <a:pt x="925" y="1067"/>
                    </a:cubicBezTo>
                    <a:cubicBezTo>
                      <a:pt x="1538" y="1067"/>
                      <a:pt x="144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1" name="Google Shape;131;p4"/>
              <p:cNvSpPr/>
              <p:nvPr/>
            </p:nvSpPr>
            <p:spPr>
              <a:xfrm>
                <a:off x="3551900" y="4898875"/>
                <a:ext cx="384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7"/>
                      <a:pt x="217" y="900"/>
                      <a:pt x="803" y="1023"/>
                    </a:cubicBezTo>
                    <a:cubicBezTo>
                      <a:pt x="848" y="1032"/>
                      <a:pt x="889" y="1036"/>
                      <a:pt x="928" y="1036"/>
                    </a:cubicBezTo>
                    <a:cubicBezTo>
                      <a:pt x="1538" y="1036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3453925" y="4992900"/>
                <a:ext cx="389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041" extrusionOk="0">
                    <a:moveTo>
                      <a:pt x="812" y="1"/>
                    </a:moveTo>
                    <a:cubicBezTo>
                      <a:pt x="779" y="1"/>
                      <a:pt x="745" y="3"/>
                      <a:pt x="710" y="9"/>
                    </a:cubicBezTo>
                    <a:cubicBezTo>
                      <a:pt x="0" y="102"/>
                      <a:pt x="247" y="904"/>
                      <a:pt x="803" y="1027"/>
                    </a:cubicBezTo>
                    <a:cubicBezTo>
                      <a:pt x="848" y="1036"/>
                      <a:pt x="890" y="1040"/>
                      <a:pt x="930" y="1040"/>
                    </a:cubicBezTo>
                    <a:cubicBezTo>
                      <a:pt x="1557" y="1040"/>
                      <a:pt x="1451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3433075" y="5070925"/>
                <a:ext cx="384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2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55" y="1036"/>
                      <a:pt x="903" y="1042"/>
                      <a:pt x="947" y="1042"/>
                    </a:cubicBezTo>
                    <a:cubicBezTo>
                      <a:pt x="1537" y="1042"/>
                      <a:pt x="143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3529525" y="5068600"/>
                <a:ext cx="384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3" extrusionOk="0">
                    <a:moveTo>
                      <a:pt x="788" y="1"/>
                    </a:moveTo>
                    <a:cubicBezTo>
                      <a:pt x="763" y="1"/>
                      <a:pt x="737" y="2"/>
                      <a:pt x="711" y="6"/>
                    </a:cubicBezTo>
                    <a:cubicBezTo>
                      <a:pt x="1" y="98"/>
                      <a:pt x="217" y="931"/>
                      <a:pt x="803" y="1024"/>
                    </a:cubicBezTo>
                    <a:cubicBezTo>
                      <a:pt x="855" y="1036"/>
                      <a:pt x="902" y="1042"/>
                      <a:pt x="946" y="1042"/>
                    </a:cubicBezTo>
                    <a:cubicBezTo>
                      <a:pt x="1537" y="1042"/>
                      <a:pt x="1439" y="1"/>
                      <a:pt x="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35" name="Google Shape;135;p4"/>
              <p:cNvSpPr/>
              <p:nvPr/>
            </p:nvSpPr>
            <p:spPr>
              <a:xfrm>
                <a:off x="3562700" y="4992225"/>
                <a:ext cx="384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48" y="1033"/>
                      <a:pt x="889" y="1037"/>
                      <a:pt x="928" y="1037"/>
                    </a:cubicBezTo>
                    <a:cubicBezTo>
                      <a:pt x="1538" y="1037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136" name="Google Shape;136;p4"/>
          <p:cNvSpPr txBox="1">
            <a:spLocks noGrp="1"/>
          </p:cNvSpPr>
          <p:nvPr>
            <p:ph type="title"/>
          </p:nvPr>
        </p:nvSpPr>
        <p:spPr>
          <a:xfrm>
            <a:off x="960000" y="469089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"/>
          <p:cNvSpPr txBox="1">
            <a:spLocks noGrp="1"/>
          </p:cNvSpPr>
          <p:nvPr>
            <p:ph type="subTitle" idx="1"/>
          </p:nvPr>
        </p:nvSpPr>
        <p:spPr>
          <a:xfrm>
            <a:off x="960000" y="1378801"/>
            <a:ext cx="10272000" cy="468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3168632"/>
      </p:ext>
    </p:extLst>
  </p:cSld>
  <p:clrMapOvr>
    <a:masterClrMapping/>
  </p:clrMapOvr>
  <p:transition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/>
          <p:nvPr/>
        </p:nvSpPr>
        <p:spPr>
          <a:xfrm rot="8723246">
            <a:off x="-1468679" y="-946965"/>
            <a:ext cx="3720968" cy="313091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40" name="Google Shape;140;p5"/>
          <p:cNvSpPr txBox="1">
            <a:spLocks noGrp="1"/>
          </p:cNvSpPr>
          <p:nvPr>
            <p:ph type="subTitle" idx="1"/>
          </p:nvPr>
        </p:nvSpPr>
        <p:spPr>
          <a:xfrm>
            <a:off x="1721017" y="3768001"/>
            <a:ext cx="3876800" cy="660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5"/>
          <p:cNvSpPr txBox="1">
            <a:spLocks noGrp="1"/>
          </p:cNvSpPr>
          <p:nvPr>
            <p:ph type="subTitle" idx="2"/>
          </p:nvPr>
        </p:nvSpPr>
        <p:spPr>
          <a:xfrm>
            <a:off x="6594185" y="3768001"/>
            <a:ext cx="3876800" cy="660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5"/>
          <p:cNvSpPr txBox="1">
            <a:spLocks noGrp="1"/>
          </p:cNvSpPr>
          <p:nvPr>
            <p:ph type="subTitle" idx="3"/>
          </p:nvPr>
        </p:nvSpPr>
        <p:spPr>
          <a:xfrm>
            <a:off x="1721034" y="4295933"/>
            <a:ext cx="3876800" cy="147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5"/>
          <p:cNvSpPr txBox="1">
            <a:spLocks noGrp="1"/>
          </p:cNvSpPr>
          <p:nvPr>
            <p:ph type="subTitle" idx="4"/>
          </p:nvPr>
        </p:nvSpPr>
        <p:spPr>
          <a:xfrm>
            <a:off x="6594201" y="4295933"/>
            <a:ext cx="3876800" cy="147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960000" y="4749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5"/>
          <p:cNvSpPr/>
          <p:nvPr/>
        </p:nvSpPr>
        <p:spPr>
          <a:xfrm rot="920610">
            <a:off x="10132374" y="4694908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46" name="Google Shape;146;p5"/>
          <p:cNvGrpSpPr/>
          <p:nvPr/>
        </p:nvGrpSpPr>
        <p:grpSpPr>
          <a:xfrm>
            <a:off x="10988860" y="4428403"/>
            <a:ext cx="1203130" cy="1464265"/>
            <a:chOff x="1587950" y="3336825"/>
            <a:chExt cx="456700" cy="555825"/>
          </a:xfrm>
        </p:grpSpPr>
        <p:sp>
          <p:nvSpPr>
            <p:cNvPr id="147" name="Google Shape;147;p5"/>
            <p:cNvSpPr/>
            <p:nvPr/>
          </p:nvSpPr>
          <p:spPr>
            <a:xfrm>
              <a:off x="1587950" y="3336825"/>
              <a:ext cx="456700" cy="555825"/>
            </a:xfrm>
            <a:custGeom>
              <a:avLst/>
              <a:gdLst/>
              <a:ahLst/>
              <a:cxnLst/>
              <a:rect l="l" t="t" r="r" b="b"/>
              <a:pathLst>
                <a:path w="18268" h="22233" extrusionOk="0">
                  <a:moveTo>
                    <a:pt x="12703" y="1"/>
                  </a:moveTo>
                  <a:cubicBezTo>
                    <a:pt x="12622" y="1"/>
                    <a:pt x="12542" y="1"/>
                    <a:pt x="12475" y="14"/>
                  </a:cubicBezTo>
                  <a:cubicBezTo>
                    <a:pt x="12394" y="27"/>
                    <a:pt x="12313" y="27"/>
                    <a:pt x="12273" y="27"/>
                  </a:cubicBezTo>
                  <a:lnTo>
                    <a:pt x="12233" y="41"/>
                  </a:lnTo>
                  <a:cubicBezTo>
                    <a:pt x="11493" y="95"/>
                    <a:pt x="10835" y="256"/>
                    <a:pt x="10109" y="511"/>
                  </a:cubicBezTo>
                  <a:cubicBezTo>
                    <a:pt x="9974" y="565"/>
                    <a:pt x="9840" y="619"/>
                    <a:pt x="9719" y="673"/>
                  </a:cubicBezTo>
                  <a:cubicBezTo>
                    <a:pt x="9692" y="646"/>
                    <a:pt x="9652" y="619"/>
                    <a:pt x="9625" y="592"/>
                  </a:cubicBezTo>
                  <a:cubicBezTo>
                    <a:pt x="9302" y="296"/>
                    <a:pt x="8899" y="148"/>
                    <a:pt x="8496" y="148"/>
                  </a:cubicBezTo>
                  <a:cubicBezTo>
                    <a:pt x="8160" y="148"/>
                    <a:pt x="7810" y="256"/>
                    <a:pt x="7515" y="458"/>
                  </a:cubicBezTo>
                  <a:cubicBezTo>
                    <a:pt x="7044" y="794"/>
                    <a:pt x="6507" y="1224"/>
                    <a:pt x="6063" y="1882"/>
                  </a:cubicBezTo>
                  <a:cubicBezTo>
                    <a:pt x="5767" y="2326"/>
                    <a:pt x="5512" y="2823"/>
                    <a:pt x="5324" y="3321"/>
                  </a:cubicBezTo>
                  <a:cubicBezTo>
                    <a:pt x="4894" y="3227"/>
                    <a:pt x="4490" y="3173"/>
                    <a:pt x="4154" y="3132"/>
                  </a:cubicBezTo>
                  <a:cubicBezTo>
                    <a:pt x="3980" y="3119"/>
                    <a:pt x="3805" y="3106"/>
                    <a:pt x="3630" y="3106"/>
                  </a:cubicBezTo>
                  <a:cubicBezTo>
                    <a:pt x="2783" y="3106"/>
                    <a:pt x="1937" y="3307"/>
                    <a:pt x="1197" y="3684"/>
                  </a:cubicBezTo>
                  <a:cubicBezTo>
                    <a:pt x="1063" y="3751"/>
                    <a:pt x="942" y="3831"/>
                    <a:pt x="848" y="3899"/>
                  </a:cubicBezTo>
                  <a:cubicBezTo>
                    <a:pt x="270" y="4315"/>
                    <a:pt x="1" y="5028"/>
                    <a:pt x="189" y="5713"/>
                  </a:cubicBezTo>
                  <a:cubicBezTo>
                    <a:pt x="337" y="6251"/>
                    <a:pt x="727" y="6668"/>
                    <a:pt x="1238" y="6856"/>
                  </a:cubicBezTo>
                  <a:cubicBezTo>
                    <a:pt x="1103" y="7044"/>
                    <a:pt x="996" y="7259"/>
                    <a:pt x="902" y="7461"/>
                  </a:cubicBezTo>
                  <a:cubicBezTo>
                    <a:pt x="821" y="7635"/>
                    <a:pt x="754" y="7823"/>
                    <a:pt x="686" y="8025"/>
                  </a:cubicBezTo>
                  <a:cubicBezTo>
                    <a:pt x="471" y="8764"/>
                    <a:pt x="781" y="9544"/>
                    <a:pt x="1426" y="9947"/>
                  </a:cubicBezTo>
                  <a:cubicBezTo>
                    <a:pt x="1708" y="10108"/>
                    <a:pt x="2004" y="10189"/>
                    <a:pt x="2299" y="10189"/>
                  </a:cubicBezTo>
                  <a:cubicBezTo>
                    <a:pt x="2380" y="10189"/>
                    <a:pt x="2447" y="10189"/>
                    <a:pt x="2528" y="10176"/>
                  </a:cubicBezTo>
                  <a:lnTo>
                    <a:pt x="2528" y="10176"/>
                  </a:lnTo>
                  <a:cubicBezTo>
                    <a:pt x="2501" y="10727"/>
                    <a:pt x="2555" y="11251"/>
                    <a:pt x="2635" y="11748"/>
                  </a:cubicBezTo>
                  <a:cubicBezTo>
                    <a:pt x="2649" y="11856"/>
                    <a:pt x="2662" y="11963"/>
                    <a:pt x="2703" y="12084"/>
                  </a:cubicBezTo>
                  <a:cubicBezTo>
                    <a:pt x="2864" y="12851"/>
                    <a:pt x="3549" y="13388"/>
                    <a:pt x="4329" y="13388"/>
                  </a:cubicBezTo>
                  <a:lnTo>
                    <a:pt x="4464" y="13388"/>
                  </a:lnTo>
                  <a:cubicBezTo>
                    <a:pt x="4571" y="13375"/>
                    <a:pt x="4679" y="13361"/>
                    <a:pt x="4786" y="13334"/>
                  </a:cubicBezTo>
                  <a:cubicBezTo>
                    <a:pt x="4826" y="13563"/>
                    <a:pt x="4867" y="13778"/>
                    <a:pt x="4907" y="13993"/>
                  </a:cubicBezTo>
                  <a:cubicBezTo>
                    <a:pt x="4907" y="13993"/>
                    <a:pt x="4934" y="14208"/>
                    <a:pt x="4934" y="14208"/>
                  </a:cubicBezTo>
                  <a:cubicBezTo>
                    <a:pt x="4961" y="14302"/>
                    <a:pt x="4974" y="14396"/>
                    <a:pt x="4988" y="14477"/>
                  </a:cubicBezTo>
                  <a:cubicBezTo>
                    <a:pt x="4988" y="14490"/>
                    <a:pt x="4988" y="14504"/>
                    <a:pt x="4988" y="14517"/>
                  </a:cubicBezTo>
                  <a:cubicBezTo>
                    <a:pt x="5015" y="14638"/>
                    <a:pt x="5028" y="14746"/>
                    <a:pt x="5055" y="14867"/>
                  </a:cubicBezTo>
                  <a:cubicBezTo>
                    <a:pt x="5055" y="14867"/>
                    <a:pt x="5055" y="14894"/>
                    <a:pt x="5055" y="14894"/>
                  </a:cubicBezTo>
                  <a:cubicBezTo>
                    <a:pt x="5055" y="14934"/>
                    <a:pt x="5068" y="14974"/>
                    <a:pt x="5068" y="15015"/>
                  </a:cubicBezTo>
                  <a:cubicBezTo>
                    <a:pt x="5068" y="15028"/>
                    <a:pt x="5095" y="15122"/>
                    <a:pt x="5095" y="15122"/>
                  </a:cubicBezTo>
                  <a:cubicBezTo>
                    <a:pt x="5203" y="15835"/>
                    <a:pt x="5324" y="16628"/>
                    <a:pt x="5525" y="17421"/>
                  </a:cubicBezTo>
                  <a:cubicBezTo>
                    <a:pt x="5566" y="17582"/>
                    <a:pt x="5606" y="17757"/>
                    <a:pt x="5660" y="17918"/>
                  </a:cubicBezTo>
                  <a:cubicBezTo>
                    <a:pt x="5660" y="17931"/>
                    <a:pt x="5673" y="17945"/>
                    <a:pt x="5673" y="17958"/>
                  </a:cubicBezTo>
                  <a:cubicBezTo>
                    <a:pt x="5687" y="17972"/>
                    <a:pt x="5714" y="18066"/>
                    <a:pt x="5714" y="18066"/>
                  </a:cubicBezTo>
                  <a:cubicBezTo>
                    <a:pt x="5727" y="18133"/>
                    <a:pt x="5754" y="18187"/>
                    <a:pt x="5767" y="18241"/>
                  </a:cubicBezTo>
                  <a:cubicBezTo>
                    <a:pt x="6251" y="19638"/>
                    <a:pt x="6964" y="20647"/>
                    <a:pt x="7945" y="21332"/>
                  </a:cubicBezTo>
                  <a:cubicBezTo>
                    <a:pt x="8039" y="21399"/>
                    <a:pt x="8133" y="21466"/>
                    <a:pt x="8241" y="21520"/>
                  </a:cubicBezTo>
                  <a:cubicBezTo>
                    <a:pt x="8442" y="21655"/>
                    <a:pt x="8671" y="21762"/>
                    <a:pt x="8899" y="21856"/>
                  </a:cubicBezTo>
                  <a:cubicBezTo>
                    <a:pt x="9491" y="22112"/>
                    <a:pt x="10109" y="22233"/>
                    <a:pt x="10794" y="22233"/>
                  </a:cubicBezTo>
                  <a:cubicBezTo>
                    <a:pt x="11090" y="22233"/>
                    <a:pt x="11386" y="22206"/>
                    <a:pt x="11722" y="22165"/>
                  </a:cubicBezTo>
                  <a:cubicBezTo>
                    <a:pt x="11870" y="22139"/>
                    <a:pt x="12018" y="22125"/>
                    <a:pt x="12165" y="22098"/>
                  </a:cubicBezTo>
                  <a:cubicBezTo>
                    <a:pt x="12380" y="22058"/>
                    <a:pt x="12596" y="22018"/>
                    <a:pt x="12824" y="21977"/>
                  </a:cubicBezTo>
                  <a:cubicBezTo>
                    <a:pt x="12932" y="21950"/>
                    <a:pt x="13026" y="21937"/>
                    <a:pt x="13120" y="21910"/>
                  </a:cubicBezTo>
                  <a:cubicBezTo>
                    <a:pt x="13913" y="21762"/>
                    <a:pt x="14598" y="21493"/>
                    <a:pt x="15284" y="21090"/>
                  </a:cubicBezTo>
                  <a:cubicBezTo>
                    <a:pt x="15418" y="21009"/>
                    <a:pt x="15539" y="20929"/>
                    <a:pt x="15660" y="20848"/>
                  </a:cubicBezTo>
                  <a:cubicBezTo>
                    <a:pt x="15862" y="20714"/>
                    <a:pt x="16063" y="20552"/>
                    <a:pt x="16332" y="20337"/>
                  </a:cubicBezTo>
                  <a:cubicBezTo>
                    <a:pt x="17058" y="19773"/>
                    <a:pt x="17569" y="19060"/>
                    <a:pt x="17824" y="18227"/>
                  </a:cubicBezTo>
                  <a:cubicBezTo>
                    <a:pt x="17851" y="18146"/>
                    <a:pt x="17878" y="18066"/>
                    <a:pt x="17905" y="17972"/>
                  </a:cubicBezTo>
                  <a:cubicBezTo>
                    <a:pt x="18268" y="16547"/>
                    <a:pt x="17838" y="15095"/>
                    <a:pt x="17367" y="13886"/>
                  </a:cubicBezTo>
                  <a:cubicBezTo>
                    <a:pt x="17313" y="13751"/>
                    <a:pt x="17273" y="13617"/>
                    <a:pt x="17219" y="13482"/>
                  </a:cubicBezTo>
                  <a:cubicBezTo>
                    <a:pt x="17219" y="13482"/>
                    <a:pt x="17152" y="13308"/>
                    <a:pt x="17152" y="13308"/>
                  </a:cubicBezTo>
                  <a:cubicBezTo>
                    <a:pt x="16856" y="12582"/>
                    <a:pt x="16534" y="11802"/>
                    <a:pt x="16198" y="11023"/>
                  </a:cubicBezTo>
                  <a:cubicBezTo>
                    <a:pt x="16131" y="10861"/>
                    <a:pt x="16063" y="10727"/>
                    <a:pt x="16010" y="10579"/>
                  </a:cubicBezTo>
                  <a:cubicBezTo>
                    <a:pt x="15754" y="10014"/>
                    <a:pt x="15499" y="9477"/>
                    <a:pt x="15230" y="8979"/>
                  </a:cubicBezTo>
                  <a:cubicBezTo>
                    <a:pt x="15324" y="8845"/>
                    <a:pt x="15391" y="8711"/>
                    <a:pt x="15459" y="8603"/>
                  </a:cubicBezTo>
                  <a:cubicBezTo>
                    <a:pt x="15485" y="8549"/>
                    <a:pt x="15512" y="8496"/>
                    <a:pt x="15526" y="8442"/>
                  </a:cubicBezTo>
                  <a:cubicBezTo>
                    <a:pt x="15539" y="8428"/>
                    <a:pt x="15539" y="8428"/>
                    <a:pt x="15553" y="8428"/>
                  </a:cubicBezTo>
                  <a:cubicBezTo>
                    <a:pt x="16171" y="8025"/>
                    <a:pt x="16453" y="7259"/>
                    <a:pt x="16252" y="6547"/>
                  </a:cubicBezTo>
                  <a:cubicBezTo>
                    <a:pt x="16225" y="6466"/>
                    <a:pt x="16211" y="6385"/>
                    <a:pt x="16184" y="6318"/>
                  </a:cubicBezTo>
                  <a:cubicBezTo>
                    <a:pt x="16077" y="5928"/>
                    <a:pt x="15969" y="5498"/>
                    <a:pt x="15700" y="5001"/>
                  </a:cubicBezTo>
                  <a:cubicBezTo>
                    <a:pt x="15243" y="4114"/>
                    <a:pt x="14518" y="3442"/>
                    <a:pt x="13671" y="3065"/>
                  </a:cubicBezTo>
                  <a:cubicBezTo>
                    <a:pt x="13698" y="3038"/>
                    <a:pt x="13725" y="3011"/>
                    <a:pt x="13751" y="2985"/>
                  </a:cubicBezTo>
                  <a:cubicBezTo>
                    <a:pt x="13778" y="2958"/>
                    <a:pt x="13805" y="2931"/>
                    <a:pt x="13832" y="2904"/>
                  </a:cubicBezTo>
                  <a:cubicBezTo>
                    <a:pt x="14370" y="2407"/>
                    <a:pt x="14531" y="1627"/>
                    <a:pt x="14222" y="955"/>
                  </a:cubicBezTo>
                  <a:cubicBezTo>
                    <a:pt x="13940" y="364"/>
                    <a:pt x="13335" y="1"/>
                    <a:pt x="127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743200" y="3497250"/>
              <a:ext cx="257775" cy="353225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1743200" y="3501825"/>
              <a:ext cx="251725" cy="347475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633325" y="3378825"/>
              <a:ext cx="320950" cy="253075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10471003" y="5892682"/>
            <a:ext cx="857826" cy="819825"/>
            <a:chOff x="4922100" y="1564925"/>
            <a:chExt cx="325625" cy="311200"/>
          </a:xfrm>
        </p:grpSpPr>
        <p:sp>
          <p:nvSpPr>
            <p:cNvPr id="152" name="Google Shape;152;p5"/>
            <p:cNvSpPr/>
            <p:nvPr/>
          </p:nvSpPr>
          <p:spPr>
            <a:xfrm>
              <a:off x="4922100" y="1564925"/>
              <a:ext cx="325625" cy="311200"/>
            </a:xfrm>
            <a:custGeom>
              <a:avLst/>
              <a:gdLst/>
              <a:ahLst/>
              <a:cxnLst/>
              <a:rect l="l" t="t" r="r" b="b"/>
              <a:pathLst>
                <a:path w="13025" h="12448" extrusionOk="0">
                  <a:moveTo>
                    <a:pt x="7178" y="0"/>
                  </a:moveTo>
                  <a:cubicBezTo>
                    <a:pt x="6492" y="0"/>
                    <a:pt x="5793" y="121"/>
                    <a:pt x="5108" y="377"/>
                  </a:cubicBezTo>
                  <a:cubicBezTo>
                    <a:pt x="5000" y="417"/>
                    <a:pt x="4893" y="457"/>
                    <a:pt x="4785" y="498"/>
                  </a:cubicBezTo>
                  <a:cubicBezTo>
                    <a:pt x="3764" y="914"/>
                    <a:pt x="2823" y="1573"/>
                    <a:pt x="2070" y="2393"/>
                  </a:cubicBezTo>
                  <a:cubicBezTo>
                    <a:pt x="551" y="4046"/>
                    <a:pt x="0" y="6103"/>
                    <a:pt x="578" y="8038"/>
                  </a:cubicBezTo>
                  <a:cubicBezTo>
                    <a:pt x="672" y="8347"/>
                    <a:pt x="793" y="8657"/>
                    <a:pt x="941" y="8966"/>
                  </a:cubicBezTo>
                  <a:cubicBezTo>
                    <a:pt x="955" y="8993"/>
                    <a:pt x="968" y="9033"/>
                    <a:pt x="995" y="9060"/>
                  </a:cubicBezTo>
                  <a:cubicBezTo>
                    <a:pt x="1801" y="10673"/>
                    <a:pt x="3320" y="11829"/>
                    <a:pt x="5162" y="12259"/>
                  </a:cubicBezTo>
                  <a:cubicBezTo>
                    <a:pt x="5672" y="12393"/>
                    <a:pt x="6210" y="12447"/>
                    <a:pt x="6761" y="12447"/>
                  </a:cubicBezTo>
                  <a:cubicBezTo>
                    <a:pt x="6936" y="12447"/>
                    <a:pt x="7111" y="12447"/>
                    <a:pt x="7299" y="12434"/>
                  </a:cubicBezTo>
                  <a:cubicBezTo>
                    <a:pt x="7944" y="12380"/>
                    <a:pt x="8643" y="12124"/>
                    <a:pt x="9570" y="11614"/>
                  </a:cubicBezTo>
                  <a:lnTo>
                    <a:pt x="9584" y="11614"/>
                  </a:lnTo>
                  <a:cubicBezTo>
                    <a:pt x="9665" y="11560"/>
                    <a:pt x="9759" y="11520"/>
                    <a:pt x="9826" y="11479"/>
                  </a:cubicBezTo>
                  <a:cubicBezTo>
                    <a:pt x="10646" y="11009"/>
                    <a:pt x="11318" y="10391"/>
                    <a:pt x="11815" y="9651"/>
                  </a:cubicBezTo>
                  <a:cubicBezTo>
                    <a:pt x="11896" y="9530"/>
                    <a:pt x="11976" y="9409"/>
                    <a:pt x="12044" y="9275"/>
                  </a:cubicBezTo>
                  <a:cubicBezTo>
                    <a:pt x="12890" y="7783"/>
                    <a:pt x="13025" y="5982"/>
                    <a:pt x="12433" y="4315"/>
                  </a:cubicBezTo>
                  <a:cubicBezTo>
                    <a:pt x="12380" y="4181"/>
                    <a:pt x="12326" y="4033"/>
                    <a:pt x="12259" y="3885"/>
                  </a:cubicBezTo>
                  <a:cubicBezTo>
                    <a:pt x="12245" y="3361"/>
                    <a:pt x="11976" y="2971"/>
                    <a:pt x="11694" y="2715"/>
                  </a:cubicBezTo>
                  <a:cubicBezTo>
                    <a:pt x="11089" y="1681"/>
                    <a:pt x="10350" y="955"/>
                    <a:pt x="9423" y="511"/>
                  </a:cubicBezTo>
                  <a:cubicBezTo>
                    <a:pt x="9073" y="336"/>
                    <a:pt x="8710" y="202"/>
                    <a:pt x="8320" y="121"/>
                  </a:cubicBezTo>
                  <a:cubicBezTo>
                    <a:pt x="8294" y="121"/>
                    <a:pt x="8267" y="108"/>
                    <a:pt x="8240" y="108"/>
                  </a:cubicBezTo>
                  <a:cubicBezTo>
                    <a:pt x="7904" y="41"/>
                    <a:pt x="7541" y="0"/>
                    <a:pt x="7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53" name="Google Shape;153;p5"/>
            <p:cNvGrpSpPr/>
            <p:nvPr/>
          </p:nvGrpSpPr>
          <p:grpSpPr>
            <a:xfrm>
              <a:off x="4959050" y="1607050"/>
              <a:ext cx="245675" cy="227100"/>
              <a:chOff x="4959050" y="1607050"/>
              <a:chExt cx="245675" cy="227100"/>
            </a:xfrm>
          </p:grpSpPr>
          <p:sp>
            <p:nvSpPr>
              <p:cNvPr id="154" name="Google Shape;154;p5"/>
              <p:cNvSpPr/>
              <p:nvPr/>
            </p:nvSpPr>
            <p:spPr>
              <a:xfrm>
                <a:off x="4959050" y="1607050"/>
                <a:ext cx="2456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9084" extrusionOk="0">
                    <a:moveTo>
                      <a:pt x="5707" y="0"/>
                    </a:moveTo>
                    <a:cubicBezTo>
                      <a:pt x="5109" y="0"/>
                      <a:pt x="4508" y="135"/>
                      <a:pt x="3953" y="358"/>
                    </a:cubicBezTo>
                    <a:cubicBezTo>
                      <a:pt x="1842" y="1232"/>
                      <a:pt x="1" y="3490"/>
                      <a:pt x="713" y="5869"/>
                    </a:cubicBezTo>
                    <a:cubicBezTo>
                      <a:pt x="1319" y="7915"/>
                      <a:pt x="3219" y="9083"/>
                      <a:pt x="5286" y="9083"/>
                    </a:cubicBezTo>
                    <a:cubicBezTo>
                      <a:pt x="5419" y="9083"/>
                      <a:pt x="5552" y="9078"/>
                      <a:pt x="5686" y="9068"/>
                    </a:cubicBezTo>
                    <a:cubicBezTo>
                      <a:pt x="6264" y="9028"/>
                      <a:pt x="7031" y="8611"/>
                      <a:pt x="7514" y="8329"/>
                    </a:cubicBezTo>
                    <a:cubicBezTo>
                      <a:pt x="8079" y="8007"/>
                      <a:pt x="8576" y="7563"/>
                      <a:pt x="8953" y="7025"/>
                    </a:cubicBezTo>
                    <a:cubicBezTo>
                      <a:pt x="9705" y="5896"/>
                      <a:pt x="9826" y="4471"/>
                      <a:pt x="9369" y="3195"/>
                    </a:cubicBezTo>
                    <a:cubicBezTo>
                      <a:pt x="9316" y="3047"/>
                      <a:pt x="9248" y="2885"/>
                      <a:pt x="9181" y="2724"/>
                    </a:cubicBezTo>
                    <a:cubicBezTo>
                      <a:pt x="8778" y="1756"/>
                      <a:pt x="8187" y="802"/>
                      <a:pt x="7219" y="332"/>
                    </a:cubicBezTo>
                    <a:cubicBezTo>
                      <a:pt x="6739" y="101"/>
                      <a:pt x="6224" y="0"/>
                      <a:pt x="5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5004075" y="1653175"/>
                <a:ext cx="70275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7103" extrusionOk="0">
                    <a:moveTo>
                      <a:pt x="39" y="0"/>
                    </a:moveTo>
                    <a:cubicBezTo>
                      <a:pt x="33" y="0"/>
                      <a:pt x="29" y="2"/>
                      <a:pt x="28" y="5"/>
                    </a:cubicBezTo>
                    <a:cubicBezTo>
                      <a:pt x="1" y="46"/>
                      <a:pt x="364" y="301"/>
                      <a:pt x="834" y="839"/>
                    </a:cubicBezTo>
                    <a:cubicBezTo>
                      <a:pt x="1291" y="1376"/>
                      <a:pt x="1869" y="2183"/>
                      <a:pt x="2178" y="3218"/>
                    </a:cubicBezTo>
                    <a:cubicBezTo>
                      <a:pt x="2488" y="4239"/>
                      <a:pt x="2474" y="5248"/>
                      <a:pt x="2393" y="5946"/>
                    </a:cubicBezTo>
                    <a:cubicBezTo>
                      <a:pt x="2326" y="6645"/>
                      <a:pt x="2219" y="7089"/>
                      <a:pt x="2259" y="7102"/>
                    </a:cubicBezTo>
                    <a:cubicBezTo>
                      <a:pt x="2260" y="7103"/>
                      <a:pt x="2260" y="7103"/>
                      <a:pt x="2261" y="7103"/>
                    </a:cubicBezTo>
                    <a:cubicBezTo>
                      <a:pt x="2305" y="7103"/>
                      <a:pt x="2490" y="6688"/>
                      <a:pt x="2622" y="5973"/>
                    </a:cubicBezTo>
                    <a:cubicBezTo>
                      <a:pt x="2756" y="5261"/>
                      <a:pt x="2810" y="4213"/>
                      <a:pt x="2474" y="3124"/>
                    </a:cubicBezTo>
                    <a:cubicBezTo>
                      <a:pt x="2313" y="2586"/>
                      <a:pt x="2071" y="2102"/>
                      <a:pt x="1802" y="1686"/>
                    </a:cubicBezTo>
                    <a:cubicBezTo>
                      <a:pt x="1547" y="1282"/>
                      <a:pt x="1251" y="946"/>
                      <a:pt x="996" y="691"/>
                    </a:cubicBezTo>
                    <a:cubicBezTo>
                      <a:pt x="502" y="210"/>
                      <a:pt x="11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5109600" y="1608925"/>
                <a:ext cx="779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6688" extrusionOk="0">
                    <a:moveTo>
                      <a:pt x="429" y="1"/>
                    </a:moveTo>
                    <a:cubicBezTo>
                      <a:pt x="398" y="1"/>
                      <a:pt x="214" y="403"/>
                      <a:pt x="95" y="1117"/>
                    </a:cubicBezTo>
                    <a:cubicBezTo>
                      <a:pt x="41" y="1466"/>
                      <a:pt x="0" y="1896"/>
                      <a:pt x="27" y="2380"/>
                    </a:cubicBezTo>
                    <a:cubicBezTo>
                      <a:pt x="54" y="2864"/>
                      <a:pt x="148" y="3388"/>
                      <a:pt x="350" y="3913"/>
                    </a:cubicBezTo>
                    <a:cubicBezTo>
                      <a:pt x="538" y="4437"/>
                      <a:pt x="834" y="4894"/>
                      <a:pt x="1130" y="5270"/>
                    </a:cubicBezTo>
                    <a:cubicBezTo>
                      <a:pt x="1439" y="5647"/>
                      <a:pt x="1775" y="5929"/>
                      <a:pt x="2057" y="6144"/>
                    </a:cubicBezTo>
                    <a:cubicBezTo>
                      <a:pt x="2590" y="6519"/>
                      <a:pt x="2981" y="6688"/>
                      <a:pt x="3073" y="6688"/>
                    </a:cubicBezTo>
                    <a:cubicBezTo>
                      <a:pt x="3083" y="6688"/>
                      <a:pt x="3089" y="6685"/>
                      <a:pt x="3092" y="6682"/>
                    </a:cubicBezTo>
                    <a:cubicBezTo>
                      <a:pt x="3119" y="6641"/>
                      <a:pt x="2729" y="6413"/>
                      <a:pt x="2205" y="5956"/>
                    </a:cubicBezTo>
                    <a:cubicBezTo>
                      <a:pt x="1936" y="5741"/>
                      <a:pt x="1640" y="5445"/>
                      <a:pt x="1358" y="5082"/>
                    </a:cubicBezTo>
                    <a:cubicBezTo>
                      <a:pt x="1089" y="4719"/>
                      <a:pt x="834" y="4289"/>
                      <a:pt x="646" y="3792"/>
                    </a:cubicBezTo>
                    <a:cubicBezTo>
                      <a:pt x="269" y="2810"/>
                      <a:pt x="269" y="1829"/>
                      <a:pt x="323" y="1130"/>
                    </a:cubicBezTo>
                    <a:cubicBezTo>
                      <a:pt x="377" y="445"/>
                      <a:pt x="498" y="15"/>
                      <a:pt x="431" y="1"/>
                    </a:cubicBezTo>
                    <a:cubicBezTo>
                      <a:pt x="430" y="1"/>
                      <a:pt x="430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4983925" y="1664325"/>
                <a:ext cx="20365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352" extrusionOk="0">
                    <a:moveTo>
                      <a:pt x="8111" y="1"/>
                    </a:moveTo>
                    <a:cubicBezTo>
                      <a:pt x="8042" y="1"/>
                      <a:pt x="7759" y="446"/>
                      <a:pt x="7205" y="1051"/>
                    </a:cubicBezTo>
                    <a:cubicBezTo>
                      <a:pt x="6909" y="1374"/>
                      <a:pt x="6546" y="1723"/>
                      <a:pt x="6103" y="2073"/>
                    </a:cubicBezTo>
                    <a:cubicBezTo>
                      <a:pt x="5659" y="2422"/>
                      <a:pt x="5135" y="2758"/>
                      <a:pt x="4557" y="3054"/>
                    </a:cubicBezTo>
                    <a:cubicBezTo>
                      <a:pt x="3388" y="3646"/>
                      <a:pt x="2232" y="3941"/>
                      <a:pt x="1385" y="4089"/>
                    </a:cubicBezTo>
                    <a:cubicBezTo>
                      <a:pt x="538" y="4237"/>
                      <a:pt x="0" y="4237"/>
                      <a:pt x="0" y="4291"/>
                    </a:cubicBezTo>
                    <a:cubicBezTo>
                      <a:pt x="0" y="4316"/>
                      <a:pt x="212" y="4352"/>
                      <a:pt x="585" y="4352"/>
                    </a:cubicBezTo>
                    <a:cubicBezTo>
                      <a:pt x="807" y="4352"/>
                      <a:pt x="1086" y="4339"/>
                      <a:pt x="1412" y="4304"/>
                    </a:cubicBezTo>
                    <a:cubicBezTo>
                      <a:pt x="2285" y="4224"/>
                      <a:pt x="3495" y="3955"/>
                      <a:pt x="4705" y="3350"/>
                    </a:cubicBezTo>
                    <a:cubicBezTo>
                      <a:pt x="5296" y="3041"/>
                      <a:pt x="5834" y="2678"/>
                      <a:pt x="6278" y="2301"/>
                    </a:cubicBezTo>
                    <a:cubicBezTo>
                      <a:pt x="6735" y="1939"/>
                      <a:pt x="7097" y="1549"/>
                      <a:pt x="7366" y="1213"/>
                    </a:cubicBezTo>
                    <a:cubicBezTo>
                      <a:pt x="7917" y="514"/>
                      <a:pt x="8146" y="16"/>
                      <a:pt x="8119" y="3"/>
                    </a:cubicBezTo>
                    <a:cubicBezTo>
                      <a:pt x="8117" y="1"/>
                      <a:pt x="8114" y="1"/>
                      <a:pt x="8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5062900" y="1613975"/>
                <a:ext cx="78650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8188" extrusionOk="0">
                    <a:moveTo>
                      <a:pt x="42" y="0"/>
                    </a:moveTo>
                    <a:cubicBezTo>
                      <a:pt x="42" y="0"/>
                      <a:pt x="41" y="1"/>
                      <a:pt x="40" y="1"/>
                    </a:cubicBezTo>
                    <a:cubicBezTo>
                      <a:pt x="0" y="1"/>
                      <a:pt x="54" y="498"/>
                      <a:pt x="215" y="1278"/>
                    </a:cubicBezTo>
                    <a:cubicBezTo>
                      <a:pt x="390" y="2057"/>
                      <a:pt x="672" y="3133"/>
                      <a:pt x="1075" y="4289"/>
                    </a:cubicBezTo>
                    <a:cubicBezTo>
                      <a:pt x="1479" y="5431"/>
                      <a:pt x="1949" y="6439"/>
                      <a:pt x="2366" y="7138"/>
                    </a:cubicBezTo>
                    <a:cubicBezTo>
                      <a:pt x="2473" y="7313"/>
                      <a:pt x="2567" y="7461"/>
                      <a:pt x="2648" y="7595"/>
                    </a:cubicBezTo>
                    <a:cubicBezTo>
                      <a:pt x="2729" y="7730"/>
                      <a:pt x="2823" y="7837"/>
                      <a:pt x="2890" y="7931"/>
                    </a:cubicBezTo>
                    <a:cubicBezTo>
                      <a:pt x="3016" y="8095"/>
                      <a:pt x="3107" y="8188"/>
                      <a:pt x="3128" y="8188"/>
                    </a:cubicBezTo>
                    <a:cubicBezTo>
                      <a:pt x="3130" y="8188"/>
                      <a:pt x="3131" y="8187"/>
                      <a:pt x="3132" y="8187"/>
                    </a:cubicBezTo>
                    <a:cubicBezTo>
                      <a:pt x="3145" y="8173"/>
                      <a:pt x="3105" y="8052"/>
                      <a:pt x="2998" y="7864"/>
                    </a:cubicBezTo>
                    <a:cubicBezTo>
                      <a:pt x="2944" y="7756"/>
                      <a:pt x="2877" y="7649"/>
                      <a:pt x="2796" y="7501"/>
                    </a:cubicBezTo>
                    <a:cubicBezTo>
                      <a:pt x="2729" y="7367"/>
                      <a:pt x="2648" y="7205"/>
                      <a:pt x="2554" y="7031"/>
                    </a:cubicBezTo>
                    <a:cubicBezTo>
                      <a:pt x="2205" y="6318"/>
                      <a:pt x="1774" y="5324"/>
                      <a:pt x="1371" y="4181"/>
                    </a:cubicBezTo>
                    <a:cubicBezTo>
                      <a:pt x="584" y="1912"/>
                      <a:pt x="12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59" name="Google Shape;159;p5"/>
          <p:cNvGrpSpPr/>
          <p:nvPr/>
        </p:nvGrpSpPr>
        <p:grpSpPr>
          <a:xfrm rot="511330">
            <a:off x="109215" y="40059"/>
            <a:ext cx="1201362" cy="1563265"/>
            <a:chOff x="5850550" y="1723650"/>
            <a:chExt cx="456025" cy="593400"/>
          </a:xfrm>
        </p:grpSpPr>
        <p:sp>
          <p:nvSpPr>
            <p:cNvPr id="160" name="Google Shape;160;p5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1606845911"/>
      </p:ext>
    </p:extLst>
  </p:cSld>
  <p:clrMapOvr>
    <a:masterClrMapping/>
  </p:clrMapOvr>
  <p:transition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8"/>
          <p:cNvSpPr/>
          <p:nvPr/>
        </p:nvSpPr>
        <p:spPr>
          <a:xfrm rot="1835896">
            <a:off x="-906997" y="4679331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225" name="Google Shape;225;p8"/>
          <p:cNvSpPr txBox="1">
            <a:spLocks noGrp="1"/>
          </p:cNvSpPr>
          <p:nvPr>
            <p:ph type="title"/>
          </p:nvPr>
        </p:nvSpPr>
        <p:spPr>
          <a:xfrm>
            <a:off x="3225634" y="1742802"/>
            <a:ext cx="5740800" cy="3372400"/>
          </a:xfrm>
          <a:prstGeom prst="rect">
            <a:avLst/>
          </a:prstGeom>
        </p:spPr>
        <p:txBody>
          <a:bodyPr spcFirstLastPara="1" wrap="square" lIns="114098" tIns="114098" rIns="114098" bIns="114098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999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9pPr>
          </a:lstStyle>
          <a:p>
            <a:endParaRPr/>
          </a:p>
        </p:txBody>
      </p:sp>
      <p:sp>
        <p:nvSpPr>
          <p:cNvPr id="226" name="Google Shape;226;p8"/>
          <p:cNvSpPr/>
          <p:nvPr/>
        </p:nvSpPr>
        <p:spPr>
          <a:xfrm rot="2164196">
            <a:off x="-265970" y="-1191166"/>
            <a:ext cx="2177412" cy="3809001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227" name="Google Shape;227;p8"/>
          <p:cNvSpPr/>
          <p:nvPr/>
        </p:nvSpPr>
        <p:spPr>
          <a:xfrm rot="920610">
            <a:off x="9685625" y="4392991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228" name="Google Shape;228;p8"/>
          <p:cNvGrpSpPr/>
          <p:nvPr/>
        </p:nvGrpSpPr>
        <p:grpSpPr>
          <a:xfrm rot="3545695">
            <a:off x="364409" y="-8237"/>
            <a:ext cx="974930" cy="1646335"/>
            <a:chOff x="218505" y="3598367"/>
            <a:chExt cx="642086" cy="1084270"/>
          </a:xfrm>
        </p:grpSpPr>
        <p:sp>
          <p:nvSpPr>
            <p:cNvPr id="229" name="Google Shape;229;p8"/>
            <p:cNvSpPr/>
            <p:nvPr/>
          </p:nvSpPr>
          <p:spPr>
            <a:xfrm>
              <a:off x="379829" y="3727832"/>
              <a:ext cx="480762" cy="954805"/>
            </a:xfrm>
            <a:custGeom>
              <a:avLst/>
              <a:gdLst/>
              <a:ahLst/>
              <a:cxnLst/>
              <a:rect l="l" t="t" r="r" b="b"/>
              <a:pathLst>
                <a:path w="9733" h="19330" extrusionOk="0">
                  <a:moveTo>
                    <a:pt x="431" y="0"/>
                  </a:moveTo>
                  <a:lnTo>
                    <a:pt x="1" y="215"/>
                  </a:lnTo>
                  <a:lnTo>
                    <a:pt x="9302" y="19329"/>
                  </a:lnTo>
                  <a:lnTo>
                    <a:pt x="9732" y="191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462170" y="3905110"/>
              <a:ext cx="129514" cy="203211"/>
            </a:xfrm>
            <a:custGeom>
              <a:avLst/>
              <a:gdLst/>
              <a:ahLst/>
              <a:cxnLst/>
              <a:rect l="l" t="t" r="r" b="b"/>
              <a:pathLst>
                <a:path w="2622" h="4114" extrusionOk="0">
                  <a:moveTo>
                    <a:pt x="861" y="0"/>
                  </a:moveTo>
                  <a:cubicBezTo>
                    <a:pt x="592" y="296"/>
                    <a:pt x="310" y="565"/>
                    <a:pt x="0" y="780"/>
                  </a:cubicBezTo>
                  <a:lnTo>
                    <a:pt x="1613" y="4113"/>
                  </a:lnTo>
                  <a:lnTo>
                    <a:pt x="2621" y="3616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1" name="Google Shape;231;p8"/>
            <p:cNvSpPr/>
            <p:nvPr/>
          </p:nvSpPr>
          <p:spPr>
            <a:xfrm>
              <a:off x="247055" y="3702887"/>
              <a:ext cx="499581" cy="483034"/>
            </a:xfrm>
            <a:custGeom>
              <a:avLst/>
              <a:gdLst/>
              <a:ahLst/>
              <a:cxnLst/>
              <a:rect l="l" t="t" r="r" b="b"/>
              <a:pathLst>
                <a:path w="10114" h="9779" extrusionOk="0">
                  <a:moveTo>
                    <a:pt x="2722" y="1"/>
                  </a:moveTo>
                  <a:cubicBezTo>
                    <a:pt x="2493" y="1"/>
                    <a:pt x="2379" y="239"/>
                    <a:pt x="2447" y="680"/>
                  </a:cubicBezTo>
                  <a:lnTo>
                    <a:pt x="2675" y="2118"/>
                  </a:lnTo>
                  <a:lnTo>
                    <a:pt x="2890" y="3382"/>
                  </a:lnTo>
                  <a:lnTo>
                    <a:pt x="1842" y="4135"/>
                  </a:lnTo>
                  <a:lnTo>
                    <a:pt x="565" y="5049"/>
                  </a:lnTo>
                  <a:cubicBezTo>
                    <a:pt x="565" y="5049"/>
                    <a:pt x="565" y="5062"/>
                    <a:pt x="551" y="5062"/>
                  </a:cubicBezTo>
                  <a:cubicBezTo>
                    <a:pt x="0" y="5465"/>
                    <a:pt x="108" y="5842"/>
                    <a:pt x="793" y="5882"/>
                  </a:cubicBezTo>
                  <a:lnTo>
                    <a:pt x="807" y="5882"/>
                  </a:lnTo>
                  <a:lnTo>
                    <a:pt x="3320" y="6057"/>
                  </a:lnTo>
                  <a:lnTo>
                    <a:pt x="3522" y="7334"/>
                  </a:lnTo>
                  <a:lnTo>
                    <a:pt x="3831" y="9242"/>
                  </a:lnTo>
                  <a:cubicBezTo>
                    <a:pt x="3831" y="9256"/>
                    <a:pt x="3845" y="9283"/>
                    <a:pt x="3845" y="9296"/>
                  </a:cubicBezTo>
                  <a:cubicBezTo>
                    <a:pt x="3906" y="9617"/>
                    <a:pt x="4009" y="9778"/>
                    <a:pt x="4126" y="9778"/>
                  </a:cubicBezTo>
                  <a:cubicBezTo>
                    <a:pt x="4239" y="9778"/>
                    <a:pt x="4364" y="9627"/>
                    <a:pt x="4476" y="9323"/>
                  </a:cubicBezTo>
                  <a:cubicBezTo>
                    <a:pt x="4476" y="9309"/>
                    <a:pt x="4490" y="9309"/>
                    <a:pt x="4490" y="9309"/>
                  </a:cubicBezTo>
                  <a:lnTo>
                    <a:pt x="5189" y="7428"/>
                  </a:lnTo>
                  <a:cubicBezTo>
                    <a:pt x="5189" y="7414"/>
                    <a:pt x="5189" y="7414"/>
                    <a:pt x="5189" y="7414"/>
                  </a:cubicBezTo>
                  <a:lnTo>
                    <a:pt x="5632" y="6218"/>
                  </a:lnTo>
                  <a:lnTo>
                    <a:pt x="6909" y="6299"/>
                  </a:lnTo>
                  <a:lnTo>
                    <a:pt x="9315" y="6473"/>
                  </a:lnTo>
                  <a:cubicBezTo>
                    <a:pt x="9365" y="6477"/>
                    <a:pt x="9413" y="6479"/>
                    <a:pt x="9457" y="6479"/>
                  </a:cubicBezTo>
                  <a:cubicBezTo>
                    <a:pt x="10019" y="6479"/>
                    <a:pt x="10113" y="6172"/>
                    <a:pt x="9665" y="5761"/>
                  </a:cubicBezTo>
                  <a:cubicBezTo>
                    <a:pt x="9651" y="5747"/>
                    <a:pt x="9638" y="5734"/>
                    <a:pt x="9624" y="5721"/>
                  </a:cubicBezTo>
                  <a:lnTo>
                    <a:pt x="7702" y="4094"/>
                  </a:lnTo>
                  <a:cubicBezTo>
                    <a:pt x="7702" y="4094"/>
                    <a:pt x="7702" y="4081"/>
                    <a:pt x="7702" y="4081"/>
                  </a:cubicBezTo>
                  <a:lnTo>
                    <a:pt x="6734" y="3247"/>
                  </a:lnTo>
                  <a:lnTo>
                    <a:pt x="7178" y="2065"/>
                  </a:lnTo>
                  <a:cubicBezTo>
                    <a:pt x="7178" y="2051"/>
                    <a:pt x="7178" y="2051"/>
                    <a:pt x="7178" y="2051"/>
                  </a:cubicBezTo>
                  <a:lnTo>
                    <a:pt x="7622" y="855"/>
                  </a:lnTo>
                  <a:cubicBezTo>
                    <a:pt x="7622" y="841"/>
                    <a:pt x="7622" y="841"/>
                    <a:pt x="7635" y="828"/>
                  </a:cubicBezTo>
                  <a:cubicBezTo>
                    <a:pt x="7782" y="412"/>
                    <a:pt x="7723" y="186"/>
                    <a:pt x="7511" y="186"/>
                  </a:cubicBezTo>
                  <a:cubicBezTo>
                    <a:pt x="7394" y="186"/>
                    <a:pt x="7231" y="255"/>
                    <a:pt x="7030" y="398"/>
                  </a:cubicBezTo>
                  <a:lnTo>
                    <a:pt x="6103" y="1070"/>
                  </a:lnTo>
                  <a:lnTo>
                    <a:pt x="6089" y="1070"/>
                  </a:lnTo>
                  <a:lnTo>
                    <a:pt x="5054" y="1823"/>
                  </a:lnTo>
                  <a:lnTo>
                    <a:pt x="4087" y="976"/>
                  </a:lnTo>
                  <a:lnTo>
                    <a:pt x="3226" y="250"/>
                  </a:lnTo>
                  <a:cubicBezTo>
                    <a:pt x="3028" y="82"/>
                    <a:pt x="2856" y="1"/>
                    <a:pt x="272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2" name="Google Shape;232;p8"/>
            <p:cNvSpPr/>
            <p:nvPr/>
          </p:nvSpPr>
          <p:spPr>
            <a:xfrm>
              <a:off x="500649" y="4170016"/>
              <a:ext cx="53198" cy="128822"/>
            </a:xfrm>
            <a:custGeom>
              <a:avLst/>
              <a:gdLst/>
              <a:ahLst/>
              <a:cxnLst/>
              <a:rect l="l" t="t" r="r" b="b"/>
              <a:pathLst>
                <a:path w="1077" h="2608" extrusionOk="0">
                  <a:moveTo>
                    <a:pt x="391" y="0"/>
                  </a:moveTo>
                  <a:cubicBezTo>
                    <a:pt x="1" y="1183"/>
                    <a:pt x="619" y="2608"/>
                    <a:pt x="619" y="2608"/>
                  </a:cubicBezTo>
                  <a:cubicBezTo>
                    <a:pt x="1076" y="1103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638757" y="4081352"/>
              <a:ext cx="129514" cy="46876"/>
            </a:xfrm>
            <a:custGeom>
              <a:avLst/>
              <a:gdLst/>
              <a:ahLst/>
              <a:cxnLst/>
              <a:rect l="l" t="t" r="r" b="b"/>
              <a:pathLst>
                <a:path w="2622" h="949" extrusionOk="0">
                  <a:moveTo>
                    <a:pt x="172" y="1"/>
                  </a:moveTo>
                  <a:cubicBezTo>
                    <a:pt x="63" y="1"/>
                    <a:pt x="1" y="8"/>
                    <a:pt x="1" y="8"/>
                  </a:cubicBezTo>
                  <a:cubicBezTo>
                    <a:pt x="982" y="868"/>
                    <a:pt x="2622" y="948"/>
                    <a:pt x="2622" y="948"/>
                  </a:cubicBezTo>
                  <a:cubicBezTo>
                    <a:pt x="1628" y="92"/>
                    <a:pt x="576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4" name="Google Shape;234;p8"/>
            <p:cNvSpPr/>
            <p:nvPr/>
          </p:nvSpPr>
          <p:spPr>
            <a:xfrm>
              <a:off x="632781" y="3834327"/>
              <a:ext cx="147444" cy="33440"/>
            </a:xfrm>
            <a:custGeom>
              <a:avLst/>
              <a:gdLst/>
              <a:ahLst/>
              <a:cxnLst/>
              <a:rect l="l" t="t" r="r" b="b"/>
              <a:pathLst>
                <a:path w="2985" h="677" extrusionOk="0">
                  <a:moveTo>
                    <a:pt x="2314" y="1"/>
                  </a:moveTo>
                  <a:cubicBezTo>
                    <a:pt x="904" y="1"/>
                    <a:pt x="1" y="640"/>
                    <a:pt x="1" y="640"/>
                  </a:cubicBezTo>
                  <a:cubicBezTo>
                    <a:pt x="164" y="665"/>
                    <a:pt x="330" y="677"/>
                    <a:pt x="495" y="677"/>
                  </a:cubicBezTo>
                  <a:cubicBezTo>
                    <a:pt x="1739" y="677"/>
                    <a:pt x="2985" y="49"/>
                    <a:pt x="2985" y="49"/>
                  </a:cubicBezTo>
                  <a:cubicBezTo>
                    <a:pt x="2751" y="15"/>
                    <a:pt x="2526" y="1"/>
                    <a:pt x="231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466813" y="3598367"/>
              <a:ext cx="53841" cy="138800"/>
            </a:xfrm>
            <a:custGeom>
              <a:avLst/>
              <a:gdLst/>
              <a:ahLst/>
              <a:cxnLst/>
              <a:rect l="l" t="t" r="r" b="b"/>
              <a:pathLst>
                <a:path w="1090" h="2810" extrusionOk="0">
                  <a:moveTo>
                    <a:pt x="605" y="0"/>
                  </a:moveTo>
                  <a:cubicBezTo>
                    <a:pt x="0" y="1573"/>
                    <a:pt x="605" y="2810"/>
                    <a:pt x="605" y="2810"/>
                  </a:cubicBezTo>
                  <a:cubicBezTo>
                    <a:pt x="1089" y="1586"/>
                    <a:pt x="60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218505" y="3822077"/>
              <a:ext cx="122895" cy="37886"/>
            </a:xfrm>
            <a:custGeom>
              <a:avLst/>
              <a:gdLst/>
              <a:ahLst/>
              <a:cxnLst/>
              <a:rect l="l" t="t" r="r" b="b"/>
              <a:pathLst>
                <a:path w="2488" h="767" extrusionOk="0">
                  <a:moveTo>
                    <a:pt x="39" y="1"/>
                  </a:moveTo>
                  <a:cubicBezTo>
                    <a:pt x="14" y="1"/>
                    <a:pt x="0" y="1"/>
                    <a:pt x="0" y="1"/>
                  </a:cubicBezTo>
                  <a:cubicBezTo>
                    <a:pt x="820" y="658"/>
                    <a:pt x="1657" y="767"/>
                    <a:pt x="2121" y="767"/>
                  </a:cubicBezTo>
                  <a:cubicBezTo>
                    <a:pt x="2349" y="767"/>
                    <a:pt x="2487" y="740"/>
                    <a:pt x="2487" y="740"/>
                  </a:cubicBezTo>
                  <a:cubicBezTo>
                    <a:pt x="1634" y="34"/>
                    <a:pt x="285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37" name="Google Shape;237;p8"/>
            <p:cNvSpPr/>
            <p:nvPr/>
          </p:nvSpPr>
          <p:spPr>
            <a:xfrm>
              <a:off x="288201" y="4041885"/>
              <a:ext cx="87676" cy="120870"/>
            </a:xfrm>
            <a:custGeom>
              <a:avLst/>
              <a:gdLst/>
              <a:ahLst/>
              <a:cxnLst/>
              <a:rect l="l" t="t" r="r" b="b"/>
              <a:pathLst>
                <a:path w="1775" h="2447" extrusionOk="0">
                  <a:moveTo>
                    <a:pt x="1775" y="0"/>
                  </a:moveTo>
                  <a:lnTo>
                    <a:pt x="1775" y="0"/>
                  </a:lnTo>
                  <a:cubicBezTo>
                    <a:pt x="619" y="780"/>
                    <a:pt x="1" y="2446"/>
                    <a:pt x="1" y="2446"/>
                  </a:cubicBezTo>
                  <a:cubicBezTo>
                    <a:pt x="1479" y="1425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238" name="Google Shape;238;p8"/>
          <p:cNvSpPr/>
          <p:nvPr/>
        </p:nvSpPr>
        <p:spPr>
          <a:xfrm rot="-3229762">
            <a:off x="10253166" y="-1325412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239" name="Google Shape;239;p8"/>
          <p:cNvGrpSpPr/>
          <p:nvPr/>
        </p:nvGrpSpPr>
        <p:grpSpPr>
          <a:xfrm>
            <a:off x="10691950" y="290294"/>
            <a:ext cx="827795" cy="976769"/>
            <a:chOff x="2225750" y="3797875"/>
            <a:chExt cx="314225" cy="370775"/>
          </a:xfrm>
        </p:grpSpPr>
        <p:sp>
          <p:nvSpPr>
            <p:cNvPr id="240" name="Google Shape;240;p8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2" name="Google Shape;242;p8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245" name="Google Shape;245;p8"/>
          <p:cNvGrpSpPr/>
          <p:nvPr/>
        </p:nvGrpSpPr>
        <p:grpSpPr>
          <a:xfrm>
            <a:off x="236866" y="5421814"/>
            <a:ext cx="968537" cy="1242515"/>
            <a:chOff x="-2266028" y="2657621"/>
            <a:chExt cx="726403" cy="931886"/>
          </a:xfrm>
        </p:grpSpPr>
        <p:sp>
          <p:nvSpPr>
            <p:cNvPr id="246" name="Google Shape;246;p8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249" name="Google Shape;249;p8"/>
          <p:cNvGrpSpPr/>
          <p:nvPr/>
        </p:nvGrpSpPr>
        <p:grpSpPr>
          <a:xfrm rot="212583">
            <a:off x="10755190" y="5566248"/>
            <a:ext cx="1201337" cy="1563235"/>
            <a:chOff x="5850550" y="1723650"/>
            <a:chExt cx="456025" cy="593400"/>
          </a:xfrm>
        </p:grpSpPr>
        <p:sp>
          <p:nvSpPr>
            <p:cNvPr id="250" name="Google Shape;250;p8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6" name="Google Shape;256;p8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7" name="Google Shape;257;p8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8" name="Google Shape;258;p8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59" name="Google Shape;259;p8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0" name="Google Shape;260;p8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1" name="Google Shape;261;p8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3" name="Google Shape;263;p8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4" name="Google Shape;264;p8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265" name="Google Shape;265;p8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2808176631"/>
      </p:ext>
    </p:extLst>
  </p:cSld>
  <p:clrMapOvr>
    <a:masterClrMapping/>
  </p:clrMapOvr>
  <p:transition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4"/>
          <p:cNvSpPr/>
          <p:nvPr/>
        </p:nvSpPr>
        <p:spPr>
          <a:xfrm rot="2399978" flipH="1">
            <a:off x="-1038937" y="-1735493"/>
            <a:ext cx="2177408" cy="3809119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394" name="Google Shape;394;p14"/>
          <p:cNvGrpSpPr/>
          <p:nvPr/>
        </p:nvGrpSpPr>
        <p:grpSpPr>
          <a:xfrm rot="-880687">
            <a:off x="-169865" y="1358260"/>
            <a:ext cx="982809" cy="965067"/>
            <a:chOff x="1803575" y="1134625"/>
            <a:chExt cx="641175" cy="629600"/>
          </a:xfrm>
        </p:grpSpPr>
        <p:sp>
          <p:nvSpPr>
            <p:cNvPr id="395" name="Google Shape;395;p14"/>
            <p:cNvSpPr/>
            <p:nvPr/>
          </p:nvSpPr>
          <p:spPr>
            <a:xfrm>
              <a:off x="1803575" y="1134625"/>
              <a:ext cx="641175" cy="629600"/>
            </a:xfrm>
            <a:custGeom>
              <a:avLst/>
              <a:gdLst/>
              <a:ahLst/>
              <a:cxnLst/>
              <a:rect l="l" t="t" r="r" b="b"/>
              <a:pathLst>
                <a:path w="25647" h="25184" extrusionOk="0">
                  <a:moveTo>
                    <a:pt x="16790" y="0"/>
                  </a:moveTo>
                  <a:cubicBezTo>
                    <a:pt x="14907" y="0"/>
                    <a:pt x="13086" y="710"/>
                    <a:pt x="11543" y="2006"/>
                  </a:cubicBezTo>
                  <a:cubicBezTo>
                    <a:pt x="10617" y="1697"/>
                    <a:pt x="9691" y="1543"/>
                    <a:pt x="8796" y="1543"/>
                  </a:cubicBezTo>
                  <a:cubicBezTo>
                    <a:pt x="6852" y="1543"/>
                    <a:pt x="4044" y="2253"/>
                    <a:pt x="1760" y="5555"/>
                  </a:cubicBezTo>
                  <a:cubicBezTo>
                    <a:pt x="1667" y="5648"/>
                    <a:pt x="1606" y="5771"/>
                    <a:pt x="1513" y="5895"/>
                  </a:cubicBezTo>
                  <a:cubicBezTo>
                    <a:pt x="1266" y="6388"/>
                    <a:pt x="1" y="9012"/>
                    <a:pt x="1173" y="12715"/>
                  </a:cubicBezTo>
                  <a:cubicBezTo>
                    <a:pt x="2562" y="17159"/>
                    <a:pt x="6790" y="21233"/>
                    <a:pt x="13796" y="24751"/>
                  </a:cubicBezTo>
                  <a:cubicBezTo>
                    <a:pt x="14351" y="25060"/>
                    <a:pt x="14938" y="25183"/>
                    <a:pt x="15524" y="25183"/>
                  </a:cubicBezTo>
                  <a:cubicBezTo>
                    <a:pt x="16666" y="25183"/>
                    <a:pt x="17777" y="24690"/>
                    <a:pt x="18518" y="23764"/>
                  </a:cubicBezTo>
                  <a:cubicBezTo>
                    <a:pt x="23425" y="17776"/>
                    <a:pt x="25647" y="12406"/>
                    <a:pt x="25122" y="7808"/>
                  </a:cubicBezTo>
                  <a:cubicBezTo>
                    <a:pt x="24690" y="3981"/>
                    <a:pt x="22499" y="2099"/>
                    <a:pt x="22067" y="1759"/>
                  </a:cubicBezTo>
                  <a:cubicBezTo>
                    <a:pt x="21944" y="1667"/>
                    <a:pt x="21820" y="1574"/>
                    <a:pt x="21697" y="1512"/>
                  </a:cubicBezTo>
                  <a:cubicBezTo>
                    <a:pt x="20092" y="525"/>
                    <a:pt x="18425" y="0"/>
                    <a:pt x="16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396" name="Google Shape;396;p14"/>
            <p:cNvSpPr/>
            <p:nvPr/>
          </p:nvSpPr>
          <p:spPr>
            <a:xfrm>
              <a:off x="1839075" y="1231325"/>
              <a:ext cx="600275" cy="436450"/>
            </a:xfrm>
            <a:custGeom>
              <a:avLst/>
              <a:gdLst/>
              <a:ahLst/>
              <a:cxnLst/>
              <a:rect l="l" t="t" r="r" b="b"/>
              <a:pathLst>
                <a:path w="24011" h="17458" extrusionOk="0">
                  <a:moveTo>
                    <a:pt x="15383" y="1"/>
                  </a:moveTo>
                  <a:cubicBezTo>
                    <a:pt x="13418" y="1"/>
                    <a:pt x="11994" y="1408"/>
                    <a:pt x="11049" y="2891"/>
                  </a:cubicBezTo>
                  <a:cubicBezTo>
                    <a:pt x="9996" y="2163"/>
                    <a:pt x="8711" y="1544"/>
                    <a:pt x="7383" y="1544"/>
                  </a:cubicBezTo>
                  <a:cubicBezTo>
                    <a:pt x="6064" y="1544"/>
                    <a:pt x="4703" y="2156"/>
                    <a:pt x="3488" y="3878"/>
                  </a:cubicBezTo>
                  <a:cubicBezTo>
                    <a:pt x="3488" y="3878"/>
                    <a:pt x="0" y="10328"/>
                    <a:pt x="14104" y="17458"/>
                  </a:cubicBezTo>
                  <a:cubicBezTo>
                    <a:pt x="24011" y="5391"/>
                    <a:pt x="18271" y="916"/>
                    <a:pt x="18271" y="916"/>
                  </a:cubicBezTo>
                  <a:cubicBezTo>
                    <a:pt x="17202" y="269"/>
                    <a:pt x="16241" y="1"/>
                    <a:pt x="153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397" name="Google Shape;397;p14"/>
          <p:cNvGrpSpPr/>
          <p:nvPr/>
        </p:nvGrpSpPr>
        <p:grpSpPr>
          <a:xfrm rot="155258" flipH="1">
            <a:off x="307758" y="1651"/>
            <a:ext cx="1291430" cy="1320973"/>
            <a:chOff x="2822025" y="1011950"/>
            <a:chExt cx="842550" cy="861825"/>
          </a:xfrm>
        </p:grpSpPr>
        <p:sp>
          <p:nvSpPr>
            <p:cNvPr id="398" name="Google Shape;398;p14"/>
            <p:cNvSpPr/>
            <p:nvPr/>
          </p:nvSpPr>
          <p:spPr>
            <a:xfrm>
              <a:off x="2822025" y="1011950"/>
              <a:ext cx="842550" cy="861825"/>
            </a:xfrm>
            <a:custGeom>
              <a:avLst/>
              <a:gdLst/>
              <a:ahLst/>
              <a:cxnLst/>
              <a:rect l="l" t="t" r="r" b="b"/>
              <a:pathLst>
                <a:path w="33702" h="34473" extrusionOk="0">
                  <a:moveTo>
                    <a:pt x="5833" y="0"/>
                  </a:moveTo>
                  <a:cubicBezTo>
                    <a:pt x="5556" y="0"/>
                    <a:pt x="5401" y="31"/>
                    <a:pt x="5401" y="31"/>
                  </a:cubicBezTo>
                  <a:cubicBezTo>
                    <a:pt x="3766" y="185"/>
                    <a:pt x="2315" y="1420"/>
                    <a:pt x="1945" y="3024"/>
                  </a:cubicBezTo>
                  <a:cubicBezTo>
                    <a:pt x="1204" y="6265"/>
                    <a:pt x="1204" y="9228"/>
                    <a:pt x="1945" y="11913"/>
                  </a:cubicBezTo>
                  <a:cubicBezTo>
                    <a:pt x="648" y="14659"/>
                    <a:pt x="0" y="17807"/>
                    <a:pt x="62" y="21140"/>
                  </a:cubicBezTo>
                  <a:cubicBezTo>
                    <a:pt x="62" y="21665"/>
                    <a:pt x="93" y="22159"/>
                    <a:pt x="124" y="22622"/>
                  </a:cubicBezTo>
                  <a:cubicBezTo>
                    <a:pt x="186" y="23393"/>
                    <a:pt x="278" y="24134"/>
                    <a:pt x="463" y="24906"/>
                  </a:cubicBezTo>
                  <a:cubicBezTo>
                    <a:pt x="741" y="25924"/>
                    <a:pt x="1111" y="26912"/>
                    <a:pt x="1574" y="27776"/>
                  </a:cubicBezTo>
                  <a:cubicBezTo>
                    <a:pt x="2130" y="28763"/>
                    <a:pt x="2809" y="29658"/>
                    <a:pt x="3611" y="30399"/>
                  </a:cubicBezTo>
                  <a:cubicBezTo>
                    <a:pt x="4784" y="31510"/>
                    <a:pt x="6204" y="32436"/>
                    <a:pt x="7870" y="33084"/>
                  </a:cubicBezTo>
                  <a:cubicBezTo>
                    <a:pt x="10277" y="34010"/>
                    <a:pt x="13117" y="34473"/>
                    <a:pt x="16573" y="34473"/>
                  </a:cubicBezTo>
                  <a:cubicBezTo>
                    <a:pt x="17993" y="34473"/>
                    <a:pt x="19474" y="34411"/>
                    <a:pt x="21141" y="34257"/>
                  </a:cubicBezTo>
                  <a:cubicBezTo>
                    <a:pt x="23147" y="34071"/>
                    <a:pt x="24968" y="33516"/>
                    <a:pt x="26572" y="32652"/>
                  </a:cubicBezTo>
                  <a:cubicBezTo>
                    <a:pt x="27776" y="32004"/>
                    <a:pt x="28825" y="31170"/>
                    <a:pt x="29751" y="30183"/>
                  </a:cubicBezTo>
                  <a:cubicBezTo>
                    <a:pt x="30399" y="29442"/>
                    <a:pt x="31017" y="28609"/>
                    <a:pt x="31510" y="27683"/>
                  </a:cubicBezTo>
                  <a:cubicBezTo>
                    <a:pt x="31942" y="26942"/>
                    <a:pt x="32313" y="26109"/>
                    <a:pt x="32621" y="25183"/>
                  </a:cubicBezTo>
                  <a:cubicBezTo>
                    <a:pt x="32992" y="24103"/>
                    <a:pt x="33239" y="22961"/>
                    <a:pt x="33393" y="21819"/>
                  </a:cubicBezTo>
                  <a:cubicBezTo>
                    <a:pt x="33516" y="21048"/>
                    <a:pt x="33578" y="20276"/>
                    <a:pt x="33609" y="19381"/>
                  </a:cubicBezTo>
                  <a:cubicBezTo>
                    <a:pt x="33702" y="16573"/>
                    <a:pt x="33053" y="13950"/>
                    <a:pt x="31696" y="11697"/>
                  </a:cubicBezTo>
                  <a:cubicBezTo>
                    <a:pt x="32344" y="9073"/>
                    <a:pt x="32344" y="6172"/>
                    <a:pt x="31634" y="3024"/>
                  </a:cubicBezTo>
                  <a:cubicBezTo>
                    <a:pt x="31263" y="1420"/>
                    <a:pt x="29813" y="185"/>
                    <a:pt x="28177" y="31"/>
                  </a:cubicBezTo>
                  <a:cubicBezTo>
                    <a:pt x="28177" y="31"/>
                    <a:pt x="28023" y="0"/>
                    <a:pt x="27745" y="0"/>
                  </a:cubicBezTo>
                  <a:cubicBezTo>
                    <a:pt x="25338" y="0"/>
                    <a:pt x="22159" y="1204"/>
                    <a:pt x="19690" y="4413"/>
                  </a:cubicBezTo>
                  <a:cubicBezTo>
                    <a:pt x="18641" y="4259"/>
                    <a:pt x="17530" y="4197"/>
                    <a:pt x="16419" y="4197"/>
                  </a:cubicBezTo>
                  <a:cubicBezTo>
                    <a:pt x="15555" y="4197"/>
                    <a:pt x="14691" y="4228"/>
                    <a:pt x="13827" y="4321"/>
                  </a:cubicBezTo>
                  <a:cubicBezTo>
                    <a:pt x="10740" y="370"/>
                    <a:pt x="7037" y="0"/>
                    <a:pt x="5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399" name="Google Shape;399;p14"/>
            <p:cNvGrpSpPr/>
            <p:nvPr/>
          </p:nvGrpSpPr>
          <p:grpSpPr>
            <a:xfrm>
              <a:off x="2915375" y="1108300"/>
              <a:ext cx="656650" cy="669000"/>
              <a:chOff x="2915375" y="1108300"/>
              <a:chExt cx="656650" cy="669000"/>
            </a:xfrm>
          </p:grpSpPr>
          <p:sp>
            <p:nvSpPr>
              <p:cNvPr id="400" name="Google Shape;400;p14"/>
              <p:cNvSpPr/>
              <p:nvPr/>
            </p:nvSpPr>
            <p:spPr>
              <a:xfrm>
                <a:off x="2915375" y="1108300"/>
                <a:ext cx="24385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2009" extrusionOk="0">
                    <a:moveTo>
                      <a:pt x="2102" y="0"/>
                    </a:moveTo>
                    <a:cubicBezTo>
                      <a:pt x="2020" y="0"/>
                      <a:pt x="1976" y="4"/>
                      <a:pt x="1976" y="4"/>
                    </a:cubicBezTo>
                    <a:cubicBezTo>
                      <a:pt x="1" y="8799"/>
                      <a:pt x="5185" y="12009"/>
                      <a:pt x="5185" y="12009"/>
                    </a:cubicBezTo>
                    <a:lnTo>
                      <a:pt x="9753" y="8954"/>
                    </a:lnTo>
                    <a:cubicBezTo>
                      <a:pt x="7674" y="384"/>
                      <a:pt x="2934" y="0"/>
                      <a:pt x="2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2987900" y="1184775"/>
                <a:ext cx="114225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494" extrusionOk="0">
                    <a:moveTo>
                      <a:pt x="834" y="0"/>
                    </a:moveTo>
                    <a:cubicBezTo>
                      <a:pt x="834" y="0"/>
                      <a:pt x="1" y="2901"/>
                      <a:pt x="2284" y="5493"/>
                    </a:cubicBezTo>
                    <a:lnTo>
                      <a:pt x="4568" y="4352"/>
                    </a:lnTo>
                    <a:cubicBezTo>
                      <a:pt x="4568" y="4352"/>
                      <a:pt x="4044" y="154"/>
                      <a:pt x="8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3323525" y="1108300"/>
                <a:ext cx="2446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009" extrusionOk="0">
                    <a:moveTo>
                      <a:pt x="7683" y="0"/>
                    </a:moveTo>
                    <a:cubicBezTo>
                      <a:pt x="6850" y="0"/>
                      <a:pt x="2108" y="384"/>
                      <a:pt x="1" y="8954"/>
                    </a:cubicBezTo>
                    <a:lnTo>
                      <a:pt x="4599" y="12009"/>
                    </a:lnTo>
                    <a:cubicBezTo>
                      <a:pt x="4599" y="12009"/>
                      <a:pt x="9784" y="8799"/>
                      <a:pt x="7809" y="4"/>
                    </a:cubicBezTo>
                    <a:cubicBezTo>
                      <a:pt x="7809" y="4"/>
                      <a:pt x="7765" y="0"/>
                      <a:pt x="7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3381400" y="1184775"/>
                <a:ext cx="1142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5494" extrusionOk="0">
                    <a:moveTo>
                      <a:pt x="3735" y="0"/>
                    </a:moveTo>
                    <a:lnTo>
                      <a:pt x="3735" y="0"/>
                    </a:lnTo>
                    <a:cubicBezTo>
                      <a:pt x="525" y="154"/>
                      <a:pt x="0" y="4352"/>
                      <a:pt x="0" y="4352"/>
                    </a:cubicBezTo>
                    <a:lnTo>
                      <a:pt x="2284" y="5493"/>
                    </a:lnTo>
                    <a:cubicBezTo>
                      <a:pt x="4568" y="2901"/>
                      <a:pt x="3735" y="0"/>
                      <a:pt x="3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2918475" y="1212750"/>
                <a:ext cx="653550" cy="564550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22582" extrusionOk="0">
                    <a:moveTo>
                      <a:pt x="12560" y="1"/>
                    </a:moveTo>
                    <a:cubicBezTo>
                      <a:pt x="11773" y="1"/>
                      <a:pt x="10988" y="49"/>
                      <a:pt x="10215" y="146"/>
                    </a:cubicBezTo>
                    <a:cubicBezTo>
                      <a:pt x="7685" y="486"/>
                      <a:pt x="4352" y="1196"/>
                      <a:pt x="2778" y="3418"/>
                    </a:cubicBezTo>
                    <a:cubicBezTo>
                      <a:pt x="833" y="6226"/>
                      <a:pt x="0" y="9652"/>
                      <a:pt x="62" y="13077"/>
                    </a:cubicBezTo>
                    <a:cubicBezTo>
                      <a:pt x="62" y="13479"/>
                      <a:pt x="93" y="13880"/>
                      <a:pt x="124" y="14281"/>
                    </a:cubicBezTo>
                    <a:cubicBezTo>
                      <a:pt x="154" y="14898"/>
                      <a:pt x="247" y="15423"/>
                      <a:pt x="370" y="15948"/>
                    </a:cubicBezTo>
                    <a:cubicBezTo>
                      <a:pt x="556" y="16657"/>
                      <a:pt x="803" y="17306"/>
                      <a:pt x="1111" y="17861"/>
                    </a:cubicBezTo>
                    <a:cubicBezTo>
                      <a:pt x="1481" y="18540"/>
                      <a:pt x="1914" y="19096"/>
                      <a:pt x="2438" y="19589"/>
                    </a:cubicBezTo>
                    <a:cubicBezTo>
                      <a:pt x="3271" y="20392"/>
                      <a:pt x="4290" y="21009"/>
                      <a:pt x="5432" y="21441"/>
                    </a:cubicBezTo>
                    <a:cubicBezTo>
                      <a:pt x="7629" y="22304"/>
                      <a:pt x="10239" y="22581"/>
                      <a:pt x="12760" y="22581"/>
                    </a:cubicBezTo>
                    <a:cubicBezTo>
                      <a:pt x="14204" y="22581"/>
                      <a:pt x="15620" y="22491"/>
                      <a:pt x="16912" y="22367"/>
                    </a:cubicBezTo>
                    <a:cubicBezTo>
                      <a:pt x="18456" y="22243"/>
                      <a:pt x="19752" y="21842"/>
                      <a:pt x="20863" y="21225"/>
                    </a:cubicBezTo>
                    <a:cubicBezTo>
                      <a:pt x="21696" y="20793"/>
                      <a:pt x="22406" y="20207"/>
                      <a:pt x="23023" y="19528"/>
                    </a:cubicBezTo>
                    <a:cubicBezTo>
                      <a:pt x="23517" y="19003"/>
                      <a:pt x="23918" y="18417"/>
                      <a:pt x="24288" y="17768"/>
                    </a:cubicBezTo>
                    <a:cubicBezTo>
                      <a:pt x="24628" y="17182"/>
                      <a:pt x="24875" y="16565"/>
                      <a:pt x="25122" y="15917"/>
                    </a:cubicBezTo>
                    <a:cubicBezTo>
                      <a:pt x="25399" y="15084"/>
                      <a:pt x="25585" y="14189"/>
                      <a:pt x="25739" y="13232"/>
                    </a:cubicBezTo>
                    <a:cubicBezTo>
                      <a:pt x="25832" y="12584"/>
                      <a:pt x="25862" y="11936"/>
                      <a:pt x="25893" y="11226"/>
                    </a:cubicBezTo>
                    <a:lnTo>
                      <a:pt x="25893" y="11257"/>
                    </a:lnTo>
                    <a:cubicBezTo>
                      <a:pt x="26142" y="3575"/>
                      <a:pt x="19291" y="1"/>
                      <a:pt x="12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3002575" y="1280425"/>
                <a:ext cx="18750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93" extrusionOk="0">
                    <a:moveTo>
                      <a:pt x="3740" y="0"/>
                    </a:moveTo>
                    <a:cubicBezTo>
                      <a:pt x="3717" y="0"/>
                      <a:pt x="3695" y="0"/>
                      <a:pt x="3673" y="1"/>
                    </a:cubicBezTo>
                    <a:cubicBezTo>
                      <a:pt x="2191" y="63"/>
                      <a:pt x="895" y="1081"/>
                      <a:pt x="401" y="2439"/>
                    </a:cubicBezTo>
                    <a:cubicBezTo>
                      <a:pt x="0" y="3581"/>
                      <a:pt x="216" y="5001"/>
                      <a:pt x="926" y="5988"/>
                    </a:cubicBezTo>
                    <a:cubicBezTo>
                      <a:pt x="1642" y="7004"/>
                      <a:pt x="2782" y="7492"/>
                      <a:pt x="3904" y="7492"/>
                    </a:cubicBezTo>
                    <a:cubicBezTo>
                      <a:pt x="5441" y="7492"/>
                      <a:pt x="6945" y="6576"/>
                      <a:pt x="7283" y="4846"/>
                    </a:cubicBezTo>
                    <a:cubicBezTo>
                      <a:pt x="7438" y="3982"/>
                      <a:pt x="7499" y="3056"/>
                      <a:pt x="7253" y="2223"/>
                    </a:cubicBezTo>
                    <a:cubicBezTo>
                      <a:pt x="6858" y="888"/>
                      <a:pt x="5061" y="0"/>
                      <a:pt x="37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3036250" y="1322775"/>
                <a:ext cx="1292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3740" extrusionOk="0">
                    <a:moveTo>
                      <a:pt x="2651" y="0"/>
                    </a:moveTo>
                    <a:cubicBezTo>
                      <a:pt x="2311" y="0"/>
                      <a:pt x="1931" y="121"/>
                      <a:pt x="1523" y="406"/>
                    </a:cubicBezTo>
                    <a:cubicBezTo>
                      <a:pt x="0" y="1472"/>
                      <a:pt x="521" y="3740"/>
                      <a:pt x="2404" y="3740"/>
                    </a:cubicBezTo>
                    <a:cubicBezTo>
                      <a:pt x="2429" y="3740"/>
                      <a:pt x="2454" y="3739"/>
                      <a:pt x="2480" y="3739"/>
                    </a:cubicBezTo>
                    <a:cubicBezTo>
                      <a:pt x="5170" y="3660"/>
                      <a:pt x="4523" y="0"/>
                      <a:pt x="2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7" name="Google Shape;407;p14"/>
              <p:cNvSpPr/>
              <p:nvPr/>
            </p:nvSpPr>
            <p:spPr>
              <a:xfrm>
                <a:off x="3264125" y="1275775"/>
                <a:ext cx="187500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85" extrusionOk="0">
                    <a:moveTo>
                      <a:pt x="3740" y="1"/>
                    </a:moveTo>
                    <a:cubicBezTo>
                      <a:pt x="3717" y="1"/>
                      <a:pt x="3695" y="1"/>
                      <a:pt x="3673" y="2"/>
                    </a:cubicBezTo>
                    <a:cubicBezTo>
                      <a:pt x="2191" y="33"/>
                      <a:pt x="895" y="1082"/>
                      <a:pt x="401" y="2440"/>
                    </a:cubicBezTo>
                    <a:cubicBezTo>
                      <a:pt x="0" y="3551"/>
                      <a:pt x="216" y="5001"/>
                      <a:pt x="926" y="5958"/>
                    </a:cubicBezTo>
                    <a:cubicBezTo>
                      <a:pt x="1644" y="6989"/>
                      <a:pt x="2787" y="7485"/>
                      <a:pt x="3911" y="7485"/>
                    </a:cubicBezTo>
                    <a:cubicBezTo>
                      <a:pt x="5445" y="7485"/>
                      <a:pt x="6945" y="6562"/>
                      <a:pt x="7284" y="4816"/>
                    </a:cubicBezTo>
                    <a:cubicBezTo>
                      <a:pt x="7438" y="3983"/>
                      <a:pt x="7500" y="3026"/>
                      <a:pt x="7253" y="2224"/>
                    </a:cubicBezTo>
                    <a:lnTo>
                      <a:pt x="7253" y="2193"/>
                    </a:lnTo>
                    <a:cubicBezTo>
                      <a:pt x="6858" y="888"/>
                      <a:pt x="5061" y="1"/>
                      <a:pt x="37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8" name="Google Shape;408;p14"/>
              <p:cNvSpPr/>
              <p:nvPr/>
            </p:nvSpPr>
            <p:spPr>
              <a:xfrm>
                <a:off x="3297550" y="1318150"/>
                <a:ext cx="12952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3739" extrusionOk="0">
                    <a:moveTo>
                      <a:pt x="2661" y="0"/>
                    </a:moveTo>
                    <a:cubicBezTo>
                      <a:pt x="2321" y="0"/>
                      <a:pt x="1941" y="121"/>
                      <a:pt x="1533" y="405"/>
                    </a:cubicBezTo>
                    <a:cubicBezTo>
                      <a:pt x="1" y="1478"/>
                      <a:pt x="538" y="3739"/>
                      <a:pt x="2451" y="3739"/>
                    </a:cubicBezTo>
                    <a:cubicBezTo>
                      <a:pt x="2464" y="3739"/>
                      <a:pt x="2477" y="3739"/>
                      <a:pt x="2490" y="3738"/>
                    </a:cubicBezTo>
                    <a:cubicBezTo>
                      <a:pt x="5181" y="3660"/>
                      <a:pt x="4533" y="0"/>
                      <a:pt x="2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09" name="Google Shape;409;p14"/>
              <p:cNvSpPr/>
              <p:nvPr/>
            </p:nvSpPr>
            <p:spPr>
              <a:xfrm>
                <a:off x="3054250" y="1459975"/>
                <a:ext cx="385800" cy="317325"/>
              </a:xfrm>
              <a:custGeom>
                <a:avLst/>
                <a:gdLst/>
                <a:ahLst/>
                <a:cxnLst/>
                <a:rect l="l" t="t" r="r" b="b"/>
                <a:pathLst>
                  <a:path w="15432" h="12693" extrusionOk="0">
                    <a:moveTo>
                      <a:pt x="8127" y="0"/>
                    </a:moveTo>
                    <a:cubicBezTo>
                      <a:pt x="5365" y="0"/>
                      <a:pt x="3601" y="1100"/>
                      <a:pt x="2254" y="3590"/>
                    </a:cubicBezTo>
                    <a:cubicBezTo>
                      <a:pt x="988" y="5904"/>
                      <a:pt x="217" y="8836"/>
                      <a:pt x="1" y="11552"/>
                    </a:cubicBezTo>
                    <a:cubicBezTo>
                      <a:pt x="2198" y="12415"/>
                      <a:pt x="4808" y="12692"/>
                      <a:pt x="7329" y="12692"/>
                    </a:cubicBezTo>
                    <a:cubicBezTo>
                      <a:pt x="8773" y="12692"/>
                      <a:pt x="10189" y="12602"/>
                      <a:pt x="11481" y="12478"/>
                    </a:cubicBezTo>
                    <a:cubicBezTo>
                      <a:pt x="13025" y="12354"/>
                      <a:pt x="14321" y="11953"/>
                      <a:pt x="15432" y="11336"/>
                    </a:cubicBezTo>
                    <a:cubicBezTo>
                      <a:pt x="15432" y="10873"/>
                      <a:pt x="15401" y="10441"/>
                      <a:pt x="15339" y="9978"/>
                    </a:cubicBezTo>
                    <a:cubicBezTo>
                      <a:pt x="15092" y="8188"/>
                      <a:pt x="14784" y="6398"/>
                      <a:pt x="14074" y="4670"/>
                    </a:cubicBezTo>
                    <a:cubicBezTo>
                      <a:pt x="13148" y="2355"/>
                      <a:pt x="11204" y="102"/>
                      <a:pt x="8580" y="10"/>
                    </a:cubicBezTo>
                    <a:cubicBezTo>
                      <a:pt x="8426" y="3"/>
                      <a:pt x="8275" y="0"/>
                      <a:pt x="8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0" name="Google Shape;410;p14"/>
              <p:cNvSpPr/>
              <p:nvPr/>
            </p:nvSpPr>
            <p:spPr>
              <a:xfrm>
                <a:off x="3141450" y="1536600"/>
                <a:ext cx="1095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5357" extrusionOk="0">
                    <a:moveTo>
                      <a:pt x="4043" y="0"/>
                    </a:moveTo>
                    <a:cubicBezTo>
                      <a:pt x="3889" y="1018"/>
                      <a:pt x="3889" y="2130"/>
                      <a:pt x="3611" y="3055"/>
                    </a:cubicBezTo>
                    <a:cubicBezTo>
                      <a:pt x="3457" y="3518"/>
                      <a:pt x="3272" y="3920"/>
                      <a:pt x="2932" y="4197"/>
                    </a:cubicBezTo>
                    <a:cubicBezTo>
                      <a:pt x="2593" y="4475"/>
                      <a:pt x="2222" y="4722"/>
                      <a:pt x="1852" y="4753"/>
                    </a:cubicBezTo>
                    <a:cubicBezTo>
                      <a:pt x="1512" y="4753"/>
                      <a:pt x="1173" y="4598"/>
                      <a:pt x="957" y="4352"/>
                    </a:cubicBezTo>
                    <a:cubicBezTo>
                      <a:pt x="710" y="4105"/>
                      <a:pt x="525" y="3827"/>
                      <a:pt x="371" y="3580"/>
                    </a:cubicBezTo>
                    <a:cubicBezTo>
                      <a:pt x="247" y="3364"/>
                      <a:pt x="155" y="3148"/>
                      <a:pt x="93" y="3025"/>
                    </a:cubicBezTo>
                    <a:cubicBezTo>
                      <a:pt x="31" y="2870"/>
                      <a:pt x="0" y="2809"/>
                      <a:pt x="0" y="2808"/>
                    </a:cubicBezTo>
                    <a:lnTo>
                      <a:pt x="0" y="2808"/>
                    </a:lnTo>
                    <a:cubicBezTo>
                      <a:pt x="93" y="3457"/>
                      <a:pt x="247" y="4105"/>
                      <a:pt x="617" y="4660"/>
                    </a:cubicBezTo>
                    <a:cubicBezTo>
                      <a:pt x="833" y="4907"/>
                      <a:pt x="1111" y="5154"/>
                      <a:pt x="1451" y="5277"/>
                    </a:cubicBezTo>
                    <a:cubicBezTo>
                      <a:pt x="1600" y="5332"/>
                      <a:pt x="1754" y="5356"/>
                      <a:pt x="1907" y="5356"/>
                    </a:cubicBezTo>
                    <a:cubicBezTo>
                      <a:pt x="2103" y="5356"/>
                      <a:pt x="2296" y="5316"/>
                      <a:pt x="2469" y="5247"/>
                    </a:cubicBezTo>
                    <a:cubicBezTo>
                      <a:pt x="2778" y="5154"/>
                      <a:pt x="3056" y="5000"/>
                      <a:pt x="3272" y="4814"/>
                    </a:cubicBezTo>
                    <a:cubicBezTo>
                      <a:pt x="3518" y="4629"/>
                      <a:pt x="3734" y="4413"/>
                      <a:pt x="3889" y="4166"/>
                    </a:cubicBezTo>
                    <a:cubicBezTo>
                      <a:pt x="4167" y="3673"/>
                      <a:pt x="4259" y="3179"/>
                      <a:pt x="4321" y="2716"/>
                    </a:cubicBezTo>
                    <a:cubicBezTo>
                      <a:pt x="4383" y="1852"/>
                      <a:pt x="4259" y="1173"/>
                      <a:pt x="4167" y="710"/>
                    </a:cubicBezTo>
                    <a:cubicBezTo>
                      <a:pt x="4074" y="247"/>
                      <a:pt x="4043" y="0"/>
                      <a:pt x="4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3234025" y="1536600"/>
                <a:ext cx="1142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340" extrusionOk="0">
                    <a:moveTo>
                      <a:pt x="402" y="0"/>
                    </a:moveTo>
                    <a:cubicBezTo>
                      <a:pt x="217" y="988"/>
                      <a:pt x="1" y="2099"/>
                      <a:pt x="248" y="3210"/>
                    </a:cubicBezTo>
                    <a:cubicBezTo>
                      <a:pt x="371" y="3796"/>
                      <a:pt x="649" y="4352"/>
                      <a:pt x="1112" y="4722"/>
                    </a:cubicBezTo>
                    <a:cubicBezTo>
                      <a:pt x="1544" y="5092"/>
                      <a:pt x="2068" y="5339"/>
                      <a:pt x="2624" y="5339"/>
                    </a:cubicBezTo>
                    <a:cubicBezTo>
                      <a:pt x="3210" y="5308"/>
                      <a:pt x="3673" y="4969"/>
                      <a:pt x="3889" y="4629"/>
                    </a:cubicBezTo>
                    <a:cubicBezTo>
                      <a:pt x="4136" y="4290"/>
                      <a:pt x="4260" y="3981"/>
                      <a:pt x="4352" y="3703"/>
                    </a:cubicBezTo>
                    <a:cubicBezTo>
                      <a:pt x="4476" y="3426"/>
                      <a:pt x="4506" y="3210"/>
                      <a:pt x="4537" y="3055"/>
                    </a:cubicBezTo>
                    <a:cubicBezTo>
                      <a:pt x="4568" y="2901"/>
                      <a:pt x="4568" y="2839"/>
                      <a:pt x="4568" y="2839"/>
                    </a:cubicBezTo>
                    <a:lnTo>
                      <a:pt x="4568" y="2839"/>
                    </a:lnTo>
                    <a:cubicBezTo>
                      <a:pt x="4290" y="3426"/>
                      <a:pt x="3982" y="3981"/>
                      <a:pt x="3550" y="4382"/>
                    </a:cubicBezTo>
                    <a:cubicBezTo>
                      <a:pt x="3293" y="4620"/>
                      <a:pt x="2997" y="4730"/>
                      <a:pt x="2713" y="4730"/>
                    </a:cubicBezTo>
                    <a:cubicBezTo>
                      <a:pt x="2553" y="4730"/>
                      <a:pt x="2398" y="4696"/>
                      <a:pt x="2254" y="4629"/>
                    </a:cubicBezTo>
                    <a:cubicBezTo>
                      <a:pt x="2038" y="4537"/>
                      <a:pt x="1821" y="4413"/>
                      <a:pt x="1636" y="4259"/>
                    </a:cubicBezTo>
                    <a:cubicBezTo>
                      <a:pt x="1482" y="4136"/>
                      <a:pt x="1328" y="3950"/>
                      <a:pt x="1204" y="3796"/>
                    </a:cubicBezTo>
                    <a:cubicBezTo>
                      <a:pt x="957" y="3426"/>
                      <a:pt x="834" y="3025"/>
                      <a:pt x="772" y="2623"/>
                    </a:cubicBezTo>
                    <a:cubicBezTo>
                      <a:pt x="587" y="1852"/>
                      <a:pt x="556" y="1173"/>
                      <a:pt x="494" y="710"/>
                    </a:cubicBezTo>
                    <a:cubicBezTo>
                      <a:pt x="433" y="247"/>
                      <a:pt x="402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3167675" y="1457375"/>
                <a:ext cx="14275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788" extrusionOk="0">
                    <a:moveTo>
                      <a:pt x="2944" y="0"/>
                    </a:moveTo>
                    <a:cubicBezTo>
                      <a:pt x="1892" y="0"/>
                      <a:pt x="856" y="349"/>
                      <a:pt x="525" y="1040"/>
                    </a:cubicBezTo>
                    <a:cubicBezTo>
                      <a:pt x="1" y="2120"/>
                      <a:pt x="1420" y="3138"/>
                      <a:pt x="2284" y="3539"/>
                    </a:cubicBezTo>
                    <a:cubicBezTo>
                      <a:pt x="2622" y="3708"/>
                      <a:pt x="2941" y="3788"/>
                      <a:pt x="3243" y="3788"/>
                    </a:cubicBezTo>
                    <a:cubicBezTo>
                      <a:pt x="3877" y="3788"/>
                      <a:pt x="4436" y="3436"/>
                      <a:pt x="4938" y="2830"/>
                    </a:cubicBezTo>
                    <a:cubicBezTo>
                      <a:pt x="5247" y="2459"/>
                      <a:pt x="5710" y="1904"/>
                      <a:pt x="5587" y="1379"/>
                    </a:cubicBezTo>
                    <a:cubicBezTo>
                      <a:pt x="5372" y="457"/>
                      <a:pt x="4147" y="0"/>
                      <a:pt x="2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2920000" y="1486450"/>
                <a:ext cx="94925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000" extrusionOk="0">
                    <a:moveTo>
                      <a:pt x="3797" y="0"/>
                    </a:moveTo>
                    <a:lnTo>
                      <a:pt x="1" y="2099"/>
                    </a:lnTo>
                    <a:cubicBezTo>
                      <a:pt x="1" y="2531"/>
                      <a:pt x="32" y="2932"/>
                      <a:pt x="63" y="3333"/>
                    </a:cubicBezTo>
                    <a:cubicBezTo>
                      <a:pt x="93" y="3919"/>
                      <a:pt x="186" y="4475"/>
                      <a:pt x="309" y="5000"/>
                    </a:cubicBezTo>
                    <a:lnTo>
                      <a:pt x="3797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2946250" y="1567450"/>
                <a:ext cx="90275" cy="135050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402" extrusionOk="0">
                    <a:moveTo>
                      <a:pt x="3611" y="1"/>
                    </a:moveTo>
                    <a:lnTo>
                      <a:pt x="0" y="3673"/>
                    </a:lnTo>
                    <a:cubicBezTo>
                      <a:pt x="370" y="4352"/>
                      <a:pt x="803" y="4908"/>
                      <a:pt x="1327" y="5401"/>
                    </a:cubicBezTo>
                    <a:lnTo>
                      <a:pt x="3611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3458550" y="1486450"/>
                <a:ext cx="1026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4969" extrusionOk="0">
                    <a:moveTo>
                      <a:pt x="0" y="0"/>
                    </a:moveTo>
                    <a:lnTo>
                      <a:pt x="3488" y="4969"/>
                    </a:lnTo>
                    <a:cubicBezTo>
                      <a:pt x="3796" y="4136"/>
                      <a:pt x="3982" y="3241"/>
                      <a:pt x="4105" y="22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3437725" y="1567450"/>
                <a:ext cx="8797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5340" extrusionOk="0">
                    <a:moveTo>
                      <a:pt x="0" y="1"/>
                    </a:moveTo>
                    <a:lnTo>
                      <a:pt x="2253" y="5340"/>
                    </a:lnTo>
                    <a:cubicBezTo>
                      <a:pt x="2747" y="4815"/>
                      <a:pt x="3148" y="4229"/>
                      <a:pt x="3518" y="36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417" name="Google Shape;417;p14"/>
          <p:cNvSpPr/>
          <p:nvPr/>
        </p:nvSpPr>
        <p:spPr>
          <a:xfrm rot="-920610" flipH="1">
            <a:off x="10057210" y="5205041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418" name="Google Shape;418;p14"/>
          <p:cNvGrpSpPr/>
          <p:nvPr/>
        </p:nvGrpSpPr>
        <p:grpSpPr>
          <a:xfrm rot="552772" flipH="1">
            <a:off x="11240021" y="4318249"/>
            <a:ext cx="807056" cy="1875505"/>
            <a:chOff x="1981025" y="2769525"/>
            <a:chExt cx="604925" cy="1405775"/>
          </a:xfrm>
        </p:grpSpPr>
        <p:sp>
          <p:nvSpPr>
            <p:cNvPr id="419" name="Google Shape;419;p14"/>
            <p:cNvSpPr/>
            <p:nvPr/>
          </p:nvSpPr>
          <p:spPr>
            <a:xfrm>
              <a:off x="1981025" y="2769525"/>
              <a:ext cx="604925" cy="1405775"/>
            </a:xfrm>
            <a:custGeom>
              <a:avLst/>
              <a:gdLst/>
              <a:ahLst/>
              <a:cxnLst/>
              <a:rect l="l" t="t" r="r" b="b"/>
              <a:pathLst>
                <a:path w="24197" h="56231" extrusionOk="0">
                  <a:moveTo>
                    <a:pt x="13302" y="0"/>
                  </a:moveTo>
                  <a:cubicBezTo>
                    <a:pt x="12531" y="0"/>
                    <a:pt x="11759" y="247"/>
                    <a:pt x="11111" y="679"/>
                  </a:cubicBezTo>
                  <a:cubicBezTo>
                    <a:pt x="7593" y="3117"/>
                    <a:pt x="6513" y="6944"/>
                    <a:pt x="6266" y="9783"/>
                  </a:cubicBezTo>
                  <a:cubicBezTo>
                    <a:pt x="5186" y="10617"/>
                    <a:pt x="4414" y="11789"/>
                    <a:pt x="4044" y="13178"/>
                  </a:cubicBezTo>
                  <a:cubicBezTo>
                    <a:pt x="3982" y="13487"/>
                    <a:pt x="3920" y="13795"/>
                    <a:pt x="3890" y="14104"/>
                  </a:cubicBezTo>
                  <a:cubicBezTo>
                    <a:pt x="2316" y="15832"/>
                    <a:pt x="1421" y="18116"/>
                    <a:pt x="1390" y="20647"/>
                  </a:cubicBezTo>
                  <a:cubicBezTo>
                    <a:pt x="1390" y="22097"/>
                    <a:pt x="1359" y="23023"/>
                    <a:pt x="1081" y="23856"/>
                  </a:cubicBezTo>
                  <a:lnTo>
                    <a:pt x="1019" y="24011"/>
                  </a:lnTo>
                  <a:cubicBezTo>
                    <a:pt x="1" y="26696"/>
                    <a:pt x="711" y="28424"/>
                    <a:pt x="1606" y="29473"/>
                  </a:cubicBezTo>
                  <a:cubicBezTo>
                    <a:pt x="1" y="33701"/>
                    <a:pt x="2717" y="35553"/>
                    <a:pt x="3612" y="36047"/>
                  </a:cubicBezTo>
                  <a:cubicBezTo>
                    <a:pt x="3859" y="36170"/>
                    <a:pt x="4136" y="36294"/>
                    <a:pt x="4445" y="36386"/>
                  </a:cubicBezTo>
                  <a:lnTo>
                    <a:pt x="4599" y="36942"/>
                  </a:lnTo>
                  <a:cubicBezTo>
                    <a:pt x="4599" y="37220"/>
                    <a:pt x="4599" y="37467"/>
                    <a:pt x="4599" y="37744"/>
                  </a:cubicBezTo>
                  <a:cubicBezTo>
                    <a:pt x="4692" y="38516"/>
                    <a:pt x="5031" y="39257"/>
                    <a:pt x="5525" y="39843"/>
                  </a:cubicBezTo>
                  <a:lnTo>
                    <a:pt x="6019" y="41355"/>
                  </a:lnTo>
                  <a:lnTo>
                    <a:pt x="6142" y="41818"/>
                  </a:lnTo>
                  <a:lnTo>
                    <a:pt x="6482" y="42836"/>
                  </a:lnTo>
                  <a:lnTo>
                    <a:pt x="7037" y="44565"/>
                  </a:lnTo>
                  <a:lnTo>
                    <a:pt x="7161" y="44997"/>
                  </a:lnTo>
                  <a:lnTo>
                    <a:pt x="7686" y="46632"/>
                  </a:lnTo>
                  <a:cubicBezTo>
                    <a:pt x="7655" y="46787"/>
                    <a:pt x="7686" y="46972"/>
                    <a:pt x="7686" y="47157"/>
                  </a:cubicBezTo>
                  <a:cubicBezTo>
                    <a:pt x="7778" y="47867"/>
                    <a:pt x="8025" y="48546"/>
                    <a:pt x="8457" y="49101"/>
                  </a:cubicBezTo>
                  <a:lnTo>
                    <a:pt x="9290" y="51786"/>
                  </a:lnTo>
                  <a:cubicBezTo>
                    <a:pt x="9321" y="51817"/>
                    <a:pt x="9321" y="51879"/>
                    <a:pt x="9352" y="51910"/>
                  </a:cubicBezTo>
                  <a:cubicBezTo>
                    <a:pt x="10644" y="55478"/>
                    <a:pt x="12702" y="56226"/>
                    <a:pt x="14213" y="56230"/>
                  </a:cubicBezTo>
                  <a:lnTo>
                    <a:pt x="14213" y="56230"/>
                  </a:lnTo>
                  <a:cubicBezTo>
                    <a:pt x="15696" y="56226"/>
                    <a:pt x="18212" y="55535"/>
                    <a:pt x="18858" y="50953"/>
                  </a:cubicBezTo>
                  <a:lnTo>
                    <a:pt x="18981" y="50151"/>
                  </a:lnTo>
                  <a:lnTo>
                    <a:pt x="19043" y="49719"/>
                  </a:lnTo>
                  <a:lnTo>
                    <a:pt x="19382" y="47558"/>
                  </a:lnTo>
                  <a:cubicBezTo>
                    <a:pt x="19382" y="47527"/>
                    <a:pt x="19475" y="46972"/>
                    <a:pt x="19475" y="46972"/>
                  </a:cubicBezTo>
                  <a:lnTo>
                    <a:pt x="19537" y="46540"/>
                  </a:lnTo>
                  <a:lnTo>
                    <a:pt x="19969" y="43824"/>
                  </a:lnTo>
                  <a:lnTo>
                    <a:pt x="20030" y="43361"/>
                  </a:lnTo>
                  <a:lnTo>
                    <a:pt x="20215" y="42250"/>
                  </a:lnTo>
                  <a:lnTo>
                    <a:pt x="20925" y="37497"/>
                  </a:lnTo>
                  <a:lnTo>
                    <a:pt x="21018" y="37065"/>
                  </a:lnTo>
                  <a:cubicBezTo>
                    <a:pt x="21018" y="37004"/>
                    <a:pt x="21018" y="36942"/>
                    <a:pt x="21018" y="36880"/>
                  </a:cubicBezTo>
                  <a:lnTo>
                    <a:pt x="21296" y="35183"/>
                  </a:lnTo>
                  <a:cubicBezTo>
                    <a:pt x="21573" y="35028"/>
                    <a:pt x="21789" y="34874"/>
                    <a:pt x="21975" y="34751"/>
                  </a:cubicBezTo>
                  <a:cubicBezTo>
                    <a:pt x="23672" y="33393"/>
                    <a:pt x="24197" y="31109"/>
                    <a:pt x="23302" y="28980"/>
                  </a:cubicBezTo>
                  <a:cubicBezTo>
                    <a:pt x="23086" y="28547"/>
                    <a:pt x="22870" y="28115"/>
                    <a:pt x="22623" y="27776"/>
                  </a:cubicBezTo>
                  <a:cubicBezTo>
                    <a:pt x="23271" y="26511"/>
                    <a:pt x="23302" y="24998"/>
                    <a:pt x="22684" y="23517"/>
                  </a:cubicBezTo>
                  <a:cubicBezTo>
                    <a:pt x="22314" y="22591"/>
                    <a:pt x="21728" y="21850"/>
                    <a:pt x="21327" y="21326"/>
                  </a:cubicBezTo>
                  <a:cubicBezTo>
                    <a:pt x="21265" y="21264"/>
                    <a:pt x="21234" y="21171"/>
                    <a:pt x="21172" y="21110"/>
                  </a:cubicBezTo>
                  <a:cubicBezTo>
                    <a:pt x="21110" y="20986"/>
                    <a:pt x="21049" y="20616"/>
                    <a:pt x="20987" y="20338"/>
                  </a:cubicBezTo>
                  <a:cubicBezTo>
                    <a:pt x="20894" y="19875"/>
                    <a:pt x="20771" y="19258"/>
                    <a:pt x="20555" y="18579"/>
                  </a:cubicBezTo>
                  <a:cubicBezTo>
                    <a:pt x="20030" y="17067"/>
                    <a:pt x="19197" y="15771"/>
                    <a:pt x="18611" y="14814"/>
                  </a:cubicBezTo>
                  <a:cubicBezTo>
                    <a:pt x="17963" y="13795"/>
                    <a:pt x="17160" y="12993"/>
                    <a:pt x="16203" y="12407"/>
                  </a:cubicBezTo>
                  <a:cubicBezTo>
                    <a:pt x="15895" y="11728"/>
                    <a:pt x="15494" y="11141"/>
                    <a:pt x="15000" y="10586"/>
                  </a:cubicBezTo>
                  <a:cubicBezTo>
                    <a:pt x="15370" y="9814"/>
                    <a:pt x="15957" y="9444"/>
                    <a:pt x="16327" y="9290"/>
                  </a:cubicBezTo>
                  <a:cubicBezTo>
                    <a:pt x="17345" y="9043"/>
                    <a:pt x="18117" y="8395"/>
                    <a:pt x="18611" y="7469"/>
                  </a:cubicBezTo>
                  <a:cubicBezTo>
                    <a:pt x="19135" y="6512"/>
                    <a:pt x="19135" y="5463"/>
                    <a:pt x="18796" y="4413"/>
                  </a:cubicBezTo>
                  <a:cubicBezTo>
                    <a:pt x="17870" y="1543"/>
                    <a:pt x="15463" y="124"/>
                    <a:pt x="13518" y="0"/>
                  </a:cubicBezTo>
                  <a:close/>
                  <a:moveTo>
                    <a:pt x="14213" y="56230"/>
                  </a:moveTo>
                  <a:lnTo>
                    <a:pt x="14213" y="56230"/>
                  </a:lnTo>
                  <a:cubicBezTo>
                    <a:pt x="14208" y="56231"/>
                    <a:pt x="14203" y="56231"/>
                    <a:pt x="14197" y="56231"/>
                  </a:cubicBezTo>
                  <a:lnTo>
                    <a:pt x="14228" y="56231"/>
                  </a:lnTo>
                  <a:cubicBezTo>
                    <a:pt x="14223" y="56231"/>
                    <a:pt x="14218" y="56231"/>
                    <a:pt x="14213" y="562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71438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420" name="Google Shape;420;p14"/>
            <p:cNvGrpSpPr/>
            <p:nvPr/>
          </p:nvGrpSpPr>
          <p:grpSpPr>
            <a:xfrm>
              <a:off x="2080575" y="2865950"/>
              <a:ext cx="414325" cy="1212550"/>
              <a:chOff x="2080575" y="2865950"/>
              <a:chExt cx="414325" cy="1212550"/>
            </a:xfrm>
          </p:grpSpPr>
          <p:sp>
            <p:nvSpPr>
              <p:cNvPr id="421" name="Google Shape;421;p14"/>
              <p:cNvSpPr/>
              <p:nvPr/>
            </p:nvSpPr>
            <p:spPr>
              <a:xfrm>
                <a:off x="2143825" y="3473950"/>
                <a:ext cx="294000" cy="60455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4182" extrusionOk="0">
                    <a:moveTo>
                      <a:pt x="6019" y="0"/>
                    </a:moveTo>
                    <a:cubicBezTo>
                      <a:pt x="5618" y="31"/>
                      <a:pt x="5186" y="62"/>
                      <a:pt x="4723" y="154"/>
                    </a:cubicBezTo>
                    <a:cubicBezTo>
                      <a:pt x="4568" y="185"/>
                      <a:pt x="4383" y="216"/>
                      <a:pt x="4198" y="247"/>
                    </a:cubicBezTo>
                    <a:cubicBezTo>
                      <a:pt x="3334" y="432"/>
                      <a:pt x="2408" y="741"/>
                      <a:pt x="1420" y="1173"/>
                    </a:cubicBezTo>
                    <a:cubicBezTo>
                      <a:pt x="1297" y="1235"/>
                      <a:pt x="1174" y="1296"/>
                      <a:pt x="1050" y="1358"/>
                    </a:cubicBezTo>
                    <a:cubicBezTo>
                      <a:pt x="711" y="1543"/>
                      <a:pt x="340" y="1728"/>
                      <a:pt x="1" y="1944"/>
                    </a:cubicBezTo>
                    <a:lnTo>
                      <a:pt x="711" y="4166"/>
                    </a:lnTo>
                    <a:lnTo>
                      <a:pt x="896" y="4815"/>
                    </a:lnTo>
                    <a:lnTo>
                      <a:pt x="1174" y="5710"/>
                    </a:lnTo>
                    <a:lnTo>
                      <a:pt x="1328" y="6142"/>
                    </a:lnTo>
                    <a:lnTo>
                      <a:pt x="2161" y="8827"/>
                    </a:lnTo>
                    <a:lnTo>
                      <a:pt x="2192" y="8857"/>
                    </a:lnTo>
                    <a:lnTo>
                      <a:pt x="2315" y="9290"/>
                    </a:lnTo>
                    <a:lnTo>
                      <a:pt x="2377" y="9475"/>
                    </a:lnTo>
                    <a:lnTo>
                      <a:pt x="3180" y="12036"/>
                    </a:lnTo>
                    <a:lnTo>
                      <a:pt x="3334" y="12468"/>
                    </a:lnTo>
                    <a:lnTo>
                      <a:pt x="3643" y="13518"/>
                    </a:lnTo>
                    <a:lnTo>
                      <a:pt x="3859" y="14135"/>
                    </a:lnTo>
                    <a:lnTo>
                      <a:pt x="4198" y="15215"/>
                    </a:lnTo>
                    <a:lnTo>
                      <a:pt x="4321" y="15647"/>
                    </a:lnTo>
                    <a:lnTo>
                      <a:pt x="5124" y="18178"/>
                    </a:lnTo>
                    <a:lnTo>
                      <a:pt x="5186" y="18363"/>
                    </a:lnTo>
                    <a:lnTo>
                      <a:pt x="5309" y="18795"/>
                    </a:lnTo>
                    <a:lnTo>
                      <a:pt x="5309" y="18826"/>
                    </a:lnTo>
                    <a:lnTo>
                      <a:pt x="5340" y="18826"/>
                    </a:lnTo>
                    <a:lnTo>
                      <a:pt x="6204" y="21542"/>
                    </a:lnTo>
                    <a:lnTo>
                      <a:pt x="6327" y="21974"/>
                    </a:lnTo>
                    <a:lnTo>
                      <a:pt x="6482" y="22406"/>
                    </a:lnTo>
                    <a:cubicBezTo>
                      <a:pt x="6482" y="22406"/>
                      <a:pt x="7118" y="24181"/>
                      <a:pt x="7713" y="24181"/>
                    </a:cubicBezTo>
                    <a:cubicBezTo>
                      <a:pt x="8026" y="24181"/>
                      <a:pt x="8327" y="23690"/>
                      <a:pt x="8519" y="22190"/>
                    </a:cubicBezTo>
                    <a:lnTo>
                      <a:pt x="8673" y="21356"/>
                    </a:lnTo>
                    <a:lnTo>
                      <a:pt x="8735" y="20924"/>
                    </a:lnTo>
                    <a:lnTo>
                      <a:pt x="9074" y="18764"/>
                    </a:lnTo>
                    <a:lnTo>
                      <a:pt x="9167" y="18209"/>
                    </a:lnTo>
                    <a:lnTo>
                      <a:pt x="9167" y="18054"/>
                    </a:lnTo>
                    <a:lnTo>
                      <a:pt x="9229" y="17746"/>
                    </a:lnTo>
                    <a:lnTo>
                      <a:pt x="9630" y="15030"/>
                    </a:lnTo>
                    <a:lnTo>
                      <a:pt x="9722" y="14598"/>
                    </a:lnTo>
                    <a:lnTo>
                      <a:pt x="9877" y="13456"/>
                    </a:lnTo>
                    <a:lnTo>
                      <a:pt x="10000" y="12715"/>
                    </a:lnTo>
                    <a:lnTo>
                      <a:pt x="10123" y="11851"/>
                    </a:lnTo>
                    <a:lnTo>
                      <a:pt x="10216" y="11419"/>
                    </a:lnTo>
                    <a:lnTo>
                      <a:pt x="10617" y="8672"/>
                    </a:lnTo>
                    <a:lnTo>
                      <a:pt x="10710" y="8240"/>
                    </a:lnTo>
                    <a:lnTo>
                      <a:pt x="10710" y="8148"/>
                    </a:lnTo>
                    <a:lnTo>
                      <a:pt x="10833" y="7407"/>
                    </a:lnTo>
                    <a:lnTo>
                      <a:pt x="11111" y="5524"/>
                    </a:lnTo>
                    <a:lnTo>
                      <a:pt x="11173" y="5092"/>
                    </a:lnTo>
                    <a:lnTo>
                      <a:pt x="11543" y="2839"/>
                    </a:lnTo>
                    <a:lnTo>
                      <a:pt x="11636" y="2099"/>
                    </a:lnTo>
                    <a:lnTo>
                      <a:pt x="11728" y="1512"/>
                    </a:lnTo>
                    <a:lnTo>
                      <a:pt x="11759" y="1481"/>
                    </a:lnTo>
                    <a:cubicBezTo>
                      <a:pt x="11759" y="1481"/>
                      <a:pt x="11049" y="957"/>
                      <a:pt x="9784" y="525"/>
                    </a:cubicBezTo>
                    <a:cubicBezTo>
                      <a:pt x="9661" y="494"/>
                      <a:pt x="9537" y="432"/>
                      <a:pt x="9383" y="401"/>
                    </a:cubicBezTo>
                    <a:cubicBezTo>
                      <a:pt x="8611" y="154"/>
                      <a:pt x="7655" y="0"/>
                      <a:pt x="65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2160800" y="3473950"/>
                <a:ext cx="273925" cy="55012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22005" extrusionOk="0">
                    <a:moveTo>
                      <a:pt x="4815" y="1235"/>
                    </a:moveTo>
                    <a:lnTo>
                      <a:pt x="6760" y="2716"/>
                    </a:lnTo>
                    <a:lnTo>
                      <a:pt x="5186" y="4568"/>
                    </a:lnTo>
                    <a:lnTo>
                      <a:pt x="3241" y="3086"/>
                    </a:lnTo>
                    <a:lnTo>
                      <a:pt x="4815" y="1235"/>
                    </a:lnTo>
                    <a:close/>
                    <a:moveTo>
                      <a:pt x="7068" y="2932"/>
                    </a:moveTo>
                    <a:lnTo>
                      <a:pt x="9012" y="4413"/>
                    </a:lnTo>
                    <a:lnTo>
                      <a:pt x="7408" y="6265"/>
                    </a:lnTo>
                    <a:lnTo>
                      <a:pt x="5494" y="4784"/>
                    </a:lnTo>
                    <a:lnTo>
                      <a:pt x="7068" y="2932"/>
                    </a:lnTo>
                    <a:close/>
                    <a:moveTo>
                      <a:pt x="2994" y="3364"/>
                    </a:moveTo>
                    <a:lnTo>
                      <a:pt x="4939" y="4845"/>
                    </a:lnTo>
                    <a:lnTo>
                      <a:pt x="3334" y="6697"/>
                    </a:lnTo>
                    <a:lnTo>
                      <a:pt x="1436" y="5228"/>
                    </a:lnTo>
                    <a:lnTo>
                      <a:pt x="1436" y="5228"/>
                    </a:lnTo>
                    <a:lnTo>
                      <a:pt x="2994" y="3364"/>
                    </a:lnTo>
                    <a:close/>
                    <a:moveTo>
                      <a:pt x="5247" y="5092"/>
                    </a:moveTo>
                    <a:lnTo>
                      <a:pt x="7161" y="6574"/>
                    </a:lnTo>
                    <a:lnTo>
                      <a:pt x="5587" y="8425"/>
                    </a:lnTo>
                    <a:lnTo>
                      <a:pt x="3642" y="6944"/>
                    </a:lnTo>
                    <a:lnTo>
                      <a:pt x="5247" y="5092"/>
                    </a:lnTo>
                    <a:close/>
                    <a:moveTo>
                      <a:pt x="7469" y="6790"/>
                    </a:moveTo>
                    <a:lnTo>
                      <a:pt x="9414" y="8271"/>
                    </a:lnTo>
                    <a:lnTo>
                      <a:pt x="7840" y="10123"/>
                    </a:lnTo>
                    <a:lnTo>
                      <a:pt x="5895" y="8641"/>
                    </a:lnTo>
                    <a:lnTo>
                      <a:pt x="7469" y="6790"/>
                    </a:lnTo>
                    <a:close/>
                    <a:moveTo>
                      <a:pt x="3396" y="7253"/>
                    </a:moveTo>
                    <a:lnTo>
                      <a:pt x="5340" y="8703"/>
                    </a:lnTo>
                    <a:lnTo>
                      <a:pt x="3766" y="10586"/>
                    </a:lnTo>
                    <a:lnTo>
                      <a:pt x="1822" y="9104"/>
                    </a:lnTo>
                    <a:lnTo>
                      <a:pt x="3396" y="7253"/>
                    </a:lnTo>
                    <a:close/>
                    <a:moveTo>
                      <a:pt x="5648" y="8950"/>
                    </a:moveTo>
                    <a:lnTo>
                      <a:pt x="7593" y="10431"/>
                    </a:lnTo>
                    <a:lnTo>
                      <a:pt x="6019" y="12283"/>
                    </a:lnTo>
                    <a:lnTo>
                      <a:pt x="4075" y="10802"/>
                    </a:lnTo>
                    <a:lnTo>
                      <a:pt x="5648" y="8950"/>
                    </a:lnTo>
                    <a:close/>
                    <a:moveTo>
                      <a:pt x="6050" y="12808"/>
                    </a:moveTo>
                    <a:lnTo>
                      <a:pt x="7994" y="14289"/>
                    </a:lnTo>
                    <a:lnTo>
                      <a:pt x="6420" y="16141"/>
                    </a:lnTo>
                    <a:lnTo>
                      <a:pt x="4476" y="14659"/>
                    </a:lnTo>
                    <a:lnTo>
                      <a:pt x="6050" y="12808"/>
                    </a:lnTo>
                    <a:close/>
                    <a:moveTo>
                      <a:pt x="6482" y="16665"/>
                    </a:moveTo>
                    <a:lnTo>
                      <a:pt x="8395" y="18147"/>
                    </a:lnTo>
                    <a:lnTo>
                      <a:pt x="6821" y="19999"/>
                    </a:lnTo>
                    <a:lnTo>
                      <a:pt x="4877" y="18517"/>
                    </a:lnTo>
                    <a:lnTo>
                      <a:pt x="6482" y="16665"/>
                    </a:lnTo>
                    <a:close/>
                    <a:moveTo>
                      <a:pt x="5340" y="0"/>
                    </a:moveTo>
                    <a:lnTo>
                      <a:pt x="4753" y="710"/>
                    </a:lnTo>
                    <a:lnTo>
                      <a:pt x="4044" y="154"/>
                    </a:lnTo>
                    <a:cubicBezTo>
                      <a:pt x="3859" y="185"/>
                      <a:pt x="3704" y="216"/>
                      <a:pt x="3519" y="247"/>
                    </a:cubicBezTo>
                    <a:lnTo>
                      <a:pt x="4507" y="988"/>
                    </a:lnTo>
                    <a:lnTo>
                      <a:pt x="2933" y="2839"/>
                    </a:lnTo>
                    <a:lnTo>
                      <a:pt x="741" y="1204"/>
                    </a:lnTo>
                    <a:cubicBezTo>
                      <a:pt x="618" y="1265"/>
                      <a:pt x="495" y="1296"/>
                      <a:pt x="371" y="1389"/>
                    </a:cubicBezTo>
                    <a:lnTo>
                      <a:pt x="2686" y="3148"/>
                    </a:lnTo>
                    <a:lnTo>
                      <a:pt x="1081" y="5000"/>
                    </a:lnTo>
                    <a:lnTo>
                      <a:pt x="1" y="4166"/>
                    </a:lnTo>
                    <a:lnTo>
                      <a:pt x="217" y="4815"/>
                    </a:lnTo>
                    <a:lnTo>
                      <a:pt x="834" y="5277"/>
                    </a:lnTo>
                    <a:lnTo>
                      <a:pt x="495" y="5710"/>
                    </a:lnTo>
                    <a:lnTo>
                      <a:pt x="618" y="6142"/>
                    </a:lnTo>
                    <a:lnTo>
                      <a:pt x="1143" y="5524"/>
                    </a:lnTo>
                    <a:lnTo>
                      <a:pt x="3087" y="7006"/>
                    </a:lnTo>
                    <a:lnTo>
                      <a:pt x="1513" y="8857"/>
                    </a:lnTo>
                    <a:lnTo>
                      <a:pt x="1266" y="9166"/>
                    </a:lnTo>
                    <a:lnTo>
                      <a:pt x="1575" y="9382"/>
                    </a:lnTo>
                    <a:lnTo>
                      <a:pt x="1698" y="9475"/>
                    </a:lnTo>
                    <a:lnTo>
                      <a:pt x="3519" y="10863"/>
                    </a:lnTo>
                    <a:lnTo>
                      <a:pt x="2501" y="12036"/>
                    </a:lnTo>
                    <a:lnTo>
                      <a:pt x="2624" y="12468"/>
                    </a:lnTo>
                    <a:lnTo>
                      <a:pt x="3828" y="11110"/>
                    </a:lnTo>
                    <a:lnTo>
                      <a:pt x="5741" y="12592"/>
                    </a:lnTo>
                    <a:lnTo>
                      <a:pt x="4167" y="14443"/>
                    </a:lnTo>
                    <a:lnTo>
                      <a:pt x="2964" y="13518"/>
                    </a:lnTo>
                    <a:lnTo>
                      <a:pt x="3180" y="14166"/>
                    </a:lnTo>
                    <a:lnTo>
                      <a:pt x="3920" y="14721"/>
                    </a:lnTo>
                    <a:lnTo>
                      <a:pt x="3519" y="15215"/>
                    </a:lnTo>
                    <a:lnTo>
                      <a:pt x="3642" y="15647"/>
                    </a:lnTo>
                    <a:lnTo>
                      <a:pt x="4229" y="14968"/>
                    </a:lnTo>
                    <a:lnTo>
                      <a:pt x="6173" y="16449"/>
                    </a:lnTo>
                    <a:lnTo>
                      <a:pt x="4599" y="18301"/>
                    </a:lnTo>
                    <a:lnTo>
                      <a:pt x="4445" y="18178"/>
                    </a:lnTo>
                    <a:lnTo>
                      <a:pt x="4507" y="18394"/>
                    </a:lnTo>
                    <a:lnTo>
                      <a:pt x="4352" y="18579"/>
                    </a:lnTo>
                    <a:lnTo>
                      <a:pt x="4661" y="18826"/>
                    </a:lnTo>
                    <a:lnTo>
                      <a:pt x="6574" y="20307"/>
                    </a:lnTo>
                    <a:lnTo>
                      <a:pt x="5525" y="21573"/>
                    </a:lnTo>
                    <a:lnTo>
                      <a:pt x="5648" y="22005"/>
                    </a:lnTo>
                    <a:lnTo>
                      <a:pt x="6883" y="20554"/>
                    </a:lnTo>
                    <a:lnTo>
                      <a:pt x="7994" y="21387"/>
                    </a:lnTo>
                    <a:lnTo>
                      <a:pt x="8056" y="20955"/>
                    </a:lnTo>
                    <a:lnTo>
                      <a:pt x="7130" y="20245"/>
                    </a:lnTo>
                    <a:lnTo>
                      <a:pt x="8395" y="18795"/>
                    </a:lnTo>
                    <a:lnTo>
                      <a:pt x="8488" y="18209"/>
                    </a:lnTo>
                    <a:lnTo>
                      <a:pt x="8488" y="18054"/>
                    </a:lnTo>
                    <a:lnTo>
                      <a:pt x="8550" y="17777"/>
                    </a:lnTo>
                    <a:lnTo>
                      <a:pt x="6729" y="16388"/>
                    </a:lnTo>
                    <a:lnTo>
                      <a:pt x="8303" y="14536"/>
                    </a:lnTo>
                    <a:lnTo>
                      <a:pt x="8982" y="15030"/>
                    </a:lnTo>
                    <a:lnTo>
                      <a:pt x="9043" y="14598"/>
                    </a:lnTo>
                    <a:lnTo>
                      <a:pt x="8550" y="14227"/>
                    </a:lnTo>
                    <a:lnTo>
                      <a:pt x="9198" y="13487"/>
                    </a:lnTo>
                    <a:lnTo>
                      <a:pt x="9321" y="12746"/>
                    </a:lnTo>
                    <a:lnTo>
                      <a:pt x="9321" y="12746"/>
                    </a:lnTo>
                    <a:lnTo>
                      <a:pt x="8241" y="14011"/>
                    </a:lnTo>
                    <a:lnTo>
                      <a:pt x="6327" y="12530"/>
                    </a:lnTo>
                    <a:lnTo>
                      <a:pt x="7901" y="10678"/>
                    </a:lnTo>
                    <a:lnTo>
                      <a:pt x="9475" y="11882"/>
                    </a:lnTo>
                    <a:lnTo>
                      <a:pt x="9537" y="11419"/>
                    </a:lnTo>
                    <a:lnTo>
                      <a:pt x="8148" y="10370"/>
                    </a:lnTo>
                    <a:lnTo>
                      <a:pt x="9722" y="8518"/>
                    </a:lnTo>
                    <a:lnTo>
                      <a:pt x="9938" y="8703"/>
                    </a:lnTo>
                    <a:lnTo>
                      <a:pt x="10031" y="8271"/>
                    </a:lnTo>
                    <a:lnTo>
                      <a:pt x="9969" y="8240"/>
                    </a:lnTo>
                    <a:lnTo>
                      <a:pt x="10031" y="8148"/>
                    </a:lnTo>
                    <a:lnTo>
                      <a:pt x="10154" y="7438"/>
                    </a:lnTo>
                    <a:lnTo>
                      <a:pt x="9661" y="7993"/>
                    </a:lnTo>
                    <a:lnTo>
                      <a:pt x="7716" y="6512"/>
                    </a:lnTo>
                    <a:lnTo>
                      <a:pt x="9290" y="4660"/>
                    </a:lnTo>
                    <a:lnTo>
                      <a:pt x="10432" y="5524"/>
                    </a:lnTo>
                    <a:lnTo>
                      <a:pt x="10494" y="5092"/>
                    </a:lnTo>
                    <a:lnTo>
                      <a:pt x="9568" y="4382"/>
                    </a:lnTo>
                    <a:lnTo>
                      <a:pt x="10864" y="2839"/>
                    </a:lnTo>
                    <a:lnTo>
                      <a:pt x="10957" y="2099"/>
                    </a:lnTo>
                    <a:lnTo>
                      <a:pt x="9259" y="4136"/>
                    </a:lnTo>
                    <a:lnTo>
                      <a:pt x="7315" y="2654"/>
                    </a:lnTo>
                    <a:lnTo>
                      <a:pt x="9105" y="525"/>
                    </a:lnTo>
                    <a:cubicBezTo>
                      <a:pt x="8982" y="494"/>
                      <a:pt x="8858" y="432"/>
                      <a:pt x="8704" y="401"/>
                    </a:cubicBezTo>
                    <a:lnTo>
                      <a:pt x="7006" y="2407"/>
                    </a:lnTo>
                    <a:lnTo>
                      <a:pt x="5062" y="926"/>
                    </a:lnTo>
                    <a:lnTo>
                      <a:pt x="58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3" name="Google Shape;423;p14"/>
              <p:cNvSpPr/>
              <p:nvPr/>
            </p:nvSpPr>
            <p:spPr>
              <a:xfrm>
                <a:off x="2095225" y="3280100"/>
                <a:ext cx="399675" cy="313125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25" extrusionOk="0">
                    <a:moveTo>
                      <a:pt x="7079" y="1"/>
                    </a:moveTo>
                    <a:cubicBezTo>
                      <a:pt x="3701" y="1"/>
                      <a:pt x="1296" y="2308"/>
                      <a:pt x="1266" y="5686"/>
                    </a:cubicBezTo>
                    <a:cubicBezTo>
                      <a:pt x="1266" y="7260"/>
                      <a:pt x="1266" y="8711"/>
                      <a:pt x="741" y="10192"/>
                    </a:cubicBezTo>
                    <a:cubicBezTo>
                      <a:pt x="494" y="10840"/>
                      <a:pt x="1" y="11766"/>
                      <a:pt x="834" y="12229"/>
                    </a:cubicBezTo>
                    <a:cubicBezTo>
                      <a:pt x="970" y="12297"/>
                      <a:pt x="1110" y="12326"/>
                      <a:pt x="1251" y="12326"/>
                    </a:cubicBezTo>
                    <a:cubicBezTo>
                      <a:pt x="1874" y="12326"/>
                      <a:pt x="2521" y="11769"/>
                      <a:pt x="3025" y="11643"/>
                    </a:cubicBezTo>
                    <a:cubicBezTo>
                      <a:pt x="3181" y="11601"/>
                      <a:pt x="3315" y="11583"/>
                      <a:pt x="3433" y="11583"/>
                    </a:cubicBezTo>
                    <a:cubicBezTo>
                      <a:pt x="4109" y="11583"/>
                      <a:pt x="4255" y="12178"/>
                      <a:pt x="4938" y="12414"/>
                    </a:cubicBezTo>
                    <a:cubicBezTo>
                      <a:pt x="5131" y="12491"/>
                      <a:pt x="5324" y="12524"/>
                      <a:pt x="5515" y="12524"/>
                    </a:cubicBezTo>
                    <a:cubicBezTo>
                      <a:pt x="6086" y="12524"/>
                      <a:pt x="6636" y="12229"/>
                      <a:pt x="7099" y="11951"/>
                    </a:cubicBezTo>
                    <a:cubicBezTo>
                      <a:pt x="7695" y="11585"/>
                      <a:pt x="8086" y="11218"/>
                      <a:pt x="8653" y="11218"/>
                    </a:cubicBezTo>
                    <a:cubicBezTo>
                      <a:pt x="8849" y="11218"/>
                      <a:pt x="9067" y="11262"/>
                      <a:pt x="9321" y="11365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3" y="12093"/>
                      <a:pt x="11419" y="12075"/>
                    </a:cubicBezTo>
                    <a:cubicBezTo>
                      <a:pt x="12129" y="11951"/>
                      <a:pt x="12500" y="11550"/>
                      <a:pt x="13148" y="11365"/>
                    </a:cubicBezTo>
                    <a:cubicBezTo>
                      <a:pt x="13244" y="11338"/>
                      <a:pt x="13350" y="11328"/>
                      <a:pt x="13462" y="11328"/>
                    </a:cubicBezTo>
                    <a:cubicBezTo>
                      <a:pt x="13806" y="11328"/>
                      <a:pt x="14204" y="11424"/>
                      <a:pt x="14526" y="11424"/>
                    </a:cubicBezTo>
                    <a:cubicBezTo>
                      <a:pt x="14704" y="11424"/>
                      <a:pt x="14859" y="11394"/>
                      <a:pt x="14969" y="11303"/>
                    </a:cubicBezTo>
                    <a:lnTo>
                      <a:pt x="14999" y="11303"/>
                    </a:lnTo>
                    <a:cubicBezTo>
                      <a:pt x="15987" y="10501"/>
                      <a:pt x="14351" y="8896"/>
                      <a:pt x="13919" y="8186"/>
                    </a:cubicBezTo>
                    <a:cubicBezTo>
                      <a:pt x="13240" y="7106"/>
                      <a:pt x="13302" y="5995"/>
                      <a:pt x="12901" y="4822"/>
                    </a:cubicBezTo>
                    <a:cubicBezTo>
                      <a:pt x="12561" y="3804"/>
                      <a:pt x="11944" y="2816"/>
                      <a:pt x="11358" y="1890"/>
                    </a:cubicBezTo>
                    <a:cubicBezTo>
                      <a:pt x="10432" y="440"/>
                      <a:pt x="9012" y="70"/>
                      <a:pt x="7407" y="8"/>
                    </a:cubicBezTo>
                    <a:cubicBezTo>
                      <a:pt x="7297" y="3"/>
                      <a:pt x="7187" y="1"/>
                      <a:pt x="7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4" name="Google Shape;424;p14"/>
              <p:cNvSpPr/>
              <p:nvPr/>
            </p:nvSpPr>
            <p:spPr>
              <a:xfrm>
                <a:off x="2080575" y="3143550"/>
                <a:ext cx="3996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38" extrusionOk="0">
                    <a:moveTo>
                      <a:pt x="7079" y="0"/>
                    </a:moveTo>
                    <a:cubicBezTo>
                      <a:pt x="3701" y="0"/>
                      <a:pt x="1295" y="2308"/>
                      <a:pt x="1265" y="5717"/>
                    </a:cubicBezTo>
                    <a:cubicBezTo>
                      <a:pt x="1265" y="7260"/>
                      <a:pt x="1265" y="8710"/>
                      <a:pt x="741" y="10192"/>
                    </a:cubicBezTo>
                    <a:cubicBezTo>
                      <a:pt x="494" y="10840"/>
                      <a:pt x="0" y="11766"/>
                      <a:pt x="833" y="12229"/>
                    </a:cubicBezTo>
                    <a:cubicBezTo>
                      <a:pt x="970" y="12297"/>
                      <a:pt x="1109" y="12325"/>
                      <a:pt x="1250" y="12325"/>
                    </a:cubicBezTo>
                    <a:cubicBezTo>
                      <a:pt x="1874" y="12325"/>
                      <a:pt x="2521" y="11768"/>
                      <a:pt x="3025" y="11642"/>
                    </a:cubicBezTo>
                    <a:cubicBezTo>
                      <a:pt x="3170" y="11608"/>
                      <a:pt x="3297" y="11593"/>
                      <a:pt x="3409" y="11593"/>
                    </a:cubicBezTo>
                    <a:cubicBezTo>
                      <a:pt x="4105" y="11593"/>
                      <a:pt x="4247" y="12179"/>
                      <a:pt x="4938" y="12445"/>
                    </a:cubicBezTo>
                    <a:cubicBezTo>
                      <a:pt x="5118" y="12509"/>
                      <a:pt x="5297" y="12537"/>
                      <a:pt x="5475" y="12537"/>
                    </a:cubicBezTo>
                    <a:cubicBezTo>
                      <a:pt x="6061" y="12537"/>
                      <a:pt x="6625" y="12235"/>
                      <a:pt x="7098" y="11951"/>
                    </a:cubicBezTo>
                    <a:cubicBezTo>
                      <a:pt x="7694" y="11584"/>
                      <a:pt x="8086" y="11217"/>
                      <a:pt x="8653" y="11217"/>
                    </a:cubicBezTo>
                    <a:cubicBezTo>
                      <a:pt x="8849" y="11217"/>
                      <a:pt x="9066" y="11261"/>
                      <a:pt x="9320" y="11364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2" y="12092"/>
                      <a:pt x="11419" y="12074"/>
                    </a:cubicBezTo>
                    <a:cubicBezTo>
                      <a:pt x="12129" y="11951"/>
                      <a:pt x="12499" y="11550"/>
                      <a:pt x="13147" y="11364"/>
                    </a:cubicBezTo>
                    <a:cubicBezTo>
                      <a:pt x="13232" y="11346"/>
                      <a:pt x="13325" y="11338"/>
                      <a:pt x="13422" y="11338"/>
                    </a:cubicBezTo>
                    <a:cubicBezTo>
                      <a:pt x="13765" y="11338"/>
                      <a:pt x="14168" y="11429"/>
                      <a:pt x="14497" y="11429"/>
                    </a:cubicBezTo>
                    <a:cubicBezTo>
                      <a:pt x="14687" y="11429"/>
                      <a:pt x="14853" y="11399"/>
                      <a:pt x="14968" y="11303"/>
                    </a:cubicBezTo>
                    <a:lnTo>
                      <a:pt x="14999" y="11303"/>
                    </a:lnTo>
                    <a:cubicBezTo>
                      <a:pt x="15987" y="10500"/>
                      <a:pt x="14351" y="8895"/>
                      <a:pt x="13919" y="8216"/>
                    </a:cubicBezTo>
                    <a:cubicBezTo>
                      <a:pt x="13240" y="7136"/>
                      <a:pt x="13302" y="6025"/>
                      <a:pt x="12900" y="4822"/>
                    </a:cubicBezTo>
                    <a:cubicBezTo>
                      <a:pt x="12561" y="3803"/>
                      <a:pt x="11944" y="2816"/>
                      <a:pt x="11357" y="1921"/>
                    </a:cubicBezTo>
                    <a:cubicBezTo>
                      <a:pt x="10431" y="470"/>
                      <a:pt x="9012" y="69"/>
                      <a:pt x="7407" y="7"/>
                    </a:cubicBezTo>
                    <a:cubicBezTo>
                      <a:pt x="7297" y="2"/>
                      <a:pt x="7187" y="0"/>
                      <a:pt x="70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5" name="Google Shape;425;p14"/>
              <p:cNvSpPr/>
              <p:nvPr/>
            </p:nvSpPr>
            <p:spPr>
              <a:xfrm>
                <a:off x="2167750" y="3077850"/>
                <a:ext cx="14892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5957" h="4909" extrusionOk="0">
                    <a:moveTo>
                      <a:pt x="2696" y="1"/>
                    </a:moveTo>
                    <a:cubicBezTo>
                      <a:pt x="1600" y="1"/>
                      <a:pt x="626" y="637"/>
                      <a:pt x="309" y="1833"/>
                    </a:cubicBezTo>
                    <a:cubicBezTo>
                      <a:pt x="1" y="3067"/>
                      <a:pt x="679" y="4117"/>
                      <a:pt x="1760" y="4641"/>
                    </a:cubicBezTo>
                    <a:cubicBezTo>
                      <a:pt x="2129" y="4815"/>
                      <a:pt x="2581" y="4908"/>
                      <a:pt x="3042" y="4908"/>
                    </a:cubicBezTo>
                    <a:cubicBezTo>
                      <a:pt x="3891" y="4908"/>
                      <a:pt x="4765" y="4590"/>
                      <a:pt x="5185" y="3870"/>
                    </a:cubicBezTo>
                    <a:lnTo>
                      <a:pt x="5185" y="3839"/>
                    </a:lnTo>
                    <a:cubicBezTo>
                      <a:pt x="5957" y="2481"/>
                      <a:pt x="5000" y="568"/>
                      <a:pt x="3581" y="135"/>
                    </a:cubicBezTo>
                    <a:cubicBezTo>
                      <a:pt x="3284" y="45"/>
                      <a:pt x="2985" y="1"/>
                      <a:pt x="269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426" name="Google Shape;426;p14"/>
              <p:cNvSpPr/>
              <p:nvPr/>
            </p:nvSpPr>
            <p:spPr>
              <a:xfrm>
                <a:off x="2210175" y="2865950"/>
                <a:ext cx="149725" cy="2344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9377" extrusionOk="0">
                    <a:moveTo>
                      <a:pt x="4136" y="1"/>
                    </a:moveTo>
                    <a:cubicBezTo>
                      <a:pt x="1" y="2902"/>
                      <a:pt x="958" y="9260"/>
                      <a:pt x="958" y="9260"/>
                    </a:cubicBezTo>
                    <a:cubicBezTo>
                      <a:pt x="1121" y="9345"/>
                      <a:pt x="1248" y="9376"/>
                      <a:pt x="1346" y="9376"/>
                    </a:cubicBezTo>
                    <a:cubicBezTo>
                      <a:pt x="1603" y="9376"/>
                      <a:pt x="1667" y="9167"/>
                      <a:pt x="1667" y="9167"/>
                    </a:cubicBezTo>
                    <a:cubicBezTo>
                      <a:pt x="1235" y="3241"/>
                      <a:pt x="5988" y="1760"/>
                      <a:pt x="5988" y="1760"/>
                    </a:cubicBezTo>
                    <a:lnTo>
                      <a:pt x="5957" y="1760"/>
                    </a:lnTo>
                    <a:cubicBezTo>
                      <a:pt x="5433" y="94"/>
                      <a:pt x="4136" y="1"/>
                      <a:pt x="413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  <p:sp>
          <p:nvSpPr>
            <p:cNvPr id="427" name="Google Shape;427;p14"/>
            <p:cNvSpPr/>
            <p:nvPr/>
          </p:nvSpPr>
          <p:spPr>
            <a:xfrm>
              <a:off x="2308175" y="2865950"/>
              <a:ext cx="51725" cy="44025"/>
            </a:xfrm>
            <a:custGeom>
              <a:avLst/>
              <a:gdLst/>
              <a:ahLst/>
              <a:cxnLst/>
              <a:rect l="l" t="t" r="r" b="b"/>
              <a:pathLst>
                <a:path w="2069" h="1761" extrusionOk="0">
                  <a:moveTo>
                    <a:pt x="216" y="1"/>
                  </a:moveTo>
                  <a:cubicBezTo>
                    <a:pt x="216" y="1"/>
                    <a:pt x="0" y="1451"/>
                    <a:pt x="2068" y="1760"/>
                  </a:cubicBezTo>
                  <a:cubicBezTo>
                    <a:pt x="1513" y="63"/>
                    <a:pt x="217" y="1"/>
                    <a:pt x="216" y="1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428" name="Google Shape;428;p14"/>
          <p:cNvSpPr txBox="1">
            <a:spLocks noGrp="1"/>
          </p:cNvSpPr>
          <p:nvPr>
            <p:ph type="title"/>
          </p:nvPr>
        </p:nvSpPr>
        <p:spPr>
          <a:xfrm>
            <a:off x="960000" y="4754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5190235"/>
      </p:ext>
    </p:extLst>
  </p:cSld>
  <p:clrMapOvr>
    <a:masterClrMapping/>
  </p:clrMapOvr>
  <p:transition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15"/>
          <p:cNvSpPr/>
          <p:nvPr/>
        </p:nvSpPr>
        <p:spPr>
          <a:xfrm rot="-3229762">
            <a:off x="11182566" y="-1882246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431" name="Google Shape;431;p15"/>
          <p:cNvGrpSpPr/>
          <p:nvPr/>
        </p:nvGrpSpPr>
        <p:grpSpPr>
          <a:xfrm rot="-1606971">
            <a:off x="60683" y="6289559"/>
            <a:ext cx="968515" cy="1242485"/>
            <a:chOff x="-2266028" y="2657621"/>
            <a:chExt cx="726403" cy="931886"/>
          </a:xfrm>
        </p:grpSpPr>
        <p:sp>
          <p:nvSpPr>
            <p:cNvPr id="432" name="Google Shape;432;p15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435" name="Google Shape;435;p15"/>
          <p:cNvSpPr/>
          <p:nvPr/>
        </p:nvSpPr>
        <p:spPr>
          <a:xfrm rot="1835896">
            <a:off x="-1539663" y="5958597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436" name="Google Shape;436;p15"/>
          <p:cNvGrpSpPr/>
          <p:nvPr/>
        </p:nvGrpSpPr>
        <p:grpSpPr>
          <a:xfrm rot="-1369119">
            <a:off x="39479" y="6016721"/>
            <a:ext cx="968498" cy="1242465"/>
            <a:chOff x="-2266028" y="2657621"/>
            <a:chExt cx="726403" cy="931886"/>
          </a:xfrm>
        </p:grpSpPr>
        <p:sp>
          <p:nvSpPr>
            <p:cNvPr id="437" name="Google Shape;437;p15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440" name="Google Shape;440;p15"/>
          <p:cNvSpPr txBox="1">
            <a:spLocks noGrp="1"/>
          </p:cNvSpPr>
          <p:nvPr>
            <p:ph type="title"/>
          </p:nvPr>
        </p:nvSpPr>
        <p:spPr>
          <a:xfrm>
            <a:off x="960000" y="4754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95241389"/>
      </p:ext>
    </p:extLst>
  </p:cSld>
  <p:clrMapOvr>
    <a:masterClrMapping/>
  </p:clrMapOvr>
  <p:transition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18"/>
          <p:cNvSpPr/>
          <p:nvPr/>
        </p:nvSpPr>
        <p:spPr>
          <a:xfrm rot="2332606">
            <a:off x="10009498" y="4240060"/>
            <a:ext cx="2458068" cy="3809233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554" name="Google Shape;554;p18"/>
          <p:cNvGrpSpPr/>
          <p:nvPr/>
        </p:nvGrpSpPr>
        <p:grpSpPr>
          <a:xfrm>
            <a:off x="10546808" y="5441513"/>
            <a:ext cx="1383448" cy="1066980"/>
            <a:chOff x="5417357" y="208997"/>
            <a:chExt cx="913608" cy="704619"/>
          </a:xfrm>
        </p:grpSpPr>
        <p:sp>
          <p:nvSpPr>
            <p:cNvPr id="555" name="Google Shape;555;p18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556" name="Google Shape;556;p18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557" name="Google Shape;557;p18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58" name="Google Shape;558;p18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59" name="Google Shape;559;p18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60" name="Google Shape;560;p18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61" name="Google Shape;561;p18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562" name="Google Shape;562;p18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563" name="Google Shape;563;p18"/>
          <p:cNvSpPr/>
          <p:nvPr/>
        </p:nvSpPr>
        <p:spPr>
          <a:xfrm rot="8897618">
            <a:off x="-907013" y="-852309"/>
            <a:ext cx="3720940" cy="3131277"/>
          </a:xfrm>
          <a:prstGeom prst="ellipse">
            <a:avLst/>
          </a:prstGeom>
          <a:solidFill>
            <a:schemeClr val="accent1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564" name="Google Shape;564;p18"/>
          <p:cNvSpPr txBox="1">
            <a:spLocks noGrp="1"/>
          </p:cNvSpPr>
          <p:nvPr>
            <p:ph type="title"/>
          </p:nvPr>
        </p:nvSpPr>
        <p:spPr>
          <a:xfrm>
            <a:off x="2926000" y="3528700"/>
            <a:ext cx="6340000" cy="106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134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000"/>
            </a:lvl9pPr>
          </a:lstStyle>
          <a:p>
            <a:endParaRPr/>
          </a:p>
        </p:txBody>
      </p:sp>
      <p:sp>
        <p:nvSpPr>
          <p:cNvPr id="565" name="Google Shape;565;p18"/>
          <p:cNvSpPr txBox="1">
            <a:spLocks noGrp="1"/>
          </p:cNvSpPr>
          <p:nvPr>
            <p:ph type="title" idx="2" hasCustomPrompt="1"/>
          </p:nvPr>
        </p:nvSpPr>
        <p:spPr>
          <a:xfrm>
            <a:off x="4628600" y="1762243"/>
            <a:ext cx="2934800" cy="11224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566" name="Google Shape;566;p18"/>
          <p:cNvSpPr txBox="1">
            <a:spLocks noGrp="1"/>
          </p:cNvSpPr>
          <p:nvPr>
            <p:ph type="subTitle" idx="1"/>
          </p:nvPr>
        </p:nvSpPr>
        <p:spPr>
          <a:xfrm>
            <a:off x="3995401" y="4504818"/>
            <a:ext cx="4201200" cy="756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7" name="Google Shape;567;p18"/>
          <p:cNvGrpSpPr/>
          <p:nvPr/>
        </p:nvGrpSpPr>
        <p:grpSpPr>
          <a:xfrm>
            <a:off x="339457" y="168908"/>
            <a:ext cx="1634424" cy="1591544"/>
            <a:chOff x="2966300" y="2658925"/>
            <a:chExt cx="1066300" cy="1038325"/>
          </a:xfrm>
        </p:grpSpPr>
        <p:sp>
          <p:nvSpPr>
            <p:cNvPr id="568" name="Google Shape;568;p18"/>
            <p:cNvSpPr/>
            <p:nvPr/>
          </p:nvSpPr>
          <p:spPr>
            <a:xfrm>
              <a:off x="3298075" y="3651075"/>
              <a:ext cx="109575" cy="43875"/>
            </a:xfrm>
            <a:custGeom>
              <a:avLst/>
              <a:gdLst/>
              <a:ahLst/>
              <a:cxnLst/>
              <a:rect l="l" t="t" r="r" b="b"/>
              <a:pathLst>
                <a:path w="4383" h="1755" extrusionOk="0">
                  <a:moveTo>
                    <a:pt x="3366" y="1"/>
                  </a:moveTo>
                  <a:cubicBezTo>
                    <a:pt x="2985" y="1"/>
                    <a:pt x="2513" y="65"/>
                    <a:pt x="2006" y="199"/>
                  </a:cubicBezTo>
                  <a:cubicBezTo>
                    <a:pt x="864" y="507"/>
                    <a:pt x="0" y="1063"/>
                    <a:pt x="124" y="1433"/>
                  </a:cubicBezTo>
                  <a:cubicBezTo>
                    <a:pt x="176" y="1643"/>
                    <a:pt x="527" y="1754"/>
                    <a:pt x="1030" y="1754"/>
                  </a:cubicBezTo>
                  <a:cubicBezTo>
                    <a:pt x="1412" y="1754"/>
                    <a:pt x="1883" y="1690"/>
                    <a:pt x="2377" y="1556"/>
                  </a:cubicBezTo>
                  <a:cubicBezTo>
                    <a:pt x="3518" y="1248"/>
                    <a:pt x="4383" y="692"/>
                    <a:pt x="4259" y="322"/>
                  </a:cubicBezTo>
                  <a:cubicBezTo>
                    <a:pt x="4207" y="112"/>
                    <a:pt x="386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3338175" y="3426100"/>
              <a:ext cx="33225" cy="246925"/>
            </a:xfrm>
            <a:custGeom>
              <a:avLst/>
              <a:gdLst/>
              <a:ahLst/>
              <a:cxnLst/>
              <a:rect l="l" t="t" r="r" b="b"/>
              <a:pathLst>
                <a:path w="1329" h="9877" extrusionOk="0">
                  <a:moveTo>
                    <a:pt x="186" y="1"/>
                  </a:moveTo>
                  <a:lnTo>
                    <a:pt x="1" y="9876"/>
                  </a:lnTo>
                  <a:lnTo>
                    <a:pt x="1174" y="9876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3805750" y="3515300"/>
              <a:ext cx="108800" cy="43400"/>
            </a:xfrm>
            <a:custGeom>
              <a:avLst/>
              <a:gdLst/>
              <a:ahLst/>
              <a:cxnLst/>
              <a:rect l="l" t="t" r="r" b="b"/>
              <a:pathLst>
                <a:path w="4352" h="1736" extrusionOk="0">
                  <a:moveTo>
                    <a:pt x="3343" y="0"/>
                  </a:moveTo>
                  <a:cubicBezTo>
                    <a:pt x="2965" y="0"/>
                    <a:pt x="2500" y="64"/>
                    <a:pt x="2006" y="198"/>
                  </a:cubicBezTo>
                  <a:cubicBezTo>
                    <a:pt x="834" y="506"/>
                    <a:pt x="0" y="1062"/>
                    <a:pt x="93" y="1432"/>
                  </a:cubicBezTo>
                  <a:cubicBezTo>
                    <a:pt x="143" y="1634"/>
                    <a:pt x="469" y="1735"/>
                    <a:pt x="941" y="1735"/>
                  </a:cubicBezTo>
                  <a:cubicBezTo>
                    <a:pt x="1333" y="1735"/>
                    <a:pt x="1827" y="1665"/>
                    <a:pt x="2346" y="1525"/>
                  </a:cubicBezTo>
                  <a:cubicBezTo>
                    <a:pt x="3488" y="1216"/>
                    <a:pt x="4352" y="661"/>
                    <a:pt x="4259" y="321"/>
                  </a:cubicBezTo>
                  <a:cubicBezTo>
                    <a:pt x="4189" y="111"/>
                    <a:pt x="3840" y="0"/>
                    <a:pt x="334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1" name="Google Shape;571;p18"/>
            <p:cNvSpPr/>
            <p:nvPr/>
          </p:nvSpPr>
          <p:spPr>
            <a:xfrm>
              <a:off x="3720875" y="3318100"/>
              <a:ext cx="151250" cy="226075"/>
            </a:xfrm>
            <a:custGeom>
              <a:avLst/>
              <a:gdLst/>
              <a:ahLst/>
              <a:cxnLst/>
              <a:rect l="l" t="t" r="r" b="b"/>
              <a:pathLst>
                <a:path w="6050" h="9043" extrusionOk="0">
                  <a:moveTo>
                    <a:pt x="988" y="0"/>
                  </a:moveTo>
                  <a:lnTo>
                    <a:pt x="0" y="586"/>
                  </a:lnTo>
                  <a:lnTo>
                    <a:pt x="5062" y="9043"/>
                  </a:lnTo>
                  <a:lnTo>
                    <a:pt x="6049" y="845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2" name="Google Shape;572;p18"/>
            <p:cNvSpPr/>
            <p:nvPr/>
          </p:nvSpPr>
          <p:spPr>
            <a:xfrm>
              <a:off x="3570425" y="3653400"/>
              <a:ext cx="109575" cy="43850"/>
            </a:xfrm>
            <a:custGeom>
              <a:avLst/>
              <a:gdLst/>
              <a:ahLst/>
              <a:cxnLst/>
              <a:rect l="l" t="t" r="r" b="b"/>
              <a:pathLst>
                <a:path w="4383" h="1754" extrusionOk="0">
                  <a:moveTo>
                    <a:pt x="3366" y="0"/>
                  </a:moveTo>
                  <a:cubicBezTo>
                    <a:pt x="2986" y="0"/>
                    <a:pt x="2513" y="65"/>
                    <a:pt x="2006" y="198"/>
                  </a:cubicBezTo>
                  <a:cubicBezTo>
                    <a:pt x="865" y="507"/>
                    <a:pt x="0" y="1062"/>
                    <a:pt x="124" y="1433"/>
                  </a:cubicBezTo>
                  <a:cubicBezTo>
                    <a:pt x="176" y="1643"/>
                    <a:pt x="517" y="1754"/>
                    <a:pt x="1017" y="1754"/>
                  </a:cubicBezTo>
                  <a:cubicBezTo>
                    <a:pt x="1398" y="1754"/>
                    <a:pt x="1870" y="1689"/>
                    <a:pt x="2377" y="1556"/>
                  </a:cubicBezTo>
                  <a:cubicBezTo>
                    <a:pt x="3519" y="1247"/>
                    <a:pt x="4383" y="692"/>
                    <a:pt x="4259" y="322"/>
                  </a:cubicBezTo>
                  <a:cubicBezTo>
                    <a:pt x="4207" y="111"/>
                    <a:pt x="386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3" name="Google Shape;573;p18"/>
            <p:cNvSpPr/>
            <p:nvPr/>
          </p:nvSpPr>
          <p:spPr>
            <a:xfrm>
              <a:off x="3532625" y="3378275"/>
              <a:ext cx="106500" cy="300150"/>
            </a:xfrm>
            <a:custGeom>
              <a:avLst/>
              <a:gdLst/>
              <a:ahLst/>
              <a:cxnLst/>
              <a:rect l="l" t="t" r="r" b="b"/>
              <a:pathLst>
                <a:path w="4260" h="12006" extrusionOk="0">
                  <a:moveTo>
                    <a:pt x="1142" y="0"/>
                  </a:moveTo>
                  <a:lnTo>
                    <a:pt x="0" y="309"/>
                  </a:lnTo>
                  <a:lnTo>
                    <a:pt x="3148" y="12005"/>
                  </a:lnTo>
                  <a:lnTo>
                    <a:pt x="4259" y="1172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4" name="Google Shape;574;p18"/>
            <p:cNvSpPr/>
            <p:nvPr/>
          </p:nvSpPr>
          <p:spPr>
            <a:xfrm>
              <a:off x="2966300" y="3079675"/>
              <a:ext cx="1006900" cy="301200"/>
            </a:xfrm>
            <a:custGeom>
              <a:avLst/>
              <a:gdLst/>
              <a:ahLst/>
              <a:cxnLst/>
              <a:rect l="l" t="t" r="r" b="b"/>
              <a:pathLst>
                <a:path w="40276" h="12048" extrusionOk="0">
                  <a:moveTo>
                    <a:pt x="40275" y="1"/>
                  </a:moveTo>
                  <a:lnTo>
                    <a:pt x="40275" y="1"/>
                  </a:lnTo>
                  <a:cubicBezTo>
                    <a:pt x="16512" y="896"/>
                    <a:pt x="1" y="11389"/>
                    <a:pt x="1" y="11389"/>
                  </a:cubicBezTo>
                  <a:cubicBezTo>
                    <a:pt x="3302" y="11845"/>
                    <a:pt x="6376" y="12047"/>
                    <a:pt x="9232" y="12047"/>
                  </a:cubicBezTo>
                  <a:cubicBezTo>
                    <a:pt x="31277" y="12047"/>
                    <a:pt x="40275" y="1"/>
                    <a:pt x="40275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5" name="Google Shape;575;p18"/>
            <p:cNvSpPr/>
            <p:nvPr/>
          </p:nvSpPr>
          <p:spPr>
            <a:xfrm>
              <a:off x="2966300" y="3079675"/>
              <a:ext cx="1066300" cy="424875"/>
            </a:xfrm>
            <a:custGeom>
              <a:avLst/>
              <a:gdLst/>
              <a:ahLst/>
              <a:cxnLst/>
              <a:rect l="l" t="t" r="r" b="b"/>
              <a:pathLst>
                <a:path w="42652" h="16995" extrusionOk="0">
                  <a:moveTo>
                    <a:pt x="40275" y="1"/>
                  </a:moveTo>
                  <a:cubicBezTo>
                    <a:pt x="40275" y="1"/>
                    <a:pt x="31276" y="12047"/>
                    <a:pt x="9232" y="12047"/>
                  </a:cubicBezTo>
                  <a:cubicBezTo>
                    <a:pt x="6376" y="12047"/>
                    <a:pt x="3302" y="11845"/>
                    <a:pt x="1" y="11389"/>
                  </a:cubicBezTo>
                  <a:lnTo>
                    <a:pt x="1" y="11389"/>
                  </a:lnTo>
                  <a:cubicBezTo>
                    <a:pt x="1" y="11389"/>
                    <a:pt x="4789" y="16995"/>
                    <a:pt x="15199" y="16995"/>
                  </a:cubicBezTo>
                  <a:cubicBezTo>
                    <a:pt x="17736" y="16995"/>
                    <a:pt x="20608" y="16662"/>
                    <a:pt x="23826" y="15833"/>
                  </a:cubicBezTo>
                  <a:cubicBezTo>
                    <a:pt x="23826" y="15833"/>
                    <a:pt x="42652" y="10154"/>
                    <a:pt x="4027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6" name="Google Shape;576;p18"/>
            <p:cNvSpPr/>
            <p:nvPr/>
          </p:nvSpPr>
          <p:spPr>
            <a:xfrm>
              <a:off x="3141450" y="2658925"/>
              <a:ext cx="586400" cy="643775"/>
            </a:xfrm>
            <a:custGeom>
              <a:avLst/>
              <a:gdLst/>
              <a:ahLst/>
              <a:cxnLst/>
              <a:rect l="l" t="t" r="r" b="b"/>
              <a:pathLst>
                <a:path w="23456" h="25751" extrusionOk="0">
                  <a:moveTo>
                    <a:pt x="9206" y="1"/>
                  </a:moveTo>
                  <a:cubicBezTo>
                    <a:pt x="6314" y="1"/>
                    <a:pt x="3474" y="1427"/>
                    <a:pt x="2407" y="4332"/>
                  </a:cubicBezTo>
                  <a:cubicBezTo>
                    <a:pt x="0" y="10998"/>
                    <a:pt x="3518" y="19145"/>
                    <a:pt x="5216" y="25534"/>
                  </a:cubicBezTo>
                  <a:cubicBezTo>
                    <a:pt x="5216" y="25534"/>
                    <a:pt x="6373" y="25751"/>
                    <a:pt x="8249" y="25751"/>
                  </a:cubicBezTo>
                  <a:cubicBezTo>
                    <a:pt x="11759" y="25751"/>
                    <a:pt x="17784" y="24991"/>
                    <a:pt x="23455" y="20627"/>
                  </a:cubicBezTo>
                  <a:cubicBezTo>
                    <a:pt x="21758" y="14331"/>
                    <a:pt x="19659" y="6430"/>
                    <a:pt x="14629" y="1955"/>
                  </a:cubicBezTo>
                  <a:cubicBezTo>
                    <a:pt x="13156" y="658"/>
                    <a:pt x="11169" y="1"/>
                    <a:pt x="9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7" name="Google Shape;577;p18"/>
            <p:cNvSpPr/>
            <p:nvPr/>
          </p:nvSpPr>
          <p:spPr>
            <a:xfrm>
              <a:off x="3167675" y="3215350"/>
              <a:ext cx="787775" cy="267650"/>
            </a:xfrm>
            <a:custGeom>
              <a:avLst/>
              <a:gdLst/>
              <a:ahLst/>
              <a:cxnLst/>
              <a:rect l="l" t="t" r="r" b="b"/>
              <a:pathLst>
                <a:path w="31511" h="10706" extrusionOk="0">
                  <a:moveTo>
                    <a:pt x="31469" y="1"/>
                  </a:moveTo>
                  <a:cubicBezTo>
                    <a:pt x="31321" y="1"/>
                    <a:pt x="29911" y="1263"/>
                    <a:pt x="27406" y="2814"/>
                  </a:cubicBezTo>
                  <a:cubicBezTo>
                    <a:pt x="26110" y="3616"/>
                    <a:pt x="24536" y="4511"/>
                    <a:pt x="22715" y="5344"/>
                  </a:cubicBezTo>
                  <a:cubicBezTo>
                    <a:pt x="20863" y="6178"/>
                    <a:pt x="18795" y="6949"/>
                    <a:pt x="16573" y="7628"/>
                  </a:cubicBezTo>
                  <a:cubicBezTo>
                    <a:pt x="12129" y="8986"/>
                    <a:pt x="7963" y="9665"/>
                    <a:pt x="4938" y="10066"/>
                  </a:cubicBezTo>
                  <a:cubicBezTo>
                    <a:pt x="1914" y="10437"/>
                    <a:pt x="1" y="10498"/>
                    <a:pt x="1" y="10591"/>
                  </a:cubicBezTo>
                  <a:cubicBezTo>
                    <a:pt x="1" y="10643"/>
                    <a:pt x="608" y="10705"/>
                    <a:pt x="1690" y="10705"/>
                  </a:cubicBezTo>
                  <a:cubicBezTo>
                    <a:pt x="2529" y="10705"/>
                    <a:pt x="3653" y="10668"/>
                    <a:pt x="5000" y="10560"/>
                  </a:cubicBezTo>
                  <a:cubicBezTo>
                    <a:pt x="8055" y="10313"/>
                    <a:pt x="12314" y="9727"/>
                    <a:pt x="16789" y="8338"/>
                  </a:cubicBezTo>
                  <a:cubicBezTo>
                    <a:pt x="19042" y="7628"/>
                    <a:pt x="21141" y="6826"/>
                    <a:pt x="22993" y="5931"/>
                  </a:cubicBezTo>
                  <a:cubicBezTo>
                    <a:pt x="24844" y="5067"/>
                    <a:pt x="26418" y="4110"/>
                    <a:pt x="27684" y="3246"/>
                  </a:cubicBezTo>
                  <a:cubicBezTo>
                    <a:pt x="28023" y="3030"/>
                    <a:pt x="28301" y="2814"/>
                    <a:pt x="28579" y="2598"/>
                  </a:cubicBezTo>
                  <a:cubicBezTo>
                    <a:pt x="28856" y="2382"/>
                    <a:pt x="29134" y="2197"/>
                    <a:pt x="29381" y="2011"/>
                  </a:cubicBezTo>
                  <a:cubicBezTo>
                    <a:pt x="29844" y="1610"/>
                    <a:pt x="30245" y="1271"/>
                    <a:pt x="30585" y="993"/>
                  </a:cubicBezTo>
                  <a:cubicBezTo>
                    <a:pt x="31202" y="376"/>
                    <a:pt x="31510" y="36"/>
                    <a:pt x="31480" y="5"/>
                  </a:cubicBezTo>
                  <a:cubicBezTo>
                    <a:pt x="31478" y="2"/>
                    <a:pt x="31474" y="1"/>
                    <a:pt x="314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8" name="Google Shape;578;p18"/>
            <p:cNvSpPr/>
            <p:nvPr/>
          </p:nvSpPr>
          <p:spPr>
            <a:xfrm>
              <a:off x="3244825" y="2807275"/>
              <a:ext cx="341825" cy="424375"/>
            </a:xfrm>
            <a:custGeom>
              <a:avLst/>
              <a:gdLst/>
              <a:ahLst/>
              <a:cxnLst/>
              <a:rect l="l" t="t" r="r" b="b"/>
              <a:pathLst>
                <a:path w="13673" h="16975" extrusionOk="0">
                  <a:moveTo>
                    <a:pt x="6962" y="1"/>
                  </a:moveTo>
                  <a:cubicBezTo>
                    <a:pt x="5007" y="1"/>
                    <a:pt x="3029" y="845"/>
                    <a:pt x="1698" y="2286"/>
                  </a:cubicBezTo>
                  <a:cubicBezTo>
                    <a:pt x="618" y="3428"/>
                    <a:pt x="1" y="5434"/>
                    <a:pt x="186" y="6977"/>
                  </a:cubicBezTo>
                  <a:cubicBezTo>
                    <a:pt x="371" y="8860"/>
                    <a:pt x="1420" y="10588"/>
                    <a:pt x="2439" y="12162"/>
                  </a:cubicBezTo>
                  <a:cubicBezTo>
                    <a:pt x="3272" y="13427"/>
                    <a:pt x="4136" y="14724"/>
                    <a:pt x="5340" y="15680"/>
                  </a:cubicBezTo>
                  <a:cubicBezTo>
                    <a:pt x="6399" y="16523"/>
                    <a:pt x="7601" y="16974"/>
                    <a:pt x="8740" y="16974"/>
                  </a:cubicBezTo>
                  <a:cubicBezTo>
                    <a:pt x="10356" y="16974"/>
                    <a:pt x="11845" y="16066"/>
                    <a:pt x="12623" y="14075"/>
                  </a:cubicBezTo>
                  <a:cubicBezTo>
                    <a:pt x="13240" y="12471"/>
                    <a:pt x="13426" y="10588"/>
                    <a:pt x="13549" y="8891"/>
                  </a:cubicBezTo>
                  <a:cubicBezTo>
                    <a:pt x="13672" y="7348"/>
                    <a:pt x="13611" y="5558"/>
                    <a:pt x="13086" y="4076"/>
                  </a:cubicBezTo>
                  <a:cubicBezTo>
                    <a:pt x="12716" y="2996"/>
                    <a:pt x="11512" y="1854"/>
                    <a:pt x="10648" y="1175"/>
                  </a:cubicBezTo>
                  <a:cubicBezTo>
                    <a:pt x="9784" y="496"/>
                    <a:pt x="8704" y="126"/>
                    <a:pt x="7624" y="33"/>
                  </a:cubicBezTo>
                  <a:cubicBezTo>
                    <a:pt x="7404" y="11"/>
                    <a:pt x="7183" y="1"/>
                    <a:pt x="69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79" name="Google Shape;579;p18"/>
            <p:cNvSpPr/>
            <p:nvPr/>
          </p:nvSpPr>
          <p:spPr>
            <a:xfrm>
              <a:off x="3270300" y="2959400"/>
              <a:ext cx="145850" cy="83950"/>
            </a:xfrm>
            <a:custGeom>
              <a:avLst/>
              <a:gdLst/>
              <a:ahLst/>
              <a:cxnLst/>
              <a:rect l="l" t="t" r="r" b="b"/>
              <a:pathLst>
                <a:path w="5834" h="3358" extrusionOk="0">
                  <a:moveTo>
                    <a:pt x="1760" y="1"/>
                  </a:moveTo>
                  <a:cubicBezTo>
                    <a:pt x="700" y="1"/>
                    <a:pt x="0" y="522"/>
                    <a:pt x="0" y="522"/>
                  </a:cubicBezTo>
                  <a:cubicBezTo>
                    <a:pt x="1335" y="2799"/>
                    <a:pt x="2821" y="3358"/>
                    <a:pt x="3959" y="3358"/>
                  </a:cubicBezTo>
                  <a:cubicBezTo>
                    <a:pt x="5059" y="3358"/>
                    <a:pt x="5833" y="2837"/>
                    <a:pt x="5833" y="2837"/>
                  </a:cubicBezTo>
                  <a:cubicBezTo>
                    <a:pt x="4341" y="560"/>
                    <a:pt x="2858" y="1"/>
                    <a:pt x="1760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0" name="Google Shape;580;p18"/>
            <p:cNvSpPr/>
            <p:nvPr/>
          </p:nvSpPr>
          <p:spPr>
            <a:xfrm>
              <a:off x="3447750" y="2898925"/>
              <a:ext cx="97225" cy="122975"/>
            </a:xfrm>
            <a:custGeom>
              <a:avLst/>
              <a:gdLst/>
              <a:ahLst/>
              <a:cxnLst/>
              <a:rect l="l" t="t" r="r" b="b"/>
              <a:pathLst>
                <a:path w="3889" h="4919" extrusionOk="0">
                  <a:moveTo>
                    <a:pt x="3699" y="1"/>
                  </a:moveTo>
                  <a:cubicBezTo>
                    <a:pt x="2955" y="1"/>
                    <a:pt x="266" y="321"/>
                    <a:pt x="0" y="4916"/>
                  </a:cubicBezTo>
                  <a:cubicBezTo>
                    <a:pt x="0" y="4916"/>
                    <a:pt x="36" y="4919"/>
                    <a:pt x="101" y="4919"/>
                  </a:cubicBezTo>
                  <a:cubicBezTo>
                    <a:pt x="706" y="4919"/>
                    <a:pt x="3833" y="4692"/>
                    <a:pt x="3889" y="9"/>
                  </a:cubicBezTo>
                  <a:cubicBezTo>
                    <a:pt x="3889" y="9"/>
                    <a:pt x="3819" y="1"/>
                    <a:pt x="3699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1" name="Google Shape;581;p18"/>
            <p:cNvSpPr/>
            <p:nvPr/>
          </p:nvSpPr>
          <p:spPr>
            <a:xfrm>
              <a:off x="3422275" y="3052675"/>
              <a:ext cx="13925" cy="33975"/>
            </a:xfrm>
            <a:custGeom>
              <a:avLst/>
              <a:gdLst/>
              <a:ahLst/>
              <a:cxnLst/>
              <a:rect l="l" t="t" r="r" b="b"/>
              <a:pathLst>
                <a:path w="557" h="1359" extrusionOk="0">
                  <a:moveTo>
                    <a:pt x="248" y="1"/>
                  </a:moveTo>
                  <a:cubicBezTo>
                    <a:pt x="1" y="587"/>
                    <a:pt x="248" y="1358"/>
                    <a:pt x="248" y="1358"/>
                  </a:cubicBezTo>
                  <a:cubicBezTo>
                    <a:pt x="556" y="618"/>
                    <a:pt x="248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2" name="Google Shape;582;p18"/>
            <p:cNvSpPr/>
            <p:nvPr/>
          </p:nvSpPr>
          <p:spPr>
            <a:xfrm>
              <a:off x="3446975" y="3048050"/>
              <a:ext cx="17775" cy="29350"/>
            </a:xfrm>
            <a:custGeom>
              <a:avLst/>
              <a:gdLst/>
              <a:ahLst/>
              <a:cxnLst/>
              <a:rect l="l" t="t" r="r" b="b"/>
              <a:pathLst>
                <a:path w="711" h="117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618"/>
                    <a:pt x="710" y="1173"/>
                    <a:pt x="710" y="1173"/>
                  </a:cubicBezTo>
                  <a:cubicBezTo>
                    <a:pt x="556" y="37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3" name="Google Shape;583;p18"/>
            <p:cNvSpPr/>
            <p:nvPr/>
          </p:nvSpPr>
          <p:spPr>
            <a:xfrm>
              <a:off x="3382175" y="3081225"/>
              <a:ext cx="139675" cy="83350"/>
            </a:xfrm>
            <a:custGeom>
              <a:avLst/>
              <a:gdLst/>
              <a:ahLst/>
              <a:cxnLst/>
              <a:rect l="l" t="t" r="r" b="b"/>
              <a:pathLst>
                <a:path w="5587" h="3334" extrusionOk="0">
                  <a:moveTo>
                    <a:pt x="5494" y="0"/>
                  </a:moveTo>
                  <a:cubicBezTo>
                    <a:pt x="5432" y="0"/>
                    <a:pt x="5494" y="463"/>
                    <a:pt x="5247" y="1142"/>
                  </a:cubicBezTo>
                  <a:cubicBezTo>
                    <a:pt x="5185" y="1297"/>
                    <a:pt x="5123" y="1482"/>
                    <a:pt x="5000" y="1667"/>
                  </a:cubicBezTo>
                  <a:cubicBezTo>
                    <a:pt x="4907" y="1821"/>
                    <a:pt x="4784" y="2006"/>
                    <a:pt x="4629" y="2161"/>
                  </a:cubicBezTo>
                  <a:cubicBezTo>
                    <a:pt x="4444" y="2346"/>
                    <a:pt x="4259" y="2500"/>
                    <a:pt x="4043" y="2624"/>
                  </a:cubicBezTo>
                  <a:cubicBezTo>
                    <a:pt x="3858" y="2747"/>
                    <a:pt x="3611" y="2840"/>
                    <a:pt x="3364" y="2932"/>
                  </a:cubicBezTo>
                  <a:cubicBezTo>
                    <a:pt x="3086" y="2994"/>
                    <a:pt x="2839" y="3025"/>
                    <a:pt x="2593" y="3025"/>
                  </a:cubicBezTo>
                  <a:cubicBezTo>
                    <a:pt x="2346" y="2994"/>
                    <a:pt x="2099" y="2963"/>
                    <a:pt x="1883" y="2901"/>
                  </a:cubicBezTo>
                  <a:cubicBezTo>
                    <a:pt x="1667" y="2840"/>
                    <a:pt x="1481" y="2747"/>
                    <a:pt x="1296" y="2655"/>
                  </a:cubicBezTo>
                  <a:cubicBezTo>
                    <a:pt x="1111" y="2531"/>
                    <a:pt x="957" y="2439"/>
                    <a:pt x="803" y="2315"/>
                  </a:cubicBezTo>
                  <a:cubicBezTo>
                    <a:pt x="296" y="1868"/>
                    <a:pt x="106" y="1449"/>
                    <a:pt x="38" y="1449"/>
                  </a:cubicBezTo>
                  <a:cubicBezTo>
                    <a:pt x="35" y="1449"/>
                    <a:pt x="33" y="1450"/>
                    <a:pt x="31" y="1451"/>
                  </a:cubicBezTo>
                  <a:cubicBezTo>
                    <a:pt x="0" y="1482"/>
                    <a:pt x="31" y="1574"/>
                    <a:pt x="124" y="1760"/>
                  </a:cubicBezTo>
                  <a:cubicBezTo>
                    <a:pt x="216" y="1976"/>
                    <a:pt x="401" y="2222"/>
                    <a:pt x="648" y="2500"/>
                  </a:cubicBezTo>
                  <a:cubicBezTo>
                    <a:pt x="803" y="2624"/>
                    <a:pt x="957" y="2747"/>
                    <a:pt x="1142" y="2871"/>
                  </a:cubicBezTo>
                  <a:cubicBezTo>
                    <a:pt x="1327" y="2994"/>
                    <a:pt x="1543" y="3117"/>
                    <a:pt x="1790" y="3179"/>
                  </a:cubicBezTo>
                  <a:cubicBezTo>
                    <a:pt x="2037" y="3272"/>
                    <a:pt x="2315" y="3303"/>
                    <a:pt x="2593" y="3334"/>
                  </a:cubicBezTo>
                  <a:cubicBezTo>
                    <a:pt x="2870" y="3334"/>
                    <a:pt x="3148" y="3303"/>
                    <a:pt x="3426" y="3241"/>
                  </a:cubicBezTo>
                  <a:cubicBezTo>
                    <a:pt x="3734" y="3148"/>
                    <a:pt x="3981" y="3025"/>
                    <a:pt x="4228" y="2871"/>
                  </a:cubicBezTo>
                  <a:cubicBezTo>
                    <a:pt x="4475" y="2747"/>
                    <a:pt x="4660" y="2562"/>
                    <a:pt x="4845" y="2377"/>
                  </a:cubicBezTo>
                  <a:cubicBezTo>
                    <a:pt x="5000" y="2192"/>
                    <a:pt x="5123" y="1976"/>
                    <a:pt x="5247" y="1790"/>
                  </a:cubicBezTo>
                  <a:cubicBezTo>
                    <a:pt x="5339" y="1574"/>
                    <a:pt x="5432" y="1389"/>
                    <a:pt x="5463" y="1204"/>
                  </a:cubicBezTo>
                  <a:cubicBezTo>
                    <a:pt x="5586" y="834"/>
                    <a:pt x="5586" y="525"/>
                    <a:pt x="5586" y="309"/>
                  </a:cubicBezTo>
                  <a:cubicBezTo>
                    <a:pt x="5555" y="124"/>
                    <a:pt x="5524" y="0"/>
                    <a:pt x="5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4" name="Google Shape;584;p18"/>
            <p:cNvSpPr/>
            <p:nvPr/>
          </p:nvSpPr>
          <p:spPr>
            <a:xfrm>
              <a:off x="3373675" y="3112475"/>
              <a:ext cx="24725" cy="18150"/>
            </a:xfrm>
            <a:custGeom>
              <a:avLst/>
              <a:gdLst/>
              <a:ahLst/>
              <a:cxnLst/>
              <a:rect l="l" t="t" r="r" b="b"/>
              <a:pathLst>
                <a:path w="989" h="726" extrusionOk="0">
                  <a:moveTo>
                    <a:pt x="710" y="0"/>
                  </a:moveTo>
                  <a:cubicBezTo>
                    <a:pt x="618" y="0"/>
                    <a:pt x="525" y="16"/>
                    <a:pt x="433" y="47"/>
                  </a:cubicBezTo>
                  <a:cubicBezTo>
                    <a:pt x="278" y="108"/>
                    <a:pt x="155" y="232"/>
                    <a:pt x="93" y="324"/>
                  </a:cubicBezTo>
                  <a:cubicBezTo>
                    <a:pt x="31" y="448"/>
                    <a:pt x="1" y="540"/>
                    <a:pt x="1" y="633"/>
                  </a:cubicBezTo>
                  <a:cubicBezTo>
                    <a:pt x="1" y="695"/>
                    <a:pt x="1" y="726"/>
                    <a:pt x="1" y="726"/>
                  </a:cubicBezTo>
                  <a:cubicBezTo>
                    <a:pt x="186" y="479"/>
                    <a:pt x="371" y="324"/>
                    <a:pt x="587" y="201"/>
                  </a:cubicBezTo>
                  <a:cubicBezTo>
                    <a:pt x="680" y="170"/>
                    <a:pt x="803" y="108"/>
                    <a:pt x="865" y="108"/>
                  </a:cubicBezTo>
                  <a:cubicBezTo>
                    <a:pt x="926" y="77"/>
                    <a:pt x="988" y="47"/>
                    <a:pt x="988" y="47"/>
                  </a:cubicBezTo>
                  <a:cubicBezTo>
                    <a:pt x="896" y="16"/>
                    <a:pt x="80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5" name="Google Shape;585;p18"/>
            <p:cNvSpPr/>
            <p:nvPr/>
          </p:nvSpPr>
          <p:spPr>
            <a:xfrm>
              <a:off x="3504075" y="3077750"/>
              <a:ext cx="30875" cy="9675"/>
            </a:xfrm>
            <a:custGeom>
              <a:avLst/>
              <a:gdLst/>
              <a:ahLst/>
              <a:cxnLst/>
              <a:rect l="l" t="t" r="r" b="b"/>
              <a:pathLst>
                <a:path w="1235" h="387" extrusionOk="0">
                  <a:moveTo>
                    <a:pt x="633" y="1"/>
                  </a:moveTo>
                  <a:cubicBezTo>
                    <a:pt x="556" y="1"/>
                    <a:pt x="479" y="16"/>
                    <a:pt x="401" y="47"/>
                  </a:cubicBezTo>
                  <a:cubicBezTo>
                    <a:pt x="278" y="78"/>
                    <a:pt x="185" y="139"/>
                    <a:pt x="93" y="201"/>
                  </a:cubicBezTo>
                  <a:cubicBezTo>
                    <a:pt x="31" y="263"/>
                    <a:pt x="0" y="294"/>
                    <a:pt x="0" y="294"/>
                  </a:cubicBezTo>
                  <a:cubicBezTo>
                    <a:pt x="201" y="263"/>
                    <a:pt x="363" y="247"/>
                    <a:pt x="502" y="247"/>
                  </a:cubicBezTo>
                  <a:cubicBezTo>
                    <a:pt x="641" y="247"/>
                    <a:pt x="756" y="263"/>
                    <a:pt x="864" y="294"/>
                  </a:cubicBezTo>
                  <a:cubicBezTo>
                    <a:pt x="1080" y="325"/>
                    <a:pt x="1235" y="386"/>
                    <a:pt x="1235" y="386"/>
                  </a:cubicBezTo>
                  <a:cubicBezTo>
                    <a:pt x="1173" y="232"/>
                    <a:pt x="1050" y="109"/>
                    <a:pt x="864" y="47"/>
                  </a:cubicBezTo>
                  <a:cubicBezTo>
                    <a:pt x="787" y="16"/>
                    <a:pt x="71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6" name="Google Shape;586;p18"/>
            <p:cNvSpPr/>
            <p:nvPr/>
          </p:nvSpPr>
          <p:spPr>
            <a:xfrm>
              <a:off x="3402225" y="2693775"/>
              <a:ext cx="155100" cy="106850"/>
            </a:xfrm>
            <a:custGeom>
              <a:avLst/>
              <a:gdLst/>
              <a:ahLst/>
              <a:cxnLst/>
              <a:rect l="l" t="t" r="r" b="b"/>
              <a:pathLst>
                <a:path w="6204" h="4274" extrusionOk="0">
                  <a:moveTo>
                    <a:pt x="1235" y="1"/>
                  </a:moveTo>
                  <a:cubicBezTo>
                    <a:pt x="1039" y="1"/>
                    <a:pt x="843" y="22"/>
                    <a:pt x="649" y="68"/>
                  </a:cubicBezTo>
                  <a:cubicBezTo>
                    <a:pt x="62" y="222"/>
                    <a:pt x="1" y="1024"/>
                    <a:pt x="433" y="1425"/>
                  </a:cubicBezTo>
                  <a:cubicBezTo>
                    <a:pt x="803" y="1796"/>
                    <a:pt x="1544" y="1827"/>
                    <a:pt x="2037" y="1981"/>
                  </a:cubicBezTo>
                  <a:cubicBezTo>
                    <a:pt x="2685" y="2166"/>
                    <a:pt x="3179" y="2444"/>
                    <a:pt x="3642" y="2938"/>
                  </a:cubicBezTo>
                  <a:cubicBezTo>
                    <a:pt x="4013" y="3308"/>
                    <a:pt x="4537" y="4172"/>
                    <a:pt x="5124" y="4265"/>
                  </a:cubicBezTo>
                  <a:cubicBezTo>
                    <a:pt x="5166" y="4270"/>
                    <a:pt x="5206" y="4273"/>
                    <a:pt x="5242" y="4273"/>
                  </a:cubicBezTo>
                  <a:cubicBezTo>
                    <a:pt x="6203" y="4273"/>
                    <a:pt x="4992" y="2371"/>
                    <a:pt x="4784" y="2074"/>
                  </a:cubicBezTo>
                  <a:cubicBezTo>
                    <a:pt x="4027" y="1073"/>
                    <a:pt x="2629" y="1"/>
                    <a:pt x="1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7" name="Google Shape;587;p18"/>
            <p:cNvSpPr/>
            <p:nvPr/>
          </p:nvSpPr>
          <p:spPr>
            <a:xfrm>
              <a:off x="3323675" y="2677800"/>
              <a:ext cx="78250" cy="58750"/>
            </a:xfrm>
            <a:custGeom>
              <a:avLst/>
              <a:gdLst/>
              <a:ahLst/>
              <a:cxnLst/>
              <a:rect l="l" t="t" r="r" b="b"/>
              <a:pathLst>
                <a:path w="3130" h="2350" extrusionOk="0">
                  <a:moveTo>
                    <a:pt x="1510" y="1"/>
                  </a:moveTo>
                  <a:cubicBezTo>
                    <a:pt x="1317" y="1"/>
                    <a:pt x="1107" y="73"/>
                    <a:pt x="890" y="244"/>
                  </a:cubicBezTo>
                  <a:cubicBezTo>
                    <a:pt x="0" y="955"/>
                    <a:pt x="478" y="2349"/>
                    <a:pt x="1556" y="2349"/>
                  </a:cubicBezTo>
                  <a:cubicBezTo>
                    <a:pt x="1600" y="2349"/>
                    <a:pt x="1646" y="2347"/>
                    <a:pt x="1692" y="2342"/>
                  </a:cubicBezTo>
                  <a:cubicBezTo>
                    <a:pt x="3129" y="2212"/>
                    <a:pt x="2575" y="1"/>
                    <a:pt x="15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8" name="Google Shape;588;p18"/>
            <p:cNvSpPr/>
            <p:nvPr/>
          </p:nvSpPr>
          <p:spPr>
            <a:xfrm>
              <a:off x="3149150" y="3419400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0" y="0"/>
                  </a:moveTo>
                  <a:cubicBezTo>
                    <a:pt x="703" y="0"/>
                    <a:pt x="645" y="7"/>
                    <a:pt x="587" y="22"/>
                  </a:cubicBezTo>
                  <a:cubicBezTo>
                    <a:pt x="217" y="114"/>
                    <a:pt x="1" y="516"/>
                    <a:pt x="93" y="855"/>
                  </a:cubicBezTo>
                  <a:cubicBezTo>
                    <a:pt x="198" y="1168"/>
                    <a:pt x="478" y="1370"/>
                    <a:pt x="785" y="1370"/>
                  </a:cubicBezTo>
                  <a:cubicBezTo>
                    <a:pt x="842" y="1370"/>
                    <a:pt x="900" y="1363"/>
                    <a:pt x="958" y="1349"/>
                  </a:cubicBezTo>
                  <a:cubicBezTo>
                    <a:pt x="1328" y="1256"/>
                    <a:pt x="1544" y="886"/>
                    <a:pt x="1420" y="516"/>
                  </a:cubicBezTo>
                  <a:cubicBezTo>
                    <a:pt x="1342" y="203"/>
                    <a:pt x="1066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89" name="Google Shape;589;p18"/>
            <p:cNvSpPr/>
            <p:nvPr/>
          </p:nvSpPr>
          <p:spPr>
            <a:xfrm>
              <a:off x="3265650" y="3410900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49" y="1"/>
                  </a:moveTo>
                  <a:cubicBezTo>
                    <a:pt x="695" y="1"/>
                    <a:pt x="640" y="8"/>
                    <a:pt x="587" y="22"/>
                  </a:cubicBezTo>
                  <a:cubicBezTo>
                    <a:pt x="217" y="115"/>
                    <a:pt x="1" y="485"/>
                    <a:pt x="94" y="856"/>
                  </a:cubicBezTo>
                  <a:cubicBezTo>
                    <a:pt x="172" y="1168"/>
                    <a:pt x="448" y="1371"/>
                    <a:pt x="754" y="1371"/>
                  </a:cubicBezTo>
                  <a:cubicBezTo>
                    <a:pt x="811" y="1371"/>
                    <a:pt x="869" y="1364"/>
                    <a:pt x="927" y="1349"/>
                  </a:cubicBezTo>
                  <a:cubicBezTo>
                    <a:pt x="1297" y="1257"/>
                    <a:pt x="1513" y="856"/>
                    <a:pt x="1421" y="516"/>
                  </a:cubicBezTo>
                  <a:cubicBezTo>
                    <a:pt x="1342" y="204"/>
                    <a:pt x="104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0" name="Google Shape;590;p18"/>
            <p:cNvSpPr/>
            <p:nvPr/>
          </p:nvSpPr>
          <p:spPr>
            <a:xfrm>
              <a:off x="3388325" y="3395475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60" y="1"/>
                  </a:moveTo>
                  <a:cubicBezTo>
                    <a:pt x="703" y="1"/>
                    <a:pt x="645" y="8"/>
                    <a:pt x="587" y="22"/>
                  </a:cubicBezTo>
                  <a:cubicBezTo>
                    <a:pt x="217" y="146"/>
                    <a:pt x="1" y="516"/>
                    <a:pt x="94" y="886"/>
                  </a:cubicBezTo>
                  <a:cubicBezTo>
                    <a:pt x="172" y="1172"/>
                    <a:pt x="469" y="1371"/>
                    <a:pt x="782" y="1371"/>
                  </a:cubicBezTo>
                  <a:cubicBezTo>
                    <a:pt x="840" y="1371"/>
                    <a:pt x="899" y="1364"/>
                    <a:pt x="958" y="1349"/>
                  </a:cubicBezTo>
                  <a:cubicBezTo>
                    <a:pt x="1297" y="1257"/>
                    <a:pt x="1513" y="886"/>
                    <a:pt x="1421" y="516"/>
                  </a:cubicBezTo>
                  <a:cubicBezTo>
                    <a:pt x="1343" y="203"/>
                    <a:pt x="106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1" name="Google Shape;591;p18"/>
            <p:cNvSpPr/>
            <p:nvPr/>
          </p:nvSpPr>
          <p:spPr>
            <a:xfrm>
              <a:off x="3527975" y="3365400"/>
              <a:ext cx="37850" cy="34250"/>
            </a:xfrm>
            <a:custGeom>
              <a:avLst/>
              <a:gdLst/>
              <a:ahLst/>
              <a:cxnLst/>
              <a:rect l="l" t="t" r="r" b="b"/>
              <a:pathLst>
                <a:path w="1514" h="1370" extrusionOk="0">
                  <a:moveTo>
                    <a:pt x="749" y="0"/>
                  </a:moveTo>
                  <a:cubicBezTo>
                    <a:pt x="695" y="0"/>
                    <a:pt x="640" y="7"/>
                    <a:pt x="587" y="21"/>
                  </a:cubicBezTo>
                  <a:cubicBezTo>
                    <a:pt x="217" y="114"/>
                    <a:pt x="1" y="484"/>
                    <a:pt x="94" y="855"/>
                  </a:cubicBezTo>
                  <a:cubicBezTo>
                    <a:pt x="172" y="1167"/>
                    <a:pt x="448" y="1370"/>
                    <a:pt x="754" y="1370"/>
                  </a:cubicBezTo>
                  <a:cubicBezTo>
                    <a:pt x="811" y="1370"/>
                    <a:pt x="869" y="1363"/>
                    <a:pt x="927" y="1349"/>
                  </a:cubicBezTo>
                  <a:cubicBezTo>
                    <a:pt x="1297" y="1256"/>
                    <a:pt x="1513" y="886"/>
                    <a:pt x="1421" y="515"/>
                  </a:cubicBezTo>
                  <a:cubicBezTo>
                    <a:pt x="1343" y="203"/>
                    <a:pt x="1045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2" name="Google Shape;592;p18"/>
            <p:cNvSpPr/>
            <p:nvPr/>
          </p:nvSpPr>
          <p:spPr>
            <a:xfrm>
              <a:off x="3673050" y="3308300"/>
              <a:ext cx="37825" cy="34600"/>
            </a:xfrm>
            <a:custGeom>
              <a:avLst/>
              <a:gdLst/>
              <a:ahLst/>
              <a:cxnLst/>
              <a:rect l="l" t="t" r="r" b="b"/>
              <a:pathLst>
                <a:path w="1513" h="1384" extrusionOk="0">
                  <a:moveTo>
                    <a:pt x="759" y="0"/>
                  </a:moveTo>
                  <a:cubicBezTo>
                    <a:pt x="702" y="0"/>
                    <a:pt x="644" y="7"/>
                    <a:pt x="586" y="22"/>
                  </a:cubicBezTo>
                  <a:cubicBezTo>
                    <a:pt x="216" y="145"/>
                    <a:pt x="0" y="515"/>
                    <a:pt x="93" y="886"/>
                  </a:cubicBezTo>
                  <a:cubicBezTo>
                    <a:pt x="167" y="1185"/>
                    <a:pt x="444" y="1384"/>
                    <a:pt x="726" y="1384"/>
                  </a:cubicBezTo>
                  <a:cubicBezTo>
                    <a:pt x="793" y="1384"/>
                    <a:pt x="861" y="1372"/>
                    <a:pt x="926" y="1349"/>
                  </a:cubicBezTo>
                  <a:cubicBezTo>
                    <a:pt x="1296" y="1256"/>
                    <a:pt x="1512" y="886"/>
                    <a:pt x="1420" y="515"/>
                  </a:cubicBezTo>
                  <a:cubicBezTo>
                    <a:pt x="1342" y="203"/>
                    <a:pt x="1066" y="0"/>
                    <a:pt x="7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3" name="Google Shape;593;p18"/>
            <p:cNvSpPr/>
            <p:nvPr/>
          </p:nvSpPr>
          <p:spPr>
            <a:xfrm>
              <a:off x="3786450" y="3248875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1" y="1"/>
                  </a:moveTo>
                  <a:cubicBezTo>
                    <a:pt x="704" y="1"/>
                    <a:pt x="645" y="8"/>
                    <a:pt x="587" y="22"/>
                  </a:cubicBezTo>
                  <a:cubicBezTo>
                    <a:pt x="217" y="115"/>
                    <a:pt x="1" y="485"/>
                    <a:pt x="124" y="856"/>
                  </a:cubicBezTo>
                  <a:cubicBezTo>
                    <a:pt x="202" y="1168"/>
                    <a:pt x="478" y="1371"/>
                    <a:pt x="785" y="1371"/>
                  </a:cubicBezTo>
                  <a:cubicBezTo>
                    <a:pt x="842" y="1371"/>
                    <a:pt x="900" y="1364"/>
                    <a:pt x="957" y="1349"/>
                  </a:cubicBezTo>
                  <a:cubicBezTo>
                    <a:pt x="1328" y="1226"/>
                    <a:pt x="1544" y="856"/>
                    <a:pt x="1451" y="485"/>
                  </a:cubicBezTo>
                  <a:cubicBezTo>
                    <a:pt x="1347" y="199"/>
                    <a:pt x="106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594" name="Google Shape;594;p18"/>
            <p:cNvSpPr/>
            <p:nvPr/>
          </p:nvSpPr>
          <p:spPr>
            <a:xfrm>
              <a:off x="3888300" y="3182525"/>
              <a:ext cx="37825" cy="34275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49" y="1"/>
                  </a:moveTo>
                  <a:cubicBezTo>
                    <a:pt x="694" y="1"/>
                    <a:pt x="640" y="8"/>
                    <a:pt x="587" y="22"/>
                  </a:cubicBezTo>
                  <a:cubicBezTo>
                    <a:pt x="217" y="115"/>
                    <a:pt x="0" y="516"/>
                    <a:pt x="93" y="855"/>
                  </a:cubicBezTo>
                  <a:cubicBezTo>
                    <a:pt x="171" y="1168"/>
                    <a:pt x="447" y="1371"/>
                    <a:pt x="754" y="1371"/>
                  </a:cubicBezTo>
                  <a:cubicBezTo>
                    <a:pt x="811" y="1371"/>
                    <a:pt x="869" y="1364"/>
                    <a:pt x="926" y="1349"/>
                  </a:cubicBezTo>
                  <a:cubicBezTo>
                    <a:pt x="1297" y="1257"/>
                    <a:pt x="1513" y="886"/>
                    <a:pt x="1420" y="516"/>
                  </a:cubicBezTo>
                  <a:cubicBezTo>
                    <a:pt x="1342" y="203"/>
                    <a:pt x="1044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1818814738"/>
      </p:ext>
    </p:extLst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p22"/>
          <p:cNvSpPr/>
          <p:nvPr/>
        </p:nvSpPr>
        <p:spPr>
          <a:xfrm rot="3229762" flipH="1">
            <a:off x="-947999" y="-1929280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719" name="Google Shape;719;p22"/>
          <p:cNvGrpSpPr/>
          <p:nvPr/>
        </p:nvGrpSpPr>
        <p:grpSpPr>
          <a:xfrm rot="1105932" flipH="1">
            <a:off x="538939" y="56898"/>
            <a:ext cx="827776" cy="976750"/>
            <a:chOff x="2225750" y="3797875"/>
            <a:chExt cx="314225" cy="370775"/>
          </a:xfrm>
        </p:grpSpPr>
        <p:sp>
          <p:nvSpPr>
            <p:cNvPr id="720" name="Google Shape;720;p22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1" name="Google Shape;721;p22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2" name="Google Shape;722;p22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3" name="Google Shape;723;p22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24" name="Google Shape;724;p22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725" name="Google Shape;725;p22"/>
          <p:cNvSpPr/>
          <p:nvPr/>
        </p:nvSpPr>
        <p:spPr>
          <a:xfrm rot="-1835896" flipH="1">
            <a:off x="9649869" y="4591197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726" name="Google Shape;726;p22"/>
          <p:cNvSpPr txBox="1">
            <a:spLocks noGrp="1"/>
          </p:cNvSpPr>
          <p:nvPr>
            <p:ph type="subTitle" idx="1"/>
          </p:nvPr>
        </p:nvSpPr>
        <p:spPr>
          <a:xfrm>
            <a:off x="960000" y="1616701"/>
            <a:ext cx="10272000" cy="4528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27" name="Google Shape;727;p22"/>
          <p:cNvSpPr txBox="1">
            <a:spLocks noGrp="1"/>
          </p:cNvSpPr>
          <p:nvPr>
            <p:ph type="title"/>
          </p:nvPr>
        </p:nvSpPr>
        <p:spPr>
          <a:xfrm>
            <a:off x="960000" y="474979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28" name="Google Shape;728;p22"/>
          <p:cNvGrpSpPr/>
          <p:nvPr/>
        </p:nvGrpSpPr>
        <p:grpSpPr>
          <a:xfrm flipH="1">
            <a:off x="10871152" y="5401697"/>
            <a:ext cx="968537" cy="1242515"/>
            <a:chOff x="-2266028" y="2657621"/>
            <a:chExt cx="726403" cy="931886"/>
          </a:xfrm>
        </p:grpSpPr>
        <p:sp>
          <p:nvSpPr>
            <p:cNvPr id="729" name="Google Shape;729;p22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30" name="Google Shape;730;p22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731" name="Google Shape;731;p22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4043714885"/>
      </p:ext>
    </p:extLst>
  </p:cSld>
  <p:clrMapOvr>
    <a:masterClrMapping/>
  </p:clrMapOvr>
  <p:transition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3"/>
          <p:cNvSpPr/>
          <p:nvPr/>
        </p:nvSpPr>
        <p:spPr>
          <a:xfrm rot="1835896">
            <a:off x="10152238" y="-1720255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734" name="Google Shape;734;p23"/>
          <p:cNvGrpSpPr/>
          <p:nvPr/>
        </p:nvGrpSpPr>
        <p:grpSpPr>
          <a:xfrm>
            <a:off x="10808558" y="56330"/>
            <a:ext cx="1383448" cy="1066980"/>
            <a:chOff x="5417357" y="208997"/>
            <a:chExt cx="913608" cy="704619"/>
          </a:xfrm>
        </p:grpSpPr>
        <p:sp>
          <p:nvSpPr>
            <p:cNvPr id="735" name="Google Shape;735;p23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736" name="Google Shape;736;p23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737" name="Google Shape;737;p23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38" name="Google Shape;738;p23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39" name="Google Shape;739;p23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0" name="Google Shape;740;p23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1" name="Google Shape;741;p23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2" name="Google Shape;742;p23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743" name="Google Shape;743;p23"/>
          <p:cNvGrpSpPr/>
          <p:nvPr/>
        </p:nvGrpSpPr>
        <p:grpSpPr>
          <a:xfrm rot="-352123" flipH="1">
            <a:off x="11295132" y="1139211"/>
            <a:ext cx="1025260" cy="1288108"/>
            <a:chOff x="2951650" y="4232375"/>
            <a:chExt cx="804750" cy="1010750"/>
          </a:xfrm>
        </p:grpSpPr>
        <p:sp>
          <p:nvSpPr>
            <p:cNvPr id="744" name="Google Shape;744;p23"/>
            <p:cNvSpPr/>
            <p:nvPr/>
          </p:nvSpPr>
          <p:spPr>
            <a:xfrm>
              <a:off x="2951650" y="4232375"/>
              <a:ext cx="804750" cy="1010750"/>
            </a:xfrm>
            <a:custGeom>
              <a:avLst/>
              <a:gdLst/>
              <a:ahLst/>
              <a:cxnLst/>
              <a:rect l="l" t="t" r="r" b="b"/>
              <a:pathLst>
                <a:path w="32190" h="40430" extrusionOk="0">
                  <a:moveTo>
                    <a:pt x="14289" y="0"/>
                  </a:moveTo>
                  <a:cubicBezTo>
                    <a:pt x="13888" y="0"/>
                    <a:pt x="13456" y="93"/>
                    <a:pt x="13055" y="216"/>
                  </a:cubicBezTo>
                  <a:cubicBezTo>
                    <a:pt x="12098" y="556"/>
                    <a:pt x="11203" y="957"/>
                    <a:pt x="10401" y="1482"/>
                  </a:cubicBezTo>
                  <a:cubicBezTo>
                    <a:pt x="9753" y="926"/>
                    <a:pt x="8919" y="648"/>
                    <a:pt x="8055" y="648"/>
                  </a:cubicBezTo>
                  <a:cubicBezTo>
                    <a:pt x="7623" y="648"/>
                    <a:pt x="7222" y="741"/>
                    <a:pt x="6821" y="864"/>
                  </a:cubicBezTo>
                  <a:lnTo>
                    <a:pt x="4753" y="1513"/>
                  </a:lnTo>
                  <a:cubicBezTo>
                    <a:pt x="3333" y="1975"/>
                    <a:pt x="2284" y="3210"/>
                    <a:pt x="2099" y="4722"/>
                  </a:cubicBezTo>
                  <a:cubicBezTo>
                    <a:pt x="1512" y="9444"/>
                    <a:pt x="3488" y="13981"/>
                    <a:pt x="5494" y="17221"/>
                  </a:cubicBezTo>
                  <a:cubicBezTo>
                    <a:pt x="5031" y="17777"/>
                    <a:pt x="4629" y="18301"/>
                    <a:pt x="4228" y="18826"/>
                  </a:cubicBezTo>
                  <a:cubicBezTo>
                    <a:pt x="2099" y="21696"/>
                    <a:pt x="0" y="28702"/>
                    <a:pt x="6975" y="35121"/>
                  </a:cubicBezTo>
                  <a:cubicBezTo>
                    <a:pt x="7685" y="35800"/>
                    <a:pt x="8611" y="36139"/>
                    <a:pt x="9598" y="36139"/>
                  </a:cubicBezTo>
                  <a:lnTo>
                    <a:pt x="10092" y="36139"/>
                  </a:lnTo>
                  <a:cubicBezTo>
                    <a:pt x="10154" y="36109"/>
                    <a:pt x="10185" y="36109"/>
                    <a:pt x="10246" y="36109"/>
                  </a:cubicBezTo>
                  <a:cubicBezTo>
                    <a:pt x="10987" y="36572"/>
                    <a:pt x="11697" y="36973"/>
                    <a:pt x="12252" y="37312"/>
                  </a:cubicBezTo>
                  <a:cubicBezTo>
                    <a:pt x="15949" y="39376"/>
                    <a:pt x="19215" y="40425"/>
                    <a:pt x="21989" y="40429"/>
                  </a:cubicBezTo>
                  <a:lnTo>
                    <a:pt x="21989" y="40429"/>
                  </a:lnTo>
                  <a:cubicBezTo>
                    <a:pt x="25128" y="40425"/>
                    <a:pt x="27099" y="39100"/>
                    <a:pt x="28177" y="37991"/>
                  </a:cubicBezTo>
                  <a:cubicBezTo>
                    <a:pt x="32189" y="33887"/>
                    <a:pt x="30677" y="27344"/>
                    <a:pt x="29658" y="23023"/>
                  </a:cubicBezTo>
                  <a:cubicBezTo>
                    <a:pt x="29566" y="22560"/>
                    <a:pt x="29473" y="22128"/>
                    <a:pt x="29381" y="21727"/>
                  </a:cubicBezTo>
                  <a:cubicBezTo>
                    <a:pt x="29226" y="21048"/>
                    <a:pt x="29072" y="20400"/>
                    <a:pt x="28887" y="19783"/>
                  </a:cubicBezTo>
                  <a:cubicBezTo>
                    <a:pt x="29134" y="19382"/>
                    <a:pt x="29350" y="18949"/>
                    <a:pt x="29442" y="18517"/>
                  </a:cubicBezTo>
                  <a:cubicBezTo>
                    <a:pt x="29751" y="17314"/>
                    <a:pt x="29473" y="16079"/>
                    <a:pt x="28702" y="15153"/>
                  </a:cubicBezTo>
                  <a:cubicBezTo>
                    <a:pt x="28270" y="14629"/>
                    <a:pt x="24535" y="10246"/>
                    <a:pt x="19042" y="9753"/>
                  </a:cubicBezTo>
                  <a:cubicBezTo>
                    <a:pt x="19937" y="5432"/>
                    <a:pt x="17746" y="2068"/>
                    <a:pt x="17468" y="1698"/>
                  </a:cubicBezTo>
                  <a:cubicBezTo>
                    <a:pt x="16758" y="618"/>
                    <a:pt x="15555" y="0"/>
                    <a:pt x="14289" y="0"/>
                  </a:cubicBezTo>
                  <a:close/>
                  <a:moveTo>
                    <a:pt x="21989" y="40429"/>
                  </a:moveTo>
                  <a:cubicBezTo>
                    <a:pt x="21984" y="40429"/>
                    <a:pt x="21979" y="40429"/>
                    <a:pt x="21974" y="40429"/>
                  </a:cubicBezTo>
                  <a:lnTo>
                    <a:pt x="22005" y="40429"/>
                  </a:lnTo>
                  <a:cubicBezTo>
                    <a:pt x="22000" y="40429"/>
                    <a:pt x="21994" y="40429"/>
                    <a:pt x="21989" y="404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69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745" name="Google Shape;745;p23"/>
            <p:cNvGrpSpPr/>
            <p:nvPr/>
          </p:nvGrpSpPr>
          <p:grpSpPr>
            <a:xfrm>
              <a:off x="3033425" y="4329575"/>
              <a:ext cx="625750" cy="817075"/>
              <a:chOff x="3033425" y="4329575"/>
              <a:chExt cx="625750" cy="817075"/>
            </a:xfrm>
          </p:grpSpPr>
          <p:sp>
            <p:nvSpPr>
              <p:cNvPr id="746" name="Google Shape;746;p23"/>
              <p:cNvSpPr/>
              <p:nvPr/>
            </p:nvSpPr>
            <p:spPr>
              <a:xfrm>
                <a:off x="3095925" y="4598050"/>
                <a:ext cx="563250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1944" extrusionOk="0">
                    <a:moveTo>
                      <a:pt x="12273" y="1"/>
                    </a:moveTo>
                    <a:cubicBezTo>
                      <a:pt x="9838" y="1"/>
                      <a:pt x="7367" y="1300"/>
                      <a:pt x="5401" y="2995"/>
                    </a:cubicBezTo>
                    <a:cubicBezTo>
                      <a:pt x="3488" y="4631"/>
                      <a:pt x="1698" y="6791"/>
                      <a:pt x="1111" y="9291"/>
                    </a:cubicBezTo>
                    <a:cubicBezTo>
                      <a:pt x="0" y="14075"/>
                      <a:pt x="4815" y="17284"/>
                      <a:pt x="8395" y="19321"/>
                    </a:cubicBezTo>
                    <a:cubicBezTo>
                      <a:pt x="10348" y="20423"/>
                      <a:pt x="13505" y="21944"/>
                      <a:pt x="16216" y="21944"/>
                    </a:cubicBezTo>
                    <a:cubicBezTo>
                      <a:pt x="17532" y="21944"/>
                      <a:pt x="18742" y="21586"/>
                      <a:pt x="19659" y="20648"/>
                    </a:cubicBezTo>
                    <a:cubicBezTo>
                      <a:pt x="22530" y="17716"/>
                      <a:pt x="20585" y="11359"/>
                      <a:pt x="19845" y="7902"/>
                    </a:cubicBezTo>
                    <a:cubicBezTo>
                      <a:pt x="19320" y="5495"/>
                      <a:pt x="18456" y="3273"/>
                      <a:pt x="16511" y="1607"/>
                    </a:cubicBezTo>
                    <a:cubicBezTo>
                      <a:pt x="15190" y="471"/>
                      <a:pt x="13738" y="1"/>
                      <a:pt x="1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7" name="Google Shape;747;p23"/>
              <p:cNvSpPr/>
              <p:nvPr/>
            </p:nvSpPr>
            <p:spPr>
              <a:xfrm>
                <a:off x="3033425" y="4571900"/>
                <a:ext cx="560950" cy="46752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8701" extrusionOk="0">
                    <a:moveTo>
                      <a:pt x="14786" y="0"/>
                    </a:moveTo>
                    <a:cubicBezTo>
                      <a:pt x="13300" y="0"/>
                      <a:pt x="11687" y="461"/>
                      <a:pt x="10031" y="1696"/>
                    </a:cubicBezTo>
                    <a:cubicBezTo>
                      <a:pt x="10031" y="1696"/>
                      <a:pt x="6358" y="4288"/>
                      <a:pt x="4105" y="7529"/>
                    </a:cubicBezTo>
                    <a:cubicBezTo>
                      <a:pt x="4105" y="7529"/>
                      <a:pt x="1" y="12868"/>
                      <a:pt x="6327" y="18701"/>
                    </a:cubicBezTo>
                    <a:cubicBezTo>
                      <a:pt x="6327" y="18701"/>
                      <a:pt x="7809" y="16417"/>
                      <a:pt x="6975" y="12806"/>
                    </a:cubicBezTo>
                    <a:lnTo>
                      <a:pt x="6975" y="12806"/>
                    </a:lnTo>
                    <a:cubicBezTo>
                      <a:pt x="6975" y="12806"/>
                      <a:pt x="8025" y="14442"/>
                      <a:pt x="12160" y="14720"/>
                    </a:cubicBezTo>
                    <a:cubicBezTo>
                      <a:pt x="12160" y="14720"/>
                      <a:pt x="12592" y="12467"/>
                      <a:pt x="10771" y="10337"/>
                    </a:cubicBezTo>
                    <a:lnTo>
                      <a:pt x="10771" y="10337"/>
                    </a:lnTo>
                    <a:cubicBezTo>
                      <a:pt x="10772" y="10337"/>
                      <a:pt x="12195" y="11216"/>
                      <a:pt x="14386" y="11216"/>
                    </a:cubicBezTo>
                    <a:cubicBezTo>
                      <a:pt x="14856" y="11216"/>
                      <a:pt x="15361" y="11176"/>
                      <a:pt x="15894" y="11078"/>
                    </a:cubicBezTo>
                    <a:cubicBezTo>
                      <a:pt x="15894" y="11078"/>
                      <a:pt x="15802" y="9195"/>
                      <a:pt x="13641" y="7035"/>
                    </a:cubicBezTo>
                    <a:lnTo>
                      <a:pt x="13641" y="7035"/>
                    </a:lnTo>
                    <a:cubicBezTo>
                      <a:pt x="13642" y="7035"/>
                      <a:pt x="15563" y="7965"/>
                      <a:pt x="17732" y="7965"/>
                    </a:cubicBezTo>
                    <a:cubicBezTo>
                      <a:pt x="18214" y="7965"/>
                      <a:pt x="18708" y="7919"/>
                      <a:pt x="19197" y="7807"/>
                    </a:cubicBezTo>
                    <a:cubicBezTo>
                      <a:pt x="19197" y="7807"/>
                      <a:pt x="19073" y="6078"/>
                      <a:pt x="16604" y="4041"/>
                    </a:cubicBezTo>
                    <a:lnTo>
                      <a:pt x="16604" y="4041"/>
                    </a:lnTo>
                    <a:cubicBezTo>
                      <a:pt x="16605" y="4042"/>
                      <a:pt x="17485" y="4746"/>
                      <a:pt x="19191" y="4746"/>
                    </a:cubicBezTo>
                    <a:cubicBezTo>
                      <a:pt x="20061" y="4746"/>
                      <a:pt x="21145" y="4563"/>
                      <a:pt x="22437" y="4011"/>
                    </a:cubicBezTo>
                    <a:cubicBezTo>
                      <a:pt x="22437" y="4011"/>
                      <a:pt x="19167" y="0"/>
                      <a:pt x="14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8" name="Google Shape;748;p23"/>
              <p:cNvSpPr/>
              <p:nvPr/>
            </p:nvSpPr>
            <p:spPr>
              <a:xfrm>
                <a:off x="3078950" y="4345775"/>
                <a:ext cx="185200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4383" extrusionOk="0">
                    <a:moveTo>
                      <a:pt x="2901" y="1"/>
                    </a:moveTo>
                    <a:lnTo>
                      <a:pt x="834" y="649"/>
                    </a:lnTo>
                    <a:cubicBezTo>
                      <a:pt x="0" y="7470"/>
                      <a:pt x="6451" y="14383"/>
                      <a:pt x="6451" y="14383"/>
                    </a:cubicBezTo>
                    <a:lnTo>
                      <a:pt x="7407" y="14105"/>
                    </a:lnTo>
                    <a:cubicBezTo>
                      <a:pt x="1112" y="6883"/>
                      <a:pt x="2901" y="1"/>
                      <a:pt x="2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49" name="Google Shape;749;p23"/>
              <p:cNvSpPr/>
              <p:nvPr/>
            </p:nvSpPr>
            <p:spPr>
              <a:xfrm>
                <a:off x="3121375" y="4329575"/>
                <a:ext cx="2978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1173" extrusionOk="0">
                    <a:moveTo>
                      <a:pt x="7500" y="1"/>
                    </a:moveTo>
                    <a:lnTo>
                      <a:pt x="7500" y="1"/>
                    </a:lnTo>
                    <a:cubicBezTo>
                      <a:pt x="1" y="2532"/>
                      <a:pt x="3180" y="11173"/>
                      <a:pt x="3180" y="11173"/>
                    </a:cubicBezTo>
                    <a:cubicBezTo>
                      <a:pt x="11913" y="6389"/>
                      <a:pt x="7500" y="1"/>
                      <a:pt x="7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0" name="Google Shape;750;p23"/>
              <p:cNvSpPr/>
              <p:nvPr/>
            </p:nvSpPr>
            <p:spPr>
              <a:xfrm>
                <a:off x="3200850" y="4379725"/>
                <a:ext cx="8490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0278" extrusionOk="0">
                    <a:moveTo>
                      <a:pt x="3395" y="1"/>
                    </a:moveTo>
                    <a:cubicBezTo>
                      <a:pt x="1729" y="1760"/>
                      <a:pt x="649" y="4414"/>
                      <a:pt x="278" y="6544"/>
                    </a:cubicBezTo>
                    <a:cubicBezTo>
                      <a:pt x="155" y="7099"/>
                      <a:pt x="124" y="7593"/>
                      <a:pt x="62" y="8056"/>
                    </a:cubicBezTo>
                    <a:cubicBezTo>
                      <a:pt x="31" y="8488"/>
                      <a:pt x="1" y="8889"/>
                      <a:pt x="1" y="9229"/>
                    </a:cubicBezTo>
                    <a:cubicBezTo>
                      <a:pt x="31" y="9877"/>
                      <a:pt x="31" y="10278"/>
                      <a:pt x="31" y="10278"/>
                    </a:cubicBezTo>
                    <a:cubicBezTo>
                      <a:pt x="402" y="7192"/>
                      <a:pt x="1235" y="4630"/>
                      <a:pt x="2007" y="2840"/>
                    </a:cubicBezTo>
                    <a:cubicBezTo>
                      <a:pt x="2747" y="1020"/>
                      <a:pt x="3395" y="1"/>
                      <a:pt x="3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1" name="Google Shape;751;p23"/>
              <p:cNvSpPr/>
              <p:nvPr/>
            </p:nvSpPr>
            <p:spPr>
              <a:xfrm>
                <a:off x="3274925" y="4979850"/>
                <a:ext cx="534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45" extrusionOk="0">
                    <a:moveTo>
                      <a:pt x="1092" y="0"/>
                    </a:moveTo>
                    <a:cubicBezTo>
                      <a:pt x="1058" y="0"/>
                      <a:pt x="1024" y="2"/>
                      <a:pt x="988" y="6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2" y="1444"/>
                      <a:pt x="1287" y="1444"/>
                    </a:cubicBezTo>
                    <a:cubicBezTo>
                      <a:pt x="2139" y="1444"/>
                      <a:pt x="1989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2" name="Google Shape;752;p23"/>
              <p:cNvSpPr/>
              <p:nvPr/>
            </p:nvSpPr>
            <p:spPr>
              <a:xfrm>
                <a:off x="3361325" y="5014550"/>
                <a:ext cx="53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446" extrusionOk="0">
                    <a:moveTo>
                      <a:pt x="1095" y="1"/>
                    </a:moveTo>
                    <a:cubicBezTo>
                      <a:pt x="1061" y="1"/>
                      <a:pt x="1025" y="3"/>
                      <a:pt x="988" y="7"/>
                    </a:cubicBezTo>
                    <a:cubicBezTo>
                      <a:pt x="1" y="131"/>
                      <a:pt x="309" y="1242"/>
                      <a:pt x="1112" y="1427"/>
                    </a:cubicBezTo>
                    <a:cubicBezTo>
                      <a:pt x="1174" y="1439"/>
                      <a:pt x="1233" y="1445"/>
                      <a:pt x="1288" y="1445"/>
                    </a:cubicBezTo>
                    <a:cubicBezTo>
                      <a:pt x="2143" y="1445"/>
                      <a:pt x="2017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3" name="Google Shape;753;p23"/>
              <p:cNvSpPr/>
              <p:nvPr/>
            </p:nvSpPr>
            <p:spPr>
              <a:xfrm>
                <a:off x="3377525" y="4916500"/>
                <a:ext cx="532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422" extrusionOk="0">
                    <a:moveTo>
                      <a:pt x="1114" y="0"/>
                    </a:moveTo>
                    <a:cubicBezTo>
                      <a:pt x="1074" y="0"/>
                      <a:pt x="1032" y="3"/>
                      <a:pt x="989" y="10"/>
                    </a:cubicBezTo>
                    <a:cubicBezTo>
                      <a:pt x="1" y="133"/>
                      <a:pt x="310" y="1244"/>
                      <a:pt x="1112" y="1399"/>
                    </a:cubicBezTo>
                    <a:cubicBezTo>
                      <a:pt x="1182" y="1414"/>
                      <a:pt x="1247" y="1422"/>
                      <a:pt x="1306" y="1422"/>
                    </a:cubicBezTo>
                    <a:cubicBezTo>
                      <a:pt x="2130" y="1422"/>
                      <a:pt x="1985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4" name="Google Shape;754;p23"/>
              <p:cNvSpPr/>
              <p:nvPr/>
            </p:nvSpPr>
            <p:spPr>
              <a:xfrm>
                <a:off x="3487100" y="4934325"/>
                <a:ext cx="535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3" y="1445"/>
                      <a:pt x="1287" y="1445"/>
                    </a:cubicBezTo>
                    <a:cubicBezTo>
                      <a:pt x="2142" y="1445"/>
                      <a:pt x="2016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5" name="Google Shape;755;p23"/>
              <p:cNvSpPr/>
              <p:nvPr/>
            </p:nvSpPr>
            <p:spPr>
              <a:xfrm>
                <a:off x="3438500" y="4861800"/>
                <a:ext cx="528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45" extrusionOk="0">
                    <a:moveTo>
                      <a:pt x="1091" y="0"/>
                    </a:moveTo>
                    <a:cubicBezTo>
                      <a:pt x="1058" y="0"/>
                      <a:pt x="1023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2" y="1439"/>
                      <a:pt x="1229" y="1445"/>
                      <a:pt x="1282" y="1445"/>
                    </a:cubicBezTo>
                    <a:cubicBezTo>
                      <a:pt x="2112" y="1445"/>
                      <a:pt x="1987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6" name="Google Shape;756;p23"/>
              <p:cNvSpPr/>
              <p:nvPr/>
            </p:nvSpPr>
            <p:spPr>
              <a:xfrm>
                <a:off x="3485550" y="4813200"/>
                <a:ext cx="536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6"/>
                    </a:cubicBezTo>
                    <a:cubicBezTo>
                      <a:pt x="1" y="130"/>
                      <a:pt x="340" y="1272"/>
                      <a:pt x="1142" y="1426"/>
                    </a:cubicBezTo>
                    <a:cubicBezTo>
                      <a:pt x="1203" y="1438"/>
                      <a:pt x="1260" y="1444"/>
                      <a:pt x="1313" y="1444"/>
                    </a:cubicBezTo>
                    <a:cubicBezTo>
                      <a:pt x="2143" y="1444"/>
                      <a:pt x="2017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7" name="Google Shape;757;p23"/>
              <p:cNvSpPr/>
              <p:nvPr/>
            </p:nvSpPr>
            <p:spPr>
              <a:xfrm>
                <a:off x="3521050" y="4759225"/>
                <a:ext cx="384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67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0" y="5"/>
                    </a:cubicBezTo>
                    <a:cubicBezTo>
                      <a:pt x="0" y="98"/>
                      <a:pt x="216" y="931"/>
                      <a:pt x="803" y="1054"/>
                    </a:cubicBezTo>
                    <a:cubicBezTo>
                      <a:pt x="846" y="1063"/>
                      <a:pt x="887" y="1067"/>
                      <a:pt x="925" y="1067"/>
                    </a:cubicBezTo>
                    <a:cubicBezTo>
                      <a:pt x="1538" y="1067"/>
                      <a:pt x="144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8" name="Google Shape;758;p23"/>
              <p:cNvSpPr/>
              <p:nvPr/>
            </p:nvSpPr>
            <p:spPr>
              <a:xfrm>
                <a:off x="3551900" y="4898875"/>
                <a:ext cx="384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7"/>
                      <a:pt x="217" y="900"/>
                      <a:pt x="803" y="1023"/>
                    </a:cubicBezTo>
                    <a:cubicBezTo>
                      <a:pt x="848" y="1032"/>
                      <a:pt x="889" y="1036"/>
                      <a:pt x="928" y="1036"/>
                    </a:cubicBezTo>
                    <a:cubicBezTo>
                      <a:pt x="1538" y="1036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59" name="Google Shape;759;p23"/>
              <p:cNvSpPr/>
              <p:nvPr/>
            </p:nvSpPr>
            <p:spPr>
              <a:xfrm>
                <a:off x="3453925" y="4992900"/>
                <a:ext cx="389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041" extrusionOk="0">
                    <a:moveTo>
                      <a:pt x="812" y="1"/>
                    </a:moveTo>
                    <a:cubicBezTo>
                      <a:pt x="779" y="1"/>
                      <a:pt x="745" y="3"/>
                      <a:pt x="710" y="9"/>
                    </a:cubicBezTo>
                    <a:cubicBezTo>
                      <a:pt x="0" y="102"/>
                      <a:pt x="247" y="904"/>
                      <a:pt x="803" y="1027"/>
                    </a:cubicBezTo>
                    <a:cubicBezTo>
                      <a:pt x="848" y="1036"/>
                      <a:pt x="890" y="1040"/>
                      <a:pt x="930" y="1040"/>
                    </a:cubicBezTo>
                    <a:cubicBezTo>
                      <a:pt x="1557" y="1040"/>
                      <a:pt x="1451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0" name="Google Shape;760;p23"/>
              <p:cNvSpPr/>
              <p:nvPr/>
            </p:nvSpPr>
            <p:spPr>
              <a:xfrm>
                <a:off x="3433075" y="5070925"/>
                <a:ext cx="384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2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55" y="1036"/>
                      <a:pt x="903" y="1042"/>
                      <a:pt x="947" y="1042"/>
                    </a:cubicBezTo>
                    <a:cubicBezTo>
                      <a:pt x="1537" y="1042"/>
                      <a:pt x="143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3529525" y="5068600"/>
                <a:ext cx="384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3" extrusionOk="0">
                    <a:moveTo>
                      <a:pt x="788" y="1"/>
                    </a:moveTo>
                    <a:cubicBezTo>
                      <a:pt x="763" y="1"/>
                      <a:pt x="737" y="2"/>
                      <a:pt x="711" y="6"/>
                    </a:cubicBezTo>
                    <a:cubicBezTo>
                      <a:pt x="1" y="98"/>
                      <a:pt x="217" y="931"/>
                      <a:pt x="803" y="1024"/>
                    </a:cubicBezTo>
                    <a:cubicBezTo>
                      <a:pt x="855" y="1036"/>
                      <a:pt x="902" y="1042"/>
                      <a:pt x="946" y="1042"/>
                    </a:cubicBezTo>
                    <a:cubicBezTo>
                      <a:pt x="1537" y="1042"/>
                      <a:pt x="1439" y="1"/>
                      <a:pt x="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3562700" y="4992225"/>
                <a:ext cx="384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48" y="1033"/>
                      <a:pt x="889" y="1037"/>
                      <a:pt x="928" y="1037"/>
                    </a:cubicBezTo>
                    <a:cubicBezTo>
                      <a:pt x="1538" y="1037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763" name="Google Shape;763;p23"/>
          <p:cNvGrpSpPr/>
          <p:nvPr/>
        </p:nvGrpSpPr>
        <p:grpSpPr>
          <a:xfrm rot="920400" flipH="1">
            <a:off x="306343" y="5541698"/>
            <a:ext cx="1131936" cy="1205943"/>
            <a:chOff x="4231650" y="3949200"/>
            <a:chExt cx="779275" cy="830225"/>
          </a:xfrm>
        </p:grpSpPr>
        <p:sp>
          <p:nvSpPr>
            <p:cNvPr id="764" name="Google Shape;764;p23"/>
            <p:cNvSpPr/>
            <p:nvPr/>
          </p:nvSpPr>
          <p:spPr>
            <a:xfrm>
              <a:off x="4231650" y="3949200"/>
              <a:ext cx="779275" cy="830225"/>
            </a:xfrm>
            <a:custGeom>
              <a:avLst/>
              <a:gdLst/>
              <a:ahLst/>
              <a:cxnLst/>
              <a:rect l="l" t="t" r="r" b="b"/>
              <a:pathLst>
                <a:path w="31171" h="33209" extrusionOk="0">
                  <a:moveTo>
                    <a:pt x="21264" y="1"/>
                  </a:moveTo>
                  <a:cubicBezTo>
                    <a:pt x="20153" y="1"/>
                    <a:pt x="19104" y="464"/>
                    <a:pt x="18332" y="1328"/>
                  </a:cubicBezTo>
                  <a:cubicBezTo>
                    <a:pt x="17684" y="2069"/>
                    <a:pt x="17128" y="2840"/>
                    <a:pt x="16665" y="3643"/>
                  </a:cubicBezTo>
                  <a:cubicBezTo>
                    <a:pt x="15554" y="3056"/>
                    <a:pt x="14227" y="2563"/>
                    <a:pt x="12653" y="2316"/>
                  </a:cubicBezTo>
                  <a:cubicBezTo>
                    <a:pt x="12437" y="2285"/>
                    <a:pt x="12221" y="2254"/>
                    <a:pt x="12005" y="2254"/>
                  </a:cubicBezTo>
                  <a:cubicBezTo>
                    <a:pt x="10709" y="2254"/>
                    <a:pt x="9444" y="2933"/>
                    <a:pt x="8734" y="4075"/>
                  </a:cubicBezTo>
                  <a:cubicBezTo>
                    <a:pt x="8086" y="5124"/>
                    <a:pt x="7993" y="6359"/>
                    <a:pt x="8394" y="7470"/>
                  </a:cubicBezTo>
                  <a:cubicBezTo>
                    <a:pt x="5864" y="8457"/>
                    <a:pt x="4043" y="10031"/>
                    <a:pt x="2500" y="12469"/>
                  </a:cubicBezTo>
                  <a:cubicBezTo>
                    <a:pt x="525" y="15648"/>
                    <a:pt x="0" y="19753"/>
                    <a:pt x="1049" y="23456"/>
                  </a:cubicBezTo>
                  <a:cubicBezTo>
                    <a:pt x="2037" y="26820"/>
                    <a:pt x="4197" y="29474"/>
                    <a:pt x="7191" y="30925"/>
                  </a:cubicBezTo>
                  <a:cubicBezTo>
                    <a:pt x="10184" y="32375"/>
                    <a:pt x="13795" y="33208"/>
                    <a:pt x="17097" y="33208"/>
                  </a:cubicBezTo>
                  <a:lnTo>
                    <a:pt x="17128" y="33208"/>
                  </a:lnTo>
                  <a:cubicBezTo>
                    <a:pt x="21511" y="33208"/>
                    <a:pt x="25091" y="31758"/>
                    <a:pt x="27498" y="29042"/>
                  </a:cubicBezTo>
                  <a:cubicBezTo>
                    <a:pt x="29905" y="26326"/>
                    <a:pt x="31170" y="22407"/>
                    <a:pt x="30831" y="18796"/>
                  </a:cubicBezTo>
                  <a:cubicBezTo>
                    <a:pt x="30708" y="17469"/>
                    <a:pt x="30337" y="16234"/>
                    <a:pt x="29813" y="15062"/>
                  </a:cubicBezTo>
                  <a:cubicBezTo>
                    <a:pt x="30924" y="13796"/>
                    <a:pt x="31078" y="11975"/>
                    <a:pt x="30214" y="10525"/>
                  </a:cubicBezTo>
                  <a:cubicBezTo>
                    <a:pt x="30029" y="10216"/>
                    <a:pt x="28948" y="8519"/>
                    <a:pt x="26788" y="7315"/>
                  </a:cubicBezTo>
                  <a:cubicBezTo>
                    <a:pt x="27560" y="6482"/>
                    <a:pt x="27930" y="5340"/>
                    <a:pt x="27776" y="4198"/>
                  </a:cubicBezTo>
                  <a:cubicBezTo>
                    <a:pt x="27560" y="2717"/>
                    <a:pt x="26541" y="1513"/>
                    <a:pt x="25122" y="1050"/>
                  </a:cubicBezTo>
                  <a:lnTo>
                    <a:pt x="22437" y="186"/>
                  </a:lnTo>
                  <a:cubicBezTo>
                    <a:pt x="22035" y="63"/>
                    <a:pt x="21665" y="1"/>
                    <a:pt x="2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765" name="Google Shape;765;p23"/>
            <p:cNvGrpSpPr/>
            <p:nvPr/>
          </p:nvGrpSpPr>
          <p:grpSpPr>
            <a:xfrm>
              <a:off x="4312650" y="4045650"/>
              <a:ext cx="624200" cy="637225"/>
              <a:chOff x="4312650" y="4045650"/>
              <a:chExt cx="624200" cy="637225"/>
            </a:xfrm>
          </p:grpSpPr>
          <p:sp>
            <p:nvSpPr>
              <p:cNvPr id="766" name="Google Shape;766;p23"/>
              <p:cNvSpPr/>
              <p:nvPr/>
            </p:nvSpPr>
            <p:spPr>
              <a:xfrm>
                <a:off x="4312650" y="4207825"/>
                <a:ext cx="624200" cy="475050"/>
              </a:xfrm>
              <a:custGeom>
                <a:avLst/>
                <a:gdLst/>
                <a:ahLst/>
                <a:cxnLst/>
                <a:rect l="l" t="t" r="r" b="b"/>
                <a:pathLst>
                  <a:path w="24968" h="19002" extrusionOk="0">
                    <a:moveTo>
                      <a:pt x="10230" y="1"/>
                    </a:moveTo>
                    <a:cubicBezTo>
                      <a:pt x="9656" y="1"/>
                      <a:pt x="9075" y="57"/>
                      <a:pt x="8488" y="180"/>
                    </a:cubicBezTo>
                    <a:cubicBezTo>
                      <a:pt x="5710" y="766"/>
                      <a:pt x="4043" y="1785"/>
                      <a:pt x="2531" y="4161"/>
                    </a:cubicBezTo>
                    <a:cubicBezTo>
                      <a:pt x="1" y="8266"/>
                      <a:pt x="865" y="14778"/>
                      <a:pt x="5617" y="17092"/>
                    </a:cubicBezTo>
                    <a:cubicBezTo>
                      <a:pt x="7887" y="18196"/>
                      <a:pt x="10931" y="19002"/>
                      <a:pt x="13863" y="19002"/>
                    </a:cubicBezTo>
                    <a:cubicBezTo>
                      <a:pt x="16753" y="19002"/>
                      <a:pt x="19534" y="18219"/>
                      <a:pt x="21357" y="16166"/>
                    </a:cubicBezTo>
                    <a:cubicBezTo>
                      <a:pt x="24227" y="12864"/>
                      <a:pt x="24968" y="6908"/>
                      <a:pt x="21110" y="3914"/>
                    </a:cubicBezTo>
                    <a:cubicBezTo>
                      <a:pt x="19752" y="2865"/>
                      <a:pt x="17592" y="2464"/>
                      <a:pt x="16018" y="1661"/>
                    </a:cubicBezTo>
                    <a:cubicBezTo>
                      <a:pt x="14191" y="700"/>
                      <a:pt x="12252" y="1"/>
                      <a:pt x="1023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4780975" y="4398525"/>
                <a:ext cx="818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4525" extrusionOk="0">
                    <a:moveTo>
                      <a:pt x="1629" y="1"/>
                    </a:moveTo>
                    <a:cubicBezTo>
                      <a:pt x="1293" y="1"/>
                      <a:pt x="961" y="171"/>
                      <a:pt x="710" y="576"/>
                    </a:cubicBezTo>
                    <a:cubicBezTo>
                      <a:pt x="248" y="1317"/>
                      <a:pt x="1" y="2705"/>
                      <a:pt x="340" y="3570"/>
                    </a:cubicBezTo>
                    <a:cubicBezTo>
                      <a:pt x="562" y="4086"/>
                      <a:pt x="1195" y="4525"/>
                      <a:pt x="1787" y="4525"/>
                    </a:cubicBezTo>
                    <a:cubicBezTo>
                      <a:pt x="1937" y="4525"/>
                      <a:pt x="2085" y="4496"/>
                      <a:pt x="2223" y="4434"/>
                    </a:cubicBezTo>
                    <a:cubicBezTo>
                      <a:pt x="3272" y="4002"/>
                      <a:pt x="3272" y="1965"/>
                      <a:pt x="2933" y="1039"/>
                    </a:cubicBezTo>
                    <a:cubicBezTo>
                      <a:pt x="2705" y="432"/>
                      <a:pt x="2163" y="1"/>
                      <a:pt x="162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4751675" y="4541575"/>
                <a:ext cx="71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069" extrusionOk="0">
                    <a:moveTo>
                      <a:pt x="1451" y="1"/>
                    </a:moveTo>
                    <a:cubicBezTo>
                      <a:pt x="736" y="1"/>
                      <a:pt x="0" y="653"/>
                      <a:pt x="370" y="1458"/>
                    </a:cubicBezTo>
                    <a:cubicBezTo>
                      <a:pt x="556" y="1895"/>
                      <a:pt x="879" y="2069"/>
                      <a:pt x="1216" y="2069"/>
                    </a:cubicBezTo>
                    <a:cubicBezTo>
                      <a:pt x="1999" y="2069"/>
                      <a:pt x="2857" y="1133"/>
                      <a:pt x="2253" y="378"/>
                    </a:cubicBezTo>
                    <a:cubicBezTo>
                      <a:pt x="2044" y="115"/>
                      <a:pt x="1749" y="1"/>
                      <a:pt x="14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4483150" y="4101975"/>
                <a:ext cx="421300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3796" extrusionOk="0">
                    <a:moveTo>
                      <a:pt x="1945" y="1"/>
                    </a:moveTo>
                    <a:cubicBezTo>
                      <a:pt x="1945" y="1"/>
                      <a:pt x="3735" y="2377"/>
                      <a:pt x="4970" y="6050"/>
                    </a:cubicBezTo>
                    <a:cubicBezTo>
                      <a:pt x="4970" y="6050"/>
                      <a:pt x="1359" y="7531"/>
                      <a:pt x="1" y="9753"/>
                    </a:cubicBezTo>
                    <a:cubicBezTo>
                      <a:pt x="1" y="9753"/>
                      <a:pt x="3220" y="8192"/>
                      <a:pt x="6449" y="8192"/>
                    </a:cubicBezTo>
                    <a:cubicBezTo>
                      <a:pt x="6853" y="8192"/>
                      <a:pt x="7257" y="8217"/>
                      <a:pt x="7655" y="8272"/>
                    </a:cubicBezTo>
                    <a:cubicBezTo>
                      <a:pt x="7655" y="8272"/>
                      <a:pt x="10216" y="11234"/>
                      <a:pt x="10617" y="13796"/>
                    </a:cubicBezTo>
                    <a:cubicBezTo>
                      <a:pt x="10617" y="13796"/>
                      <a:pt x="11914" y="10617"/>
                      <a:pt x="10278" y="7346"/>
                    </a:cubicBezTo>
                    <a:cubicBezTo>
                      <a:pt x="10278" y="7346"/>
                      <a:pt x="12121" y="5860"/>
                      <a:pt x="14499" y="5860"/>
                    </a:cubicBezTo>
                    <a:cubicBezTo>
                      <a:pt x="15244" y="5860"/>
                      <a:pt x="16042" y="6006"/>
                      <a:pt x="16852" y="6389"/>
                    </a:cubicBezTo>
                    <a:cubicBezTo>
                      <a:pt x="16852" y="6389"/>
                      <a:pt x="15306" y="3849"/>
                      <a:pt x="11946" y="3849"/>
                    </a:cubicBezTo>
                    <a:cubicBezTo>
                      <a:pt x="10877" y="3849"/>
                      <a:pt x="9625" y="4106"/>
                      <a:pt x="8179" y="4784"/>
                    </a:cubicBezTo>
                    <a:cubicBezTo>
                      <a:pt x="8179" y="4784"/>
                      <a:pt x="7192" y="896"/>
                      <a:pt x="194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4668325" y="4045650"/>
                <a:ext cx="161275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137" extrusionOk="0">
                    <a:moveTo>
                      <a:pt x="3797" y="1"/>
                    </a:moveTo>
                    <a:cubicBezTo>
                      <a:pt x="556" y="3704"/>
                      <a:pt x="1" y="8765"/>
                      <a:pt x="1" y="8765"/>
                    </a:cubicBezTo>
                    <a:cubicBezTo>
                      <a:pt x="162" y="9059"/>
                      <a:pt x="373" y="9136"/>
                      <a:pt x="549" y="9136"/>
                    </a:cubicBezTo>
                    <a:cubicBezTo>
                      <a:pt x="743" y="9136"/>
                      <a:pt x="896" y="9043"/>
                      <a:pt x="896" y="9043"/>
                    </a:cubicBezTo>
                    <a:cubicBezTo>
                      <a:pt x="2038" y="3735"/>
                      <a:pt x="6451" y="865"/>
                      <a:pt x="6451" y="865"/>
                    </a:cubicBezTo>
                    <a:lnTo>
                      <a:pt x="3797" y="1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sp>
        <p:nvSpPr>
          <p:cNvPr id="771" name="Google Shape;771;p23"/>
          <p:cNvSpPr txBox="1">
            <a:spLocks noGrp="1"/>
          </p:cNvSpPr>
          <p:nvPr>
            <p:ph type="subTitle" idx="1"/>
          </p:nvPr>
        </p:nvSpPr>
        <p:spPr>
          <a:xfrm>
            <a:off x="1687400" y="2125535"/>
            <a:ext cx="8817200" cy="1652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2" name="Google Shape;772;p23"/>
          <p:cNvSpPr txBox="1">
            <a:spLocks noGrp="1"/>
          </p:cNvSpPr>
          <p:nvPr>
            <p:ph type="subTitle" idx="2"/>
          </p:nvPr>
        </p:nvSpPr>
        <p:spPr>
          <a:xfrm>
            <a:off x="1687400" y="4135135"/>
            <a:ext cx="8817200" cy="16520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3"/>
          <p:cNvSpPr txBox="1">
            <a:spLocks noGrp="1"/>
          </p:cNvSpPr>
          <p:nvPr>
            <p:ph type="title"/>
          </p:nvPr>
        </p:nvSpPr>
        <p:spPr>
          <a:xfrm>
            <a:off x="960000" y="470243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6244577"/>
      </p:ext>
    </p:extLst>
  </p:cSld>
  <p:clrMapOvr>
    <a:masterClrMapping/>
  </p:clrMapOvr>
  <p:transition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p25"/>
          <p:cNvSpPr/>
          <p:nvPr/>
        </p:nvSpPr>
        <p:spPr>
          <a:xfrm rot="1835896">
            <a:off x="-1536746" y="5365430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811" name="Google Shape;811;p25"/>
          <p:cNvSpPr/>
          <p:nvPr/>
        </p:nvSpPr>
        <p:spPr>
          <a:xfrm rot="-3229762">
            <a:off x="10488999" y="-1615679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812" name="Google Shape;812;p25"/>
          <p:cNvGrpSpPr/>
          <p:nvPr/>
        </p:nvGrpSpPr>
        <p:grpSpPr>
          <a:xfrm>
            <a:off x="11176290" y="1238504"/>
            <a:ext cx="1083595" cy="1179157"/>
            <a:chOff x="4383775" y="1492350"/>
            <a:chExt cx="411325" cy="447600"/>
          </a:xfrm>
        </p:grpSpPr>
        <p:sp>
          <p:nvSpPr>
            <p:cNvPr id="813" name="Google Shape;813;p25"/>
            <p:cNvSpPr/>
            <p:nvPr/>
          </p:nvSpPr>
          <p:spPr>
            <a:xfrm>
              <a:off x="4383775" y="1492350"/>
              <a:ext cx="411325" cy="447600"/>
            </a:xfrm>
            <a:custGeom>
              <a:avLst/>
              <a:gdLst/>
              <a:ahLst/>
              <a:cxnLst/>
              <a:rect l="l" t="t" r="r" b="b"/>
              <a:pathLst>
                <a:path w="16453" h="17904" extrusionOk="0">
                  <a:moveTo>
                    <a:pt x="6519" y="0"/>
                  </a:moveTo>
                  <a:cubicBezTo>
                    <a:pt x="5995" y="0"/>
                    <a:pt x="5498" y="242"/>
                    <a:pt x="5175" y="672"/>
                  </a:cubicBezTo>
                  <a:cubicBezTo>
                    <a:pt x="4758" y="1210"/>
                    <a:pt x="4718" y="1949"/>
                    <a:pt x="5068" y="2540"/>
                  </a:cubicBezTo>
                  <a:cubicBezTo>
                    <a:pt x="5135" y="2648"/>
                    <a:pt x="5202" y="2782"/>
                    <a:pt x="5256" y="2930"/>
                  </a:cubicBezTo>
                  <a:cubicBezTo>
                    <a:pt x="4866" y="3011"/>
                    <a:pt x="4516" y="3226"/>
                    <a:pt x="4274" y="3562"/>
                  </a:cubicBezTo>
                  <a:cubicBezTo>
                    <a:pt x="3885" y="4073"/>
                    <a:pt x="3831" y="4758"/>
                    <a:pt x="4113" y="5323"/>
                  </a:cubicBezTo>
                  <a:cubicBezTo>
                    <a:pt x="3791" y="5444"/>
                    <a:pt x="3495" y="5659"/>
                    <a:pt x="3280" y="5955"/>
                  </a:cubicBezTo>
                  <a:cubicBezTo>
                    <a:pt x="3172" y="6129"/>
                    <a:pt x="3051" y="6291"/>
                    <a:pt x="2944" y="6412"/>
                  </a:cubicBezTo>
                  <a:cubicBezTo>
                    <a:pt x="2836" y="6573"/>
                    <a:pt x="2756" y="6667"/>
                    <a:pt x="2702" y="6761"/>
                  </a:cubicBezTo>
                  <a:cubicBezTo>
                    <a:pt x="2110" y="7662"/>
                    <a:pt x="1774" y="8616"/>
                    <a:pt x="1694" y="9624"/>
                  </a:cubicBezTo>
                  <a:cubicBezTo>
                    <a:pt x="1304" y="9772"/>
                    <a:pt x="1008" y="10014"/>
                    <a:pt x="807" y="10162"/>
                  </a:cubicBezTo>
                  <a:lnTo>
                    <a:pt x="753" y="10202"/>
                  </a:lnTo>
                  <a:cubicBezTo>
                    <a:pt x="229" y="10605"/>
                    <a:pt x="0" y="11291"/>
                    <a:pt x="161" y="11936"/>
                  </a:cubicBezTo>
                  <a:cubicBezTo>
                    <a:pt x="323" y="12581"/>
                    <a:pt x="847" y="13078"/>
                    <a:pt x="1506" y="13186"/>
                  </a:cubicBezTo>
                  <a:cubicBezTo>
                    <a:pt x="1586" y="13199"/>
                    <a:pt x="1694" y="13226"/>
                    <a:pt x="1748" y="13253"/>
                  </a:cubicBezTo>
                  <a:cubicBezTo>
                    <a:pt x="1895" y="13347"/>
                    <a:pt x="2151" y="13751"/>
                    <a:pt x="2285" y="13979"/>
                  </a:cubicBezTo>
                  <a:cubicBezTo>
                    <a:pt x="3011" y="15148"/>
                    <a:pt x="3965" y="16439"/>
                    <a:pt x="5538" y="17138"/>
                  </a:cubicBezTo>
                  <a:cubicBezTo>
                    <a:pt x="6398" y="17514"/>
                    <a:pt x="7460" y="17904"/>
                    <a:pt x="8724" y="17904"/>
                  </a:cubicBezTo>
                  <a:cubicBezTo>
                    <a:pt x="9221" y="17904"/>
                    <a:pt x="9732" y="17850"/>
                    <a:pt x="10229" y="17729"/>
                  </a:cubicBezTo>
                  <a:cubicBezTo>
                    <a:pt x="10767" y="17595"/>
                    <a:pt x="11573" y="17380"/>
                    <a:pt x="12312" y="16923"/>
                  </a:cubicBezTo>
                  <a:cubicBezTo>
                    <a:pt x="12944" y="16533"/>
                    <a:pt x="13468" y="16036"/>
                    <a:pt x="13872" y="15417"/>
                  </a:cubicBezTo>
                  <a:cubicBezTo>
                    <a:pt x="14248" y="14826"/>
                    <a:pt x="14503" y="14194"/>
                    <a:pt x="14718" y="13630"/>
                  </a:cubicBezTo>
                  <a:cubicBezTo>
                    <a:pt x="14907" y="13146"/>
                    <a:pt x="15081" y="12689"/>
                    <a:pt x="15310" y="12366"/>
                  </a:cubicBezTo>
                  <a:cubicBezTo>
                    <a:pt x="15404" y="12232"/>
                    <a:pt x="15458" y="12191"/>
                    <a:pt x="15485" y="12178"/>
                  </a:cubicBezTo>
                  <a:cubicBezTo>
                    <a:pt x="16103" y="11855"/>
                    <a:pt x="16452" y="11183"/>
                    <a:pt x="16372" y="10484"/>
                  </a:cubicBezTo>
                  <a:lnTo>
                    <a:pt x="16372" y="10484"/>
                  </a:lnTo>
                  <a:lnTo>
                    <a:pt x="16372" y="10498"/>
                  </a:lnTo>
                  <a:cubicBezTo>
                    <a:pt x="16291" y="9799"/>
                    <a:pt x="15794" y="9234"/>
                    <a:pt x="15122" y="9059"/>
                  </a:cubicBezTo>
                  <a:cubicBezTo>
                    <a:pt x="15175" y="8912"/>
                    <a:pt x="15243" y="8777"/>
                    <a:pt x="15310" y="8670"/>
                  </a:cubicBezTo>
                  <a:cubicBezTo>
                    <a:pt x="15673" y="8092"/>
                    <a:pt x="15646" y="7352"/>
                    <a:pt x="15256" y="6801"/>
                  </a:cubicBezTo>
                  <a:cubicBezTo>
                    <a:pt x="15028" y="6479"/>
                    <a:pt x="14705" y="6250"/>
                    <a:pt x="14342" y="6156"/>
                  </a:cubicBezTo>
                  <a:cubicBezTo>
                    <a:pt x="14140" y="5108"/>
                    <a:pt x="13697" y="4086"/>
                    <a:pt x="13079" y="3320"/>
                  </a:cubicBezTo>
                  <a:cubicBezTo>
                    <a:pt x="12810" y="2997"/>
                    <a:pt x="12514" y="2742"/>
                    <a:pt x="12299" y="2567"/>
                  </a:cubicBezTo>
                  <a:cubicBezTo>
                    <a:pt x="11990" y="2298"/>
                    <a:pt x="11600" y="2164"/>
                    <a:pt x="11224" y="2164"/>
                  </a:cubicBezTo>
                  <a:cubicBezTo>
                    <a:pt x="11089" y="2164"/>
                    <a:pt x="10955" y="2191"/>
                    <a:pt x="10820" y="2218"/>
                  </a:cubicBezTo>
                  <a:cubicBezTo>
                    <a:pt x="9920" y="1358"/>
                    <a:pt x="8804" y="672"/>
                    <a:pt x="7662" y="282"/>
                  </a:cubicBezTo>
                  <a:cubicBezTo>
                    <a:pt x="7433" y="202"/>
                    <a:pt x="7191" y="121"/>
                    <a:pt x="6949" y="54"/>
                  </a:cubicBezTo>
                  <a:cubicBezTo>
                    <a:pt x="6815" y="13"/>
                    <a:pt x="6667" y="0"/>
                    <a:pt x="6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4" name="Google Shape;814;p25"/>
            <p:cNvSpPr/>
            <p:nvPr/>
          </p:nvSpPr>
          <p:spPr>
            <a:xfrm>
              <a:off x="4428450" y="1534350"/>
              <a:ext cx="322950" cy="363600"/>
            </a:xfrm>
            <a:custGeom>
              <a:avLst/>
              <a:gdLst/>
              <a:ahLst/>
              <a:cxnLst/>
              <a:rect l="l" t="t" r="r" b="b"/>
              <a:pathLst>
                <a:path w="12918" h="14544" extrusionOk="0">
                  <a:moveTo>
                    <a:pt x="4732" y="0"/>
                  </a:moveTo>
                  <a:lnTo>
                    <a:pt x="4732" y="0"/>
                  </a:lnTo>
                  <a:cubicBezTo>
                    <a:pt x="5041" y="511"/>
                    <a:pt x="5216" y="1116"/>
                    <a:pt x="5283" y="1640"/>
                  </a:cubicBezTo>
                  <a:cubicBezTo>
                    <a:pt x="5364" y="2191"/>
                    <a:pt x="5351" y="2742"/>
                    <a:pt x="5203" y="3253"/>
                  </a:cubicBezTo>
                  <a:cubicBezTo>
                    <a:pt x="5149" y="3428"/>
                    <a:pt x="5068" y="3602"/>
                    <a:pt x="4974" y="3777"/>
                  </a:cubicBezTo>
                  <a:cubicBezTo>
                    <a:pt x="4799" y="3401"/>
                    <a:pt x="4423" y="3119"/>
                    <a:pt x="4074" y="2957"/>
                  </a:cubicBezTo>
                  <a:cubicBezTo>
                    <a:pt x="4033" y="2930"/>
                    <a:pt x="3953" y="2917"/>
                    <a:pt x="3832" y="2890"/>
                  </a:cubicBezTo>
                  <a:lnTo>
                    <a:pt x="3832" y="2890"/>
                  </a:lnTo>
                  <a:cubicBezTo>
                    <a:pt x="3926" y="3024"/>
                    <a:pt x="3979" y="3159"/>
                    <a:pt x="4006" y="3226"/>
                  </a:cubicBezTo>
                  <a:cubicBezTo>
                    <a:pt x="4275" y="4355"/>
                    <a:pt x="3939" y="5565"/>
                    <a:pt x="3160" y="6358"/>
                  </a:cubicBezTo>
                  <a:cubicBezTo>
                    <a:pt x="3065" y="6465"/>
                    <a:pt x="2945" y="6573"/>
                    <a:pt x="2837" y="6681"/>
                  </a:cubicBezTo>
                  <a:cubicBezTo>
                    <a:pt x="2810" y="6412"/>
                    <a:pt x="2810" y="6129"/>
                    <a:pt x="2824" y="5861"/>
                  </a:cubicBezTo>
                  <a:cubicBezTo>
                    <a:pt x="2824" y="5793"/>
                    <a:pt x="2837" y="5525"/>
                    <a:pt x="2877" y="5229"/>
                  </a:cubicBezTo>
                  <a:lnTo>
                    <a:pt x="2877" y="5229"/>
                  </a:lnTo>
                  <a:cubicBezTo>
                    <a:pt x="2649" y="5565"/>
                    <a:pt x="2393" y="5887"/>
                    <a:pt x="2326" y="5995"/>
                  </a:cubicBezTo>
                  <a:cubicBezTo>
                    <a:pt x="1681" y="6976"/>
                    <a:pt x="1439" y="8038"/>
                    <a:pt x="1627" y="9221"/>
                  </a:cubicBezTo>
                  <a:cubicBezTo>
                    <a:pt x="1668" y="9423"/>
                    <a:pt x="1708" y="9651"/>
                    <a:pt x="1789" y="9853"/>
                  </a:cubicBezTo>
                  <a:cubicBezTo>
                    <a:pt x="1493" y="9651"/>
                    <a:pt x="1184" y="9463"/>
                    <a:pt x="807" y="9449"/>
                  </a:cubicBezTo>
                  <a:cubicBezTo>
                    <a:pt x="485" y="9449"/>
                    <a:pt x="243" y="9665"/>
                    <a:pt x="1" y="9853"/>
                  </a:cubicBezTo>
                  <a:cubicBezTo>
                    <a:pt x="270" y="9893"/>
                    <a:pt x="552" y="9987"/>
                    <a:pt x="646" y="10027"/>
                  </a:cubicBezTo>
                  <a:cubicBezTo>
                    <a:pt x="1224" y="10283"/>
                    <a:pt x="1600" y="10874"/>
                    <a:pt x="1923" y="11412"/>
                  </a:cubicBezTo>
                  <a:cubicBezTo>
                    <a:pt x="2555" y="12420"/>
                    <a:pt x="3307" y="13428"/>
                    <a:pt x="4436" y="13912"/>
                  </a:cubicBezTo>
                  <a:cubicBezTo>
                    <a:pt x="5310" y="14302"/>
                    <a:pt x="6090" y="14544"/>
                    <a:pt x="6950" y="14544"/>
                  </a:cubicBezTo>
                  <a:cubicBezTo>
                    <a:pt x="7300" y="14544"/>
                    <a:pt x="7662" y="14503"/>
                    <a:pt x="8066" y="14409"/>
                  </a:cubicBezTo>
                  <a:cubicBezTo>
                    <a:pt x="8630" y="14275"/>
                    <a:pt x="9181" y="14100"/>
                    <a:pt x="9652" y="13804"/>
                  </a:cubicBezTo>
                  <a:cubicBezTo>
                    <a:pt x="10055" y="13576"/>
                    <a:pt x="10391" y="13253"/>
                    <a:pt x="10673" y="12823"/>
                  </a:cubicBezTo>
                  <a:cubicBezTo>
                    <a:pt x="11292" y="11882"/>
                    <a:pt x="11493" y="10659"/>
                    <a:pt x="12152" y="9718"/>
                  </a:cubicBezTo>
                  <a:cubicBezTo>
                    <a:pt x="12367" y="9423"/>
                    <a:pt x="12609" y="9167"/>
                    <a:pt x="12918" y="9019"/>
                  </a:cubicBezTo>
                  <a:cubicBezTo>
                    <a:pt x="12891" y="9006"/>
                    <a:pt x="12864" y="9006"/>
                    <a:pt x="12837" y="8992"/>
                  </a:cubicBezTo>
                  <a:cubicBezTo>
                    <a:pt x="12759" y="8982"/>
                    <a:pt x="12680" y="8977"/>
                    <a:pt x="12601" y="8977"/>
                  </a:cubicBezTo>
                  <a:cubicBezTo>
                    <a:pt x="12164" y="8977"/>
                    <a:pt x="11719" y="9128"/>
                    <a:pt x="11332" y="9355"/>
                  </a:cubicBezTo>
                  <a:cubicBezTo>
                    <a:pt x="11292" y="9369"/>
                    <a:pt x="11265" y="9382"/>
                    <a:pt x="11224" y="9409"/>
                  </a:cubicBezTo>
                  <a:cubicBezTo>
                    <a:pt x="11278" y="9087"/>
                    <a:pt x="11292" y="8750"/>
                    <a:pt x="11359" y="8441"/>
                  </a:cubicBezTo>
                  <a:cubicBezTo>
                    <a:pt x="11480" y="7810"/>
                    <a:pt x="11668" y="6788"/>
                    <a:pt x="12098" y="6103"/>
                  </a:cubicBezTo>
                  <a:lnTo>
                    <a:pt x="12098" y="6103"/>
                  </a:lnTo>
                  <a:cubicBezTo>
                    <a:pt x="11816" y="6170"/>
                    <a:pt x="11547" y="6277"/>
                    <a:pt x="11265" y="6479"/>
                  </a:cubicBezTo>
                  <a:cubicBezTo>
                    <a:pt x="11144" y="6573"/>
                    <a:pt x="11023" y="6654"/>
                    <a:pt x="10929" y="6734"/>
                  </a:cubicBezTo>
                  <a:cubicBezTo>
                    <a:pt x="10969" y="6412"/>
                    <a:pt x="10996" y="6089"/>
                    <a:pt x="10996" y="5968"/>
                  </a:cubicBezTo>
                  <a:cubicBezTo>
                    <a:pt x="11050" y="4879"/>
                    <a:pt x="10673" y="3549"/>
                    <a:pt x="9988" y="2688"/>
                  </a:cubicBezTo>
                  <a:cubicBezTo>
                    <a:pt x="9826" y="2500"/>
                    <a:pt x="9638" y="2326"/>
                    <a:pt x="9437" y="2164"/>
                  </a:cubicBezTo>
                  <a:lnTo>
                    <a:pt x="9437" y="2164"/>
                  </a:lnTo>
                  <a:cubicBezTo>
                    <a:pt x="9517" y="2594"/>
                    <a:pt x="9504" y="3038"/>
                    <a:pt x="9450" y="3455"/>
                  </a:cubicBezTo>
                  <a:cubicBezTo>
                    <a:pt x="9437" y="3522"/>
                    <a:pt x="9396" y="3683"/>
                    <a:pt x="9343" y="3858"/>
                  </a:cubicBezTo>
                  <a:cubicBezTo>
                    <a:pt x="9329" y="3831"/>
                    <a:pt x="9316" y="3791"/>
                    <a:pt x="9289" y="3750"/>
                  </a:cubicBezTo>
                  <a:cubicBezTo>
                    <a:pt x="9060" y="3253"/>
                    <a:pt x="8778" y="2729"/>
                    <a:pt x="8415" y="2312"/>
                  </a:cubicBezTo>
                  <a:cubicBezTo>
                    <a:pt x="7636" y="1385"/>
                    <a:pt x="6493" y="578"/>
                    <a:pt x="5337" y="188"/>
                  </a:cubicBezTo>
                  <a:cubicBezTo>
                    <a:pt x="5162" y="121"/>
                    <a:pt x="4961" y="54"/>
                    <a:pt x="473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5" name="Google Shape;815;p25"/>
            <p:cNvSpPr/>
            <p:nvPr/>
          </p:nvSpPr>
          <p:spPr>
            <a:xfrm>
              <a:off x="4517175" y="1667750"/>
              <a:ext cx="171075" cy="230200"/>
            </a:xfrm>
            <a:custGeom>
              <a:avLst/>
              <a:gdLst/>
              <a:ahLst/>
              <a:cxnLst/>
              <a:rect l="l" t="t" r="r" b="b"/>
              <a:pathLst>
                <a:path w="6843" h="9208" extrusionOk="0">
                  <a:moveTo>
                    <a:pt x="2796" y="0"/>
                  </a:moveTo>
                  <a:cubicBezTo>
                    <a:pt x="2783" y="229"/>
                    <a:pt x="2756" y="444"/>
                    <a:pt x="2742" y="565"/>
                  </a:cubicBezTo>
                  <a:cubicBezTo>
                    <a:pt x="2608" y="1170"/>
                    <a:pt x="2433" y="1640"/>
                    <a:pt x="2138" y="2178"/>
                  </a:cubicBezTo>
                  <a:cubicBezTo>
                    <a:pt x="1842" y="2716"/>
                    <a:pt x="1600" y="3146"/>
                    <a:pt x="1573" y="3764"/>
                  </a:cubicBezTo>
                  <a:cubicBezTo>
                    <a:pt x="1573" y="3925"/>
                    <a:pt x="1573" y="4302"/>
                    <a:pt x="1627" y="4651"/>
                  </a:cubicBezTo>
                  <a:cubicBezTo>
                    <a:pt x="1479" y="4530"/>
                    <a:pt x="1331" y="4409"/>
                    <a:pt x="1237" y="4288"/>
                  </a:cubicBezTo>
                  <a:cubicBezTo>
                    <a:pt x="941" y="3912"/>
                    <a:pt x="820" y="3549"/>
                    <a:pt x="847" y="3065"/>
                  </a:cubicBezTo>
                  <a:cubicBezTo>
                    <a:pt x="861" y="2998"/>
                    <a:pt x="861" y="2944"/>
                    <a:pt x="861" y="2877"/>
                  </a:cubicBezTo>
                  <a:lnTo>
                    <a:pt x="861" y="2877"/>
                  </a:lnTo>
                  <a:cubicBezTo>
                    <a:pt x="767" y="3213"/>
                    <a:pt x="672" y="3549"/>
                    <a:pt x="646" y="3898"/>
                  </a:cubicBezTo>
                  <a:cubicBezTo>
                    <a:pt x="619" y="4449"/>
                    <a:pt x="767" y="5014"/>
                    <a:pt x="982" y="5538"/>
                  </a:cubicBezTo>
                  <a:cubicBezTo>
                    <a:pt x="901" y="5511"/>
                    <a:pt x="820" y="5484"/>
                    <a:pt x="753" y="5471"/>
                  </a:cubicBezTo>
                  <a:cubicBezTo>
                    <a:pt x="744" y="5470"/>
                    <a:pt x="734" y="5470"/>
                    <a:pt x="723" y="5470"/>
                  </a:cubicBezTo>
                  <a:cubicBezTo>
                    <a:pt x="584" y="5470"/>
                    <a:pt x="286" y="5542"/>
                    <a:pt x="0" y="5592"/>
                  </a:cubicBezTo>
                  <a:cubicBezTo>
                    <a:pt x="511" y="5888"/>
                    <a:pt x="767" y="6681"/>
                    <a:pt x="968" y="7192"/>
                  </a:cubicBezTo>
                  <a:cubicBezTo>
                    <a:pt x="1183" y="7716"/>
                    <a:pt x="1600" y="8200"/>
                    <a:pt x="2030" y="8536"/>
                  </a:cubicBezTo>
                  <a:cubicBezTo>
                    <a:pt x="2447" y="8858"/>
                    <a:pt x="2917" y="9033"/>
                    <a:pt x="3401" y="9208"/>
                  </a:cubicBezTo>
                  <a:cubicBezTo>
                    <a:pt x="3751" y="9208"/>
                    <a:pt x="4113" y="9167"/>
                    <a:pt x="4503" y="9073"/>
                  </a:cubicBezTo>
                  <a:cubicBezTo>
                    <a:pt x="5081" y="8939"/>
                    <a:pt x="5632" y="8764"/>
                    <a:pt x="6103" y="8468"/>
                  </a:cubicBezTo>
                  <a:cubicBezTo>
                    <a:pt x="6224" y="8307"/>
                    <a:pt x="6318" y="8119"/>
                    <a:pt x="6412" y="7904"/>
                  </a:cubicBezTo>
                  <a:cubicBezTo>
                    <a:pt x="6614" y="7433"/>
                    <a:pt x="6681" y="6869"/>
                    <a:pt x="6761" y="6358"/>
                  </a:cubicBezTo>
                  <a:cubicBezTo>
                    <a:pt x="6842" y="5807"/>
                    <a:pt x="6775" y="5135"/>
                    <a:pt x="6694" y="4584"/>
                  </a:cubicBezTo>
                  <a:cubicBezTo>
                    <a:pt x="6667" y="4463"/>
                    <a:pt x="6614" y="4288"/>
                    <a:pt x="6546" y="4113"/>
                  </a:cubicBezTo>
                  <a:cubicBezTo>
                    <a:pt x="6425" y="4463"/>
                    <a:pt x="6183" y="4772"/>
                    <a:pt x="5901" y="5014"/>
                  </a:cubicBezTo>
                  <a:cubicBezTo>
                    <a:pt x="6049" y="4476"/>
                    <a:pt x="5982" y="3872"/>
                    <a:pt x="5928" y="3334"/>
                  </a:cubicBezTo>
                  <a:cubicBezTo>
                    <a:pt x="5901" y="3052"/>
                    <a:pt x="5780" y="2783"/>
                    <a:pt x="5673" y="2514"/>
                  </a:cubicBezTo>
                  <a:cubicBezTo>
                    <a:pt x="5619" y="2756"/>
                    <a:pt x="5538" y="2984"/>
                    <a:pt x="5511" y="3078"/>
                  </a:cubicBezTo>
                  <a:cubicBezTo>
                    <a:pt x="5404" y="3361"/>
                    <a:pt x="5310" y="3656"/>
                    <a:pt x="5148" y="3925"/>
                  </a:cubicBezTo>
                  <a:cubicBezTo>
                    <a:pt x="5135" y="3939"/>
                    <a:pt x="5135" y="3952"/>
                    <a:pt x="5122" y="3966"/>
                  </a:cubicBezTo>
                  <a:cubicBezTo>
                    <a:pt x="5135" y="3845"/>
                    <a:pt x="5135" y="3724"/>
                    <a:pt x="5135" y="3603"/>
                  </a:cubicBezTo>
                  <a:cubicBezTo>
                    <a:pt x="5148" y="2917"/>
                    <a:pt x="5108" y="2259"/>
                    <a:pt x="4772" y="1654"/>
                  </a:cubicBezTo>
                  <a:cubicBezTo>
                    <a:pt x="4436" y="1076"/>
                    <a:pt x="3804" y="726"/>
                    <a:pt x="3293" y="336"/>
                  </a:cubicBezTo>
                  <a:cubicBezTo>
                    <a:pt x="3132" y="215"/>
                    <a:pt x="2957" y="108"/>
                    <a:pt x="27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816" name="Google Shape;816;p25"/>
          <p:cNvGrpSpPr/>
          <p:nvPr/>
        </p:nvGrpSpPr>
        <p:grpSpPr>
          <a:xfrm>
            <a:off x="10824650" y="101610"/>
            <a:ext cx="827795" cy="976769"/>
            <a:chOff x="2225750" y="3797875"/>
            <a:chExt cx="314225" cy="370775"/>
          </a:xfrm>
        </p:grpSpPr>
        <p:sp>
          <p:nvSpPr>
            <p:cNvPr id="817" name="Google Shape;817;p25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8" name="Google Shape;818;p25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19" name="Google Shape;819;p25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0" name="Google Shape;820;p25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1" name="Google Shape;821;p25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822" name="Google Shape;822;p25"/>
          <p:cNvGrpSpPr/>
          <p:nvPr/>
        </p:nvGrpSpPr>
        <p:grpSpPr>
          <a:xfrm>
            <a:off x="194665" y="5813681"/>
            <a:ext cx="968537" cy="1242515"/>
            <a:chOff x="-2266028" y="2657621"/>
            <a:chExt cx="726403" cy="931886"/>
          </a:xfrm>
        </p:grpSpPr>
        <p:sp>
          <p:nvSpPr>
            <p:cNvPr id="823" name="Google Shape;823;p25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4" name="Google Shape;824;p25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25" name="Google Shape;825;p25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826" name="Google Shape;826;p25"/>
          <p:cNvSpPr txBox="1">
            <a:spLocks noGrp="1"/>
          </p:cNvSpPr>
          <p:nvPr>
            <p:ph type="subTitle" idx="1"/>
          </p:nvPr>
        </p:nvSpPr>
        <p:spPr>
          <a:xfrm>
            <a:off x="1163200" y="3498068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7" name="Google Shape;827;p25"/>
          <p:cNvSpPr txBox="1">
            <a:spLocks noGrp="1"/>
          </p:cNvSpPr>
          <p:nvPr>
            <p:ph type="subTitle" idx="2"/>
          </p:nvPr>
        </p:nvSpPr>
        <p:spPr>
          <a:xfrm>
            <a:off x="1163200" y="4114749"/>
            <a:ext cx="3115200" cy="1217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8" name="Google Shape;828;p25"/>
          <p:cNvSpPr txBox="1">
            <a:spLocks noGrp="1"/>
          </p:cNvSpPr>
          <p:nvPr>
            <p:ph type="subTitle" idx="3"/>
          </p:nvPr>
        </p:nvSpPr>
        <p:spPr>
          <a:xfrm>
            <a:off x="4538400" y="4114749"/>
            <a:ext cx="3115200" cy="1217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" name="Google Shape;829;p25"/>
          <p:cNvSpPr txBox="1">
            <a:spLocks noGrp="1"/>
          </p:cNvSpPr>
          <p:nvPr>
            <p:ph type="subTitle" idx="4"/>
          </p:nvPr>
        </p:nvSpPr>
        <p:spPr>
          <a:xfrm>
            <a:off x="7913600" y="4114749"/>
            <a:ext cx="3115200" cy="12172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25"/>
          <p:cNvSpPr txBox="1">
            <a:spLocks noGrp="1"/>
          </p:cNvSpPr>
          <p:nvPr>
            <p:ph type="title"/>
          </p:nvPr>
        </p:nvSpPr>
        <p:spPr>
          <a:xfrm>
            <a:off x="960000" y="4749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25"/>
          <p:cNvSpPr txBox="1">
            <a:spLocks noGrp="1"/>
          </p:cNvSpPr>
          <p:nvPr>
            <p:ph type="subTitle" idx="5"/>
          </p:nvPr>
        </p:nvSpPr>
        <p:spPr>
          <a:xfrm>
            <a:off x="4538400" y="3498068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32" name="Google Shape;832;p25"/>
          <p:cNvSpPr txBox="1">
            <a:spLocks noGrp="1"/>
          </p:cNvSpPr>
          <p:nvPr>
            <p:ph type="subTitle" idx="6"/>
          </p:nvPr>
        </p:nvSpPr>
        <p:spPr>
          <a:xfrm>
            <a:off x="7913600" y="3498068"/>
            <a:ext cx="31152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1879937"/>
      </p:ext>
    </p:extLst>
  </p:cSld>
  <p:clrMapOvr>
    <a:masterClrMapping/>
  </p:clrMapOvr>
  <p:transition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27"/>
          <p:cNvSpPr/>
          <p:nvPr/>
        </p:nvSpPr>
        <p:spPr>
          <a:xfrm rot="8723246">
            <a:off x="10741922" y="-971832"/>
            <a:ext cx="3720968" cy="313091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855" name="Google Shape;855;p27"/>
          <p:cNvGrpSpPr/>
          <p:nvPr/>
        </p:nvGrpSpPr>
        <p:grpSpPr>
          <a:xfrm rot="1443756" flipH="1">
            <a:off x="11001558" y="215257"/>
            <a:ext cx="1201350" cy="1563250"/>
            <a:chOff x="5850550" y="1723650"/>
            <a:chExt cx="456025" cy="593400"/>
          </a:xfrm>
        </p:grpSpPr>
        <p:sp>
          <p:nvSpPr>
            <p:cNvPr id="856" name="Google Shape;856;p27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57" name="Google Shape;857;p27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58" name="Google Shape;858;p27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59" name="Google Shape;859;p27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0" name="Google Shape;860;p27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1" name="Google Shape;861;p27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2" name="Google Shape;862;p27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3" name="Google Shape;863;p27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4" name="Google Shape;864;p27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5" name="Google Shape;865;p27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6" name="Google Shape;866;p27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7" name="Google Shape;867;p27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8" name="Google Shape;868;p27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69" name="Google Shape;869;p27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70" name="Google Shape;870;p27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871" name="Google Shape;871;p27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872" name="Google Shape;872;p27"/>
          <p:cNvSpPr txBox="1">
            <a:spLocks noGrp="1"/>
          </p:cNvSpPr>
          <p:nvPr>
            <p:ph type="subTitle" idx="1"/>
          </p:nvPr>
        </p:nvSpPr>
        <p:spPr>
          <a:xfrm>
            <a:off x="2350424" y="2230801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3" name="Google Shape;873;p27"/>
          <p:cNvSpPr txBox="1">
            <a:spLocks noGrp="1"/>
          </p:cNvSpPr>
          <p:nvPr>
            <p:ph type="subTitle" idx="2"/>
          </p:nvPr>
        </p:nvSpPr>
        <p:spPr>
          <a:xfrm>
            <a:off x="2350424" y="2642591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4" name="Google Shape;874;p27"/>
          <p:cNvSpPr txBox="1">
            <a:spLocks noGrp="1"/>
          </p:cNvSpPr>
          <p:nvPr>
            <p:ph type="subTitle" idx="3"/>
          </p:nvPr>
        </p:nvSpPr>
        <p:spPr>
          <a:xfrm>
            <a:off x="7712155" y="2642591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5" name="Google Shape;875;p27"/>
          <p:cNvSpPr txBox="1">
            <a:spLocks noGrp="1"/>
          </p:cNvSpPr>
          <p:nvPr>
            <p:ph type="subTitle" idx="4"/>
          </p:nvPr>
        </p:nvSpPr>
        <p:spPr>
          <a:xfrm>
            <a:off x="2350424" y="4559132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6" name="Google Shape;876;p27"/>
          <p:cNvSpPr txBox="1">
            <a:spLocks noGrp="1"/>
          </p:cNvSpPr>
          <p:nvPr>
            <p:ph type="subTitle" idx="5"/>
          </p:nvPr>
        </p:nvSpPr>
        <p:spPr>
          <a:xfrm>
            <a:off x="7712155" y="4559132"/>
            <a:ext cx="3341600" cy="7636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7" name="Google Shape;877;p27"/>
          <p:cNvSpPr txBox="1">
            <a:spLocks noGrp="1"/>
          </p:cNvSpPr>
          <p:nvPr>
            <p:ph type="title"/>
          </p:nvPr>
        </p:nvSpPr>
        <p:spPr>
          <a:xfrm>
            <a:off x="960000" y="474917"/>
            <a:ext cx="10272000" cy="763600"/>
          </a:xfrm>
          <a:prstGeom prst="rect">
            <a:avLst/>
          </a:prstGeom>
        </p:spPr>
        <p:txBody>
          <a:bodyPr spcFirstLastPara="1" wrap="square" lIns="114098" tIns="114098" rIns="114098" bIns="114098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78" name="Google Shape;878;p27"/>
          <p:cNvSpPr txBox="1">
            <a:spLocks noGrp="1"/>
          </p:cNvSpPr>
          <p:nvPr>
            <p:ph type="subTitle" idx="6"/>
          </p:nvPr>
        </p:nvSpPr>
        <p:spPr>
          <a:xfrm>
            <a:off x="2350424" y="4147243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79" name="Google Shape;879;p27"/>
          <p:cNvSpPr txBox="1">
            <a:spLocks noGrp="1"/>
          </p:cNvSpPr>
          <p:nvPr>
            <p:ph type="subTitle" idx="7"/>
          </p:nvPr>
        </p:nvSpPr>
        <p:spPr>
          <a:xfrm>
            <a:off x="7712155" y="2230801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0" name="Google Shape;880;p27"/>
          <p:cNvSpPr txBox="1">
            <a:spLocks noGrp="1"/>
          </p:cNvSpPr>
          <p:nvPr>
            <p:ph type="subTitle" idx="8"/>
          </p:nvPr>
        </p:nvSpPr>
        <p:spPr>
          <a:xfrm>
            <a:off x="7712155" y="4147243"/>
            <a:ext cx="3341600" cy="582800"/>
          </a:xfrm>
          <a:prstGeom prst="rect">
            <a:avLst/>
          </a:prstGeom>
          <a:ln>
            <a:noFill/>
          </a:ln>
        </p:spPr>
        <p:txBody>
          <a:bodyPr spcFirstLastPara="1" wrap="square" lIns="114098" tIns="114098" rIns="114098" bIns="114098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67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1" name="Google Shape;881;p27"/>
          <p:cNvSpPr/>
          <p:nvPr/>
        </p:nvSpPr>
        <p:spPr>
          <a:xfrm rot="2146140">
            <a:off x="-1080699" y="5449774"/>
            <a:ext cx="3593383" cy="3503361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882" name="Google Shape;882;p27"/>
          <p:cNvGrpSpPr/>
          <p:nvPr/>
        </p:nvGrpSpPr>
        <p:grpSpPr>
          <a:xfrm>
            <a:off x="1386404" y="5928149"/>
            <a:ext cx="857826" cy="819825"/>
            <a:chOff x="4922100" y="1564925"/>
            <a:chExt cx="325625" cy="311200"/>
          </a:xfrm>
        </p:grpSpPr>
        <p:sp>
          <p:nvSpPr>
            <p:cNvPr id="883" name="Google Shape;883;p27"/>
            <p:cNvSpPr/>
            <p:nvPr/>
          </p:nvSpPr>
          <p:spPr>
            <a:xfrm>
              <a:off x="4922100" y="1564925"/>
              <a:ext cx="325625" cy="311200"/>
            </a:xfrm>
            <a:custGeom>
              <a:avLst/>
              <a:gdLst/>
              <a:ahLst/>
              <a:cxnLst/>
              <a:rect l="l" t="t" r="r" b="b"/>
              <a:pathLst>
                <a:path w="13025" h="12448" extrusionOk="0">
                  <a:moveTo>
                    <a:pt x="7178" y="0"/>
                  </a:moveTo>
                  <a:cubicBezTo>
                    <a:pt x="6492" y="0"/>
                    <a:pt x="5793" y="121"/>
                    <a:pt x="5108" y="377"/>
                  </a:cubicBezTo>
                  <a:cubicBezTo>
                    <a:pt x="5000" y="417"/>
                    <a:pt x="4893" y="457"/>
                    <a:pt x="4785" y="498"/>
                  </a:cubicBezTo>
                  <a:cubicBezTo>
                    <a:pt x="3764" y="914"/>
                    <a:pt x="2823" y="1573"/>
                    <a:pt x="2070" y="2393"/>
                  </a:cubicBezTo>
                  <a:cubicBezTo>
                    <a:pt x="551" y="4046"/>
                    <a:pt x="0" y="6103"/>
                    <a:pt x="578" y="8038"/>
                  </a:cubicBezTo>
                  <a:cubicBezTo>
                    <a:pt x="672" y="8347"/>
                    <a:pt x="793" y="8657"/>
                    <a:pt x="941" y="8966"/>
                  </a:cubicBezTo>
                  <a:cubicBezTo>
                    <a:pt x="955" y="8993"/>
                    <a:pt x="968" y="9033"/>
                    <a:pt x="995" y="9060"/>
                  </a:cubicBezTo>
                  <a:cubicBezTo>
                    <a:pt x="1801" y="10673"/>
                    <a:pt x="3320" y="11829"/>
                    <a:pt x="5162" y="12259"/>
                  </a:cubicBezTo>
                  <a:cubicBezTo>
                    <a:pt x="5672" y="12393"/>
                    <a:pt x="6210" y="12447"/>
                    <a:pt x="6761" y="12447"/>
                  </a:cubicBezTo>
                  <a:cubicBezTo>
                    <a:pt x="6936" y="12447"/>
                    <a:pt x="7111" y="12447"/>
                    <a:pt x="7299" y="12434"/>
                  </a:cubicBezTo>
                  <a:cubicBezTo>
                    <a:pt x="7944" y="12380"/>
                    <a:pt x="8643" y="12124"/>
                    <a:pt x="9570" y="11614"/>
                  </a:cubicBezTo>
                  <a:lnTo>
                    <a:pt x="9584" y="11614"/>
                  </a:lnTo>
                  <a:cubicBezTo>
                    <a:pt x="9665" y="11560"/>
                    <a:pt x="9759" y="11520"/>
                    <a:pt x="9826" y="11479"/>
                  </a:cubicBezTo>
                  <a:cubicBezTo>
                    <a:pt x="10646" y="11009"/>
                    <a:pt x="11318" y="10391"/>
                    <a:pt x="11815" y="9651"/>
                  </a:cubicBezTo>
                  <a:cubicBezTo>
                    <a:pt x="11896" y="9530"/>
                    <a:pt x="11976" y="9409"/>
                    <a:pt x="12044" y="9275"/>
                  </a:cubicBezTo>
                  <a:cubicBezTo>
                    <a:pt x="12890" y="7783"/>
                    <a:pt x="13025" y="5982"/>
                    <a:pt x="12433" y="4315"/>
                  </a:cubicBezTo>
                  <a:cubicBezTo>
                    <a:pt x="12380" y="4181"/>
                    <a:pt x="12326" y="4033"/>
                    <a:pt x="12259" y="3885"/>
                  </a:cubicBezTo>
                  <a:cubicBezTo>
                    <a:pt x="12245" y="3361"/>
                    <a:pt x="11976" y="2971"/>
                    <a:pt x="11694" y="2715"/>
                  </a:cubicBezTo>
                  <a:cubicBezTo>
                    <a:pt x="11089" y="1681"/>
                    <a:pt x="10350" y="955"/>
                    <a:pt x="9423" y="511"/>
                  </a:cubicBezTo>
                  <a:cubicBezTo>
                    <a:pt x="9073" y="336"/>
                    <a:pt x="8710" y="202"/>
                    <a:pt x="8320" y="121"/>
                  </a:cubicBezTo>
                  <a:cubicBezTo>
                    <a:pt x="8294" y="121"/>
                    <a:pt x="8267" y="108"/>
                    <a:pt x="8240" y="108"/>
                  </a:cubicBezTo>
                  <a:cubicBezTo>
                    <a:pt x="7904" y="41"/>
                    <a:pt x="7541" y="0"/>
                    <a:pt x="7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884" name="Google Shape;884;p27"/>
            <p:cNvGrpSpPr/>
            <p:nvPr/>
          </p:nvGrpSpPr>
          <p:grpSpPr>
            <a:xfrm>
              <a:off x="4959050" y="1607050"/>
              <a:ext cx="245675" cy="227100"/>
              <a:chOff x="4959050" y="1607050"/>
              <a:chExt cx="245675" cy="227100"/>
            </a:xfrm>
          </p:grpSpPr>
          <p:sp>
            <p:nvSpPr>
              <p:cNvPr id="885" name="Google Shape;885;p27"/>
              <p:cNvSpPr/>
              <p:nvPr/>
            </p:nvSpPr>
            <p:spPr>
              <a:xfrm>
                <a:off x="4959050" y="1607050"/>
                <a:ext cx="2456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9084" extrusionOk="0">
                    <a:moveTo>
                      <a:pt x="5707" y="0"/>
                    </a:moveTo>
                    <a:cubicBezTo>
                      <a:pt x="5109" y="0"/>
                      <a:pt x="4508" y="135"/>
                      <a:pt x="3953" y="358"/>
                    </a:cubicBezTo>
                    <a:cubicBezTo>
                      <a:pt x="1842" y="1232"/>
                      <a:pt x="1" y="3490"/>
                      <a:pt x="713" y="5869"/>
                    </a:cubicBezTo>
                    <a:cubicBezTo>
                      <a:pt x="1319" y="7915"/>
                      <a:pt x="3219" y="9083"/>
                      <a:pt x="5286" y="9083"/>
                    </a:cubicBezTo>
                    <a:cubicBezTo>
                      <a:pt x="5419" y="9083"/>
                      <a:pt x="5552" y="9078"/>
                      <a:pt x="5686" y="9068"/>
                    </a:cubicBezTo>
                    <a:cubicBezTo>
                      <a:pt x="6264" y="9028"/>
                      <a:pt x="7031" y="8611"/>
                      <a:pt x="7514" y="8329"/>
                    </a:cubicBezTo>
                    <a:cubicBezTo>
                      <a:pt x="8079" y="8007"/>
                      <a:pt x="8576" y="7563"/>
                      <a:pt x="8953" y="7025"/>
                    </a:cubicBezTo>
                    <a:cubicBezTo>
                      <a:pt x="9705" y="5896"/>
                      <a:pt x="9826" y="4471"/>
                      <a:pt x="9369" y="3195"/>
                    </a:cubicBezTo>
                    <a:cubicBezTo>
                      <a:pt x="9316" y="3047"/>
                      <a:pt x="9248" y="2885"/>
                      <a:pt x="9181" y="2724"/>
                    </a:cubicBezTo>
                    <a:cubicBezTo>
                      <a:pt x="8778" y="1756"/>
                      <a:pt x="8187" y="802"/>
                      <a:pt x="7219" y="332"/>
                    </a:cubicBezTo>
                    <a:cubicBezTo>
                      <a:pt x="6739" y="101"/>
                      <a:pt x="6224" y="0"/>
                      <a:pt x="570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6" name="Google Shape;886;p27"/>
              <p:cNvSpPr/>
              <p:nvPr/>
            </p:nvSpPr>
            <p:spPr>
              <a:xfrm>
                <a:off x="5004075" y="1653175"/>
                <a:ext cx="70275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7103" extrusionOk="0">
                    <a:moveTo>
                      <a:pt x="39" y="0"/>
                    </a:moveTo>
                    <a:cubicBezTo>
                      <a:pt x="33" y="0"/>
                      <a:pt x="29" y="2"/>
                      <a:pt x="28" y="5"/>
                    </a:cubicBezTo>
                    <a:cubicBezTo>
                      <a:pt x="1" y="46"/>
                      <a:pt x="364" y="301"/>
                      <a:pt x="834" y="839"/>
                    </a:cubicBezTo>
                    <a:cubicBezTo>
                      <a:pt x="1291" y="1376"/>
                      <a:pt x="1869" y="2183"/>
                      <a:pt x="2178" y="3218"/>
                    </a:cubicBezTo>
                    <a:cubicBezTo>
                      <a:pt x="2488" y="4239"/>
                      <a:pt x="2474" y="5248"/>
                      <a:pt x="2393" y="5946"/>
                    </a:cubicBezTo>
                    <a:cubicBezTo>
                      <a:pt x="2326" y="6645"/>
                      <a:pt x="2219" y="7089"/>
                      <a:pt x="2259" y="7102"/>
                    </a:cubicBezTo>
                    <a:cubicBezTo>
                      <a:pt x="2260" y="7103"/>
                      <a:pt x="2260" y="7103"/>
                      <a:pt x="2261" y="7103"/>
                    </a:cubicBezTo>
                    <a:cubicBezTo>
                      <a:pt x="2305" y="7103"/>
                      <a:pt x="2490" y="6688"/>
                      <a:pt x="2622" y="5973"/>
                    </a:cubicBezTo>
                    <a:cubicBezTo>
                      <a:pt x="2756" y="5261"/>
                      <a:pt x="2810" y="4213"/>
                      <a:pt x="2474" y="3124"/>
                    </a:cubicBezTo>
                    <a:cubicBezTo>
                      <a:pt x="2313" y="2586"/>
                      <a:pt x="2071" y="2102"/>
                      <a:pt x="1802" y="1686"/>
                    </a:cubicBezTo>
                    <a:cubicBezTo>
                      <a:pt x="1547" y="1282"/>
                      <a:pt x="1251" y="946"/>
                      <a:pt x="996" y="691"/>
                    </a:cubicBezTo>
                    <a:cubicBezTo>
                      <a:pt x="502" y="210"/>
                      <a:pt x="11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7" name="Google Shape;887;p27"/>
              <p:cNvSpPr/>
              <p:nvPr/>
            </p:nvSpPr>
            <p:spPr>
              <a:xfrm>
                <a:off x="5109600" y="1608925"/>
                <a:ext cx="779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6688" extrusionOk="0">
                    <a:moveTo>
                      <a:pt x="429" y="1"/>
                    </a:moveTo>
                    <a:cubicBezTo>
                      <a:pt x="398" y="1"/>
                      <a:pt x="214" y="403"/>
                      <a:pt x="95" y="1117"/>
                    </a:cubicBezTo>
                    <a:cubicBezTo>
                      <a:pt x="41" y="1466"/>
                      <a:pt x="0" y="1896"/>
                      <a:pt x="27" y="2380"/>
                    </a:cubicBezTo>
                    <a:cubicBezTo>
                      <a:pt x="54" y="2864"/>
                      <a:pt x="148" y="3388"/>
                      <a:pt x="350" y="3913"/>
                    </a:cubicBezTo>
                    <a:cubicBezTo>
                      <a:pt x="538" y="4437"/>
                      <a:pt x="834" y="4894"/>
                      <a:pt x="1130" y="5270"/>
                    </a:cubicBezTo>
                    <a:cubicBezTo>
                      <a:pt x="1439" y="5647"/>
                      <a:pt x="1775" y="5929"/>
                      <a:pt x="2057" y="6144"/>
                    </a:cubicBezTo>
                    <a:cubicBezTo>
                      <a:pt x="2590" y="6519"/>
                      <a:pt x="2981" y="6688"/>
                      <a:pt x="3073" y="6688"/>
                    </a:cubicBezTo>
                    <a:cubicBezTo>
                      <a:pt x="3083" y="6688"/>
                      <a:pt x="3089" y="6685"/>
                      <a:pt x="3092" y="6682"/>
                    </a:cubicBezTo>
                    <a:cubicBezTo>
                      <a:pt x="3119" y="6641"/>
                      <a:pt x="2729" y="6413"/>
                      <a:pt x="2205" y="5956"/>
                    </a:cubicBezTo>
                    <a:cubicBezTo>
                      <a:pt x="1936" y="5741"/>
                      <a:pt x="1640" y="5445"/>
                      <a:pt x="1358" y="5082"/>
                    </a:cubicBezTo>
                    <a:cubicBezTo>
                      <a:pt x="1089" y="4719"/>
                      <a:pt x="834" y="4289"/>
                      <a:pt x="646" y="3792"/>
                    </a:cubicBezTo>
                    <a:cubicBezTo>
                      <a:pt x="269" y="2810"/>
                      <a:pt x="269" y="1829"/>
                      <a:pt x="323" y="1130"/>
                    </a:cubicBezTo>
                    <a:cubicBezTo>
                      <a:pt x="377" y="445"/>
                      <a:pt x="498" y="15"/>
                      <a:pt x="431" y="1"/>
                    </a:cubicBezTo>
                    <a:cubicBezTo>
                      <a:pt x="430" y="1"/>
                      <a:pt x="430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8" name="Google Shape;888;p27"/>
              <p:cNvSpPr/>
              <p:nvPr/>
            </p:nvSpPr>
            <p:spPr>
              <a:xfrm>
                <a:off x="4983925" y="1664325"/>
                <a:ext cx="20365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352" extrusionOk="0">
                    <a:moveTo>
                      <a:pt x="8111" y="1"/>
                    </a:moveTo>
                    <a:cubicBezTo>
                      <a:pt x="8042" y="1"/>
                      <a:pt x="7759" y="446"/>
                      <a:pt x="7205" y="1051"/>
                    </a:cubicBezTo>
                    <a:cubicBezTo>
                      <a:pt x="6909" y="1374"/>
                      <a:pt x="6546" y="1723"/>
                      <a:pt x="6103" y="2073"/>
                    </a:cubicBezTo>
                    <a:cubicBezTo>
                      <a:pt x="5659" y="2422"/>
                      <a:pt x="5135" y="2758"/>
                      <a:pt x="4557" y="3054"/>
                    </a:cubicBezTo>
                    <a:cubicBezTo>
                      <a:pt x="3388" y="3646"/>
                      <a:pt x="2232" y="3941"/>
                      <a:pt x="1385" y="4089"/>
                    </a:cubicBezTo>
                    <a:cubicBezTo>
                      <a:pt x="538" y="4237"/>
                      <a:pt x="0" y="4237"/>
                      <a:pt x="0" y="4291"/>
                    </a:cubicBezTo>
                    <a:cubicBezTo>
                      <a:pt x="0" y="4316"/>
                      <a:pt x="212" y="4352"/>
                      <a:pt x="585" y="4352"/>
                    </a:cubicBezTo>
                    <a:cubicBezTo>
                      <a:pt x="807" y="4352"/>
                      <a:pt x="1086" y="4339"/>
                      <a:pt x="1412" y="4304"/>
                    </a:cubicBezTo>
                    <a:cubicBezTo>
                      <a:pt x="2285" y="4224"/>
                      <a:pt x="3495" y="3955"/>
                      <a:pt x="4705" y="3350"/>
                    </a:cubicBezTo>
                    <a:cubicBezTo>
                      <a:pt x="5296" y="3041"/>
                      <a:pt x="5834" y="2678"/>
                      <a:pt x="6278" y="2301"/>
                    </a:cubicBezTo>
                    <a:cubicBezTo>
                      <a:pt x="6735" y="1939"/>
                      <a:pt x="7097" y="1549"/>
                      <a:pt x="7366" y="1213"/>
                    </a:cubicBezTo>
                    <a:cubicBezTo>
                      <a:pt x="7917" y="514"/>
                      <a:pt x="8146" y="16"/>
                      <a:pt x="8119" y="3"/>
                    </a:cubicBezTo>
                    <a:cubicBezTo>
                      <a:pt x="8117" y="1"/>
                      <a:pt x="8114" y="1"/>
                      <a:pt x="8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889" name="Google Shape;889;p27"/>
              <p:cNvSpPr/>
              <p:nvPr/>
            </p:nvSpPr>
            <p:spPr>
              <a:xfrm>
                <a:off x="5062900" y="1613975"/>
                <a:ext cx="78650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8188" extrusionOk="0">
                    <a:moveTo>
                      <a:pt x="42" y="0"/>
                    </a:moveTo>
                    <a:cubicBezTo>
                      <a:pt x="42" y="0"/>
                      <a:pt x="41" y="1"/>
                      <a:pt x="40" y="1"/>
                    </a:cubicBezTo>
                    <a:cubicBezTo>
                      <a:pt x="0" y="1"/>
                      <a:pt x="54" y="498"/>
                      <a:pt x="215" y="1278"/>
                    </a:cubicBezTo>
                    <a:cubicBezTo>
                      <a:pt x="390" y="2057"/>
                      <a:pt x="672" y="3133"/>
                      <a:pt x="1075" y="4289"/>
                    </a:cubicBezTo>
                    <a:cubicBezTo>
                      <a:pt x="1479" y="5431"/>
                      <a:pt x="1949" y="6439"/>
                      <a:pt x="2366" y="7138"/>
                    </a:cubicBezTo>
                    <a:cubicBezTo>
                      <a:pt x="2473" y="7313"/>
                      <a:pt x="2567" y="7461"/>
                      <a:pt x="2648" y="7595"/>
                    </a:cubicBezTo>
                    <a:cubicBezTo>
                      <a:pt x="2729" y="7730"/>
                      <a:pt x="2823" y="7837"/>
                      <a:pt x="2890" y="7931"/>
                    </a:cubicBezTo>
                    <a:cubicBezTo>
                      <a:pt x="3016" y="8095"/>
                      <a:pt x="3107" y="8188"/>
                      <a:pt x="3128" y="8188"/>
                    </a:cubicBezTo>
                    <a:cubicBezTo>
                      <a:pt x="3130" y="8188"/>
                      <a:pt x="3131" y="8187"/>
                      <a:pt x="3132" y="8187"/>
                    </a:cubicBezTo>
                    <a:cubicBezTo>
                      <a:pt x="3145" y="8173"/>
                      <a:pt x="3105" y="8052"/>
                      <a:pt x="2998" y="7864"/>
                    </a:cubicBezTo>
                    <a:cubicBezTo>
                      <a:pt x="2944" y="7756"/>
                      <a:pt x="2877" y="7649"/>
                      <a:pt x="2796" y="7501"/>
                    </a:cubicBezTo>
                    <a:cubicBezTo>
                      <a:pt x="2729" y="7367"/>
                      <a:pt x="2648" y="7205"/>
                      <a:pt x="2554" y="7031"/>
                    </a:cubicBezTo>
                    <a:cubicBezTo>
                      <a:pt x="2205" y="6318"/>
                      <a:pt x="1774" y="5324"/>
                      <a:pt x="1371" y="4181"/>
                    </a:cubicBezTo>
                    <a:cubicBezTo>
                      <a:pt x="584" y="1912"/>
                      <a:pt x="12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2551535"/>
      </p:ext>
    </p:extLst>
  </p:cSld>
  <p:clrMapOvr>
    <a:masterClrMapping/>
  </p:clrMapOvr>
  <p:transition>
    <p:circl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30"/>
          <p:cNvSpPr/>
          <p:nvPr/>
        </p:nvSpPr>
        <p:spPr>
          <a:xfrm rot="2249000">
            <a:off x="-453878" y="-1111160"/>
            <a:ext cx="2458382" cy="3809110"/>
          </a:xfrm>
          <a:prstGeom prst="roundRect">
            <a:avLst>
              <a:gd name="adj" fmla="val 1554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997" name="Google Shape;997;p30"/>
          <p:cNvSpPr/>
          <p:nvPr/>
        </p:nvSpPr>
        <p:spPr>
          <a:xfrm rot="1835896">
            <a:off x="-906997" y="4139831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998" name="Google Shape;998;p30"/>
          <p:cNvSpPr/>
          <p:nvPr/>
        </p:nvSpPr>
        <p:spPr>
          <a:xfrm rot="920610">
            <a:off x="9807808" y="-1350928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999" name="Google Shape;999;p30"/>
          <p:cNvSpPr/>
          <p:nvPr/>
        </p:nvSpPr>
        <p:spPr>
          <a:xfrm rot="1225157">
            <a:off x="10518518" y="3670847"/>
            <a:ext cx="2177204" cy="3809045"/>
          </a:xfrm>
          <a:prstGeom prst="roundRect">
            <a:avLst>
              <a:gd name="adj" fmla="val 15540"/>
            </a:avLst>
          </a:prstGeom>
          <a:solidFill>
            <a:schemeClr val="l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000" name="Google Shape;1000;p30"/>
          <p:cNvGrpSpPr/>
          <p:nvPr/>
        </p:nvGrpSpPr>
        <p:grpSpPr>
          <a:xfrm>
            <a:off x="10912726" y="-30970"/>
            <a:ext cx="1383448" cy="1066980"/>
            <a:chOff x="5417357" y="208997"/>
            <a:chExt cx="913608" cy="704619"/>
          </a:xfrm>
        </p:grpSpPr>
        <p:sp>
          <p:nvSpPr>
            <p:cNvPr id="1001" name="Google Shape;1001;p30"/>
            <p:cNvSpPr/>
            <p:nvPr/>
          </p:nvSpPr>
          <p:spPr>
            <a:xfrm>
              <a:off x="5417357" y="405667"/>
              <a:ext cx="75299" cy="69637"/>
            </a:xfrm>
            <a:custGeom>
              <a:avLst/>
              <a:gdLst/>
              <a:ahLst/>
              <a:cxnLst/>
              <a:rect l="l" t="t" r="r" b="b"/>
              <a:pathLst>
                <a:path w="2620" h="2423" extrusionOk="0">
                  <a:moveTo>
                    <a:pt x="1005" y="1"/>
                  </a:moveTo>
                  <a:cubicBezTo>
                    <a:pt x="552" y="1"/>
                    <a:pt x="138" y="234"/>
                    <a:pt x="63" y="792"/>
                  </a:cubicBezTo>
                  <a:cubicBezTo>
                    <a:pt x="1" y="1502"/>
                    <a:pt x="618" y="2273"/>
                    <a:pt x="1266" y="2397"/>
                  </a:cubicBezTo>
                  <a:lnTo>
                    <a:pt x="1297" y="2397"/>
                  </a:lnTo>
                  <a:cubicBezTo>
                    <a:pt x="1381" y="2414"/>
                    <a:pt x="1460" y="2423"/>
                    <a:pt x="1534" y="2423"/>
                  </a:cubicBezTo>
                  <a:cubicBezTo>
                    <a:pt x="2366" y="2423"/>
                    <a:pt x="2620" y="1377"/>
                    <a:pt x="2223" y="668"/>
                  </a:cubicBezTo>
                  <a:cubicBezTo>
                    <a:pt x="2002" y="258"/>
                    <a:pt x="1481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02" name="Google Shape;1002;p30"/>
            <p:cNvGrpSpPr/>
            <p:nvPr/>
          </p:nvGrpSpPr>
          <p:grpSpPr>
            <a:xfrm>
              <a:off x="5453734" y="208997"/>
              <a:ext cx="877231" cy="704619"/>
              <a:chOff x="3867475" y="1162875"/>
              <a:chExt cx="763075" cy="612925"/>
            </a:xfrm>
          </p:grpSpPr>
          <p:sp>
            <p:nvSpPr>
              <p:cNvPr id="1003" name="Google Shape;1003;p30"/>
              <p:cNvSpPr/>
              <p:nvPr/>
            </p:nvSpPr>
            <p:spPr>
              <a:xfrm>
                <a:off x="4169925" y="1162875"/>
                <a:ext cx="460625" cy="457825"/>
              </a:xfrm>
              <a:custGeom>
                <a:avLst/>
                <a:gdLst/>
                <a:ahLst/>
                <a:cxnLst/>
                <a:rect l="l" t="t" r="r" b="b"/>
                <a:pathLst>
                  <a:path w="18425" h="18313" extrusionOk="0">
                    <a:moveTo>
                      <a:pt x="6138" y="0"/>
                    </a:moveTo>
                    <a:cubicBezTo>
                      <a:pt x="5430" y="0"/>
                      <a:pt x="4647" y="502"/>
                      <a:pt x="3950" y="1339"/>
                    </a:cubicBezTo>
                    <a:cubicBezTo>
                      <a:pt x="2068" y="3561"/>
                      <a:pt x="1358" y="6863"/>
                      <a:pt x="833" y="9641"/>
                    </a:cubicBezTo>
                    <a:cubicBezTo>
                      <a:pt x="309" y="12511"/>
                      <a:pt x="62" y="15412"/>
                      <a:pt x="0" y="18313"/>
                    </a:cubicBezTo>
                    <a:cubicBezTo>
                      <a:pt x="926" y="18220"/>
                      <a:pt x="1821" y="18097"/>
                      <a:pt x="2778" y="18097"/>
                    </a:cubicBezTo>
                    <a:cubicBezTo>
                      <a:pt x="4197" y="18097"/>
                      <a:pt x="5586" y="17974"/>
                      <a:pt x="6975" y="17727"/>
                    </a:cubicBezTo>
                    <a:cubicBezTo>
                      <a:pt x="9722" y="17264"/>
                      <a:pt x="12407" y="16029"/>
                      <a:pt x="14906" y="14826"/>
                    </a:cubicBezTo>
                    <a:cubicBezTo>
                      <a:pt x="16326" y="14147"/>
                      <a:pt x="18425" y="12634"/>
                      <a:pt x="16943" y="11060"/>
                    </a:cubicBezTo>
                    <a:lnTo>
                      <a:pt x="16943" y="11030"/>
                    </a:lnTo>
                    <a:cubicBezTo>
                      <a:pt x="16128" y="10155"/>
                      <a:pt x="14724" y="9895"/>
                      <a:pt x="13365" y="9895"/>
                    </a:cubicBezTo>
                    <a:cubicBezTo>
                      <a:pt x="12615" y="9895"/>
                      <a:pt x="11879" y="9974"/>
                      <a:pt x="11265" y="10073"/>
                    </a:cubicBezTo>
                    <a:cubicBezTo>
                      <a:pt x="10215" y="10227"/>
                      <a:pt x="8394" y="10381"/>
                      <a:pt x="7160" y="10999"/>
                    </a:cubicBezTo>
                    <a:cubicBezTo>
                      <a:pt x="7469" y="10381"/>
                      <a:pt x="7685" y="9733"/>
                      <a:pt x="7839" y="9116"/>
                    </a:cubicBezTo>
                    <a:cubicBezTo>
                      <a:pt x="8456" y="6771"/>
                      <a:pt x="8703" y="3993"/>
                      <a:pt x="7870" y="1648"/>
                    </a:cubicBezTo>
                    <a:cubicBezTo>
                      <a:pt x="7470" y="495"/>
                      <a:pt x="6841" y="0"/>
                      <a:pt x="61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>
                <a:off x="4058800" y="1201175"/>
                <a:ext cx="473000" cy="529100"/>
              </a:xfrm>
              <a:custGeom>
                <a:avLst/>
                <a:gdLst/>
                <a:ahLst/>
                <a:cxnLst/>
                <a:rect l="l" t="t" r="r" b="b"/>
                <a:pathLst>
                  <a:path w="18920" h="21164" extrusionOk="0">
                    <a:moveTo>
                      <a:pt x="5458" y="0"/>
                    </a:moveTo>
                    <a:cubicBezTo>
                      <a:pt x="2918" y="0"/>
                      <a:pt x="1606" y="2730"/>
                      <a:pt x="1019" y="4930"/>
                    </a:cubicBezTo>
                    <a:cubicBezTo>
                      <a:pt x="310" y="7677"/>
                      <a:pt x="1" y="10639"/>
                      <a:pt x="279" y="13510"/>
                    </a:cubicBezTo>
                    <a:cubicBezTo>
                      <a:pt x="371" y="14374"/>
                      <a:pt x="433" y="15238"/>
                      <a:pt x="526" y="16102"/>
                    </a:cubicBezTo>
                    <a:cubicBezTo>
                      <a:pt x="2408" y="17275"/>
                      <a:pt x="4352" y="18293"/>
                      <a:pt x="6142" y="19682"/>
                    </a:cubicBezTo>
                    <a:cubicBezTo>
                      <a:pt x="6760" y="20145"/>
                      <a:pt x="7377" y="20639"/>
                      <a:pt x="7994" y="21163"/>
                    </a:cubicBezTo>
                    <a:cubicBezTo>
                      <a:pt x="8056" y="21133"/>
                      <a:pt x="8118" y="21133"/>
                      <a:pt x="8179" y="21133"/>
                    </a:cubicBezTo>
                    <a:cubicBezTo>
                      <a:pt x="10494" y="20886"/>
                      <a:pt x="12870" y="20330"/>
                      <a:pt x="14815" y="18941"/>
                    </a:cubicBezTo>
                    <a:cubicBezTo>
                      <a:pt x="16481" y="17769"/>
                      <a:pt x="18919" y="15300"/>
                      <a:pt x="17870" y="13078"/>
                    </a:cubicBezTo>
                    <a:lnTo>
                      <a:pt x="17870" y="13047"/>
                    </a:lnTo>
                    <a:cubicBezTo>
                      <a:pt x="17210" y="11624"/>
                      <a:pt x="15599" y="11165"/>
                      <a:pt x="14050" y="11165"/>
                    </a:cubicBezTo>
                    <a:cubicBezTo>
                      <a:pt x="13281" y="11165"/>
                      <a:pt x="12528" y="11278"/>
                      <a:pt x="11914" y="11442"/>
                    </a:cubicBezTo>
                    <a:cubicBezTo>
                      <a:pt x="10679" y="11720"/>
                      <a:pt x="9476" y="12306"/>
                      <a:pt x="8550" y="13139"/>
                    </a:cubicBezTo>
                    <a:lnTo>
                      <a:pt x="8519" y="13139"/>
                    </a:lnTo>
                    <a:cubicBezTo>
                      <a:pt x="8611" y="12491"/>
                      <a:pt x="8673" y="11874"/>
                      <a:pt x="8735" y="11442"/>
                    </a:cubicBezTo>
                    <a:cubicBezTo>
                      <a:pt x="9013" y="9621"/>
                      <a:pt x="9260" y="7738"/>
                      <a:pt x="9167" y="5856"/>
                    </a:cubicBezTo>
                    <a:cubicBezTo>
                      <a:pt x="9074" y="3665"/>
                      <a:pt x="8642" y="332"/>
                      <a:pt x="5865" y="23"/>
                    </a:cubicBezTo>
                    <a:cubicBezTo>
                      <a:pt x="5726" y="8"/>
                      <a:pt x="5590" y="0"/>
                      <a:pt x="54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>
                <a:off x="4106650" y="1299450"/>
                <a:ext cx="308650" cy="406125"/>
              </a:xfrm>
              <a:custGeom>
                <a:avLst/>
                <a:gdLst/>
                <a:ahLst/>
                <a:cxnLst/>
                <a:rect l="l" t="t" r="r" b="b"/>
                <a:pathLst>
                  <a:path w="12346" h="16245" extrusionOk="0">
                    <a:moveTo>
                      <a:pt x="3314" y="0"/>
                    </a:moveTo>
                    <a:cubicBezTo>
                      <a:pt x="2087" y="0"/>
                      <a:pt x="1334" y="2673"/>
                      <a:pt x="1142" y="3468"/>
                    </a:cubicBezTo>
                    <a:cubicBezTo>
                      <a:pt x="587" y="5628"/>
                      <a:pt x="31" y="7820"/>
                      <a:pt x="0" y="10072"/>
                    </a:cubicBezTo>
                    <a:cubicBezTo>
                      <a:pt x="0" y="10998"/>
                      <a:pt x="31" y="11924"/>
                      <a:pt x="62" y="12850"/>
                    </a:cubicBezTo>
                    <a:cubicBezTo>
                      <a:pt x="1513" y="13992"/>
                      <a:pt x="2994" y="15103"/>
                      <a:pt x="4445" y="16245"/>
                    </a:cubicBezTo>
                    <a:cubicBezTo>
                      <a:pt x="4691" y="16183"/>
                      <a:pt x="4938" y="16121"/>
                      <a:pt x="5216" y="16060"/>
                    </a:cubicBezTo>
                    <a:cubicBezTo>
                      <a:pt x="5957" y="15936"/>
                      <a:pt x="6667" y="15535"/>
                      <a:pt x="7376" y="15288"/>
                    </a:cubicBezTo>
                    <a:cubicBezTo>
                      <a:pt x="8395" y="14949"/>
                      <a:pt x="9444" y="14517"/>
                      <a:pt x="10308" y="13930"/>
                    </a:cubicBezTo>
                    <a:cubicBezTo>
                      <a:pt x="11172" y="13344"/>
                      <a:pt x="12345" y="12294"/>
                      <a:pt x="12160" y="11060"/>
                    </a:cubicBezTo>
                    <a:cubicBezTo>
                      <a:pt x="12051" y="10162"/>
                      <a:pt x="10886" y="9840"/>
                      <a:pt x="10020" y="9840"/>
                    </a:cubicBezTo>
                    <a:cubicBezTo>
                      <a:pt x="9904" y="9840"/>
                      <a:pt x="9793" y="9845"/>
                      <a:pt x="9691" y="9856"/>
                    </a:cubicBezTo>
                    <a:cubicBezTo>
                      <a:pt x="8518" y="10011"/>
                      <a:pt x="7191" y="10350"/>
                      <a:pt x="6142" y="10906"/>
                    </a:cubicBezTo>
                    <a:cubicBezTo>
                      <a:pt x="5710" y="11122"/>
                      <a:pt x="5309" y="11399"/>
                      <a:pt x="4969" y="11677"/>
                    </a:cubicBezTo>
                    <a:cubicBezTo>
                      <a:pt x="5031" y="10937"/>
                      <a:pt x="4969" y="10196"/>
                      <a:pt x="5031" y="9424"/>
                    </a:cubicBezTo>
                    <a:cubicBezTo>
                      <a:pt x="5185" y="7912"/>
                      <a:pt x="5278" y="6369"/>
                      <a:pt x="5154" y="4857"/>
                    </a:cubicBezTo>
                    <a:cubicBezTo>
                      <a:pt x="5062" y="3653"/>
                      <a:pt x="5062" y="876"/>
                      <a:pt x="3796" y="135"/>
                    </a:cubicBezTo>
                    <a:cubicBezTo>
                      <a:pt x="3628" y="42"/>
                      <a:pt x="3467" y="0"/>
                      <a:pt x="3314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>
                <a:off x="3966100" y="1518725"/>
                <a:ext cx="88875" cy="88925"/>
              </a:xfrm>
              <a:custGeom>
                <a:avLst/>
                <a:gdLst/>
                <a:ahLst/>
                <a:cxnLst/>
                <a:rect l="l" t="t" r="r" b="b"/>
                <a:pathLst>
                  <a:path w="3555" h="3557" extrusionOk="0">
                    <a:moveTo>
                      <a:pt x="1826" y="0"/>
                    </a:moveTo>
                    <a:cubicBezTo>
                      <a:pt x="1230" y="0"/>
                      <a:pt x="641" y="348"/>
                      <a:pt x="376" y="1116"/>
                    </a:cubicBezTo>
                    <a:cubicBezTo>
                      <a:pt x="0" y="2243"/>
                      <a:pt x="348" y="3556"/>
                      <a:pt x="1499" y="3556"/>
                    </a:cubicBezTo>
                    <a:cubicBezTo>
                      <a:pt x="1672" y="3556"/>
                      <a:pt x="1863" y="3526"/>
                      <a:pt x="2073" y="3462"/>
                    </a:cubicBezTo>
                    <a:cubicBezTo>
                      <a:pt x="2937" y="3215"/>
                      <a:pt x="3555" y="2567"/>
                      <a:pt x="3493" y="1672"/>
                    </a:cubicBezTo>
                    <a:cubicBezTo>
                      <a:pt x="3422" y="615"/>
                      <a:pt x="2618" y="0"/>
                      <a:pt x="1826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>
                <a:off x="3867475" y="1355275"/>
                <a:ext cx="153550" cy="200625"/>
              </a:xfrm>
              <a:custGeom>
                <a:avLst/>
                <a:gdLst/>
                <a:ahLst/>
                <a:cxnLst/>
                <a:rect l="l" t="t" r="r" b="b"/>
                <a:pathLst>
                  <a:path w="6142" h="8025" extrusionOk="0">
                    <a:moveTo>
                      <a:pt x="1945" y="1"/>
                    </a:moveTo>
                    <a:cubicBezTo>
                      <a:pt x="1512" y="1"/>
                      <a:pt x="1142" y="31"/>
                      <a:pt x="864" y="93"/>
                    </a:cubicBezTo>
                    <a:cubicBezTo>
                      <a:pt x="278" y="247"/>
                      <a:pt x="0" y="371"/>
                      <a:pt x="0" y="371"/>
                    </a:cubicBezTo>
                    <a:cubicBezTo>
                      <a:pt x="352" y="309"/>
                      <a:pt x="719" y="275"/>
                      <a:pt x="1087" y="275"/>
                    </a:cubicBezTo>
                    <a:cubicBezTo>
                      <a:pt x="2011" y="275"/>
                      <a:pt x="2945" y="489"/>
                      <a:pt x="3673" y="1019"/>
                    </a:cubicBezTo>
                    <a:cubicBezTo>
                      <a:pt x="4722" y="1760"/>
                      <a:pt x="5216" y="2994"/>
                      <a:pt x="5463" y="4074"/>
                    </a:cubicBezTo>
                    <a:cubicBezTo>
                      <a:pt x="5710" y="5185"/>
                      <a:pt x="5741" y="6173"/>
                      <a:pt x="5771" y="6883"/>
                    </a:cubicBezTo>
                    <a:cubicBezTo>
                      <a:pt x="5802" y="7253"/>
                      <a:pt x="5771" y="7531"/>
                      <a:pt x="5771" y="7716"/>
                    </a:cubicBezTo>
                    <a:lnTo>
                      <a:pt x="5771" y="8025"/>
                    </a:lnTo>
                    <a:cubicBezTo>
                      <a:pt x="6080" y="6389"/>
                      <a:pt x="6142" y="4753"/>
                      <a:pt x="5771" y="3334"/>
                    </a:cubicBezTo>
                    <a:cubicBezTo>
                      <a:pt x="5586" y="2624"/>
                      <a:pt x="5278" y="1945"/>
                      <a:pt x="4876" y="1420"/>
                    </a:cubicBezTo>
                    <a:cubicBezTo>
                      <a:pt x="4475" y="896"/>
                      <a:pt x="3920" y="525"/>
                      <a:pt x="3426" y="309"/>
                    </a:cubicBezTo>
                    <a:cubicBezTo>
                      <a:pt x="2901" y="93"/>
                      <a:pt x="2377" y="1"/>
                      <a:pt x="19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>
                <a:off x="4014050" y="1563700"/>
                <a:ext cx="300175" cy="212100"/>
              </a:xfrm>
              <a:custGeom>
                <a:avLst/>
                <a:gdLst/>
                <a:ahLst/>
                <a:cxnLst/>
                <a:rect l="l" t="t" r="r" b="b"/>
                <a:pathLst>
                  <a:path w="12007" h="8484" extrusionOk="0">
                    <a:moveTo>
                      <a:pt x="1574" y="1"/>
                    </a:moveTo>
                    <a:cubicBezTo>
                      <a:pt x="1234" y="1"/>
                      <a:pt x="934" y="132"/>
                      <a:pt x="711" y="459"/>
                    </a:cubicBezTo>
                    <a:cubicBezTo>
                      <a:pt x="1" y="1478"/>
                      <a:pt x="1606" y="2619"/>
                      <a:pt x="2346" y="3052"/>
                    </a:cubicBezTo>
                    <a:cubicBezTo>
                      <a:pt x="4322" y="4193"/>
                      <a:pt x="5926" y="5891"/>
                      <a:pt x="7809" y="7249"/>
                    </a:cubicBezTo>
                    <a:cubicBezTo>
                      <a:pt x="8611" y="7835"/>
                      <a:pt x="9506" y="8483"/>
                      <a:pt x="10525" y="8483"/>
                    </a:cubicBezTo>
                    <a:cubicBezTo>
                      <a:pt x="12006" y="8483"/>
                      <a:pt x="11482" y="7218"/>
                      <a:pt x="10833" y="6446"/>
                    </a:cubicBezTo>
                    <a:cubicBezTo>
                      <a:pt x="9260" y="4564"/>
                      <a:pt x="7037" y="3298"/>
                      <a:pt x="5031" y="1971"/>
                    </a:cubicBezTo>
                    <a:cubicBezTo>
                      <a:pt x="4386" y="1541"/>
                      <a:pt x="2742" y="1"/>
                      <a:pt x="1574" y="1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09" name="Google Shape;1009;p30"/>
          <p:cNvGrpSpPr/>
          <p:nvPr/>
        </p:nvGrpSpPr>
        <p:grpSpPr>
          <a:xfrm>
            <a:off x="46240" y="4679947"/>
            <a:ext cx="1814456" cy="2050840"/>
            <a:chOff x="364650" y="593450"/>
            <a:chExt cx="1005350" cy="1136325"/>
          </a:xfrm>
        </p:grpSpPr>
        <p:sp>
          <p:nvSpPr>
            <p:cNvPr id="1010" name="Google Shape;1010;p30"/>
            <p:cNvSpPr/>
            <p:nvPr/>
          </p:nvSpPr>
          <p:spPr>
            <a:xfrm>
              <a:off x="465725" y="738800"/>
              <a:ext cx="902350" cy="756100"/>
            </a:xfrm>
            <a:custGeom>
              <a:avLst/>
              <a:gdLst/>
              <a:ahLst/>
              <a:cxnLst/>
              <a:rect l="l" t="t" r="r" b="b"/>
              <a:pathLst>
                <a:path w="36094" h="30244" extrusionOk="0">
                  <a:moveTo>
                    <a:pt x="11141" y="1"/>
                  </a:moveTo>
                  <a:lnTo>
                    <a:pt x="0" y="17068"/>
                  </a:lnTo>
                  <a:cubicBezTo>
                    <a:pt x="1420" y="17407"/>
                    <a:pt x="2778" y="18271"/>
                    <a:pt x="4136" y="18857"/>
                  </a:cubicBezTo>
                  <a:cubicBezTo>
                    <a:pt x="5308" y="19320"/>
                    <a:pt x="6512" y="19814"/>
                    <a:pt x="7685" y="20339"/>
                  </a:cubicBezTo>
                  <a:cubicBezTo>
                    <a:pt x="10216" y="21481"/>
                    <a:pt x="12808" y="22839"/>
                    <a:pt x="15462" y="23765"/>
                  </a:cubicBezTo>
                  <a:cubicBezTo>
                    <a:pt x="20770" y="25616"/>
                    <a:pt x="25955" y="28548"/>
                    <a:pt x="31294" y="29875"/>
                  </a:cubicBezTo>
                  <a:cubicBezTo>
                    <a:pt x="31793" y="30007"/>
                    <a:pt x="32905" y="30244"/>
                    <a:pt x="33931" y="30244"/>
                  </a:cubicBezTo>
                  <a:cubicBezTo>
                    <a:pt x="35065" y="30244"/>
                    <a:pt x="36094" y="29955"/>
                    <a:pt x="36078" y="28918"/>
                  </a:cubicBezTo>
                  <a:lnTo>
                    <a:pt x="36078" y="28918"/>
                  </a:lnTo>
                  <a:cubicBezTo>
                    <a:pt x="35922" y="29242"/>
                    <a:pt x="35542" y="29352"/>
                    <a:pt x="35085" y="29352"/>
                  </a:cubicBezTo>
                  <a:cubicBezTo>
                    <a:pt x="34367" y="29352"/>
                    <a:pt x="33458" y="29081"/>
                    <a:pt x="32930" y="28949"/>
                  </a:cubicBezTo>
                  <a:cubicBezTo>
                    <a:pt x="27591" y="27622"/>
                    <a:pt x="22406" y="24690"/>
                    <a:pt x="17098" y="22839"/>
                  </a:cubicBezTo>
                  <a:cubicBezTo>
                    <a:pt x="14444" y="21882"/>
                    <a:pt x="11851" y="20555"/>
                    <a:pt x="9321" y="19413"/>
                  </a:cubicBezTo>
                  <a:cubicBezTo>
                    <a:pt x="8148" y="18888"/>
                    <a:pt x="6944" y="18395"/>
                    <a:pt x="5771" y="17901"/>
                  </a:cubicBezTo>
                  <a:cubicBezTo>
                    <a:pt x="4413" y="17345"/>
                    <a:pt x="3025" y="16481"/>
                    <a:pt x="1636" y="16142"/>
                  </a:cubicBezTo>
                  <a:lnTo>
                    <a:pt x="11728" y="649"/>
                  </a:lnTo>
                  <a:cubicBezTo>
                    <a:pt x="11635" y="556"/>
                    <a:pt x="11543" y="433"/>
                    <a:pt x="11481" y="340"/>
                  </a:cubicBezTo>
                  <a:cubicBezTo>
                    <a:pt x="11357" y="217"/>
                    <a:pt x="11234" y="94"/>
                    <a:pt x="11141" y="1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1" name="Google Shape;1011;p30"/>
            <p:cNvSpPr/>
            <p:nvPr/>
          </p:nvSpPr>
          <p:spPr>
            <a:xfrm>
              <a:off x="506600" y="715675"/>
              <a:ext cx="863400" cy="757050"/>
            </a:xfrm>
            <a:custGeom>
              <a:avLst/>
              <a:gdLst/>
              <a:ahLst/>
              <a:cxnLst/>
              <a:rect l="l" t="t" r="r" b="b"/>
              <a:pathLst>
                <a:path w="34536" h="30282" extrusionOk="0">
                  <a:moveTo>
                    <a:pt x="11142" y="0"/>
                  </a:moveTo>
                  <a:lnTo>
                    <a:pt x="10093" y="1574"/>
                  </a:lnTo>
                  <a:lnTo>
                    <a:pt x="1" y="17067"/>
                  </a:lnTo>
                  <a:cubicBezTo>
                    <a:pt x="1390" y="17406"/>
                    <a:pt x="2778" y="18270"/>
                    <a:pt x="4136" y="18826"/>
                  </a:cubicBezTo>
                  <a:cubicBezTo>
                    <a:pt x="5309" y="19320"/>
                    <a:pt x="6513" y="19813"/>
                    <a:pt x="7686" y="20338"/>
                  </a:cubicBezTo>
                  <a:cubicBezTo>
                    <a:pt x="8457" y="20677"/>
                    <a:pt x="9259" y="21048"/>
                    <a:pt x="10031" y="21418"/>
                  </a:cubicBezTo>
                  <a:cubicBezTo>
                    <a:pt x="11821" y="22251"/>
                    <a:pt x="13642" y="23116"/>
                    <a:pt x="15463" y="23764"/>
                  </a:cubicBezTo>
                  <a:cubicBezTo>
                    <a:pt x="16142" y="23980"/>
                    <a:pt x="16790" y="24227"/>
                    <a:pt x="17438" y="24473"/>
                  </a:cubicBezTo>
                  <a:cubicBezTo>
                    <a:pt x="20956" y="25862"/>
                    <a:pt x="24444" y="27591"/>
                    <a:pt x="27993" y="28856"/>
                  </a:cubicBezTo>
                  <a:cubicBezTo>
                    <a:pt x="29073" y="29257"/>
                    <a:pt x="30184" y="29597"/>
                    <a:pt x="31295" y="29874"/>
                  </a:cubicBezTo>
                  <a:cubicBezTo>
                    <a:pt x="31603" y="29967"/>
                    <a:pt x="32066" y="30090"/>
                    <a:pt x="32529" y="30183"/>
                  </a:cubicBezTo>
                  <a:cubicBezTo>
                    <a:pt x="32832" y="30241"/>
                    <a:pt x="33143" y="30282"/>
                    <a:pt x="33426" y="30282"/>
                  </a:cubicBezTo>
                  <a:cubicBezTo>
                    <a:pt x="33895" y="30282"/>
                    <a:pt x="34289" y="30170"/>
                    <a:pt x="34443" y="29843"/>
                  </a:cubicBezTo>
                  <a:cubicBezTo>
                    <a:pt x="34535" y="29627"/>
                    <a:pt x="34535" y="29350"/>
                    <a:pt x="34412" y="28979"/>
                  </a:cubicBezTo>
                  <a:cubicBezTo>
                    <a:pt x="33980" y="27498"/>
                    <a:pt x="32745" y="25986"/>
                    <a:pt x="31758" y="24813"/>
                  </a:cubicBezTo>
                  <a:cubicBezTo>
                    <a:pt x="30369" y="23146"/>
                    <a:pt x="28949" y="21511"/>
                    <a:pt x="27561" y="19875"/>
                  </a:cubicBezTo>
                  <a:cubicBezTo>
                    <a:pt x="26696" y="18857"/>
                    <a:pt x="25863" y="17838"/>
                    <a:pt x="25030" y="16789"/>
                  </a:cubicBezTo>
                  <a:cubicBezTo>
                    <a:pt x="24197" y="15770"/>
                    <a:pt x="23363" y="14721"/>
                    <a:pt x="22561" y="13672"/>
                  </a:cubicBezTo>
                  <a:cubicBezTo>
                    <a:pt x="21234" y="11974"/>
                    <a:pt x="19938" y="10246"/>
                    <a:pt x="18641" y="8549"/>
                  </a:cubicBezTo>
                  <a:cubicBezTo>
                    <a:pt x="17870" y="7530"/>
                    <a:pt x="16944" y="6666"/>
                    <a:pt x="16080" y="5833"/>
                  </a:cubicBezTo>
                  <a:cubicBezTo>
                    <a:pt x="15555" y="5339"/>
                    <a:pt x="15062" y="4845"/>
                    <a:pt x="14599" y="4321"/>
                  </a:cubicBezTo>
                  <a:cubicBezTo>
                    <a:pt x="14259" y="3920"/>
                    <a:pt x="13950" y="3549"/>
                    <a:pt x="13642" y="3117"/>
                  </a:cubicBezTo>
                  <a:cubicBezTo>
                    <a:pt x="12901" y="2191"/>
                    <a:pt x="12222" y="1235"/>
                    <a:pt x="11482" y="340"/>
                  </a:cubicBezTo>
                  <a:cubicBezTo>
                    <a:pt x="11358" y="216"/>
                    <a:pt x="11235" y="93"/>
                    <a:pt x="11142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2" name="Google Shape;1012;p30"/>
            <p:cNvSpPr/>
            <p:nvPr/>
          </p:nvSpPr>
          <p:spPr>
            <a:xfrm>
              <a:off x="364650" y="593450"/>
              <a:ext cx="504950" cy="674700"/>
            </a:xfrm>
            <a:custGeom>
              <a:avLst/>
              <a:gdLst/>
              <a:ahLst/>
              <a:cxnLst/>
              <a:rect l="l" t="t" r="r" b="b"/>
              <a:pathLst>
                <a:path w="20198" h="26988" extrusionOk="0">
                  <a:moveTo>
                    <a:pt x="15414" y="1"/>
                  </a:moveTo>
                  <a:cubicBezTo>
                    <a:pt x="14445" y="1"/>
                    <a:pt x="13503" y="447"/>
                    <a:pt x="12654" y="970"/>
                  </a:cubicBezTo>
                  <a:cubicBezTo>
                    <a:pt x="11759" y="1494"/>
                    <a:pt x="11080" y="2266"/>
                    <a:pt x="10185" y="2729"/>
                  </a:cubicBezTo>
                  <a:cubicBezTo>
                    <a:pt x="9382" y="3161"/>
                    <a:pt x="8426" y="3346"/>
                    <a:pt x="7716" y="4025"/>
                  </a:cubicBezTo>
                  <a:cubicBezTo>
                    <a:pt x="6204" y="5414"/>
                    <a:pt x="5525" y="7451"/>
                    <a:pt x="4630" y="9271"/>
                  </a:cubicBezTo>
                  <a:cubicBezTo>
                    <a:pt x="3735" y="11092"/>
                    <a:pt x="1976" y="12574"/>
                    <a:pt x="1698" y="14703"/>
                  </a:cubicBezTo>
                  <a:cubicBezTo>
                    <a:pt x="1482" y="16154"/>
                    <a:pt x="1698" y="17635"/>
                    <a:pt x="1266" y="19055"/>
                  </a:cubicBezTo>
                  <a:cubicBezTo>
                    <a:pt x="926" y="20197"/>
                    <a:pt x="0" y="21462"/>
                    <a:pt x="31" y="22727"/>
                  </a:cubicBezTo>
                  <a:cubicBezTo>
                    <a:pt x="31" y="24332"/>
                    <a:pt x="1389" y="25505"/>
                    <a:pt x="2685" y="26245"/>
                  </a:cubicBezTo>
                  <a:cubicBezTo>
                    <a:pt x="3535" y="26728"/>
                    <a:pt x="4491" y="26988"/>
                    <a:pt x="5417" y="26988"/>
                  </a:cubicBezTo>
                  <a:cubicBezTo>
                    <a:pt x="6981" y="26988"/>
                    <a:pt x="8461" y="26246"/>
                    <a:pt x="9197" y="24579"/>
                  </a:cubicBezTo>
                  <a:cubicBezTo>
                    <a:pt x="9784" y="23252"/>
                    <a:pt x="9969" y="21462"/>
                    <a:pt x="9845" y="19950"/>
                  </a:cubicBezTo>
                  <a:cubicBezTo>
                    <a:pt x="10833" y="19518"/>
                    <a:pt x="11913" y="18283"/>
                    <a:pt x="12283" y="17758"/>
                  </a:cubicBezTo>
                  <a:cubicBezTo>
                    <a:pt x="13271" y="16401"/>
                    <a:pt x="14042" y="14703"/>
                    <a:pt x="14444" y="13067"/>
                  </a:cubicBezTo>
                  <a:cubicBezTo>
                    <a:pt x="14814" y="11710"/>
                    <a:pt x="15277" y="10290"/>
                    <a:pt x="15154" y="8870"/>
                  </a:cubicBezTo>
                  <a:lnTo>
                    <a:pt x="15154" y="8870"/>
                  </a:lnTo>
                  <a:cubicBezTo>
                    <a:pt x="15330" y="8897"/>
                    <a:pt x="15506" y="8910"/>
                    <a:pt x="15681" y="8910"/>
                  </a:cubicBezTo>
                  <a:cubicBezTo>
                    <a:pt x="18097" y="8910"/>
                    <a:pt x="20198" y="6412"/>
                    <a:pt x="19104" y="3994"/>
                  </a:cubicBezTo>
                  <a:cubicBezTo>
                    <a:pt x="18456" y="2574"/>
                    <a:pt x="18209" y="939"/>
                    <a:pt x="16635" y="260"/>
                  </a:cubicBezTo>
                  <a:cubicBezTo>
                    <a:pt x="16226" y="78"/>
                    <a:pt x="15818" y="1"/>
                    <a:pt x="15414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3" name="Google Shape;1013;p30"/>
            <p:cNvSpPr/>
            <p:nvPr/>
          </p:nvSpPr>
          <p:spPr>
            <a:xfrm>
              <a:off x="404775" y="1155975"/>
              <a:ext cx="128050" cy="71525"/>
            </a:xfrm>
            <a:custGeom>
              <a:avLst/>
              <a:gdLst/>
              <a:ahLst/>
              <a:cxnLst/>
              <a:rect l="l" t="t" r="r" b="b"/>
              <a:pathLst>
                <a:path w="5122" h="2861" extrusionOk="0">
                  <a:moveTo>
                    <a:pt x="1802" y="0"/>
                  </a:moveTo>
                  <a:cubicBezTo>
                    <a:pt x="1011" y="0"/>
                    <a:pt x="75" y="140"/>
                    <a:pt x="31" y="843"/>
                  </a:cubicBezTo>
                  <a:cubicBezTo>
                    <a:pt x="0" y="1893"/>
                    <a:pt x="1852" y="2356"/>
                    <a:pt x="2562" y="2603"/>
                  </a:cubicBezTo>
                  <a:cubicBezTo>
                    <a:pt x="2975" y="2748"/>
                    <a:pt x="3461" y="2861"/>
                    <a:pt x="3877" y="2861"/>
                  </a:cubicBezTo>
                  <a:cubicBezTo>
                    <a:pt x="4609" y="2861"/>
                    <a:pt x="5122" y="2510"/>
                    <a:pt x="4629" y="1368"/>
                  </a:cubicBezTo>
                  <a:cubicBezTo>
                    <a:pt x="4259" y="442"/>
                    <a:pt x="3580" y="72"/>
                    <a:pt x="2623" y="41"/>
                  </a:cubicBezTo>
                  <a:cubicBezTo>
                    <a:pt x="2419" y="23"/>
                    <a:pt x="2122" y="0"/>
                    <a:pt x="18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4" name="Google Shape;1014;p30"/>
            <p:cNvSpPr/>
            <p:nvPr/>
          </p:nvSpPr>
          <p:spPr>
            <a:xfrm>
              <a:off x="1038200" y="1346025"/>
              <a:ext cx="137375" cy="383750"/>
            </a:xfrm>
            <a:custGeom>
              <a:avLst/>
              <a:gdLst/>
              <a:ahLst/>
              <a:cxnLst/>
              <a:rect l="l" t="t" r="r" b="b"/>
              <a:pathLst>
                <a:path w="5495" h="15350" extrusionOk="0">
                  <a:moveTo>
                    <a:pt x="1" y="0"/>
                  </a:moveTo>
                  <a:cubicBezTo>
                    <a:pt x="248" y="340"/>
                    <a:pt x="741" y="587"/>
                    <a:pt x="988" y="957"/>
                  </a:cubicBezTo>
                  <a:cubicBezTo>
                    <a:pt x="1266" y="1327"/>
                    <a:pt x="1390" y="2006"/>
                    <a:pt x="1451" y="2438"/>
                  </a:cubicBezTo>
                  <a:cubicBezTo>
                    <a:pt x="1544" y="2963"/>
                    <a:pt x="1482" y="3488"/>
                    <a:pt x="1636" y="3981"/>
                  </a:cubicBezTo>
                  <a:cubicBezTo>
                    <a:pt x="1791" y="4506"/>
                    <a:pt x="2099" y="4876"/>
                    <a:pt x="2254" y="5370"/>
                  </a:cubicBezTo>
                  <a:cubicBezTo>
                    <a:pt x="2902" y="7407"/>
                    <a:pt x="2254" y="9938"/>
                    <a:pt x="1883" y="11913"/>
                  </a:cubicBezTo>
                  <a:cubicBezTo>
                    <a:pt x="1729" y="12777"/>
                    <a:pt x="1667" y="14474"/>
                    <a:pt x="2501" y="15092"/>
                  </a:cubicBezTo>
                  <a:cubicBezTo>
                    <a:pt x="2745" y="15272"/>
                    <a:pt x="2952" y="15350"/>
                    <a:pt x="3127" y="15350"/>
                  </a:cubicBezTo>
                  <a:cubicBezTo>
                    <a:pt x="3966" y="15350"/>
                    <a:pt x="4059" y="13565"/>
                    <a:pt x="3982" y="12900"/>
                  </a:cubicBezTo>
                  <a:cubicBezTo>
                    <a:pt x="3797" y="10648"/>
                    <a:pt x="3735" y="8333"/>
                    <a:pt x="3735" y="6049"/>
                  </a:cubicBezTo>
                  <a:cubicBezTo>
                    <a:pt x="3735" y="5220"/>
                    <a:pt x="4019" y="2485"/>
                    <a:pt x="5325" y="2485"/>
                  </a:cubicBezTo>
                  <a:cubicBezTo>
                    <a:pt x="5379" y="2485"/>
                    <a:pt x="5436" y="2490"/>
                    <a:pt x="5494" y="250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9D94C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5" name="Google Shape;1015;p30"/>
            <p:cNvSpPr/>
            <p:nvPr/>
          </p:nvSpPr>
          <p:spPr>
            <a:xfrm>
              <a:off x="832975" y="793600"/>
              <a:ext cx="75625" cy="74675"/>
            </a:xfrm>
            <a:custGeom>
              <a:avLst/>
              <a:gdLst/>
              <a:ahLst/>
              <a:cxnLst/>
              <a:rect l="l" t="t" r="r" b="b"/>
              <a:pathLst>
                <a:path w="3025" h="2987" extrusionOk="0">
                  <a:moveTo>
                    <a:pt x="587" y="0"/>
                  </a:moveTo>
                  <a:cubicBezTo>
                    <a:pt x="463" y="154"/>
                    <a:pt x="340" y="309"/>
                    <a:pt x="278" y="494"/>
                  </a:cubicBezTo>
                  <a:cubicBezTo>
                    <a:pt x="0" y="1173"/>
                    <a:pt x="186" y="2068"/>
                    <a:pt x="772" y="2500"/>
                  </a:cubicBezTo>
                  <a:cubicBezTo>
                    <a:pt x="1144" y="2774"/>
                    <a:pt x="1666" y="2986"/>
                    <a:pt x="2162" y="2986"/>
                  </a:cubicBezTo>
                  <a:cubicBezTo>
                    <a:pt x="2449" y="2986"/>
                    <a:pt x="2726" y="2916"/>
                    <a:pt x="2963" y="2747"/>
                  </a:cubicBezTo>
                  <a:cubicBezTo>
                    <a:pt x="2963" y="2747"/>
                    <a:pt x="2994" y="2716"/>
                    <a:pt x="3025" y="2716"/>
                  </a:cubicBezTo>
                  <a:cubicBezTo>
                    <a:pt x="2500" y="2222"/>
                    <a:pt x="2007" y="1728"/>
                    <a:pt x="1544" y="1204"/>
                  </a:cubicBezTo>
                  <a:cubicBezTo>
                    <a:pt x="1204" y="803"/>
                    <a:pt x="895" y="432"/>
                    <a:pt x="587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6" name="Google Shape;1016;p30"/>
            <p:cNvSpPr/>
            <p:nvPr/>
          </p:nvSpPr>
          <p:spPr>
            <a:xfrm>
              <a:off x="757375" y="925275"/>
              <a:ext cx="170450" cy="153650"/>
            </a:xfrm>
            <a:custGeom>
              <a:avLst/>
              <a:gdLst/>
              <a:ahLst/>
              <a:cxnLst/>
              <a:rect l="l" t="t" r="r" b="b"/>
              <a:pathLst>
                <a:path w="6818" h="6146" extrusionOk="0">
                  <a:moveTo>
                    <a:pt x="3099" y="1"/>
                  </a:moveTo>
                  <a:cubicBezTo>
                    <a:pt x="2612" y="1"/>
                    <a:pt x="2122" y="127"/>
                    <a:pt x="1667" y="412"/>
                  </a:cubicBezTo>
                  <a:cubicBezTo>
                    <a:pt x="926" y="875"/>
                    <a:pt x="463" y="1554"/>
                    <a:pt x="278" y="2418"/>
                  </a:cubicBezTo>
                  <a:cubicBezTo>
                    <a:pt x="0" y="4115"/>
                    <a:pt x="1049" y="5874"/>
                    <a:pt x="2808" y="6121"/>
                  </a:cubicBezTo>
                  <a:cubicBezTo>
                    <a:pt x="2946" y="6137"/>
                    <a:pt x="3083" y="6145"/>
                    <a:pt x="3219" y="6145"/>
                  </a:cubicBezTo>
                  <a:cubicBezTo>
                    <a:pt x="4643" y="6145"/>
                    <a:pt x="5961" y="5277"/>
                    <a:pt x="6327" y="3868"/>
                  </a:cubicBezTo>
                  <a:cubicBezTo>
                    <a:pt x="6817" y="1905"/>
                    <a:pt x="4987" y="1"/>
                    <a:pt x="309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7" name="Google Shape;1017;p30"/>
            <p:cNvSpPr/>
            <p:nvPr/>
          </p:nvSpPr>
          <p:spPr>
            <a:xfrm>
              <a:off x="656300" y="1087525"/>
              <a:ext cx="91425" cy="76875"/>
            </a:xfrm>
            <a:custGeom>
              <a:avLst/>
              <a:gdLst/>
              <a:ahLst/>
              <a:cxnLst/>
              <a:rect l="l" t="t" r="r" b="b"/>
              <a:pathLst>
                <a:path w="3657" h="3075" extrusionOk="0">
                  <a:moveTo>
                    <a:pt x="1371" y="1"/>
                  </a:moveTo>
                  <a:cubicBezTo>
                    <a:pt x="975" y="1"/>
                    <a:pt x="614" y="153"/>
                    <a:pt x="401" y="526"/>
                  </a:cubicBezTo>
                  <a:cubicBezTo>
                    <a:pt x="0" y="1205"/>
                    <a:pt x="309" y="2470"/>
                    <a:pt x="957" y="2872"/>
                  </a:cubicBezTo>
                  <a:cubicBezTo>
                    <a:pt x="1180" y="3012"/>
                    <a:pt x="1431" y="3075"/>
                    <a:pt x="1684" y="3075"/>
                  </a:cubicBezTo>
                  <a:cubicBezTo>
                    <a:pt x="2655" y="3075"/>
                    <a:pt x="3657" y="2153"/>
                    <a:pt x="3241" y="1174"/>
                  </a:cubicBezTo>
                  <a:cubicBezTo>
                    <a:pt x="2998" y="548"/>
                    <a:pt x="2121" y="1"/>
                    <a:pt x="137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8" name="Google Shape;1018;p30"/>
            <p:cNvSpPr/>
            <p:nvPr/>
          </p:nvSpPr>
          <p:spPr>
            <a:xfrm>
              <a:off x="757375" y="1175025"/>
              <a:ext cx="195975" cy="152500"/>
            </a:xfrm>
            <a:custGeom>
              <a:avLst/>
              <a:gdLst/>
              <a:ahLst/>
              <a:cxnLst/>
              <a:rect l="l" t="t" r="r" b="b"/>
              <a:pathLst>
                <a:path w="7839" h="6100" extrusionOk="0">
                  <a:moveTo>
                    <a:pt x="4289" y="1"/>
                  </a:moveTo>
                  <a:cubicBezTo>
                    <a:pt x="3743" y="1"/>
                    <a:pt x="3168" y="138"/>
                    <a:pt x="2592" y="421"/>
                  </a:cubicBezTo>
                  <a:cubicBezTo>
                    <a:pt x="1512" y="946"/>
                    <a:pt x="586" y="1902"/>
                    <a:pt x="0" y="3044"/>
                  </a:cubicBezTo>
                  <a:cubicBezTo>
                    <a:pt x="1790" y="3877"/>
                    <a:pt x="3611" y="4742"/>
                    <a:pt x="5432" y="5390"/>
                  </a:cubicBezTo>
                  <a:cubicBezTo>
                    <a:pt x="6111" y="5606"/>
                    <a:pt x="6759" y="5853"/>
                    <a:pt x="7407" y="6099"/>
                  </a:cubicBezTo>
                  <a:cubicBezTo>
                    <a:pt x="7839" y="4896"/>
                    <a:pt x="7777" y="3476"/>
                    <a:pt x="7283" y="2211"/>
                  </a:cubicBezTo>
                  <a:cubicBezTo>
                    <a:pt x="6719" y="777"/>
                    <a:pt x="5588" y="1"/>
                    <a:pt x="4289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19" name="Google Shape;1019;p30"/>
            <p:cNvSpPr/>
            <p:nvPr/>
          </p:nvSpPr>
          <p:spPr>
            <a:xfrm>
              <a:off x="1032025" y="1001900"/>
              <a:ext cx="163600" cy="266250"/>
            </a:xfrm>
            <a:custGeom>
              <a:avLst/>
              <a:gdLst/>
              <a:ahLst/>
              <a:cxnLst/>
              <a:rect l="l" t="t" r="r" b="b"/>
              <a:pathLst>
                <a:path w="6544" h="10650" extrusionOk="0">
                  <a:moveTo>
                    <a:pt x="2161" y="1"/>
                  </a:moveTo>
                  <a:cubicBezTo>
                    <a:pt x="1297" y="680"/>
                    <a:pt x="649" y="1791"/>
                    <a:pt x="371" y="3488"/>
                  </a:cubicBezTo>
                  <a:cubicBezTo>
                    <a:pt x="1" y="5926"/>
                    <a:pt x="556" y="8735"/>
                    <a:pt x="1976" y="10154"/>
                  </a:cubicBezTo>
                  <a:cubicBezTo>
                    <a:pt x="2321" y="10499"/>
                    <a:pt x="2745" y="10650"/>
                    <a:pt x="3197" y="10650"/>
                  </a:cubicBezTo>
                  <a:cubicBezTo>
                    <a:pt x="4445" y="10650"/>
                    <a:pt x="5909" y="9507"/>
                    <a:pt x="6544" y="8148"/>
                  </a:cubicBezTo>
                  <a:cubicBezTo>
                    <a:pt x="5803" y="6790"/>
                    <a:pt x="5062" y="5463"/>
                    <a:pt x="4322" y="4105"/>
                  </a:cubicBezTo>
                  <a:cubicBezTo>
                    <a:pt x="3581" y="2748"/>
                    <a:pt x="2871" y="1359"/>
                    <a:pt x="216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20" name="Google Shape;1020;p30"/>
            <p:cNvSpPr/>
            <p:nvPr/>
          </p:nvSpPr>
          <p:spPr>
            <a:xfrm>
              <a:off x="1206400" y="1398000"/>
              <a:ext cx="120400" cy="72250"/>
            </a:xfrm>
            <a:custGeom>
              <a:avLst/>
              <a:gdLst/>
              <a:ahLst/>
              <a:cxnLst/>
              <a:rect l="l" t="t" r="r" b="b"/>
              <a:pathLst>
                <a:path w="4816" h="2890" extrusionOk="0">
                  <a:moveTo>
                    <a:pt x="2082" y="0"/>
                  </a:moveTo>
                  <a:cubicBezTo>
                    <a:pt x="1512" y="0"/>
                    <a:pt x="947" y="154"/>
                    <a:pt x="525" y="514"/>
                  </a:cubicBezTo>
                  <a:cubicBezTo>
                    <a:pt x="217" y="822"/>
                    <a:pt x="32" y="1193"/>
                    <a:pt x="1" y="1563"/>
                  </a:cubicBezTo>
                  <a:cubicBezTo>
                    <a:pt x="1081" y="1964"/>
                    <a:pt x="2192" y="2304"/>
                    <a:pt x="3303" y="2581"/>
                  </a:cubicBezTo>
                  <a:cubicBezTo>
                    <a:pt x="3611" y="2674"/>
                    <a:pt x="4074" y="2797"/>
                    <a:pt x="4537" y="2890"/>
                  </a:cubicBezTo>
                  <a:cubicBezTo>
                    <a:pt x="4815" y="1995"/>
                    <a:pt x="4414" y="822"/>
                    <a:pt x="3642" y="390"/>
                  </a:cubicBezTo>
                  <a:cubicBezTo>
                    <a:pt x="3201" y="146"/>
                    <a:pt x="2639" y="0"/>
                    <a:pt x="208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21" name="Google Shape;1021;p30"/>
          <p:cNvGrpSpPr/>
          <p:nvPr/>
        </p:nvGrpSpPr>
        <p:grpSpPr>
          <a:xfrm rot="-552772">
            <a:off x="50596" y="1784380"/>
            <a:ext cx="807056" cy="1875505"/>
            <a:chOff x="1981025" y="2769525"/>
            <a:chExt cx="604925" cy="1405775"/>
          </a:xfrm>
        </p:grpSpPr>
        <p:sp>
          <p:nvSpPr>
            <p:cNvPr id="1022" name="Google Shape;1022;p30"/>
            <p:cNvSpPr/>
            <p:nvPr/>
          </p:nvSpPr>
          <p:spPr>
            <a:xfrm>
              <a:off x="1981025" y="2769525"/>
              <a:ext cx="604925" cy="1405775"/>
            </a:xfrm>
            <a:custGeom>
              <a:avLst/>
              <a:gdLst/>
              <a:ahLst/>
              <a:cxnLst/>
              <a:rect l="l" t="t" r="r" b="b"/>
              <a:pathLst>
                <a:path w="24197" h="56231" extrusionOk="0">
                  <a:moveTo>
                    <a:pt x="13302" y="0"/>
                  </a:moveTo>
                  <a:cubicBezTo>
                    <a:pt x="12531" y="0"/>
                    <a:pt x="11759" y="247"/>
                    <a:pt x="11111" y="679"/>
                  </a:cubicBezTo>
                  <a:cubicBezTo>
                    <a:pt x="7593" y="3117"/>
                    <a:pt x="6513" y="6944"/>
                    <a:pt x="6266" y="9783"/>
                  </a:cubicBezTo>
                  <a:cubicBezTo>
                    <a:pt x="5186" y="10617"/>
                    <a:pt x="4414" y="11789"/>
                    <a:pt x="4044" y="13178"/>
                  </a:cubicBezTo>
                  <a:cubicBezTo>
                    <a:pt x="3982" y="13487"/>
                    <a:pt x="3920" y="13795"/>
                    <a:pt x="3890" y="14104"/>
                  </a:cubicBezTo>
                  <a:cubicBezTo>
                    <a:pt x="2316" y="15832"/>
                    <a:pt x="1421" y="18116"/>
                    <a:pt x="1390" y="20647"/>
                  </a:cubicBezTo>
                  <a:cubicBezTo>
                    <a:pt x="1390" y="22097"/>
                    <a:pt x="1359" y="23023"/>
                    <a:pt x="1081" y="23856"/>
                  </a:cubicBezTo>
                  <a:lnTo>
                    <a:pt x="1019" y="24011"/>
                  </a:lnTo>
                  <a:cubicBezTo>
                    <a:pt x="1" y="26696"/>
                    <a:pt x="711" y="28424"/>
                    <a:pt x="1606" y="29473"/>
                  </a:cubicBezTo>
                  <a:cubicBezTo>
                    <a:pt x="1" y="33701"/>
                    <a:pt x="2717" y="35553"/>
                    <a:pt x="3612" y="36047"/>
                  </a:cubicBezTo>
                  <a:cubicBezTo>
                    <a:pt x="3859" y="36170"/>
                    <a:pt x="4136" y="36294"/>
                    <a:pt x="4445" y="36386"/>
                  </a:cubicBezTo>
                  <a:lnTo>
                    <a:pt x="4599" y="36942"/>
                  </a:lnTo>
                  <a:cubicBezTo>
                    <a:pt x="4599" y="37220"/>
                    <a:pt x="4599" y="37467"/>
                    <a:pt x="4599" y="37744"/>
                  </a:cubicBezTo>
                  <a:cubicBezTo>
                    <a:pt x="4692" y="38516"/>
                    <a:pt x="5031" y="39257"/>
                    <a:pt x="5525" y="39843"/>
                  </a:cubicBezTo>
                  <a:lnTo>
                    <a:pt x="6019" y="41355"/>
                  </a:lnTo>
                  <a:lnTo>
                    <a:pt x="6142" y="41818"/>
                  </a:lnTo>
                  <a:lnTo>
                    <a:pt x="6482" y="42836"/>
                  </a:lnTo>
                  <a:lnTo>
                    <a:pt x="7037" y="44565"/>
                  </a:lnTo>
                  <a:lnTo>
                    <a:pt x="7161" y="44997"/>
                  </a:lnTo>
                  <a:lnTo>
                    <a:pt x="7686" y="46632"/>
                  </a:lnTo>
                  <a:cubicBezTo>
                    <a:pt x="7655" y="46787"/>
                    <a:pt x="7686" y="46972"/>
                    <a:pt x="7686" y="47157"/>
                  </a:cubicBezTo>
                  <a:cubicBezTo>
                    <a:pt x="7778" y="47867"/>
                    <a:pt x="8025" y="48546"/>
                    <a:pt x="8457" y="49101"/>
                  </a:cubicBezTo>
                  <a:lnTo>
                    <a:pt x="9290" y="51786"/>
                  </a:lnTo>
                  <a:cubicBezTo>
                    <a:pt x="9321" y="51817"/>
                    <a:pt x="9321" y="51879"/>
                    <a:pt x="9352" y="51910"/>
                  </a:cubicBezTo>
                  <a:cubicBezTo>
                    <a:pt x="10644" y="55478"/>
                    <a:pt x="12702" y="56226"/>
                    <a:pt x="14213" y="56230"/>
                  </a:cubicBezTo>
                  <a:lnTo>
                    <a:pt x="14213" y="56230"/>
                  </a:lnTo>
                  <a:cubicBezTo>
                    <a:pt x="15696" y="56226"/>
                    <a:pt x="18212" y="55535"/>
                    <a:pt x="18858" y="50953"/>
                  </a:cubicBezTo>
                  <a:lnTo>
                    <a:pt x="18981" y="50151"/>
                  </a:lnTo>
                  <a:lnTo>
                    <a:pt x="19043" y="49719"/>
                  </a:lnTo>
                  <a:lnTo>
                    <a:pt x="19382" y="47558"/>
                  </a:lnTo>
                  <a:cubicBezTo>
                    <a:pt x="19382" y="47527"/>
                    <a:pt x="19475" y="46972"/>
                    <a:pt x="19475" y="46972"/>
                  </a:cubicBezTo>
                  <a:lnTo>
                    <a:pt x="19537" y="46540"/>
                  </a:lnTo>
                  <a:lnTo>
                    <a:pt x="19969" y="43824"/>
                  </a:lnTo>
                  <a:lnTo>
                    <a:pt x="20030" y="43361"/>
                  </a:lnTo>
                  <a:lnTo>
                    <a:pt x="20215" y="42250"/>
                  </a:lnTo>
                  <a:lnTo>
                    <a:pt x="20925" y="37497"/>
                  </a:lnTo>
                  <a:lnTo>
                    <a:pt x="21018" y="37065"/>
                  </a:lnTo>
                  <a:cubicBezTo>
                    <a:pt x="21018" y="37004"/>
                    <a:pt x="21018" y="36942"/>
                    <a:pt x="21018" y="36880"/>
                  </a:cubicBezTo>
                  <a:lnTo>
                    <a:pt x="21296" y="35183"/>
                  </a:lnTo>
                  <a:cubicBezTo>
                    <a:pt x="21573" y="35028"/>
                    <a:pt x="21789" y="34874"/>
                    <a:pt x="21975" y="34751"/>
                  </a:cubicBezTo>
                  <a:cubicBezTo>
                    <a:pt x="23672" y="33393"/>
                    <a:pt x="24197" y="31109"/>
                    <a:pt x="23302" y="28980"/>
                  </a:cubicBezTo>
                  <a:cubicBezTo>
                    <a:pt x="23086" y="28547"/>
                    <a:pt x="22870" y="28115"/>
                    <a:pt x="22623" y="27776"/>
                  </a:cubicBezTo>
                  <a:cubicBezTo>
                    <a:pt x="23271" y="26511"/>
                    <a:pt x="23302" y="24998"/>
                    <a:pt x="22684" y="23517"/>
                  </a:cubicBezTo>
                  <a:cubicBezTo>
                    <a:pt x="22314" y="22591"/>
                    <a:pt x="21728" y="21850"/>
                    <a:pt x="21327" y="21326"/>
                  </a:cubicBezTo>
                  <a:cubicBezTo>
                    <a:pt x="21265" y="21264"/>
                    <a:pt x="21234" y="21171"/>
                    <a:pt x="21172" y="21110"/>
                  </a:cubicBezTo>
                  <a:cubicBezTo>
                    <a:pt x="21110" y="20986"/>
                    <a:pt x="21049" y="20616"/>
                    <a:pt x="20987" y="20338"/>
                  </a:cubicBezTo>
                  <a:cubicBezTo>
                    <a:pt x="20894" y="19875"/>
                    <a:pt x="20771" y="19258"/>
                    <a:pt x="20555" y="18579"/>
                  </a:cubicBezTo>
                  <a:cubicBezTo>
                    <a:pt x="20030" y="17067"/>
                    <a:pt x="19197" y="15771"/>
                    <a:pt x="18611" y="14814"/>
                  </a:cubicBezTo>
                  <a:cubicBezTo>
                    <a:pt x="17963" y="13795"/>
                    <a:pt x="17160" y="12993"/>
                    <a:pt x="16203" y="12407"/>
                  </a:cubicBezTo>
                  <a:cubicBezTo>
                    <a:pt x="15895" y="11728"/>
                    <a:pt x="15494" y="11141"/>
                    <a:pt x="15000" y="10586"/>
                  </a:cubicBezTo>
                  <a:cubicBezTo>
                    <a:pt x="15370" y="9814"/>
                    <a:pt x="15957" y="9444"/>
                    <a:pt x="16327" y="9290"/>
                  </a:cubicBezTo>
                  <a:cubicBezTo>
                    <a:pt x="17345" y="9043"/>
                    <a:pt x="18117" y="8395"/>
                    <a:pt x="18611" y="7469"/>
                  </a:cubicBezTo>
                  <a:cubicBezTo>
                    <a:pt x="19135" y="6512"/>
                    <a:pt x="19135" y="5463"/>
                    <a:pt x="18796" y="4413"/>
                  </a:cubicBezTo>
                  <a:cubicBezTo>
                    <a:pt x="17870" y="1543"/>
                    <a:pt x="15463" y="124"/>
                    <a:pt x="13518" y="0"/>
                  </a:cubicBezTo>
                  <a:close/>
                  <a:moveTo>
                    <a:pt x="14213" y="56230"/>
                  </a:moveTo>
                  <a:lnTo>
                    <a:pt x="14213" y="56230"/>
                  </a:lnTo>
                  <a:cubicBezTo>
                    <a:pt x="14208" y="56231"/>
                    <a:pt x="14203" y="56231"/>
                    <a:pt x="14197" y="56231"/>
                  </a:cubicBezTo>
                  <a:lnTo>
                    <a:pt x="14228" y="56231"/>
                  </a:lnTo>
                  <a:cubicBezTo>
                    <a:pt x="14223" y="56231"/>
                    <a:pt x="14218" y="56231"/>
                    <a:pt x="14213" y="562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71438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23" name="Google Shape;1023;p30"/>
            <p:cNvGrpSpPr/>
            <p:nvPr/>
          </p:nvGrpSpPr>
          <p:grpSpPr>
            <a:xfrm>
              <a:off x="2080575" y="2865950"/>
              <a:ext cx="414325" cy="1212550"/>
              <a:chOff x="2080575" y="2865950"/>
              <a:chExt cx="414325" cy="1212550"/>
            </a:xfrm>
          </p:grpSpPr>
          <p:sp>
            <p:nvSpPr>
              <p:cNvPr id="1024" name="Google Shape;1024;p30"/>
              <p:cNvSpPr/>
              <p:nvPr/>
            </p:nvSpPr>
            <p:spPr>
              <a:xfrm>
                <a:off x="2143825" y="3473950"/>
                <a:ext cx="294000" cy="604550"/>
              </a:xfrm>
              <a:custGeom>
                <a:avLst/>
                <a:gdLst/>
                <a:ahLst/>
                <a:cxnLst/>
                <a:rect l="l" t="t" r="r" b="b"/>
                <a:pathLst>
                  <a:path w="11760" h="24182" extrusionOk="0">
                    <a:moveTo>
                      <a:pt x="6019" y="0"/>
                    </a:moveTo>
                    <a:cubicBezTo>
                      <a:pt x="5618" y="31"/>
                      <a:pt x="5186" y="62"/>
                      <a:pt x="4723" y="154"/>
                    </a:cubicBezTo>
                    <a:cubicBezTo>
                      <a:pt x="4568" y="185"/>
                      <a:pt x="4383" y="216"/>
                      <a:pt x="4198" y="247"/>
                    </a:cubicBezTo>
                    <a:cubicBezTo>
                      <a:pt x="3334" y="432"/>
                      <a:pt x="2408" y="741"/>
                      <a:pt x="1420" y="1173"/>
                    </a:cubicBezTo>
                    <a:cubicBezTo>
                      <a:pt x="1297" y="1235"/>
                      <a:pt x="1174" y="1296"/>
                      <a:pt x="1050" y="1358"/>
                    </a:cubicBezTo>
                    <a:cubicBezTo>
                      <a:pt x="711" y="1543"/>
                      <a:pt x="340" y="1728"/>
                      <a:pt x="1" y="1944"/>
                    </a:cubicBezTo>
                    <a:lnTo>
                      <a:pt x="711" y="4166"/>
                    </a:lnTo>
                    <a:lnTo>
                      <a:pt x="896" y="4815"/>
                    </a:lnTo>
                    <a:lnTo>
                      <a:pt x="1174" y="5710"/>
                    </a:lnTo>
                    <a:lnTo>
                      <a:pt x="1328" y="6142"/>
                    </a:lnTo>
                    <a:lnTo>
                      <a:pt x="2161" y="8827"/>
                    </a:lnTo>
                    <a:lnTo>
                      <a:pt x="2192" y="8857"/>
                    </a:lnTo>
                    <a:lnTo>
                      <a:pt x="2315" y="9290"/>
                    </a:lnTo>
                    <a:lnTo>
                      <a:pt x="2377" y="9475"/>
                    </a:lnTo>
                    <a:lnTo>
                      <a:pt x="3180" y="12036"/>
                    </a:lnTo>
                    <a:lnTo>
                      <a:pt x="3334" y="12468"/>
                    </a:lnTo>
                    <a:lnTo>
                      <a:pt x="3643" y="13518"/>
                    </a:lnTo>
                    <a:lnTo>
                      <a:pt x="3859" y="14135"/>
                    </a:lnTo>
                    <a:lnTo>
                      <a:pt x="4198" y="15215"/>
                    </a:lnTo>
                    <a:lnTo>
                      <a:pt x="4321" y="15647"/>
                    </a:lnTo>
                    <a:lnTo>
                      <a:pt x="5124" y="18178"/>
                    </a:lnTo>
                    <a:lnTo>
                      <a:pt x="5186" y="18363"/>
                    </a:lnTo>
                    <a:lnTo>
                      <a:pt x="5309" y="18795"/>
                    </a:lnTo>
                    <a:lnTo>
                      <a:pt x="5309" y="18826"/>
                    </a:lnTo>
                    <a:lnTo>
                      <a:pt x="5340" y="18826"/>
                    </a:lnTo>
                    <a:lnTo>
                      <a:pt x="6204" y="21542"/>
                    </a:lnTo>
                    <a:lnTo>
                      <a:pt x="6327" y="21974"/>
                    </a:lnTo>
                    <a:lnTo>
                      <a:pt x="6482" y="22406"/>
                    </a:lnTo>
                    <a:cubicBezTo>
                      <a:pt x="6482" y="22406"/>
                      <a:pt x="7118" y="24181"/>
                      <a:pt x="7713" y="24181"/>
                    </a:cubicBezTo>
                    <a:cubicBezTo>
                      <a:pt x="8026" y="24181"/>
                      <a:pt x="8327" y="23690"/>
                      <a:pt x="8519" y="22190"/>
                    </a:cubicBezTo>
                    <a:lnTo>
                      <a:pt x="8673" y="21356"/>
                    </a:lnTo>
                    <a:lnTo>
                      <a:pt x="8735" y="20924"/>
                    </a:lnTo>
                    <a:lnTo>
                      <a:pt x="9074" y="18764"/>
                    </a:lnTo>
                    <a:lnTo>
                      <a:pt x="9167" y="18209"/>
                    </a:lnTo>
                    <a:lnTo>
                      <a:pt x="9167" y="18054"/>
                    </a:lnTo>
                    <a:lnTo>
                      <a:pt x="9229" y="17746"/>
                    </a:lnTo>
                    <a:lnTo>
                      <a:pt x="9630" y="15030"/>
                    </a:lnTo>
                    <a:lnTo>
                      <a:pt x="9722" y="14598"/>
                    </a:lnTo>
                    <a:lnTo>
                      <a:pt x="9877" y="13456"/>
                    </a:lnTo>
                    <a:lnTo>
                      <a:pt x="10000" y="12715"/>
                    </a:lnTo>
                    <a:lnTo>
                      <a:pt x="10123" y="11851"/>
                    </a:lnTo>
                    <a:lnTo>
                      <a:pt x="10216" y="11419"/>
                    </a:lnTo>
                    <a:lnTo>
                      <a:pt x="10617" y="8672"/>
                    </a:lnTo>
                    <a:lnTo>
                      <a:pt x="10710" y="8240"/>
                    </a:lnTo>
                    <a:lnTo>
                      <a:pt x="10710" y="8148"/>
                    </a:lnTo>
                    <a:lnTo>
                      <a:pt x="10833" y="7407"/>
                    </a:lnTo>
                    <a:lnTo>
                      <a:pt x="11111" y="5524"/>
                    </a:lnTo>
                    <a:lnTo>
                      <a:pt x="11173" y="5092"/>
                    </a:lnTo>
                    <a:lnTo>
                      <a:pt x="11543" y="2839"/>
                    </a:lnTo>
                    <a:lnTo>
                      <a:pt x="11636" y="2099"/>
                    </a:lnTo>
                    <a:lnTo>
                      <a:pt x="11728" y="1512"/>
                    </a:lnTo>
                    <a:lnTo>
                      <a:pt x="11759" y="1481"/>
                    </a:lnTo>
                    <a:cubicBezTo>
                      <a:pt x="11759" y="1481"/>
                      <a:pt x="11049" y="957"/>
                      <a:pt x="9784" y="525"/>
                    </a:cubicBezTo>
                    <a:cubicBezTo>
                      <a:pt x="9661" y="494"/>
                      <a:pt x="9537" y="432"/>
                      <a:pt x="9383" y="401"/>
                    </a:cubicBezTo>
                    <a:cubicBezTo>
                      <a:pt x="8611" y="154"/>
                      <a:pt x="7655" y="0"/>
                      <a:pt x="654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5" name="Google Shape;1025;p30"/>
              <p:cNvSpPr/>
              <p:nvPr/>
            </p:nvSpPr>
            <p:spPr>
              <a:xfrm>
                <a:off x="2160800" y="3473950"/>
                <a:ext cx="273925" cy="55012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22005" extrusionOk="0">
                    <a:moveTo>
                      <a:pt x="4815" y="1235"/>
                    </a:moveTo>
                    <a:lnTo>
                      <a:pt x="6760" y="2716"/>
                    </a:lnTo>
                    <a:lnTo>
                      <a:pt x="5186" y="4568"/>
                    </a:lnTo>
                    <a:lnTo>
                      <a:pt x="3241" y="3086"/>
                    </a:lnTo>
                    <a:lnTo>
                      <a:pt x="4815" y="1235"/>
                    </a:lnTo>
                    <a:close/>
                    <a:moveTo>
                      <a:pt x="7068" y="2932"/>
                    </a:moveTo>
                    <a:lnTo>
                      <a:pt x="9012" y="4413"/>
                    </a:lnTo>
                    <a:lnTo>
                      <a:pt x="7408" y="6265"/>
                    </a:lnTo>
                    <a:lnTo>
                      <a:pt x="5494" y="4784"/>
                    </a:lnTo>
                    <a:lnTo>
                      <a:pt x="7068" y="2932"/>
                    </a:lnTo>
                    <a:close/>
                    <a:moveTo>
                      <a:pt x="2994" y="3364"/>
                    </a:moveTo>
                    <a:lnTo>
                      <a:pt x="4939" y="4845"/>
                    </a:lnTo>
                    <a:lnTo>
                      <a:pt x="3334" y="6697"/>
                    </a:lnTo>
                    <a:lnTo>
                      <a:pt x="1436" y="5228"/>
                    </a:lnTo>
                    <a:lnTo>
                      <a:pt x="1436" y="5228"/>
                    </a:lnTo>
                    <a:lnTo>
                      <a:pt x="2994" y="3364"/>
                    </a:lnTo>
                    <a:close/>
                    <a:moveTo>
                      <a:pt x="5247" y="5092"/>
                    </a:moveTo>
                    <a:lnTo>
                      <a:pt x="7161" y="6574"/>
                    </a:lnTo>
                    <a:lnTo>
                      <a:pt x="5587" y="8425"/>
                    </a:lnTo>
                    <a:lnTo>
                      <a:pt x="3642" y="6944"/>
                    </a:lnTo>
                    <a:lnTo>
                      <a:pt x="5247" y="5092"/>
                    </a:lnTo>
                    <a:close/>
                    <a:moveTo>
                      <a:pt x="7469" y="6790"/>
                    </a:moveTo>
                    <a:lnTo>
                      <a:pt x="9414" y="8271"/>
                    </a:lnTo>
                    <a:lnTo>
                      <a:pt x="7840" y="10123"/>
                    </a:lnTo>
                    <a:lnTo>
                      <a:pt x="5895" y="8641"/>
                    </a:lnTo>
                    <a:lnTo>
                      <a:pt x="7469" y="6790"/>
                    </a:lnTo>
                    <a:close/>
                    <a:moveTo>
                      <a:pt x="3396" y="7253"/>
                    </a:moveTo>
                    <a:lnTo>
                      <a:pt x="5340" y="8703"/>
                    </a:lnTo>
                    <a:lnTo>
                      <a:pt x="3766" y="10586"/>
                    </a:lnTo>
                    <a:lnTo>
                      <a:pt x="1822" y="9104"/>
                    </a:lnTo>
                    <a:lnTo>
                      <a:pt x="3396" y="7253"/>
                    </a:lnTo>
                    <a:close/>
                    <a:moveTo>
                      <a:pt x="5648" y="8950"/>
                    </a:moveTo>
                    <a:lnTo>
                      <a:pt x="7593" y="10431"/>
                    </a:lnTo>
                    <a:lnTo>
                      <a:pt x="6019" y="12283"/>
                    </a:lnTo>
                    <a:lnTo>
                      <a:pt x="4075" y="10802"/>
                    </a:lnTo>
                    <a:lnTo>
                      <a:pt x="5648" y="8950"/>
                    </a:lnTo>
                    <a:close/>
                    <a:moveTo>
                      <a:pt x="6050" y="12808"/>
                    </a:moveTo>
                    <a:lnTo>
                      <a:pt x="7994" y="14289"/>
                    </a:lnTo>
                    <a:lnTo>
                      <a:pt x="6420" y="16141"/>
                    </a:lnTo>
                    <a:lnTo>
                      <a:pt x="4476" y="14659"/>
                    </a:lnTo>
                    <a:lnTo>
                      <a:pt x="6050" y="12808"/>
                    </a:lnTo>
                    <a:close/>
                    <a:moveTo>
                      <a:pt x="6482" y="16665"/>
                    </a:moveTo>
                    <a:lnTo>
                      <a:pt x="8395" y="18147"/>
                    </a:lnTo>
                    <a:lnTo>
                      <a:pt x="6821" y="19999"/>
                    </a:lnTo>
                    <a:lnTo>
                      <a:pt x="4877" y="18517"/>
                    </a:lnTo>
                    <a:lnTo>
                      <a:pt x="6482" y="16665"/>
                    </a:lnTo>
                    <a:close/>
                    <a:moveTo>
                      <a:pt x="5340" y="0"/>
                    </a:moveTo>
                    <a:lnTo>
                      <a:pt x="4753" y="710"/>
                    </a:lnTo>
                    <a:lnTo>
                      <a:pt x="4044" y="154"/>
                    </a:lnTo>
                    <a:cubicBezTo>
                      <a:pt x="3859" y="185"/>
                      <a:pt x="3704" y="216"/>
                      <a:pt x="3519" y="247"/>
                    </a:cubicBezTo>
                    <a:lnTo>
                      <a:pt x="4507" y="988"/>
                    </a:lnTo>
                    <a:lnTo>
                      <a:pt x="2933" y="2839"/>
                    </a:lnTo>
                    <a:lnTo>
                      <a:pt x="741" y="1204"/>
                    </a:lnTo>
                    <a:cubicBezTo>
                      <a:pt x="618" y="1265"/>
                      <a:pt x="495" y="1296"/>
                      <a:pt x="371" y="1389"/>
                    </a:cubicBezTo>
                    <a:lnTo>
                      <a:pt x="2686" y="3148"/>
                    </a:lnTo>
                    <a:lnTo>
                      <a:pt x="1081" y="5000"/>
                    </a:lnTo>
                    <a:lnTo>
                      <a:pt x="1" y="4166"/>
                    </a:lnTo>
                    <a:lnTo>
                      <a:pt x="217" y="4815"/>
                    </a:lnTo>
                    <a:lnTo>
                      <a:pt x="834" y="5277"/>
                    </a:lnTo>
                    <a:lnTo>
                      <a:pt x="495" y="5710"/>
                    </a:lnTo>
                    <a:lnTo>
                      <a:pt x="618" y="6142"/>
                    </a:lnTo>
                    <a:lnTo>
                      <a:pt x="1143" y="5524"/>
                    </a:lnTo>
                    <a:lnTo>
                      <a:pt x="3087" y="7006"/>
                    </a:lnTo>
                    <a:lnTo>
                      <a:pt x="1513" y="8857"/>
                    </a:lnTo>
                    <a:lnTo>
                      <a:pt x="1266" y="9166"/>
                    </a:lnTo>
                    <a:lnTo>
                      <a:pt x="1575" y="9382"/>
                    </a:lnTo>
                    <a:lnTo>
                      <a:pt x="1698" y="9475"/>
                    </a:lnTo>
                    <a:lnTo>
                      <a:pt x="3519" y="10863"/>
                    </a:lnTo>
                    <a:lnTo>
                      <a:pt x="2501" y="12036"/>
                    </a:lnTo>
                    <a:lnTo>
                      <a:pt x="2624" y="12468"/>
                    </a:lnTo>
                    <a:lnTo>
                      <a:pt x="3828" y="11110"/>
                    </a:lnTo>
                    <a:lnTo>
                      <a:pt x="5741" y="12592"/>
                    </a:lnTo>
                    <a:lnTo>
                      <a:pt x="4167" y="14443"/>
                    </a:lnTo>
                    <a:lnTo>
                      <a:pt x="2964" y="13518"/>
                    </a:lnTo>
                    <a:lnTo>
                      <a:pt x="3180" y="14166"/>
                    </a:lnTo>
                    <a:lnTo>
                      <a:pt x="3920" y="14721"/>
                    </a:lnTo>
                    <a:lnTo>
                      <a:pt x="3519" y="15215"/>
                    </a:lnTo>
                    <a:lnTo>
                      <a:pt x="3642" y="15647"/>
                    </a:lnTo>
                    <a:lnTo>
                      <a:pt x="4229" y="14968"/>
                    </a:lnTo>
                    <a:lnTo>
                      <a:pt x="6173" y="16449"/>
                    </a:lnTo>
                    <a:lnTo>
                      <a:pt x="4599" y="18301"/>
                    </a:lnTo>
                    <a:lnTo>
                      <a:pt x="4445" y="18178"/>
                    </a:lnTo>
                    <a:lnTo>
                      <a:pt x="4507" y="18394"/>
                    </a:lnTo>
                    <a:lnTo>
                      <a:pt x="4352" y="18579"/>
                    </a:lnTo>
                    <a:lnTo>
                      <a:pt x="4661" y="18826"/>
                    </a:lnTo>
                    <a:lnTo>
                      <a:pt x="6574" y="20307"/>
                    </a:lnTo>
                    <a:lnTo>
                      <a:pt x="5525" y="21573"/>
                    </a:lnTo>
                    <a:lnTo>
                      <a:pt x="5648" y="22005"/>
                    </a:lnTo>
                    <a:lnTo>
                      <a:pt x="6883" y="20554"/>
                    </a:lnTo>
                    <a:lnTo>
                      <a:pt x="7994" y="21387"/>
                    </a:lnTo>
                    <a:lnTo>
                      <a:pt x="8056" y="20955"/>
                    </a:lnTo>
                    <a:lnTo>
                      <a:pt x="7130" y="20245"/>
                    </a:lnTo>
                    <a:lnTo>
                      <a:pt x="8395" y="18795"/>
                    </a:lnTo>
                    <a:lnTo>
                      <a:pt x="8488" y="18209"/>
                    </a:lnTo>
                    <a:lnTo>
                      <a:pt x="8488" y="18054"/>
                    </a:lnTo>
                    <a:lnTo>
                      <a:pt x="8550" y="17777"/>
                    </a:lnTo>
                    <a:lnTo>
                      <a:pt x="6729" y="16388"/>
                    </a:lnTo>
                    <a:lnTo>
                      <a:pt x="8303" y="14536"/>
                    </a:lnTo>
                    <a:lnTo>
                      <a:pt x="8982" y="15030"/>
                    </a:lnTo>
                    <a:lnTo>
                      <a:pt x="9043" y="14598"/>
                    </a:lnTo>
                    <a:lnTo>
                      <a:pt x="8550" y="14227"/>
                    </a:lnTo>
                    <a:lnTo>
                      <a:pt x="9198" y="13487"/>
                    </a:lnTo>
                    <a:lnTo>
                      <a:pt x="9321" y="12746"/>
                    </a:lnTo>
                    <a:lnTo>
                      <a:pt x="9321" y="12746"/>
                    </a:lnTo>
                    <a:lnTo>
                      <a:pt x="8241" y="14011"/>
                    </a:lnTo>
                    <a:lnTo>
                      <a:pt x="6327" y="12530"/>
                    </a:lnTo>
                    <a:lnTo>
                      <a:pt x="7901" y="10678"/>
                    </a:lnTo>
                    <a:lnTo>
                      <a:pt x="9475" y="11882"/>
                    </a:lnTo>
                    <a:lnTo>
                      <a:pt x="9537" y="11419"/>
                    </a:lnTo>
                    <a:lnTo>
                      <a:pt x="8148" y="10370"/>
                    </a:lnTo>
                    <a:lnTo>
                      <a:pt x="9722" y="8518"/>
                    </a:lnTo>
                    <a:lnTo>
                      <a:pt x="9938" y="8703"/>
                    </a:lnTo>
                    <a:lnTo>
                      <a:pt x="10031" y="8271"/>
                    </a:lnTo>
                    <a:lnTo>
                      <a:pt x="9969" y="8240"/>
                    </a:lnTo>
                    <a:lnTo>
                      <a:pt x="10031" y="8148"/>
                    </a:lnTo>
                    <a:lnTo>
                      <a:pt x="10154" y="7438"/>
                    </a:lnTo>
                    <a:lnTo>
                      <a:pt x="9661" y="7993"/>
                    </a:lnTo>
                    <a:lnTo>
                      <a:pt x="7716" y="6512"/>
                    </a:lnTo>
                    <a:lnTo>
                      <a:pt x="9290" y="4660"/>
                    </a:lnTo>
                    <a:lnTo>
                      <a:pt x="10432" y="5524"/>
                    </a:lnTo>
                    <a:lnTo>
                      <a:pt x="10494" y="5092"/>
                    </a:lnTo>
                    <a:lnTo>
                      <a:pt x="9568" y="4382"/>
                    </a:lnTo>
                    <a:lnTo>
                      <a:pt x="10864" y="2839"/>
                    </a:lnTo>
                    <a:lnTo>
                      <a:pt x="10957" y="2099"/>
                    </a:lnTo>
                    <a:lnTo>
                      <a:pt x="9259" y="4136"/>
                    </a:lnTo>
                    <a:lnTo>
                      <a:pt x="7315" y="2654"/>
                    </a:lnTo>
                    <a:lnTo>
                      <a:pt x="9105" y="525"/>
                    </a:lnTo>
                    <a:cubicBezTo>
                      <a:pt x="8982" y="494"/>
                      <a:pt x="8858" y="432"/>
                      <a:pt x="8704" y="401"/>
                    </a:cubicBezTo>
                    <a:lnTo>
                      <a:pt x="7006" y="2407"/>
                    </a:lnTo>
                    <a:lnTo>
                      <a:pt x="5062" y="926"/>
                    </a:lnTo>
                    <a:lnTo>
                      <a:pt x="586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6" name="Google Shape;1026;p30"/>
              <p:cNvSpPr/>
              <p:nvPr/>
            </p:nvSpPr>
            <p:spPr>
              <a:xfrm>
                <a:off x="2095225" y="3280100"/>
                <a:ext cx="399675" cy="313125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25" extrusionOk="0">
                    <a:moveTo>
                      <a:pt x="7079" y="1"/>
                    </a:moveTo>
                    <a:cubicBezTo>
                      <a:pt x="3701" y="1"/>
                      <a:pt x="1296" y="2308"/>
                      <a:pt x="1266" y="5686"/>
                    </a:cubicBezTo>
                    <a:cubicBezTo>
                      <a:pt x="1266" y="7260"/>
                      <a:pt x="1266" y="8711"/>
                      <a:pt x="741" y="10192"/>
                    </a:cubicBezTo>
                    <a:cubicBezTo>
                      <a:pt x="494" y="10840"/>
                      <a:pt x="1" y="11766"/>
                      <a:pt x="834" y="12229"/>
                    </a:cubicBezTo>
                    <a:cubicBezTo>
                      <a:pt x="970" y="12297"/>
                      <a:pt x="1110" y="12326"/>
                      <a:pt x="1251" y="12326"/>
                    </a:cubicBezTo>
                    <a:cubicBezTo>
                      <a:pt x="1874" y="12326"/>
                      <a:pt x="2521" y="11769"/>
                      <a:pt x="3025" y="11643"/>
                    </a:cubicBezTo>
                    <a:cubicBezTo>
                      <a:pt x="3181" y="11601"/>
                      <a:pt x="3315" y="11583"/>
                      <a:pt x="3433" y="11583"/>
                    </a:cubicBezTo>
                    <a:cubicBezTo>
                      <a:pt x="4109" y="11583"/>
                      <a:pt x="4255" y="12178"/>
                      <a:pt x="4938" y="12414"/>
                    </a:cubicBezTo>
                    <a:cubicBezTo>
                      <a:pt x="5131" y="12491"/>
                      <a:pt x="5324" y="12524"/>
                      <a:pt x="5515" y="12524"/>
                    </a:cubicBezTo>
                    <a:cubicBezTo>
                      <a:pt x="6086" y="12524"/>
                      <a:pt x="6636" y="12229"/>
                      <a:pt x="7099" y="11951"/>
                    </a:cubicBezTo>
                    <a:cubicBezTo>
                      <a:pt x="7695" y="11585"/>
                      <a:pt x="8086" y="11218"/>
                      <a:pt x="8653" y="11218"/>
                    </a:cubicBezTo>
                    <a:cubicBezTo>
                      <a:pt x="8849" y="11218"/>
                      <a:pt x="9067" y="11262"/>
                      <a:pt x="9321" y="11365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3" y="12093"/>
                      <a:pt x="11419" y="12075"/>
                    </a:cubicBezTo>
                    <a:cubicBezTo>
                      <a:pt x="12129" y="11951"/>
                      <a:pt x="12500" y="11550"/>
                      <a:pt x="13148" y="11365"/>
                    </a:cubicBezTo>
                    <a:cubicBezTo>
                      <a:pt x="13244" y="11338"/>
                      <a:pt x="13350" y="11328"/>
                      <a:pt x="13462" y="11328"/>
                    </a:cubicBezTo>
                    <a:cubicBezTo>
                      <a:pt x="13806" y="11328"/>
                      <a:pt x="14204" y="11424"/>
                      <a:pt x="14526" y="11424"/>
                    </a:cubicBezTo>
                    <a:cubicBezTo>
                      <a:pt x="14704" y="11424"/>
                      <a:pt x="14859" y="11394"/>
                      <a:pt x="14969" y="11303"/>
                    </a:cubicBezTo>
                    <a:lnTo>
                      <a:pt x="14999" y="11303"/>
                    </a:lnTo>
                    <a:cubicBezTo>
                      <a:pt x="15987" y="10501"/>
                      <a:pt x="14351" y="8896"/>
                      <a:pt x="13919" y="8186"/>
                    </a:cubicBezTo>
                    <a:cubicBezTo>
                      <a:pt x="13240" y="7106"/>
                      <a:pt x="13302" y="5995"/>
                      <a:pt x="12901" y="4822"/>
                    </a:cubicBezTo>
                    <a:cubicBezTo>
                      <a:pt x="12561" y="3804"/>
                      <a:pt x="11944" y="2816"/>
                      <a:pt x="11358" y="1890"/>
                    </a:cubicBezTo>
                    <a:cubicBezTo>
                      <a:pt x="10432" y="440"/>
                      <a:pt x="9012" y="70"/>
                      <a:pt x="7407" y="8"/>
                    </a:cubicBezTo>
                    <a:cubicBezTo>
                      <a:pt x="7297" y="3"/>
                      <a:pt x="7187" y="1"/>
                      <a:pt x="707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7" name="Google Shape;1027;p30"/>
              <p:cNvSpPr/>
              <p:nvPr/>
            </p:nvSpPr>
            <p:spPr>
              <a:xfrm>
                <a:off x="2080575" y="3143550"/>
                <a:ext cx="399675" cy="313450"/>
              </a:xfrm>
              <a:custGeom>
                <a:avLst/>
                <a:gdLst/>
                <a:ahLst/>
                <a:cxnLst/>
                <a:rect l="l" t="t" r="r" b="b"/>
                <a:pathLst>
                  <a:path w="15987" h="12538" extrusionOk="0">
                    <a:moveTo>
                      <a:pt x="7079" y="0"/>
                    </a:moveTo>
                    <a:cubicBezTo>
                      <a:pt x="3701" y="0"/>
                      <a:pt x="1295" y="2308"/>
                      <a:pt x="1265" y="5717"/>
                    </a:cubicBezTo>
                    <a:cubicBezTo>
                      <a:pt x="1265" y="7260"/>
                      <a:pt x="1265" y="8710"/>
                      <a:pt x="741" y="10192"/>
                    </a:cubicBezTo>
                    <a:cubicBezTo>
                      <a:pt x="494" y="10840"/>
                      <a:pt x="0" y="11766"/>
                      <a:pt x="833" y="12229"/>
                    </a:cubicBezTo>
                    <a:cubicBezTo>
                      <a:pt x="970" y="12297"/>
                      <a:pt x="1109" y="12325"/>
                      <a:pt x="1250" y="12325"/>
                    </a:cubicBezTo>
                    <a:cubicBezTo>
                      <a:pt x="1874" y="12325"/>
                      <a:pt x="2521" y="11768"/>
                      <a:pt x="3025" y="11642"/>
                    </a:cubicBezTo>
                    <a:cubicBezTo>
                      <a:pt x="3170" y="11608"/>
                      <a:pt x="3297" y="11593"/>
                      <a:pt x="3409" y="11593"/>
                    </a:cubicBezTo>
                    <a:cubicBezTo>
                      <a:pt x="4105" y="11593"/>
                      <a:pt x="4247" y="12179"/>
                      <a:pt x="4938" y="12445"/>
                    </a:cubicBezTo>
                    <a:cubicBezTo>
                      <a:pt x="5118" y="12509"/>
                      <a:pt x="5297" y="12537"/>
                      <a:pt x="5475" y="12537"/>
                    </a:cubicBezTo>
                    <a:cubicBezTo>
                      <a:pt x="6061" y="12537"/>
                      <a:pt x="6625" y="12235"/>
                      <a:pt x="7098" y="11951"/>
                    </a:cubicBezTo>
                    <a:cubicBezTo>
                      <a:pt x="7694" y="11584"/>
                      <a:pt x="8086" y="11217"/>
                      <a:pt x="8653" y="11217"/>
                    </a:cubicBezTo>
                    <a:cubicBezTo>
                      <a:pt x="8849" y="11217"/>
                      <a:pt x="9066" y="11261"/>
                      <a:pt x="9320" y="11364"/>
                    </a:cubicBezTo>
                    <a:cubicBezTo>
                      <a:pt x="10083" y="11637"/>
                      <a:pt x="10365" y="12101"/>
                      <a:pt x="11098" y="12101"/>
                    </a:cubicBezTo>
                    <a:cubicBezTo>
                      <a:pt x="11196" y="12101"/>
                      <a:pt x="11302" y="12092"/>
                      <a:pt x="11419" y="12074"/>
                    </a:cubicBezTo>
                    <a:cubicBezTo>
                      <a:pt x="12129" y="11951"/>
                      <a:pt x="12499" y="11550"/>
                      <a:pt x="13147" y="11364"/>
                    </a:cubicBezTo>
                    <a:cubicBezTo>
                      <a:pt x="13232" y="11346"/>
                      <a:pt x="13325" y="11338"/>
                      <a:pt x="13422" y="11338"/>
                    </a:cubicBezTo>
                    <a:cubicBezTo>
                      <a:pt x="13765" y="11338"/>
                      <a:pt x="14168" y="11429"/>
                      <a:pt x="14497" y="11429"/>
                    </a:cubicBezTo>
                    <a:cubicBezTo>
                      <a:pt x="14687" y="11429"/>
                      <a:pt x="14853" y="11399"/>
                      <a:pt x="14968" y="11303"/>
                    </a:cubicBezTo>
                    <a:lnTo>
                      <a:pt x="14999" y="11303"/>
                    </a:lnTo>
                    <a:cubicBezTo>
                      <a:pt x="15987" y="10500"/>
                      <a:pt x="14351" y="8895"/>
                      <a:pt x="13919" y="8216"/>
                    </a:cubicBezTo>
                    <a:cubicBezTo>
                      <a:pt x="13240" y="7136"/>
                      <a:pt x="13302" y="6025"/>
                      <a:pt x="12900" y="4822"/>
                    </a:cubicBezTo>
                    <a:cubicBezTo>
                      <a:pt x="12561" y="3803"/>
                      <a:pt x="11944" y="2816"/>
                      <a:pt x="11357" y="1921"/>
                    </a:cubicBezTo>
                    <a:cubicBezTo>
                      <a:pt x="10431" y="470"/>
                      <a:pt x="9012" y="69"/>
                      <a:pt x="7407" y="7"/>
                    </a:cubicBezTo>
                    <a:cubicBezTo>
                      <a:pt x="7297" y="2"/>
                      <a:pt x="7187" y="0"/>
                      <a:pt x="70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8" name="Google Shape;1028;p30"/>
              <p:cNvSpPr/>
              <p:nvPr/>
            </p:nvSpPr>
            <p:spPr>
              <a:xfrm>
                <a:off x="2167750" y="3077850"/>
                <a:ext cx="148925" cy="122725"/>
              </a:xfrm>
              <a:custGeom>
                <a:avLst/>
                <a:gdLst/>
                <a:ahLst/>
                <a:cxnLst/>
                <a:rect l="l" t="t" r="r" b="b"/>
                <a:pathLst>
                  <a:path w="5957" h="4909" extrusionOk="0">
                    <a:moveTo>
                      <a:pt x="2696" y="1"/>
                    </a:moveTo>
                    <a:cubicBezTo>
                      <a:pt x="1600" y="1"/>
                      <a:pt x="626" y="637"/>
                      <a:pt x="309" y="1833"/>
                    </a:cubicBezTo>
                    <a:cubicBezTo>
                      <a:pt x="1" y="3067"/>
                      <a:pt x="679" y="4117"/>
                      <a:pt x="1760" y="4641"/>
                    </a:cubicBezTo>
                    <a:cubicBezTo>
                      <a:pt x="2129" y="4815"/>
                      <a:pt x="2581" y="4908"/>
                      <a:pt x="3042" y="4908"/>
                    </a:cubicBezTo>
                    <a:cubicBezTo>
                      <a:pt x="3891" y="4908"/>
                      <a:pt x="4765" y="4590"/>
                      <a:pt x="5185" y="3870"/>
                    </a:cubicBezTo>
                    <a:lnTo>
                      <a:pt x="5185" y="3839"/>
                    </a:lnTo>
                    <a:cubicBezTo>
                      <a:pt x="5957" y="2481"/>
                      <a:pt x="5000" y="568"/>
                      <a:pt x="3581" y="135"/>
                    </a:cubicBezTo>
                    <a:cubicBezTo>
                      <a:pt x="3284" y="45"/>
                      <a:pt x="2985" y="1"/>
                      <a:pt x="26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29" name="Google Shape;1029;p30"/>
              <p:cNvSpPr/>
              <p:nvPr/>
            </p:nvSpPr>
            <p:spPr>
              <a:xfrm>
                <a:off x="2210175" y="2865950"/>
                <a:ext cx="149725" cy="234425"/>
              </a:xfrm>
              <a:custGeom>
                <a:avLst/>
                <a:gdLst/>
                <a:ahLst/>
                <a:cxnLst/>
                <a:rect l="l" t="t" r="r" b="b"/>
                <a:pathLst>
                  <a:path w="5989" h="9377" extrusionOk="0">
                    <a:moveTo>
                      <a:pt x="4136" y="1"/>
                    </a:moveTo>
                    <a:cubicBezTo>
                      <a:pt x="1" y="2902"/>
                      <a:pt x="958" y="9260"/>
                      <a:pt x="958" y="9260"/>
                    </a:cubicBezTo>
                    <a:cubicBezTo>
                      <a:pt x="1121" y="9345"/>
                      <a:pt x="1248" y="9376"/>
                      <a:pt x="1346" y="9376"/>
                    </a:cubicBezTo>
                    <a:cubicBezTo>
                      <a:pt x="1603" y="9376"/>
                      <a:pt x="1667" y="9167"/>
                      <a:pt x="1667" y="9167"/>
                    </a:cubicBezTo>
                    <a:cubicBezTo>
                      <a:pt x="1235" y="3241"/>
                      <a:pt x="5988" y="1760"/>
                      <a:pt x="5988" y="1760"/>
                    </a:cubicBezTo>
                    <a:lnTo>
                      <a:pt x="5957" y="1760"/>
                    </a:lnTo>
                    <a:cubicBezTo>
                      <a:pt x="5433" y="94"/>
                      <a:pt x="4136" y="1"/>
                      <a:pt x="4136" y="1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  <p:sp>
          <p:nvSpPr>
            <p:cNvPr id="1030" name="Google Shape;1030;p30"/>
            <p:cNvSpPr/>
            <p:nvPr/>
          </p:nvSpPr>
          <p:spPr>
            <a:xfrm>
              <a:off x="2308175" y="2865950"/>
              <a:ext cx="51725" cy="44025"/>
            </a:xfrm>
            <a:custGeom>
              <a:avLst/>
              <a:gdLst/>
              <a:ahLst/>
              <a:cxnLst/>
              <a:rect l="l" t="t" r="r" b="b"/>
              <a:pathLst>
                <a:path w="2069" h="1761" extrusionOk="0">
                  <a:moveTo>
                    <a:pt x="216" y="1"/>
                  </a:moveTo>
                  <a:cubicBezTo>
                    <a:pt x="216" y="1"/>
                    <a:pt x="0" y="1451"/>
                    <a:pt x="2068" y="1760"/>
                  </a:cubicBezTo>
                  <a:cubicBezTo>
                    <a:pt x="1513" y="63"/>
                    <a:pt x="217" y="1"/>
                    <a:pt x="216" y="1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31" name="Google Shape;1031;p30"/>
          <p:cNvGrpSpPr/>
          <p:nvPr/>
        </p:nvGrpSpPr>
        <p:grpSpPr>
          <a:xfrm rot="-155258">
            <a:off x="9946150" y="4664519"/>
            <a:ext cx="1291430" cy="1320973"/>
            <a:chOff x="2822025" y="1011950"/>
            <a:chExt cx="842550" cy="861825"/>
          </a:xfrm>
        </p:grpSpPr>
        <p:sp>
          <p:nvSpPr>
            <p:cNvPr id="1032" name="Google Shape;1032;p30"/>
            <p:cNvSpPr/>
            <p:nvPr/>
          </p:nvSpPr>
          <p:spPr>
            <a:xfrm>
              <a:off x="2822025" y="1011950"/>
              <a:ext cx="842550" cy="861825"/>
            </a:xfrm>
            <a:custGeom>
              <a:avLst/>
              <a:gdLst/>
              <a:ahLst/>
              <a:cxnLst/>
              <a:rect l="l" t="t" r="r" b="b"/>
              <a:pathLst>
                <a:path w="33702" h="34473" extrusionOk="0">
                  <a:moveTo>
                    <a:pt x="5833" y="0"/>
                  </a:moveTo>
                  <a:cubicBezTo>
                    <a:pt x="5556" y="0"/>
                    <a:pt x="5401" y="31"/>
                    <a:pt x="5401" y="31"/>
                  </a:cubicBezTo>
                  <a:cubicBezTo>
                    <a:pt x="3766" y="185"/>
                    <a:pt x="2315" y="1420"/>
                    <a:pt x="1945" y="3024"/>
                  </a:cubicBezTo>
                  <a:cubicBezTo>
                    <a:pt x="1204" y="6265"/>
                    <a:pt x="1204" y="9228"/>
                    <a:pt x="1945" y="11913"/>
                  </a:cubicBezTo>
                  <a:cubicBezTo>
                    <a:pt x="648" y="14659"/>
                    <a:pt x="0" y="17807"/>
                    <a:pt x="62" y="21140"/>
                  </a:cubicBezTo>
                  <a:cubicBezTo>
                    <a:pt x="62" y="21665"/>
                    <a:pt x="93" y="22159"/>
                    <a:pt x="124" y="22622"/>
                  </a:cubicBezTo>
                  <a:cubicBezTo>
                    <a:pt x="186" y="23393"/>
                    <a:pt x="278" y="24134"/>
                    <a:pt x="463" y="24906"/>
                  </a:cubicBezTo>
                  <a:cubicBezTo>
                    <a:pt x="741" y="25924"/>
                    <a:pt x="1111" y="26912"/>
                    <a:pt x="1574" y="27776"/>
                  </a:cubicBezTo>
                  <a:cubicBezTo>
                    <a:pt x="2130" y="28763"/>
                    <a:pt x="2809" y="29658"/>
                    <a:pt x="3611" y="30399"/>
                  </a:cubicBezTo>
                  <a:cubicBezTo>
                    <a:pt x="4784" y="31510"/>
                    <a:pt x="6204" y="32436"/>
                    <a:pt x="7870" y="33084"/>
                  </a:cubicBezTo>
                  <a:cubicBezTo>
                    <a:pt x="10277" y="34010"/>
                    <a:pt x="13117" y="34473"/>
                    <a:pt x="16573" y="34473"/>
                  </a:cubicBezTo>
                  <a:cubicBezTo>
                    <a:pt x="17993" y="34473"/>
                    <a:pt x="19474" y="34411"/>
                    <a:pt x="21141" y="34257"/>
                  </a:cubicBezTo>
                  <a:cubicBezTo>
                    <a:pt x="23147" y="34071"/>
                    <a:pt x="24968" y="33516"/>
                    <a:pt x="26572" y="32652"/>
                  </a:cubicBezTo>
                  <a:cubicBezTo>
                    <a:pt x="27776" y="32004"/>
                    <a:pt x="28825" y="31170"/>
                    <a:pt x="29751" y="30183"/>
                  </a:cubicBezTo>
                  <a:cubicBezTo>
                    <a:pt x="30399" y="29442"/>
                    <a:pt x="31017" y="28609"/>
                    <a:pt x="31510" y="27683"/>
                  </a:cubicBezTo>
                  <a:cubicBezTo>
                    <a:pt x="31942" y="26942"/>
                    <a:pt x="32313" y="26109"/>
                    <a:pt x="32621" y="25183"/>
                  </a:cubicBezTo>
                  <a:cubicBezTo>
                    <a:pt x="32992" y="24103"/>
                    <a:pt x="33239" y="22961"/>
                    <a:pt x="33393" y="21819"/>
                  </a:cubicBezTo>
                  <a:cubicBezTo>
                    <a:pt x="33516" y="21048"/>
                    <a:pt x="33578" y="20276"/>
                    <a:pt x="33609" y="19381"/>
                  </a:cubicBezTo>
                  <a:cubicBezTo>
                    <a:pt x="33702" y="16573"/>
                    <a:pt x="33053" y="13950"/>
                    <a:pt x="31696" y="11697"/>
                  </a:cubicBezTo>
                  <a:cubicBezTo>
                    <a:pt x="32344" y="9073"/>
                    <a:pt x="32344" y="6172"/>
                    <a:pt x="31634" y="3024"/>
                  </a:cubicBezTo>
                  <a:cubicBezTo>
                    <a:pt x="31263" y="1420"/>
                    <a:pt x="29813" y="185"/>
                    <a:pt x="28177" y="31"/>
                  </a:cubicBezTo>
                  <a:cubicBezTo>
                    <a:pt x="28177" y="31"/>
                    <a:pt x="28023" y="0"/>
                    <a:pt x="27745" y="0"/>
                  </a:cubicBezTo>
                  <a:cubicBezTo>
                    <a:pt x="25338" y="0"/>
                    <a:pt x="22159" y="1204"/>
                    <a:pt x="19690" y="4413"/>
                  </a:cubicBezTo>
                  <a:cubicBezTo>
                    <a:pt x="18641" y="4259"/>
                    <a:pt x="17530" y="4197"/>
                    <a:pt x="16419" y="4197"/>
                  </a:cubicBezTo>
                  <a:cubicBezTo>
                    <a:pt x="15555" y="4197"/>
                    <a:pt x="14691" y="4228"/>
                    <a:pt x="13827" y="4321"/>
                  </a:cubicBezTo>
                  <a:cubicBezTo>
                    <a:pt x="10740" y="370"/>
                    <a:pt x="7037" y="0"/>
                    <a:pt x="58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rgbClr val="000000">
                  <a:alpha val="3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33" name="Google Shape;1033;p30"/>
            <p:cNvGrpSpPr/>
            <p:nvPr/>
          </p:nvGrpSpPr>
          <p:grpSpPr>
            <a:xfrm>
              <a:off x="2915375" y="1108300"/>
              <a:ext cx="656650" cy="669000"/>
              <a:chOff x="2915375" y="1108300"/>
              <a:chExt cx="656650" cy="669000"/>
            </a:xfrm>
          </p:grpSpPr>
          <p:sp>
            <p:nvSpPr>
              <p:cNvPr id="1034" name="Google Shape;1034;p30"/>
              <p:cNvSpPr/>
              <p:nvPr/>
            </p:nvSpPr>
            <p:spPr>
              <a:xfrm>
                <a:off x="2915375" y="1108300"/>
                <a:ext cx="24385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54" h="12009" extrusionOk="0">
                    <a:moveTo>
                      <a:pt x="2102" y="0"/>
                    </a:moveTo>
                    <a:cubicBezTo>
                      <a:pt x="2020" y="0"/>
                      <a:pt x="1976" y="4"/>
                      <a:pt x="1976" y="4"/>
                    </a:cubicBezTo>
                    <a:cubicBezTo>
                      <a:pt x="1" y="8799"/>
                      <a:pt x="5185" y="12009"/>
                      <a:pt x="5185" y="12009"/>
                    </a:cubicBezTo>
                    <a:lnTo>
                      <a:pt x="9753" y="8954"/>
                    </a:lnTo>
                    <a:cubicBezTo>
                      <a:pt x="7674" y="384"/>
                      <a:pt x="2934" y="0"/>
                      <a:pt x="21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5" name="Google Shape;1035;p30"/>
              <p:cNvSpPr/>
              <p:nvPr/>
            </p:nvSpPr>
            <p:spPr>
              <a:xfrm>
                <a:off x="2987900" y="1184775"/>
                <a:ext cx="114225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494" extrusionOk="0">
                    <a:moveTo>
                      <a:pt x="834" y="0"/>
                    </a:moveTo>
                    <a:cubicBezTo>
                      <a:pt x="834" y="0"/>
                      <a:pt x="1" y="2901"/>
                      <a:pt x="2284" y="5493"/>
                    </a:cubicBezTo>
                    <a:lnTo>
                      <a:pt x="4568" y="4352"/>
                    </a:lnTo>
                    <a:cubicBezTo>
                      <a:pt x="4568" y="4352"/>
                      <a:pt x="4044" y="154"/>
                      <a:pt x="834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6" name="Google Shape;1036;p30"/>
              <p:cNvSpPr/>
              <p:nvPr/>
            </p:nvSpPr>
            <p:spPr>
              <a:xfrm>
                <a:off x="3323525" y="1108300"/>
                <a:ext cx="244600" cy="300225"/>
              </a:xfrm>
              <a:custGeom>
                <a:avLst/>
                <a:gdLst/>
                <a:ahLst/>
                <a:cxnLst/>
                <a:rect l="l" t="t" r="r" b="b"/>
                <a:pathLst>
                  <a:path w="9784" h="12009" extrusionOk="0">
                    <a:moveTo>
                      <a:pt x="7683" y="0"/>
                    </a:moveTo>
                    <a:cubicBezTo>
                      <a:pt x="6850" y="0"/>
                      <a:pt x="2108" y="384"/>
                      <a:pt x="1" y="8954"/>
                    </a:cubicBezTo>
                    <a:lnTo>
                      <a:pt x="4599" y="12009"/>
                    </a:lnTo>
                    <a:cubicBezTo>
                      <a:pt x="4599" y="12009"/>
                      <a:pt x="9784" y="8799"/>
                      <a:pt x="7809" y="4"/>
                    </a:cubicBezTo>
                    <a:cubicBezTo>
                      <a:pt x="7809" y="4"/>
                      <a:pt x="7765" y="0"/>
                      <a:pt x="76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7" name="Google Shape;1037;p30"/>
              <p:cNvSpPr/>
              <p:nvPr/>
            </p:nvSpPr>
            <p:spPr>
              <a:xfrm>
                <a:off x="3381400" y="1184775"/>
                <a:ext cx="114200" cy="137350"/>
              </a:xfrm>
              <a:custGeom>
                <a:avLst/>
                <a:gdLst/>
                <a:ahLst/>
                <a:cxnLst/>
                <a:rect l="l" t="t" r="r" b="b"/>
                <a:pathLst>
                  <a:path w="4568" h="5494" extrusionOk="0">
                    <a:moveTo>
                      <a:pt x="3735" y="0"/>
                    </a:moveTo>
                    <a:lnTo>
                      <a:pt x="3735" y="0"/>
                    </a:lnTo>
                    <a:cubicBezTo>
                      <a:pt x="525" y="154"/>
                      <a:pt x="0" y="4352"/>
                      <a:pt x="0" y="4352"/>
                    </a:cubicBezTo>
                    <a:lnTo>
                      <a:pt x="2284" y="5493"/>
                    </a:lnTo>
                    <a:cubicBezTo>
                      <a:pt x="4568" y="2901"/>
                      <a:pt x="3735" y="0"/>
                      <a:pt x="3735" y="0"/>
                    </a:cubicBez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8" name="Google Shape;1038;p30"/>
              <p:cNvSpPr/>
              <p:nvPr/>
            </p:nvSpPr>
            <p:spPr>
              <a:xfrm>
                <a:off x="2918475" y="1212750"/>
                <a:ext cx="653550" cy="564550"/>
              </a:xfrm>
              <a:custGeom>
                <a:avLst/>
                <a:gdLst/>
                <a:ahLst/>
                <a:cxnLst/>
                <a:rect l="l" t="t" r="r" b="b"/>
                <a:pathLst>
                  <a:path w="26142" h="22582" extrusionOk="0">
                    <a:moveTo>
                      <a:pt x="12560" y="1"/>
                    </a:moveTo>
                    <a:cubicBezTo>
                      <a:pt x="11773" y="1"/>
                      <a:pt x="10988" y="49"/>
                      <a:pt x="10215" y="146"/>
                    </a:cubicBezTo>
                    <a:cubicBezTo>
                      <a:pt x="7685" y="486"/>
                      <a:pt x="4352" y="1196"/>
                      <a:pt x="2778" y="3418"/>
                    </a:cubicBezTo>
                    <a:cubicBezTo>
                      <a:pt x="833" y="6226"/>
                      <a:pt x="0" y="9652"/>
                      <a:pt x="62" y="13077"/>
                    </a:cubicBezTo>
                    <a:cubicBezTo>
                      <a:pt x="62" y="13479"/>
                      <a:pt x="93" y="13880"/>
                      <a:pt x="124" y="14281"/>
                    </a:cubicBezTo>
                    <a:cubicBezTo>
                      <a:pt x="154" y="14898"/>
                      <a:pt x="247" y="15423"/>
                      <a:pt x="370" y="15948"/>
                    </a:cubicBezTo>
                    <a:cubicBezTo>
                      <a:pt x="556" y="16657"/>
                      <a:pt x="803" y="17306"/>
                      <a:pt x="1111" y="17861"/>
                    </a:cubicBezTo>
                    <a:cubicBezTo>
                      <a:pt x="1481" y="18540"/>
                      <a:pt x="1914" y="19096"/>
                      <a:pt x="2438" y="19589"/>
                    </a:cubicBezTo>
                    <a:cubicBezTo>
                      <a:pt x="3271" y="20392"/>
                      <a:pt x="4290" y="21009"/>
                      <a:pt x="5432" y="21441"/>
                    </a:cubicBezTo>
                    <a:cubicBezTo>
                      <a:pt x="7629" y="22304"/>
                      <a:pt x="10239" y="22581"/>
                      <a:pt x="12760" y="22581"/>
                    </a:cubicBezTo>
                    <a:cubicBezTo>
                      <a:pt x="14204" y="22581"/>
                      <a:pt x="15620" y="22491"/>
                      <a:pt x="16912" y="22367"/>
                    </a:cubicBezTo>
                    <a:cubicBezTo>
                      <a:pt x="18456" y="22243"/>
                      <a:pt x="19752" y="21842"/>
                      <a:pt x="20863" y="21225"/>
                    </a:cubicBezTo>
                    <a:cubicBezTo>
                      <a:pt x="21696" y="20793"/>
                      <a:pt x="22406" y="20207"/>
                      <a:pt x="23023" y="19528"/>
                    </a:cubicBezTo>
                    <a:cubicBezTo>
                      <a:pt x="23517" y="19003"/>
                      <a:pt x="23918" y="18417"/>
                      <a:pt x="24288" y="17768"/>
                    </a:cubicBezTo>
                    <a:cubicBezTo>
                      <a:pt x="24628" y="17182"/>
                      <a:pt x="24875" y="16565"/>
                      <a:pt x="25122" y="15917"/>
                    </a:cubicBezTo>
                    <a:cubicBezTo>
                      <a:pt x="25399" y="15084"/>
                      <a:pt x="25585" y="14189"/>
                      <a:pt x="25739" y="13232"/>
                    </a:cubicBezTo>
                    <a:cubicBezTo>
                      <a:pt x="25832" y="12584"/>
                      <a:pt x="25862" y="11936"/>
                      <a:pt x="25893" y="11226"/>
                    </a:cubicBezTo>
                    <a:lnTo>
                      <a:pt x="25893" y="11257"/>
                    </a:lnTo>
                    <a:cubicBezTo>
                      <a:pt x="26142" y="3575"/>
                      <a:pt x="19291" y="1"/>
                      <a:pt x="1256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39" name="Google Shape;1039;p30"/>
              <p:cNvSpPr/>
              <p:nvPr/>
            </p:nvSpPr>
            <p:spPr>
              <a:xfrm>
                <a:off x="3002575" y="1280425"/>
                <a:ext cx="187500" cy="1873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93" extrusionOk="0">
                    <a:moveTo>
                      <a:pt x="3740" y="0"/>
                    </a:moveTo>
                    <a:cubicBezTo>
                      <a:pt x="3717" y="0"/>
                      <a:pt x="3695" y="0"/>
                      <a:pt x="3673" y="1"/>
                    </a:cubicBezTo>
                    <a:cubicBezTo>
                      <a:pt x="2191" y="63"/>
                      <a:pt x="895" y="1081"/>
                      <a:pt x="401" y="2439"/>
                    </a:cubicBezTo>
                    <a:cubicBezTo>
                      <a:pt x="0" y="3581"/>
                      <a:pt x="216" y="5001"/>
                      <a:pt x="926" y="5988"/>
                    </a:cubicBezTo>
                    <a:cubicBezTo>
                      <a:pt x="1642" y="7004"/>
                      <a:pt x="2782" y="7492"/>
                      <a:pt x="3904" y="7492"/>
                    </a:cubicBezTo>
                    <a:cubicBezTo>
                      <a:pt x="5441" y="7492"/>
                      <a:pt x="6945" y="6576"/>
                      <a:pt x="7283" y="4846"/>
                    </a:cubicBezTo>
                    <a:cubicBezTo>
                      <a:pt x="7438" y="3982"/>
                      <a:pt x="7499" y="3056"/>
                      <a:pt x="7253" y="2223"/>
                    </a:cubicBezTo>
                    <a:cubicBezTo>
                      <a:pt x="6858" y="888"/>
                      <a:pt x="5061" y="0"/>
                      <a:pt x="374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0" name="Google Shape;1040;p30"/>
              <p:cNvSpPr/>
              <p:nvPr/>
            </p:nvSpPr>
            <p:spPr>
              <a:xfrm>
                <a:off x="3036250" y="1322775"/>
                <a:ext cx="129275" cy="93500"/>
              </a:xfrm>
              <a:custGeom>
                <a:avLst/>
                <a:gdLst/>
                <a:ahLst/>
                <a:cxnLst/>
                <a:rect l="l" t="t" r="r" b="b"/>
                <a:pathLst>
                  <a:path w="5171" h="3740" extrusionOk="0">
                    <a:moveTo>
                      <a:pt x="2651" y="0"/>
                    </a:moveTo>
                    <a:cubicBezTo>
                      <a:pt x="2311" y="0"/>
                      <a:pt x="1931" y="121"/>
                      <a:pt x="1523" y="406"/>
                    </a:cubicBezTo>
                    <a:cubicBezTo>
                      <a:pt x="0" y="1472"/>
                      <a:pt x="521" y="3740"/>
                      <a:pt x="2404" y="3740"/>
                    </a:cubicBezTo>
                    <a:cubicBezTo>
                      <a:pt x="2429" y="3740"/>
                      <a:pt x="2454" y="3739"/>
                      <a:pt x="2480" y="3739"/>
                    </a:cubicBezTo>
                    <a:cubicBezTo>
                      <a:pt x="5170" y="3660"/>
                      <a:pt x="4523" y="0"/>
                      <a:pt x="265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1" name="Google Shape;1041;p30"/>
              <p:cNvSpPr/>
              <p:nvPr/>
            </p:nvSpPr>
            <p:spPr>
              <a:xfrm>
                <a:off x="3264125" y="1275775"/>
                <a:ext cx="187500" cy="187125"/>
              </a:xfrm>
              <a:custGeom>
                <a:avLst/>
                <a:gdLst/>
                <a:ahLst/>
                <a:cxnLst/>
                <a:rect l="l" t="t" r="r" b="b"/>
                <a:pathLst>
                  <a:path w="7500" h="7485" extrusionOk="0">
                    <a:moveTo>
                      <a:pt x="3740" y="1"/>
                    </a:moveTo>
                    <a:cubicBezTo>
                      <a:pt x="3717" y="1"/>
                      <a:pt x="3695" y="1"/>
                      <a:pt x="3673" y="2"/>
                    </a:cubicBezTo>
                    <a:cubicBezTo>
                      <a:pt x="2191" y="33"/>
                      <a:pt x="895" y="1082"/>
                      <a:pt x="401" y="2440"/>
                    </a:cubicBezTo>
                    <a:cubicBezTo>
                      <a:pt x="0" y="3551"/>
                      <a:pt x="216" y="5001"/>
                      <a:pt x="926" y="5958"/>
                    </a:cubicBezTo>
                    <a:cubicBezTo>
                      <a:pt x="1644" y="6989"/>
                      <a:pt x="2787" y="7485"/>
                      <a:pt x="3911" y="7485"/>
                    </a:cubicBezTo>
                    <a:cubicBezTo>
                      <a:pt x="5445" y="7485"/>
                      <a:pt x="6945" y="6562"/>
                      <a:pt x="7284" y="4816"/>
                    </a:cubicBezTo>
                    <a:cubicBezTo>
                      <a:pt x="7438" y="3983"/>
                      <a:pt x="7500" y="3026"/>
                      <a:pt x="7253" y="2224"/>
                    </a:cubicBezTo>
                    <a:lnTo>
                      <a:pt x="7253" y="2193"/>
                    </a:lnTo>
                    <a:cubicBezTo>
                      <a:pt x="6858" y="888"/>
                      <a:pt x="5061" y="1"/>
                      <a:pt x="37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2" name="Google Shape;1042;p30"/>
              <p:cNvSpPr/>
              <p:nvPr/>
            </p:nvSpPr>
            <p:spPr>
              <a:xfrm>
                <a:off x="3297550" y="1318150"/>
                <a:ext cx="129525" cy="93475"/>
              </a:xfrm>
              <a:custGeom>
                <a:avLst/>
                <a:gdLst/>
                <a:ahLst/>
                <a:cxnLst/>
                <a:rect l="l" t="t" r="r" b="b"/>
                <a:pathLst>
                  <a:path w="5181" h="3739" extrusionOk="0">
                    <a:moveTo>
                      <a:pt x="2661" y="0"/>
                    </a:moveTo>
                    <a:cubicBezTo>
                      <a:pt x="2321" y="0"/>
                      <a:pt x="1941" y="121"/>
                      <a:pt x="1533" y="405"/>
                    </a:cubicBezTo>
                    <a:cubicBezTo>
                      <a:pt x="1" y="1478"/>
                      <a:pt x="538" y="3739"/>
                      <a:pt x="2451" y="3739"/>
                    </a:cubicBezTo>
                    <a:cubicBezTo>
                      <a:pt x="2464" y="3739"/>
                      <a:pt x="2477" y="3739"/>
                      <a:pt x="2490" y="3738"/>
                    </a:cubicBezTo>
                    <a:cubicBezTo>
                      <a:pt x="5181" y="3660"/>
                      <a:pt x="4533" y="0"/>
                      <a:pt x="266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3" name="Google Shape;1043;p30"/>
              <p:cNvSpPr/>
              <p:nvPr/>
            </p:nvSpPr>
            <p:spPr>
              <a:xfrm>
                <a:off x="3054250" y="1459975"/>
                <a:ext cx="385800" cy="317325"/>
              </a:xfrm>
              <a:custGeom>
                <a:avLst/>
                <a:gdLst/>
                <a:ahLst/>
                <a:cxnLst/>
                <a:rect l="l" t="t" r="r" b="b"/>
                <a:pathLst>
                  <a:path w="15432" h="12693" extrusionOk="0">
                    <a:moveTo>
                      <a:pt x="8127" y="0"/>
                    </a:moveTo>
                    <a:cubicBezTo>
                      <a:pt x="5365" y="0"/>
                      <a:pt x="3601" y="1100"/>
                      <a:pt x="2254" y="3590"/>
                    </a:cubicBezTo>
                    <a:cubicBezTo>
                      <a:pt x="988" y="5904"/>
                      <a:pt x="217" y="8836"/>
                      <a:pt x="1" y="11552"/>
                    </a:cubicBezTo>
                    <a:cubicBezTo>
                      <a:pt x="2198" y="12415"/>
                      <a:pt x="4808" y="12692"/>
                      <a:pt x="7329" y="12692"/>
                    </a:cubicBezTo>
                    <a:cubicBezTo>
                      <a:pt x="8773" y="12692"/>
                      <a:pt x="10189" y="12602"/>
                      <a:pt x="11481" y="12478"/>
                    </a:cubicBezTo>
                    <a:cubicBezTo>
                      <a:pt x="13025" y="12354"/>
                      <a:pt x="14321" y="11953"/>
                      <a:pt x="15432" y="11336"/>
                    </a:cubicBezTo>
                    <a:cubicBezTo>
                      <a:pt x="15432" y="10873"/>
                      <a:pt x="15401" y="10441"/>
                      <a:pt x="15339" y="9978"/>
                    </a:cubicBezTo>
                    <a:cubicBezTo>
                      <a:pt x="15092" y="8188"/>
                      <a:pt x="14784" y="6398"/>
                      <a:pt x="14074" y="4670"/>
                    </a:cubicBezTo>
                    <a:cubicBezTo>
                      <a:pt x="13148" y="2355"/>
                      <a:pt x="11204" y="102"/>
                      <a:pt x="8580" y="10"/>
                    </a:cubicBezTo>
                    <a:cubicBezTo>
                      <a:pt x="8426" y="3"/>
                      <a:pt x="8275" y="0"/>
                      <a:pt x="81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4" name="Google Shape;1044;p30"/>
              <p:cNvSpPr/>
              <p:nvPr/>
            </p:nvSpPr>
            <p:spPr>
              <a:xfrm>
                <a:off x="3141450" y="1536600"/>
                <a:ext cx="109575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4383" h="5357" extrusionOk="0">
                    <a:moveTo>
                      <a:pt x="4043" y="0"/>
                    </a:moveTo>
                    <a:cubicBezTo>
                      <a:pt x="3889" y="1018"/>
                      <a:pt x="3889" y="2130"/>
                      <a:pt x="3611" y="3055"/>
                    </a:cubicBezTo>
                    <a:cubicBezTo>
                      <a:pt x="3457" y="3518"/>
                      <a:pt x="3272" y="3920"/>
                      <a:pt x="2932" y="4197"/>
                    </a:cubicBezTo>
                    <a:cubicBezTo>
                      <a:pt x="2593" y="4475"/>
                      <a:pt x="2222" y="4722"/>
                      <a:pt x="1852" y="4753"/>
                    </a:cubicBezTo>
                    <a:cubicBezTo>
                      <a:pt x="1512" y="4753"/>
                      <a:pt x="1173" y="4598"/>
                      <a:pt x="957" y="4352"/>
                    </a:cubicBezTo>
                    <a:cubicBezTo>
                      <a:pt x="710" y="4105"/>
                      <a:pt x="525" y="3827"/>
                      <a:pt x="371" y="3580"/>
                    </a:cubicBezTo>
                    <a:cubicBezTo>
                      <a:pt x="247" y="3364"/>
                      <a:pt x="155" y="3148"/>
                      <a:pt x="93" y="3025"/>
                    </a:cubicBezTo>
                    <a:cubicBezTo>
                      <a:pt x="31" y="2870"/>
                      <a:pt x="0" y="2809"/>
                      <a:pt x="0" y="2808"/>
                    </a:cubicBezTo>
                    <a:lnTo>
                      <a:pt x="0" y="2808"/>
                    </a:lnTo>
                    <a:cubicBezTo>
                      <a:pt x="93" y="3457"/>
                      <a:pt x="247" y="4105"/>
                      <a:pt x="617" y="4660"/>
                    </a:cubicBezTo>
                    <a:cubicBezTo>
                      <a:pt x="833" y="4907"/>
                      <a:pt x="1111" y="5154"/>
                      <a:pt x="1451" y="5277"/>
                    </a:cubicBezTo>
                    <a:cubicBezTo>
                      <a:pt x="1600" y="5332"/>
                      <a:pt x="1754" y="5356"/>
                      <a:pt x="1907" y="5356"/>
                    </a:cubicBezTo>
                    <a:cubicBezTo>
                      <a:pt x="2103" y="5356"/>
                      <a:pt x="2296" y="5316"/>
                      <a:pt x="2469" y="5247"/>
                    </a:cubicBezTo>
                    <a:cubicBezTo>
                      <a:pt x="2778" y="5154"/>
                      <a:pt x="3056" y="5000"/>
                      <a:pt x="3272" y="4814"/>
                    </a:cubicBezTo>
                    <a:cubicBezTo>
                      <a:pt x="3518" y="4629"/>
                      <a:pt x="3734" y="4413"/>
                      <a:pt x="3889" y="4166"/>
                    </a:cubicBezTo>
                    <a:cubicBezTo>
                      <a:pt x="4167" y="3673"/>
                      <a:pt x="4259" y="3179"/>
                      <a:pt x="4321" y="2716"/>
                    </a:cubicBezTo>
                    <a:cubicBezTo>
                      <a:pt x="4383" y="1852"/>
                      <a:pt x="4259" y="1173"/>
                      <a:pt x="4167" y="710"/>
                    </a:cubicBezTo>
                    <a:cubicBezTo>
                      <a:pt x="4074" y="247"/>
                      <a:pt x="4043" y="0"/>
                      <a:pt x="404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5" name="Google Shape;1045;p30"/>
              <p:cNvSpPr/>
              <p:nvPr/>
            </p:nvSpPr>
            <p:spPr>
              <a:xfrm>
                <a:off x="3234025" y="1536600"/>
                <a:ext cx="11422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5340" extrusionOk="0">
                    <a:moveTo>
                      <a:pt x="402" y="0"/>
                    </a:moveTo>
                    <a:cubicBezTo>
                      <a:pt x="217" y="988"/>
                      <a:pt x="1" y="2099"/>
                      <a:pt x="248" y="3210"/>
                    </a:cubicBezTo>
                    <a:cubicBezTo>
                      <a:pt x="371" y="3796"/>
                      <a:pt x="649" y="4352"/>
                      <a:pt x="1112" y="4722"/>
                    </a:cubicBezTo>
                    <a:cubicBezTo>
                      <a:pt x="1544" y="5092"/>
                      <a:pt x="2068" y="5339"/>
                      <a:pt x="2624" y="5339"/>
                    </a:cubicBezTo>
                    <a:cubicBezTo>
                      <a:pt x="3210" y="5308"/>
                      <a:pt x="3673" y="4969"/>
                      <a:pt x="3889" y="4629"/>
                    </a:cubicBezTo>
                    <a:cubicBezTo>
                      <a:pt x="4136" y="4290"/>
                      <a:pt x="4260" y="3981"/>
                      <a:pt x="4352" y="3703"/>
                    </a:cubicBezTo>
                    <a:cubicBezTo>
                      <a:pt x="4476" y="3426"/>
                      <a:pt x="4506" y="3210"/>
                      <a:pt x="4537" y="3055"/>
                    </a:cubicBezTo>
                    <a:cubicBezTo>
                      <a:pt x="4568" y="2901"/>
                      <a:pt x="4568" y="2839"/>
                      <a:pt x="4568" y="2839"/>
                    </a:cubicBezTo>
                    <a:lnTo>
                      <a:pt x="4568" y="2839"/>
                    </a:lnTo>
                    <a:cubicBezTo>
                      <a:pt x="4290" y="3426"/>
                      <a:pt x="3982" y="3981"/>
                      <a:pt x="3550" y="4382"/>
                    </a:cubicBezTo>
                    <a:cubicBezTo>
                      <a:pt x="3293" y="4620"/>
                      <a:pt x="2997" y="4730"/>
                      <a:pt x="2713" y="4730"/>
                    </a:cubicBezTo>
                    <a:cubicBezTo>
                      <a:pt x="2553" y="4730"/>
                      <a:pt x="2398" y="4696"/>
                      <a:pt x="2254" y="4629"/>
                    </a:cubicBezTo>
                    <a:cubicBezTo>
                      <a:pt x="2038" y="4537"/>
                      <a:pt x="1821" y="4413"/>
                      <a:pt x="1636" y="4259"/>
                    </a:cubicBezTo>
                    <a:cubicBezTo>
                      <a:pt x="1482" y="4136"/>
                      <a:pt x="1328" y="3950"/>
                      <a:pt x="1204" y="3796"/>
                    </a:cubicBezTo>
                    <a:cubicBezTo>
                      <a:pt x="957" y="3426"/>
                      <a:pt x="834" y="3025"/>
                      <a:pt x="772" y="2623"/>
                    </a:cubicBezTo>
                    <a:cubicBezTo>
                      <a:pt x="587" y="1852"/>
                      <a:pt x="556" y="1173"/>
                      <a:pt x="494" y="710"/>
                    </a:cubicBezTo>
                    <a:cubicBezTo>
                      <a:pt x="433" y="247"/>
                      <a:pt x="402" y="0"/>
                      <a:pt x="40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6" name="Google Shape;1046;p30"/>
              <p:cNvSpPr/>
              <p:nvPr/>
            </p:nvSpPr>
            <p:spPr>
              <a:xfrm>
                <a:off x="3167675" y="1457375"/>
                <a:ext cx="142750" cy="94700"/>
              </a:xfrm>
              <a:custGeom>
                <a:avLst/>
                <a:gdLst/>
                <a:ahLst/>
                <a:cxnLst/>
                <a:rect l="l" t="t" r="r" b="b"/>
                <a:pathLst>
                  <a:path w="5710" h="3788" extrusionOk="0">
                    <a:moveTo>
                      <a:pt x="2944" y="0"/>
                    </a:moveTo>
                    <a:cubicBezTo>
                      <a:pt x="1892" y="0"/>
                      <a:pt x="856" y="349"/>
                      <a:pt x="525" y="1040"/>
                    </a:cubicBezTo>
                    <a:cubicBezTo>
                      <a:pt x="1" y="2120"/>
                      <a:pt x="1420" y="3138"/>
                      <a:pt x="2284" y="3539"/>
                    </a:cubicBezTo>
                    <a:cubicBezTo>
                      <a:pt x="2622" y="3708"/>
                      <a:pt x="2941" y="3788"/>
                      <a:pt x="3243" y="3788"/>
                    </a:cubicBezTo>
                    <a:cubicBezTo>
                      <a:pt x="3877" y="3788"/>
                      <a:pt x="4436" y="3436"/>
                      <a:pt x="4938" y="2830"/>
                    </a:cubicBezTo>
                    <a:cubicBezTo>
                      <a:pt x="5247" y="2459"/>
                      <a:pt x="5710" y="1904"/>
                      <a:pt x="5587" y="1379"/>
                    </a:cubicBezTo>
                    <a:cubicBezTo>
                      <a:pt x="5372" y="457"/>
                      <a:pt x="4147" y="0"/>
                      <a:pt x="294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7" name="Google Shape;1047;p30"/>
              <p:cNvSpPr/>
              <p:nvPr/>
            </p:nvSpPr>
            <p:spPr>
              <a:xfrm>
                <a:off x="2920000" y="1486450"/>
                <a:ext cx="94925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5000" extrusionOk="0">
                    <a:moveTo>
                      <a:pt x="3797" y="0"/>
                    </a:moveTo>
                    <a:lnTo>
                      <a:pt x="1" y="2099"/>
                    </a:lnTo>
                    <a:cubicBezTo>
                      <a:pt x="1" y="2531"/>
                      <a:pt x="32" y="2932"/>
                      <a:pt x="63" y="3333"/>
                    </a:cubicBezTo>
                    <a:cubicBezTo>
                      <a:pt x="93" y="3919"/>
                      <a:pt x="186" y="4475"/>
                      <a:pt x="309" y="5000"/>
                    </a:cubicBezTo>
                    <a:lnTo>
                      <a:pt x="3797" y="0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8" name="Google Shape;1048;p30"/>
              <p:cNvSpPr/>
              <p:nvPr/>
            </p:nvSpPr>
            <p:spPr>
              <a:xfrm>
                <a:off x="2946250" y="1567450"/>
                <a:ext cx="90275" cy="135050"/>
              </a:xfrm>
              <a:custGeom>
                <a:avLst/>
                <a:gdLst/>
                <a:ahLst/>
                <a:cxnLst/>
                <a:rect l="l" t="t" r="r" b="b"/>
                <a:pathLst>
                  <a:path w="3611" h="5402" extrusionOk="0">
                    <a:moveTo>
                      <a:pt x="3611" y="1"/>
                    </a:moveTo>
                    <a:lnTo>
                      <a:pt x="0" y="3673"/>
                    </a:lnTo>
                    <a:cubicBezTo>
                      <a:pt x="370" y="4352"/>
                      <a:pt x="803" y="4908"/>
                      <a:pt x="1327" y="5401"/>
                    </a:cubicBezTo>
                    <a:lnTo>
                      <a:pt x="3611" y="1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49" name="Google Shape;1049;p30"/>
              <p:cNvSpPr/>
              <p:nvPr/>
            </p:nvSpPr>
            <p:spPr>
              <a:xfrm>
                <a:off x="3458550" y="1486450"/>
                <a:ext cx="102650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4969" extrusionOk="0">
                    <a:moveTo>
                      <a:pt x="0" y="0"/>
                    </a:moveTo>
                    <a:lnTo>
                      <a:pt x="3488" y="4969"/>
                    </a:lnTo>
                    <a:cubicBezTo>
                      <a:pt x="3796" y="4136"/>
                      <a:pt x="3982" y="3241"/>
                      <a:pt x="4105" y="2284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0" name="Google Shape;1050;p30"/>
              <p:cNvSpPr/>
              <p:nvPr/>
            </p:nvSpPr>
            <p:spPr>
              <a:xfrm>
                <a:off x="3437725" y="1567450"/>
                <a:ext cx="87975" cy="133500"/>
              </a:xfrm>
              <a:custGeom>
                <a:avLst/>
                <a:gdLst/>
                <a:ahLst/>
                <a:cxnLst/>
                <a:rect l="l" t="t" r="r" b="b"/>
                <a:pathLst>
                  <a:path w="3519" h="5340" extrusionOk="0">
                    <a:moveTo>
                      <a:pt x="0" y="1"/>
                    </a:moveTo>
                    <a:lnTo>
                      <a:pt x="2253" y="5340"/>
                    </a:lnTo>
                    <a:cubicBezTo>
                      <a:pt x="2747" y="4815"/>
                      <a:pt x="3148" y="4229"/>
                      <a:pt x="3518" y="3611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F86E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51" name="Google Shape;1051;p30"/>
          <p:cNvGrpSpPr/>
          <p:nvPr/>
        </p:nvGrpSpPr>
        <p:grpSpPr>
          <a:xfrm rot="882063">
            <a:off x="1658835" y="4068761"/>
            <a:ext cx="1096781" cy="1377960"/>
            <a:chOff x="2951650" y="4232375"/>
            <a:chExt cx="804750" cy="1010750"/>
          </a:xfrm>
        </p:grpSpPr>
        <p:sp>
          <p:nvSpPr>
            <p:cNvPr id="1052" name="Google Shape;1052;p30"/>
            <p:cNvSpPr/>
            <p:nvPr/>
          </p:nvSpPr>
          <p:spPr>
            <a:xfrm>
              <a:off x="2951650" y="4232375"/>
              <a:ext cx="804750" cy="1010750"/>
            </a:xfrm>
            <a:custGeom>
              <a:avLst/>
              <a:gdLst/>
              <a:ahLst/>
              <a:cxnLst/>
              <a:rect l="l" t="t" r="r" b="b"/>
              <a:pathLst>
                <a:path w="32190" h="40430" extrusionOk="0">
                  <a:moveTo>
                    <a:pt x="14289" y="0"/>
                  </a:moveTo>
                  <a:cubicBezTo>
                    <a:pt x="13888" y="0"/>
                    <a:pt x="13456" y="93"/>
                    <a:pt x="13055" y="216"/>
                  </a:cubicBezTo>
                  <a:cubicBezTo>
                    <a:pt x="12098" y="556"/>
                    <a:pt x="11203" y="957"/>
                    <a:pt x="10401" y="1482"/>
                  </a:cubicBezTo>
                  <a:cubicBezTo>
                    <a:pt x="9753" y="926"/>
                    <a:pt x="8919" y="648"/>
                    <a:pt x="8055" y="648"/>
                  </a:cubicBezTo>
                  <a:cubicBezTo>
                    <a:pt x="7623" y="648"/>
                    <a:pt x="7222" y="741"/>
                    <a:pt x="6821" y="864"/>
                  </a:cubicBezTo>
                  <a:lnTo>
                    <a:pt x="4753" y="1513"/>
                  </a:lnTo>
                  <a:cubicBezTo>
                    <a:pt x="3333" y="1975"/>
                    <a:pt x="2284" y="3210"/>
                    <a:pt x="2099" y="4722"/>
                  </a:cubicBezTo>
                  <a:cubicBezTo>
                    <a:pt x="1512" y="9444"/>
                    <a:pt x="3488" y="13981"/>
                    <a:pt x="5494" y="17221"/>
                  </a:cubicBezTo>
                  <a:cubicBezTo>
                    <a:pt x="5031" y="17777"/>
                    <a:pt x="4629" y="18301"/>
                    <a:pt x="4228" y="18826"/>
                  </a:cubicBezTo>
                  <a:cubicBezTo>
                    <a:pt x="2099" y="21696"/>
                    <a:pt x="0" y="28702"/>
                    <a:pt x="6975" y="35121"/>
                  </a:cubicBezTo>
                  <a:cubicBezTo>
                    <a:pt x="7685" y="35800"/>
                    <a:pt x="8611" y="36139"/>
                    <a:pt x="9598" y="36139"/>
                  </a:cubicBezTo>
                  <a:lnTo>
                    <a:pt x="10092" y="36139"/>
                  </a:lnTo>
                  <a:cubicBezTo>
                    <a:pt x="10154" y="36109"/>
                    <a:pt x="10185" y="36109"/>
                    <a:pt x="10246" y="36109"/>
                  </a:cubicBezTo>
                  <a:cubicBezTo>
                    <a:pt x="10987" y="36572"/>
                    <a:pt x="11697" y="36973"/>
                    <a:pt x="12252" y="37312"/>
                  </a:cubicBezTo>
                  <a:cubicBezTo>
                    <a:pt x="15949" y="39376"/>
                    <a:pt x="19215" y="40425"/>
                    <a:pt x="21989" y="40429"/>
                  </a:cubicBezTo>
                  <a:lnTo>
                    <a:pt x="21989" y="40429"/>
                  </a:lnTo>
                  <a:cubicBezTo>
                    <a:pt x="25128" y="40425"/>
                    <a:pt x="27099" y="39100"/>
                    <a:pt x="28177" y="37991"/>
                  </a:cubicBezTo>
                  <a:cubicBezTo>
                    <a:pt x="32189" y="33887"/>
                    <a:pt x="30677" y="27344"/>
                    <a:pt x="29658" y="23023"/>
                  </a:cubicBezTo>
                  <a:cubicBezTo>
                    <a:pt x="29566" y="22560"/>
                    <a:pt x="29473" y="22128"/>
                    <a:pt x="29381" y="21727"/>
                  </a:cubicBezTo>
                  <a:cubicBezTo>
                    <a:pt x="29226" y="21048"/>
                    <a:pt x="29072" y="20400"/>
                    <a:pt x="28887" y="19783"/>
                  </a:cubicBezTo>
                  <a:cubicBezTo>
                    <a:pt x="29134" y="19382"/>
                    <a:pt x="29350" y="18949"/>
                    <a:pt x="29442" y="18517"/>
                  </a:cubicBezTo>
                  <a:cubicBezTo>
                    <a:pt x="29751" y="17314"/>
                    <a:pt x="29473" y="16079"/>
                    <a:pt x="28702" y="15153"/>
                  </a:cubicBezTo>
                  <a:cubicBezTo>
                    <a:pt x="28270" y="14629"/>
                    <a:pt x="24535" y="10246"/>
                    <a:pt x="19042" y="9753"/>
                  </a:cubicBezTo>
                  <a:cubicBezTo>
                    <a:pt x="19937" y="5432"/>
                    <a:pt x="17746" y="2068"/>
                    <a:pt x="17468" y="1698"/>
                  </a:cubicBezTo>
                  <a:cubicBezTo>
                    <a:pt x="16758" y="618"/>
                    <a:pt x="15555" y="0"/>
                    <a:pt x="14289" y="0"/>
                  </a:cubicBezTo>
                  <a:close/>
                  <a:moveTo>
                    <a:pt x="21989" y="40429"/>
                  </a:moveTo>
                  <a:cubicBezTo>
                    <a:pt x="21984" y="40429"/>
                    <a:pt x="21979" y="40429"/>
                    <a:pt x="21974" y="40429"/>
                  </a:cubicBezTo>
                  <a:lnTo>
                    <a:pt x="22005" y="40429"/>
                  </a:lnTo>
                  <a:cubicBezTo>
                    <a:pt x="22000" y="40429"/>
                    <a:pt x="21994" y="40429"/>
                    <a:pt x="21989" y="404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57150" dir="69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53" name="Google Shape;1053;p30"/>
            <p:cNvGrpSpPr/>
            <p:nvPr/>
          </p:nvGrpSpPr>
          <p:grpSpPr>
            <a:xfrm>
              <a:off x="3033425" y="4329575"/>
              <a:ext cx="625750" cy="817075"/>
              <a:chOff x="3033425" y="4329575"/>
              <a:chExt cx="625750" cy="817075"/>
            </a:xfrm>
          </p:grpSpPr>
          <p:sp>
            <p:nvSpPr>
              <p:cNvPr id="1054" name="Google Shape;1054;p30"/>
              <p:cNvSpPr/>
              <p:nvPr/>
            </p:nvSpPr>
            <p:spPr>
              <a:xfrm>
                <a:off x="3095925" y="4598050"/>
                <a:ext cx="563250" cy="548600"/>
              </a:xfrm>
              <a:custGeom>
                <a:avLst/>
                <a:gdLst/>
                <a:ahLst/>
                <a:cxnLst/>
                <a:rect l="l" t="t" r="r" b="b"/>
                <a:pathLst>
                  <a:path w="22530" h="21944" extrusionOk="0">
                    <a:moveTo>
                      <a:pt x="12273" y="1"/>
                    </a:moveTo>
                    <a:cubicBezTo>
                      <a:pt x="9838" y="1"/>
                      <a:pt x="7367" y="1300"/>
                      <a:pt x="5401" y="2995"/>
                    </a:cubicBezTo>
                    <a:cubicBezTo>
                      <a:pt x="3488" y="4631"/>
                      <a:pt x="1698" y="6791"/>
                      <a:pt x="1111" y="9291"/>
                    </a:cubicBezTo>
                    <a:cubicBezTo>
                      <a:pt x="0" y="14075"/>
                      <a:pt x="4815" y="17284"/>
                      <a:pt x="8395" y="19321"/>
                    </a:cubicBezTo>
                    <a:cubicBezTo>
                      <a:pt x="10348" y="20423"/>
                      <a:pt x="13505" y="21944"/>
                      <a:pt x="16216" y="21944"/>
                    </a:cubicBezTo>
                    <a:cubicBezTo>
                      <a:pt x="17532" y="21944"/>
                      <a:pt x="18742" y="21586"/>
                      <a:pt x="19659" y="20648"/>
                    </a:cubicBezTo>
                    <a:cubicBezTo>
                      <a:pt x="22530" y="17716"/>
                      <a:pt x="20585" y="11359"/>
                      <a:pt x="19845" y="7902"/>
                    </a:cubicBezTo>
                    <a:cubicBezTo>
                      <a:pt x="19320" y="5495"/>
                      <a:pt x="18456" y="3273"/>
                      <a:pt x="16511" y="1607"/>
                    </a:cubicBezTo>
                    <a:cubicBezTo>
                      <a:pt x="15190" y="471"/>
                      <a:pt x="13738" y="1"/>
                      <a:pt x="122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5" name="Google Shape;1055;p30"/>
              <p:cNvSpPr/>
              <p:nvPr/>
            </p:nvSpPr>
            <p:spPr>
              <a:xfrm>
                <a:off x="3033425" y="4571900"/>
                <a:ext cx="560950" cy="467525"/>
              </a:xfrm>
              <a:custGeom>
                <a:avLst/>
                <a:gdLst/>
                <a:ahLst/>
                <a:cxnLst/>
                <a:rect l="l" t="t" r="r" b="b"/>
                <a:pathLst>
                  <a:path w="22438" h="18701" extrusionOk="0">
                    <a:moveTo>
                      <a:pt x="14786" y="0"/>
                    </a:moveTo>
                    <a:cubicBezTo>
                      <a:pt x="13300" y="0"/>
                      <a:pt x="11687" y="461"/>
                      <a:pt x="10031" y="1696"/>
                    </a:cubicBezTo>
                    <a:cubicBezTo>
                      <a:pt x="10031" y="1696"/>
                      <a:pt x="6358" y="4288"/>
                      <a:pt x="4105" y="7529"/>
                    </a:cubicBezTo>
                    <a:cubicBezTo>
                      <a:pt x="4105" y="7529"/>
                      <a:pt x="1" y="12868"/>
                      <a:pt x="6327" y="18701"/>
                    </a:cubicBezTo>
                    <a:cubicBezTo>
                      <a:pt x="6327" y="18701"/>
                      <a:pt x="7809" y="16417"/>
                      <a:pt x="6975" y="12806"/>
                    </a:cubicBezTo>
                    <a:lnTo>
                      <a:pt x="6975" y="12806"/>
                    </a:lnTo>
                    <a:cubicBezTo>
                      <a:pt x="6975" y="12806"/>
                      <a:pt x="8025" y="14442"/>
                      <a:pt x="12160" y="14720"/>
                    </a:cubicBezTo>
                    <a:cubicBezTo>
                      <a:pt x="12160" y="14720"/>
                      <a:pt x="12592" y="12467"/>
                      <a:pt x="10771" y="10337"/>
                    </a:cubicBezTo>
                    <a:lnTo>
                      <a:pt x="10771" y="10337"/>
                    </a:lnTo>
                    <a:cubicBezTo>
                      <a:pt x="10772" y="10337"/>
                      <a:pt x="12195" y="11216"/>
                      <a:pt x="14386" y="11216"/>
                    </a:cubicBezTo>
                    <a:cubicBezTo>
                      <a:pt x="14856" y="11216"/>
                      <a:pt x="15361" y="11176"/>
                      <a:pt x="15894" y="11078"/>
                    </a:cubicBezTo>
                    <a:cubicBezTo>
                      <a:pt x="15894" y="11078"/>
                      <a:pt x="15802" y="9195"/>
                      <a:pt x="13641" y="7035"/>
                    </a:cubicBezTo>
                    <a:lnTo>
                      <a:pt x="13641" y="7035"/>
                    </a:lnTo>
                    <a:cubicBezTo>
                      <a:pt x="13642" y="7035"/>
                      <a:pt x="15563" y="7965"/>
                      <a:pt x="17732" y="7965"/>
                    </a:cubicBezTo>
                    <a:cubicBezTo>
                      <a:pt x="18214" y="7965"/>
                      <a:pt x="18708" y="7919"/>
                      <a:pt x="19197" y="7807"/>
                    </a:cubicBezTo>
                    <a:cubicBezTo>
                      <a:pt x="19197" y="7807"/>
                      <a:pt x="19073" y="6078"/>
                      <a:pt x="16604" y="4041"/>
                    </a:cubicBezTo>
                    <a:lnTo>
                      <a:pt x="16604" y="4041"/>
                    </a:lnTo>
                    <a:cubicBezTo>
                      <a:pt x="16605" y="4042"/>
                      <a:pt x="17485" y="4746"/>
                      <a:pt x="19191" y="4746"/>
                    </a:cubicBezTo>
                    <a:cubicBezTo>
                      <a:pt x="20061" y="4746"/>
                      <a:pt x="21145" y="4563"/>
                      <a:pt x="22437" y="4011"/>
                    </a:cubicBezTo>
                    <a:cubicBezTo>
                      <a:pt x="22437" y="4011"/>
                      <a:pt x="19167" y="0"/>
                      <a:pt x="147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6" name="Google Shape;1056;p30"/>
              <p:cNvSpPr/>
              <p:nvPr/>
            </p:nvSpPr>
            <p:spPr>
              <a:xfrm>
                <a:off x="3078950" y="4345775"/>
                <a:ext cx="185200" cy="359575"/>
              </a:xfrm>
              <a:custGeom>
                <a:avLst/>
                <a:gdLst/>
                <a:ahLst/>
                <a:cxnLst/>
                <a:rect l="l" t="t" r="r" b="b"/>
                <a:pathLst>
                  <a:path w="7408" h="14383" extrusionOk="0">
                    <a:moveTo>
                      <a:pt x="2901" y="1"/>
                    </a:moveTo>
                    <a:lnTo>
                      <a:pt x="834" y="649"/>
                    </a:lnTo>
                    <a:cubicBezTo>
                      <a:pt x="0" y="7470"/>
                      <a:pt x="6451" y="14383"/>
                      <a:pt x="6451" y="14383"/>
                    </a:cubicBezTo>
                    <a:lnTo>
                      <a:pt x="7407" y="14105"/>
                    </a:lnTo>
                    <a:cubicBezTo>
                      <a:pt x="1112" y="6883"/>
                      <a:pt x="2901" y="1"/>
                      <a:pt x="290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7" name="Google Shape;1057;p30"/>
              <p:cNvSpPr/>
              <p:nvPr/>
            </p:nvSpPr>
            <p:spPr>
              <a:xfrm>
                <a:off x="3121375" y="4329575"/>
                <a:ext cx="297850" cy="279325"/>
              </a:xfrm>
              <a:custGeom>
                <a:avLst/>
                <a:gdLst/>
                <a:ahLst/>
                <a:cxnLst/>
                <a:rect l="l" t="t" r="r" b="b"/>
                <a:pathLst>
                  <a:path w="11914" h="11173" extrusionOk="0">
                    <a:moveTo>
                      <a:pt x="7500" y="1"/>
                    </a:moveTo>
                    <a:lnTo>
                      <a:pt x="7500" y="1"/>
                    </a:lnTo>
                    <a:cubicBezTo>
                      <a:pt x="1" y="2532"/>
                      <a:pt x="3180" y="11173"/>
                      <a:pt x="3180" y="11173"/>
                    </a:cubicBezTo>
                    <a:cubicBezTo>
                      <a:pt x="11913" y="6389"/>
                      <a:pt x="7500" y="1"/>
                      <a:pt x="750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8" name="Google Shape;1058;p30"/>
              <p:cNvSpPr/>
              <p:nvPr/>
            </p:nvSpPr>
            <p:spPr>
              <a:xfrm>
                <a:off x="3200850" y="4379725"/>
                <a:ext cx="84900" cy="256950"/>
              </a:xfrm>
              <a:custGeom>
                <a:avLst/>
                <a:gdLst/>
                <a:ahLst/>
                <a:cxnLst/>
                <a:rect l="l" t="t" r="r" b="b"/>
                <a:pathLst>
                  <a:path w="3396" h="10278" extrusionOk="0">
                    <a:moveTo>
                      <a:pt x="3395" y="1"/>
                    </a:moveTo>
                    <a:cubicBezTo>
                      <a:pt x="1729" y="1760"/>
                      <a:pt x="649" y="4414"/>
                      <a:pt x="278" y="6544"/>
                    </a:cubicBezTo>
                    <a:cubicBezTo>
                      <a:pt x="155" y="7099"/>
                      <a:pt x="124" y="7593"/>
                      <a:pt x="62" y="8056"/>
                    </a:cubicBezTo>
                    <a:cubicBezTo>
                      <a:pt x="31" y="8488"/>
                      <a:pt x="1" y="8889"/>
                      <a:pt x="1" y="9229"/>
                    </a:cubicBezTo>
                    <a:cubicBezTo>
                      <a:pt x="31" y="9877"/>
                      <a:pt x="31" y="10278"/>
                      <a:pt x="31" y="10278"/>
                    </a:cubicBezTo>
                    <a:cubicBezTo>
                      <a:pt x="402" y="7192"/>
                      <a:pt x="1235" y="4630"/>
                      <a:pt x="2007" y="2840"/>
                    </a:cubicBezTo>
                    <a:cubicBezTo>
                      <a:pt x="2747" y="1020"/>
                      <a:pt x="3395" y="1"/>
                      <a:pt x="33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59" name="Google Shape;1059;p30"/>
              <p:cNvSpPr/>
              <p:nvPr/>
            </p:nvSpPr>
            <p:spPr>
              <a:xfrm>
                <a:off x="3274925" y="4979850"/>
                <a:ext cx="53475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39" h="1445" extrusionOk="0">
                    <a:moveTo>
                      <a:pt x="1092" y="0"/>
                    </a:moveTo>
                    <a:cubicBezTo>
                      <a:pt x="1058" y="0"/>
                      <a:pt x="1024" y="2"/>
                      <a:pt x="988" y="6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2" y="1444"/>
                      <a:pt x="1287" y="1444"/>
                    </a:cubicBezTo>
                    <a:cubicBezTo>
                      <a:pt x="2139" y="1444"/>
                      <a:pt x="1989" y="0"/>
                      <a:pt x="109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0" name="Google Shape;1060;p30"/>
              <p:cNvSpPr/>
              <p:nvPr/>
            </p:nvSpPr>
            <p:spPr>
              <a:xfrm>
                <a:off x="3361325" y="5014550"/>
                <a:ext cx="53575" cy="36150"/>
              </a:xfrm>
              <a:custGeom>
                <a:avLst/>
                <a:gdLst/>
                <a:ahLst/>
                <a:cxnLst/>
                <a:rect l="l" t="t" r="r" b="b"/>
                <a:pathLst>
                  <a:path w="2143" h="1446" extrusionOk="0">
                    <a:moveTo>
                      <a:pt x="1095" y="1"/>
                    </a:moveTo>
                    <a:cubicBezTo>
                      <a:pt x="1061" y="1"/>
                      <a:pt x="1025" y="3"/>
                      <a:pt x="988" y="7"/>
                    </a:cubicBezTo>
                    <a:cubicBezTo>
                      <a:pt x="1" y="131"/>
                      <a:pt x="309" y="1242"/>
                      <a:pt x="1112" y="1427"/>
                    </a:cubicBezTo>
                    <a:cubicBezTo>
                      <a:pt x="1174" y="1439"/>
                      <a:pt x="1233" y="1445"/>
                      <a:pt x="1288" y="1445"/>
                    </a:cubicBezTo>
                    <a:cubicBezTo>
                      <a:pt x="2143" y="1445"/>
                      <a:pt x="2017" y="1"/>
                      <a:pt x="10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1" name="Google Shape;1061;p30"/>
              <p:cNvSpPr/>
              <p:nvPr/>
            </p:nvSpPr>
            <p:spPr>
              <a:xfrm>
                <a:off x="3377525" y="4916500"/>
                <a:ext cx="5327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2131" h="1422" extrusionOk="0">
                    <a:moveTo>
                      <a:pt x="1114" y="0"/>
                    </a:moveTo>
                    <a:cubicBezTo>
                      <a:pt x="1074" y="0"/>
                      <a:pt x="1032" y="3"/>
                      <a:pt x="989" y="10"/>
                    </a:cubicBezTo>
                    <a:cubicBezTo>
                      <a:pt x="1" y="133"/>
                      <a:pt x="310" y="1244"/>
                      <a:pt x="1112" y="1399"/>
                    </a:cubicBezTo>
                    <a:cubicBezTo>
                      <a:pt x="1182" y="1414"/>
                      <a:pt x="1247" y="1422"/>
                      <a:pt x="1306" y="1422"/>
                    </a:cubicBezTo>
                    <a:cubicBezTo>
                      <a:pt x="2130" y="1422"/>
                      <a:pt x="1985" y="0"/>
                      <a:pt x="1114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2" name="Google Shape;1062;p30"/>
              <p:cNvSpPr/>
              <p:nvPr/>
            </p:nvSpPr>
            <p:spPr>
              <a:xfrm>
                <a:off x="3487100" y="4934325"/>
                <a:ext cx="5355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2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4" y="1439"/>
                      <a:pt x="1233" y="1445"/>
                      <a:pt x="1287" y="1445"/>
                    </a:cubicBezTo>
                    <a:cubicBezTo>
                      <a:pt x="2142" y="1445"/>
                      <a:pt x="2016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3" name="Google Shape;1063;p30"/>
              <p:cNvSpPr/>
              <p:nvPr/>
            </p:nvSpPr>
            <p:spPr>
              <a:xfrm>
                <a:off x="3438500" y="4861800"/>
                <a:ext cx="528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12" h="1445" extrusionOk="0">
                    <a:moveTo>
                      <a:pt x="1091" y="0"/>
                    </a:moveTo>
                    <a:cubicBezTo>
                      <a:pt x="1058" y="0"/>
                      <a:pt x="1023" y="2"/>
                      <a:pt x="988" y="7"/>
                    </a:cubicBezTo>
                    <a:cubicBezTo>
                      <a:pt x="0" y="130"/>
                      <a:pt x="309" y="1241"/>
                      <a:pt x="1111" y="1426"/>
                    </a:cubicBezTo>
                    <a:cubicBezTo>
                      <a:pt x="1172" y="1439"/>
                      <a:pt x="1229" y="1445"/>
                      <a:pt x="1282" y="1445"/>
                    </a:cubicBezTo>
                    <a:cubicBezTo>
                      <a:pt x="2112" y="1445"/>
                      <a:pt x="1987" y="0"/>
                      <a:pt x="109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4" name="Google Shape;1064;p30"/>
              <p:cNvSpPr/>
              <p:nvPr/>
            </p:nvSpPr>
            <p:spPr>
              <a:xfrm>
                <a:off x="3485550" y="4813200"/>
                <a:ext cx="53600" cy="36125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1445" extrusionOk="0">
                    <a:moveTo>
                      <a:pt x="1095" y="0"/>
                    </a:moveTo>
                    <a:cubicBezTo>
                      <a:pt x="1060" y="0"/>
                      <a:pt x="1025" y="2"/>
                      <a:pt x="988" y="6"/>
                    </a:cubicBezTo>
                    <a:cubicBezTo>
                      <a:pt x="1" y="130"/>
                      <a:pt x="340" y="1272"/>
                      <a:pt x="1142" y="1426"/>
                    </a:cubicBezTo>
                    <a:cubicBezTo>
                      <a:pt x="1203" y="1438"/>
                      <a:pt x="1260" y="1444"/>
                      <a:pt x="1313" y="1444"/>
                    </a:cubicBezTo>
                    <a:cubicBezTo>
                      <a:pt x="2143" y="1444"/>
                      <a:pt x="2017" y="0"/>
                      <a:pt x="109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5" name="Google Shape;1065;p30"/>
              <p:cNvSpPr/>
              <p:nvPr/>
            </p:nvSpPr>
            <p:spPr>
              <a:xfrm>
                <a:off x="3521050" y="4759225"/>
                <a:ext cx="38475" cy="2667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67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0" y="5"/>
                    </a:cubicBezTo>
                    <a:cubicBezTo>
                      <a:pt x="0" y="98"/>
                      <a:pt x="216" y="931"/>
                      <a:pt x="803" y="1054"/>
                    </a:cubicBezTo>
                    <a:cubicBezTo>
                      <a:pt x="846" y="1063"/>
                      <a:pt x="887" y="1067"/>
                      <a:pt x="925" y="1067"/>
                    </a:cubicBezTo>
                    <a:cubicBezTo>
                      <a:pt x="1538" y="1067"/>
                      <a:pt x="1446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6" name="Google Shape;1066;p30"/>
              <p:cNvSpPr/>
              <p:nvPr/>
            </p:nvSpPr>
            <p:spPr>
              <a:xfrm>
                <a:off x="3551900" y="4898875"/>
                <a:ext cx="38450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8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7"/>
                      <a:pt x="217" y="900"/>
                      <a:pt x="803" y="1023"/>
                    </a:cubicBezTo>
                    <a:cubicBezTo>
                      <a:pt x="848" y="1032"/>
                      <a:pt x="889" y="1036"/>
                      <a:pt x="928" y="1036"/>
                    </a:cubicBezTo>
                    <a:cubicBezTo>
                      <a:pt x="1538" y="1036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7" name="Google Shape;1067;p30"/>
              <p:cNvSpPr/>
              <p:nvPr/>
            </p:nvSpPr>
            <p:spPr>
              <a:xfrm>
                <a:off x="3453925" y="4992900"/>
                <a:ext cx="38950" cy="26025"/>
              </a:xfrm>
              <a:custGeom>
                <a:avLst/>
                <a:gdLst/>
                <a:ahLst/>
                <a:cxnLst/>
                <a:rect l="l" t="t" r="r" b="b"/>
                <a:pathLst>
                  <a:path w="1558" h="1041" extrusionOk="0">
                    <a:moveTo>
                      <a:pt x="812" y="1"/>
                    </a:moveTo>
                    <a:cubicBezTo>
                      <a:pt x="779" y="1"/>
                      <a:pt x="745" y="3"/>
                      <a:pt x="710" y="9"/>
                    </a:cubicBezTo>
                    <a:cubicBezTo>
                      <a:pt x="0" y="102"/>
                      <a:pt x="247" y="904"/>
                      <a:pt x="803" y="1027"/>
                    </a:cubicBezTo>
                    <a:cubicBezTo>
                      <a:pt x="848" y="1036"/>
                      <a:pt x="890" y="1040"/>
                      <a:pt x="930" y="1040"/>
                    </a:cubicBezTo>
                    <a:cubicBezTo>
                      <a:pt x="1557" y="1040"/>
                      <a:pt x="1451" y="1"/>
                      <a:pt x="81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8" name="Google Shape;1068;p30"/>
              <p:cNvSpPr/>
              <p:nvPr/>
            </p:nvSpPr>
            <p:spPr>
              <a:xfrm>
                <a:off x="3433075" y="5070925"/>
                <a:ext cx="38425" cy="26050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2" extrusionOk="0">
                    <a:moveTo>
                      <a:pt x="788" y="0"/>
                    </a:moveTo>
                    <a:cubicBezTo>
                      <a:pt x="763" y="0"/>
                      <a:pt x="737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55" y="1036"/>
                      <a:pt x="903" y="1042"/>
                      <a:pt x="947" y="1042"/>
                    </a:cubicBezTo>
                    <a:cubicBezTo>
                      <a:pt x="1537" y="1042"/>
                      <a:pt x="1439" y="0"/>
                      <a:pt x="7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69" name="Google Shape;1069;p30"/>
              <p:cNvSpPr/>
              <p:nvPr/>
            </p:nvSpPr>
            <p:spPr>
              <a:xfrm>
                <a:off x="3529525" y="5068600"/>
                <a:ext cx="38425" cy="26075"/>
              </a:xfrm>
              <a:custGeom>
                <a:avLst/>
                <a:gdLst/>
                <a:ahLst/>
                <a:cxnLst/>
                <a:rect l="l" t="t" r="r" b="b"/>
                <a:pathLst>
                  <a:path w="1537" h="1043" extrusionOk="0">
                    <a:moveTo>
                      <a:pt x="788" y="1"/>
                    </a:moveTo>
                    <a:cubicBezTo>
                      <a:pt x="763" y="1"/>
                      <a:pt x="737" y="2"/>
                      <a:pt x="711" y="6"/>
                    </a:cubicBezTo>
                    <a:cubicBezTo>
                      <a:pt x="1" y="98"/>
                      <a:pt x="217" y="931"/>
                      <a:pt x="803" y="1024"/>
                    </a:cubicBezTo>
                    <a:cubicBezTo>
                      <a:pt x="855" y="1036"/>
                      <a:pt x="902" y="1042"/>
                      <a:pt x="946" y="1042"/>
                    </a:cubicBezTo>
                    <a:cubicBezTo>
                      <a:pt x="1537" y="1042"/>
                      <a:pt x="1439" y="1"/>
                      <a:pt x="7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70" name="Google Shape;1070;p30"/>
              <p:cNvSpPr/>
              <p:nvPr/>
            </p:nvSpPr>
            <p:spPr>
              <a:xfrm>
                <a:off x="3562700" y="4992225"/>
                <a:ext cx="38475" cy="25925"/>
              </a:xfrm>
              <a:custGeom>
                <a:avLst/>
                <a:gdLst/>
                <a:ahLst/>
                <a:cxnLst/>
                <a:rect l="l" t="t" r="r" b="b"/>
                <a:pathLst>
                  <a:path w="1539" h="1037" extrusionOk="0">
                    <a:moveTo>
                      <a:pt x="790" y="0"/>
                    </a:moveTo>
                    <a:cubicBezTo>
                      <a:pt x="764" y="0"/>
                      <a:pt x="738" y="2"/>
                      <a:pt x="711" y="5"/>
                    </a:cubicBezTo>
                    <a:cubicBezTo>
                      <a:pt x="1" y="98"/>
                      <a:pt x="217" y="900"/>
                      <a:pt x="803" y="1024"/>
                    </a:cubicBezTo>
                    <a:cubicBezTo>
                      <a:pt x="848" y="1033"/>
                      <a:pt x="889" y="1037"/>
                      <a:pt x="928" y="1037"/>
                    </a:cubicBezTo>
                    <a:cubicBezTo>
                      <a:pt x="1538" y="1037"/>
                      <a:pt x="1446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71" name="Google Shape;1071;p30"/>
          <p:cNvGrpSpPr/>
          <p:nvPr/>
        </p:nvGrpSpPr>
        <p:grpSpPr>
          <a:xfrm rot="4220328">
            <a:off x="10839848" y="4837985"/>
            <a:ext cx="1477153" cy="1380430"/>
            <a:chOff x="1336025" y="4129600"/>
            <a:chExt cx="963675" cy="900575"/>
          </a:xfrm>
        </p:grpSpPr>
        <p:sp>
          <p:nvSpPr>
            <p:cNvPr id="1072" name="Google Shape;1072;p30"/>
            <p:cNvSpPr/>
            <p:nvPr/>
          </p:nvSpPr>
          <p:spPr>
            <a:xfrm>
              <a:off x="1521200" y="4314000"/>
              <a:ext cx="778500" cy="716175"/>
            </a:xfrm>
            <a:custGeom>
              <a:avLst/>
              <a:gdLst/>
              <a:ahLst/>
              <a:cxnLst/>
              <a:rect l="l" t="t" r="r" b="b"/>
              <a:pathLst>
                <a:path w="31140" h="28647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679" y="7"/>
                    <a:pt x="432" y="130"/>
                    <a:pt x="278" y="315"/>
                  </a:cubicBezTo>
                  <a:cubicBezTo>
                    <a:pt x="93" y="500"/>
                    <a:pt x="0" y="747"/>
                    <a:pt x="0" y="994"/>
                  </a:cubicBezTo>
                  <a:cubicBezTo>
                    <a:pt x="31" y="1241"/>
                    <a:pt x="124" y="1488"/>
                    <a:pt x="309" y="1673"/>
                  </a:cubicBezTo>
                  <a:lnTo>
                    <a:pt x="4105" y="5130"/>
                  </a:lnTo>
                  <a:lnTo>
                    <a:pt x="29412" y="28400"/>
                  </a:lnTo>
                  <a:cubicBezTo>
                    <a:pt x="29628" y="28585"/>
                    <a:pt x="29875" y="28646"/>
                    <a:pt x="30152" y="28646"/>
                  </a:cubicBezTo>
                  <a:cubicBezTo>
                    <a:pt x="30368" y="28616"/>
                    <a:pt x="30615" y="28523"/>
                    <a:pt x="30770" y="28338"/>
                  </a:cubicBezTo>
                  <a:cubicBezTo>
                    <a:pt x="31140" y="27937"/>
                    <a:pt x="31109" y="27319"/>
                    <a:pt x="30708" y="26980"/>
                  </a:cubicBezTo>
                  <a:lnTo>
                    <a:pt x="5370" y="3679"/>
                  </a:ln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73" name="Google Shape;1073;p30"/>
            <p:cNvSpPr/>
            <p:nvPr/>
          </p:nvSpPr>
          <p:spPr>
            <a:xfrm>
              <a:off x="1521200" y="4314000"/>
              <a:ext cx="134275" cy="128250"/>
            </a:xfrm>
            <a:custGeom>
              <a:avLst/>
              <a:gdLst/>
              <a:ahLst/>
              <a:cxnLst/>
              <a:rect l="l" t="t" r="r" b="b"/>
              <a:pathLst>
                <a:path w="5371" h="5130" extrusionOk="0">
                  <a:moveTo>
                    <a:pt x="1000" y="1"/>
                  </a:moveTo>
                  <a:cubicBezTo>
                    <a:pt x="965" y="1"/>
                    <a:pt x="931" y="3"/>
                    <a:pt x="895" y="7"/>
                  </a:cubicBezTo>
                  <a:cubicBezTo>
                    <a:pt x="525" y="315"/>
                    <a:pt x="216" y="686"/>
                    <a:pt x="0" y="1025"/>
                  </a:cubicBezTo>
                  <a:cubicBezTo>
                    <a:pt x="31" y="1272"/>
                    <a:pt x="124" y="1488"/>
                    <a:pt x="309" y="1673"/>
                  </a:cubicBezTo>
                  <a:lnTo>
                    <a:pt x="4105" y="5130"/>
                  </a:lnTo>
                  <a:cubicBezTo>
                    <a:pt x="4352" y="4667"/>
                    <a:pt x="4753" y="4142"/>
                    <a:pt x="5370" y="3710"/>
                  </a:cubicBezTo>
                  <a:lnTo>
                    <a:pt x="1636" y="254"/>
                  </a:lnTo>
                  <a:cubicBezTo>
                    <a:pt x="1447" y="92"/>
                    <a:pt x="1235" y="1"/>
                    <a:pt x="1000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74" name="Google Shape;1074;p30"/>
            <p:cNvSpPr/>
            <p:nvPr/>
          </p:nvSpPr>
          <p:spPr>
            <a:xfrm>
              <a:off x="1336025" y="4129600"/>
              <a:ext cx="243050" cy="244000"/>
            </a:xfrm>
            <a:custGeom>
              <a:avLst/>
              <a:gdLst/>
              <a:ahLst/>
              <a:cxnLst/>
              <a:rect l="l" t="t" r="r" b="b"/>
              <a:pathLst>
                <a:path w="9722" h="9760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4220" y="8662"/>
                    <a:pt x="5520" y="9760"/>
                    <a:pt x="8369" y="9760"/>
                  </a:cubicBezTo>
                  <a:cubicBezTo>
                    <a:pt x="8408" y="9760"/>
                    <a:pt x="8448" y="9759"/>
                    <a:pt x="8487" y="9759"/>
                  </a:cubicBezTo>
                  <a:cubicBezTo>
                    <a:pt x="8487" y="9759"/>
                    <a:pt x="9259" y="8741"/>
                    <a:pt x="9722" y="8247"/>
                  </a:cubicBezTo>
                  <a:cubicBezTo>
                    <a:pt x="9722" y="8247"/>
                    <a:pt x="9444" y="5809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75" name="Google Shape;1075;p30"/>
            <p:cNvSpPr/>
            <p:nvPr/>
          </p:nvSpPr>
          <p:spPr>
            <a:xfrm>
              <a:off x="1336025" y="4129600"/>
              <a:ext cx="209875" cy="186125"/>
            </a:xfrm>
            <a:custGeom>
              <a:avLst/>
              <a:gdLst/>
              <a:ahLst/>
              <a:cxnLst/>
              <a:rect l="l" t="t" r="r" b="b"/>
              <a:pathLst>
                <a:path w="8395" h="7445" extrusionOk="0">
                  <a:moveTo>
                    <a:pt x="3774" y="0"/>
                  </a:moveTo>
                  <a:cubicBezTo>
                    <a:pt x="2712" y="0"/>
                    <a:pt x="1464" y="363"/>
                    <a:pt x="0" y="1241"/>
                  </a:cubicBezTo>
                  <a:cubicBezTo>
                    <a:pt x="0" y="1241"/>
                    <a:pt x="173" y="1204"/>
                    <a:pt x="440" y="1204"/>
                  </a:cubicBezTo>
                  <a:cubicBezTo>
                    <a:pt x="1259" y="1204"/>
                    <a:pt x="2961" y="1555"/>
                    <a:pt x="3241" y="4420"/>
                  </a:cubicBezTo>
                  <a:cubicBezTo>
                    <a:pt x="3241" y="4420"/>
                    <a:pt x="2901" y="5994"/>
                    <a:pt x="3611" y="7444"/>
                  </a:cubicBezTo>
                  <a:cubicBezTo>
                    <a:pt x="3920" y="7444"/>
                    <a:pt x="4198" y="7352"/>
                    <a:pt x="4383" y="7136"/>
                  </a:cubicBezTo>
                  <a:cubicBezTo>
                    <a:pt x="4868" y="6529"/>
                    <a:pt x="4757" y="5654"/>
                    <a:pt x="5662" y="5654"/>
                  </a:cubicBezTo>
                  <a:cubicBezTo>
                    <a:pt x="5678" y="5654"/>
                    <a:pt x="5694" y="5654"/>
                    <a:pt x="5710" y="5654"/>
                  </a:cubicBezTo>
                  <a:cubicBezTo>
                    <a:pt x="5880" y="5654"/>
                    <a:pt x="6065" y="5693"/>
                    <a:pt x="6242" y="5693"/>
                  </a:cubicBezTo>
                  <a:cubicBezTo>
                    <a:pt x="6420" y="5693"/>
                    <a:pt x="6589" y="5654"/>
                    <a:pt x="6728" y="5500"/>
                  </a:cubicBezTo>
                  <a:cubicBezTo>
                    <a:pt x="6975" y="5222"/>
                    <a:pt x="6821" y="4821"/>
                    <a:pt x="6852" y="4482"/>
                  </a:cubicBezTo>
                  <a:cubicBezTo>
                    <a:pt x="6913" y="3494"/>
                    <a:pt x="7778" y="3895"/>
                    <a:pt x="8395" y="3556"/>
                  </a:cubicBezTo>
                  <a:cubicBezTo>
                    <a:pt x="7508" y="1699"/>
                    <a:pt x="6074" y="0"/>
                    <a:pt x="3774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76" name="Google Shape;1076;p30"/>
          <p:cNvGrpSpPr/>
          <p:nvPr/>
        </p:nvGrpSpPr>
        <p:grpSpPr>
          <a:xfrm rot="920400" flipH="1">
            <a:off x="9848110" y="317630"/>
            <a:ext cx="1131936" cy="1205943"/>
            <a:chOff x="4231650" y="3949200"/>
            <a:chExt cx="779275" cy="830225"/>
          </a:xfrm>
        </p:grpSpPr>
        <p:sp>
          <p:nvSpPr>
            <p:cNvPr id="1077" name="Google Shape;1077;p30"/>
            <p:cNvSpPr/>
            <p:nvPr/>
          </p:nvSpPr>
          <p:spPr>
            <a:xfrm>
              <a:off x="4231650" y="3949200"/>
              <a:ext cx="779275" cy="830225"/>
            </a:xfrm>
            <a:custGeom>
              <a:avLst/>
              <a:gdLst/>
              <a:ahLst/>
              <a:cxnLst/>
              <a:rect l="l" t="t" r="r" b="b"/>
              <a:pathLst>
                <a:path w="31171" h="33209" extrusionOk="0">
                  <a:moveTo>
                    <a:pt x="21264" y="1"/>
                  </a:moveTo>
                  <a:cubicBezTo>
                    <a:pt x="20153" y="1"/>
                    <a:pt x="19104" y="464"/>
                    <a:pt x="18332" y="1328"/>
                  </a:cubicBezTo>
                  <a:cubicBezTo>
                    <a:pt x="17684" y="2069"/>
                    <a:pt x="17128" y="2840"/>
                    <a:pt x="16665" y="3643"/>
                  </a:cubicBezTo>
                  <a:cubicBezTo>
                    <a:pt x="15554" y="3056"/>
                    <a:pt x="14227" y="2563"/>
                    <a:pt x="12653" y="2316"/>
                  </a:cubicBezTo>
                  <a:cubicBezTo>
                    <a:pt x="12437" y="2285"/>
                    <a:pt x="12221" y="2254"/>
                    <a:pt x="12005" y="2254"/>
                  </a:cubicBezTo>
                  <a:cubicBezTo>
                    <a:pt x="10709" y="2254"/>
                    <a:pt x="9444" y="2933"/>
                    <a:pt x="8734" y="4075"/>
                  </a:cubicBezTo>
                  <a:cubicBezTo>
                    <a:pt x="8086" y="5124"/>
                    <a:pt x="7993" y="6359"/>
                    <a:pt x="8394" y="7470"/>
                  </a:cubicBezTo>
                  <a:cubicBezTo>
                    <a:pt x="5864" y="8457"/>
                    <a:pt x="4043" y="10031"/>
                    <a:pt x="2500" y="12469"/>
                  </a:cubicBezTo>
                  <a:cubicBezTo>
                    <a:pt x="525" y="15648"/>
                    <a:pt x="0" y="19753"/>
                    <a:pt x="1049" y="23456"/>
                  </a:cubicBezTo>
                  <a:cubicBezTo>
                    <a:pt x="2037" y="26820"/>
                    <a:pt x="4197" y="29474"/>
                    <a:pt x="7191" y="30925"/>
                  </a:cubicBezTo>
                  <a:cubicBezTo>
                    <a:pt x="10184" y="32375"/>
                    <a:pt x="13795" y="33208"/>
                    <a:pt x="17097" y="33208"/>
                  </a:cubicBezTo>
                  <a:lnTo>
                    <a:pt x="17128" y="33208"/>
                  </a:lnTo>
                  <a:cubicBezTo>
                    <a:pt x="21511" y="33208"/>
                    <a:pt x="25091" y="31758"/>
                    <a:pt x="27498" y="29042"/>
                  </a:cubicBezTo>
                  <a:cubicBezTo>
                    <a:pt x="29905" y="26326"/>
                    <a:pt x="31170" y="22407"/>
                    <a:pt x="30831" y="18796"/>
                  </a:cubicBezTo>
                  <a:cubicBezTo>
                    <a:pt x="30708" y="17469"/>
                    <a:pt x="30337" y="16234"/>
                    <a:pt x="29813" y="15062"/>
                  </a:cubicBezTo>
                  <a:cubicBezTo>
                    <a:pt x="30924" y="13796"/>
                    <a:pt x="31078" y="11975"/>
                    <a:pt x="30214" y="10525"/>
                  </a:cubicBezTo>
                  <a:cubicBezTo>
                    <a:pt x="30029" y="10216"/>
                    <a:pt x="28948" y="8519"/>
                    <a:pt x="26788" y="7315"/>
                  </a:cubicBezTo>
                  <a:cubicBezTo>
                    <a:pt x="27560" y="6482"/>
                    <a:pt x="27930" y="5340"/>
                    <a:pt x="27776" y="4198"/>
                  </a:cubicBezTo>
                  <a:cubicBezTo>
                    <a:pt x="27560" y="2717"/>
                    <a:pt x="26541" y="1513"/>
                    <a:pt x="25122" y="1050"/>
                  </a:cubicBezTo>
                  <a:lnTo>
                    <a:pt x="22437" y="186"/>
                  </a:lnTo>
                  <a:cubicBezTo>
                    <a:pt x="22035" y="63"/>
                    <a:pt x="21665" y="1"/>
                    <a:pt x="2126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078" name="Google Shape;1078;p30"/>
            <p:cNvGrpSpPr/>
            <p:nvPr/>
          </p:nvGrpSpPr>
          <p:grpSpPr>
            <a:xfrm>
              <a:off x="4312650" y="4045650"/>
              <a:ext cx="624200" cy="637225"/>
              <a:chOff x="4312650" y="4045650"/>
              <a:chExt cx="624200" cy="637225"/>
            </a:xfrm>
          </p:grpSpPr>
          <p:sp>
            <p:nvSpPr>
              <p:cNvPr id="1079" name="Google Shape;1079;p30"/>
              <p:cNvSpPr/>
              <p:nvPr/>
            </p:nvSpPr>
            <p:spPr>
              <a:xfrm>
                <a:off x="4312650" y="4207825"/>
                <a:ext cx="624200" cy="475050"/>
              </a:xfrm>
              <a:custGeom>
                <a:avLst/>
                <a:gdLst/>
                <a:ahLst/>
                <a:cxnLst/>
                <a:rect l="l" t="t" r="r" b="b"/>
                <a:pathLst>
                  <a:path w="24968" h="19002" extrusionOk="0">
                    <a:moveTo>
                      <a:pt x="10230" y="1"/>
                    </a:moveTo>
                    <a:cubicBezTo>
                      <a:pt x="9656" y="1"/>
                      <a:pt x="9075" y="57"/>
                      <a:pt x="8488" y="180"/>
                    </a:cubicBezTo>
                    <a:cubicBezTo>
                      <a:pt x="5710" y="766"/>
                      <a:pt x="4043" y="1785"/>
                      <a:pt x="2531" y="4161"/>
                    </a:cubicBezTo>
                    <a:cubicBezTo>
                      <a:pt x="1" y="8266"/>
                      <a:pt x="865" y="14778"/>
                      <a:pt x="5617" y="17092"/>
                    </a:cubicBezTo>
                    <a:cubicBezTo>
                      <a:pt x="7887" y="18196"/>
                      <a:pt x="10931" y="19002"/>
                      <a:pt x="13863" y="19002"/>
                    </a:cubicBezTo>
                    <a:cubicBezTo>
                      <a:pt x="16753" y="19002"/>
                      <a:pt x="19534" y="18219"/>
                      <a:pt x="21357" y="16166"/>
                    </a:cubicBezTo>
                    <a:cubicBezTo>
                      <a:pt x="24227" y="12864"/>
                      <a:pt x="24968" y="6908"/>
                      <a:pt x="21110" y="3914"/>
                    </a:cubicBezTo>
                    <a:cubicBezTo>
                      <a:pt x="19752" y="2865"/>
                      <a:pt x="17592" y="2464"/>
                      <a:pt x="16018" y="1661"/>
                    </a:cubicBezTo>
                    <a:cubicBezTo>
                      <a:pt x="14191" y="700"/>
                      <a:pt x="12252" y="1"/>
                      <a:pt x="10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4780975" y="4398525"/>
                <a:ext cx="81825" cy="113125"/>
              </a:xfrm>
              <a:custGeom>
                <a:avLst/>
                <a:gdLst/>
                <a:ahLst/>
                <a:cxnLst/>
                <a:rect l="l" t="t" r="r" b="b"/>
                <a:pathLst>
                  <a:path w="3273" h="4525" extrusionOk="0">
                    <a:moveTo>
                      <a:pt x="1629" y="1"/>
                    </a:moveTo>
                    <a:cubicBezTo>
                      <a:pt x="1293" y="1"/>
                      <a:pt x="961" y="171"/>
                      <a:pt x="710" y="576"/>
                    </a:cubicBezTo>
                    <a:cubicBezTo>
                      <a:pt x="248" y="1317"/>
                      <a:pt x="1" y="2705"/>
                      <a:pt x="340" y="3570"/>
                    </a:cubicBezTo>
                    <a:cubicBezTo>
                      <a:pt x="562" y="4086"/>
                      <a:pt x="1195" y="4525"/>
                      <a:pt x="1787" y="4525"/>
                    </a:cubicBezTo>
                    <a:cubicBezTo>
                      <a:pt x="1937" y="4525"/>
                      <a:pt x="2085" y="4496"/>
                      <a:pt x="2223" y="4434"/>
                    </a:cubicBezTo>
                    <a:cubicBezTo>
                      <a:pt x="3272" y="4002"/>
                      <a:pt x="3272" y="1965"/>
                      <a:pt x="2933" y="1039"/>
                    </a:cubicBezTo>
                    <a:cubicBezTo>
                      <a:pt x="2705" y="432"/>
                      <a:pt x="2163" y="1"/>
                      <a:pt x="162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4751675" y="4541575"/>
                <a:ext cx="71425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2857" h="2069" extrusionOk="0">
                    <a:moveTo>
                      <a:pt x="1451" y="1"/>
                    </a:moveTo>
                    <a:cubicBezTo>
                      <a:pt x="736" y="1"/>
                      <a:pt x="0" y="653"/>
                      <a:pt x="370" y="1458"/>
                    </a:cubicBezTo>
                    <a:cubicBezTo>
                      <a:pt x="556" y="1895"/>
                      <a:pt x="879" y="2069"/>
                      <a:pt x="1216" y="2069"/>
                    </a:cubicBezTo>
                    <a:cubicBezTo>
                      <a:pt x="1999" y="2069"/>
                      <a:pt x="2857" y="1133"/>
                      <a:pt x="2253" y="378"/>
                    </a:cubicBezTo>
                    <a:cubicBezTo>
                      <a:pt x="2044" y="115"/>
                      <a:pt x="1749" y="1"/>
                      <a:pt x="14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4483150" y="4101975"/>
                <a:ext cx="421300" cy="344900"/>
              </a:xfrm>
              <a:custGeom>
                <a:avLst/>
                <a:gdLst/>
                <a:ahLst/>
                <a:cxnLst/>
                <a:rect l="l" t="t" r="r" b="b"/>
                <a:pathLst>
                  <a:path w="16852" h="13796" extrusionOk="0">
                    <a:moveTo>
                      <a:pt x="1945" y="1"/>
                    </a:moveTo>
                    <a:cubicBezTo>
                      <a:pt x="1945" y="1"/>
                      <a:pt x="3735" y="2377"/>
                      <a:pt x="4970" y="6050"/>
                    </a:cubicBezTo>
                    <a:cubicBezTo>
                      <a:pt x="4970" y="6050"/>
                      <a:pt x="1359" y="7531"/>
                      <a:pt x="1" y="9753"/>
                    </a:cubicBezTo>
                    <a:cubicBezTo>
                      <a:pt x="1" y="9753"/>
                      <a:pt x="3220" y="8192"/>
                      <a:pt x="6449" y="8192"/>
                    </a:cubicBezTo>
                    <a:cubicBezTo>
                      <a:pt x="6853" y="8192"/>
                      <a:pt x="7257" y="8217"/>
                      <a:pt x="7655" y="8272"/>
                    </a:cubicBezTo>
                    <a:cubicBezTo>
                      <a:pt x="7655" y="8272"/>
                      <a:pt x="10216" y="11234"/>
                      <a:pt x="10617" y="13796"/>
                    </a:cubicBezTo>
                    <a:cubicBezTo>
                      <a:pt x="10617" y="13796"/>
                      <a:pt x="11914" y="10617"/>
                      <a:pt x="10278" y="7346"/>
                    </a:cubicBezTo>
                    <a:cubicBezTo>
                      <a:pt x="10278" y="7346"/>
                      <a:pt x="12121" y="5860"/>
                      <a:pt x="14499" y="5860"/>
                    </a:cubicBezTo>
                    <a:cubicBezTo>
                      <a:pt x="15244" y="5860"/>
                      <a:pt x="16042" y="6006"/>
                      <a:pt x="16852" y="6389"/>
                    </a:cubicBezTo>
                    <a:cubicBezTo>
                      <a:pt x="16852" y="6389"/>
                      <a:pt x="15306" y="3849"/>
                      <a:pt x="11946" y="3849"/>
                    </a:cubicBezTo>
                    <a:cubicBezTo>
                      <a:pt x="10877" y="3849"/>
                      <a:pt x="9625" y="4106"/>
                      <a:pt x="8179" y="4784"/>
                    </a:cubicBezTo>
                    <a:cubicBezTo>
                      <a:pt x="8179" y="4784"/>
                      <a:pt x="7192" y="896"/>
                      <a:pt x="1945" y="1"/>
                    </a:cubicBez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4668325" y="4045650"/>
                <a:ext cx="161275" cy="228425"/>
              </a:xfrm>
              <a:custGeom>
                <a:avLst/>
                <a:gdLst/>
                <a:ahLst/>
                <a:cxnLst/>
                <a:rect l="l" t="t" r="r" b="b"/>
                <a:pathLst>
                  <a:path w="6451" h="9137" extrusionOk="0">
                    <a:moveTo>
                      <a:pt x="3797" y="1"/>
                    </a:moveTo>
                    <a:cubicBezTo>
                      <a:pt x="556" y="3704"/>
                      <a:pt x="1" y="8765"/>
                      <a:pt x="1" y="8765"/>
                    </a:cubicBezTo>
                    <a:cubicBezTo>
                      <a:pt x="162" y="9059"/>
                      <a:pt x="373" y="9136"/>
                      <a:pt x="549" y="9136"/>
                    </a:cubicBezTo>
                    <a:cubicBezTo>
                      <a:pt x="743" y="9136"/>
                      <a:pt x="896" y="9043"/>
                      <a:pt x="896" y="9043"/>
                    </a:cubicBezTo>
                    <a:cubicBezTo>
                      <a:pt x="2038" y="3735"/>
                      <a:pt x="6451" y="865"/>
                      <a:pt x="6451" y="865"/>
                    </a:cubicBezTo>
                    <a:lnTo>
                      <a:pt x="3797" y="1"/>
                    </a:lnTo>
                    <a:close/>
                  </a:path>
                </a:pathLst>
              </a:custGeom>
              <a:solidFill>
                <a:srgbClr val="4F86E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084" name="Google Shape;1084;p30"/>
          <p:cNvGrpSpPr/>
          <p:nvPr/>
        </p:nvGrpSpPr>
        <p:grpSpPr>
          <a:xfrm rot="1237948">
            <a:off x="1731009" y="164032"/>
            <a:ext cx="982825" cy="965083"/>
            <a:chOff x="1803575" y="1134625"/>
            <a:chExt cx="641175" cy="629600"/>
          </a:xfrm>
        </p:grpSpPr>
        <p:sp>
          <p:nvSpPr>
            <p:cNvPr id="1085" name="Google Shape;1085;p30"/>
            <p:cNvSpPr/>
            <p:nvPr/>
          </p:nvSpPr>
          <p:spPr>
            <a:xfrm>
              <a:off x="1803575" y="1134625"/>
              <a:ext cx="641175" cy="629600"/>
            </a:xfrm>
            <a:custGeom>
              <a:avLst/>
              <a:gdLst/>
              <a:ahLst/>
              <a:cxnLst/>
              <a:rect l="l" t="t" r="r" b="b"/>
              <a:pathLst>
                <a:path w="25647" h="25184" extrusionOk="0">
                  <a:moveTo>
                    <a:pt x="16790" y="0"/>
                  </a:moveTo>
                  <a:cubicBezTo>
                    <a:pt x="14907" y="0"/>
                    <a:pt x="13086" y="710"/>
                    <a:pt x="11543" y="2006"/>
                  </a:cubicBezTo>
                  <a:cubicBezTo>
                    <a:pt x="10617" y="1697"/>
                    <a:pt x="9691" y="1543"/>
                    <a:pt x="8796" y="1543"/>
                  </a:cubicBezTo>
                  <a:cubicBezTo>
                    <a:pt x="6852" y="1543"/>
                    <a:pt x="4044" y="2253"/>
                    <a:pt x="1760" y="5555"/>
                  </a:cubicBezTo>
                  <a:cubicBezTo>
                    <a:pt x="1667" y="5648"/>
                    <a:pt x="1606" y="5771"/>
                    <a:pt x="1513" y="5895"/>
                  </a:cubicBezTo>
                  <a:cubicBezTo>
                    <a:pt x="1266" y="6388"/>
                    <a:pt x="1" y="9012"/>
                    <a:pt x="1173" y="12715"/>
                  </a:cubicBezTo>
                  <a:cubicBezTo>
                    <a:pt x="2562" y="17159"/>
                    <a:pt x="6790" y="21233"/>
                    <a:pt x="13796" y="24751"/>
                  </a:cubicBezTo>
                  <a:cubicBezTo>
                    <a:pt x="14351" y="25060"/>
                    <a:pt x="14938" y="25183"/>
                    <a:pt x="15524" y="25183"/>
                  </a:cubicBezTo>
                  <a:cubicBezTo>
                    <a:pt x="16666" y="25183"/>
                    <a:pt x="17777" y="24690"/>
                    <a:pt x="18518" y="23764"/>
                  </a:cubicBezTo>
                  <a:cubicBezTo>
                    <a:pt x="23425" y="17776"/>
                    <a:pt x="25647" y="12406"/>
                    <a:pt x="25122" y="7808"/>
                  </a:cubicBezTo>
                  <a:cubicBezTo>
                    <a:pt x="24690" y="3981"/>
                    <a:pt x="22499" y="2099"/>
                    <a:pt x="22067" y="1759"/>
                  </a:cubicBezTo>
                  <a:cubicBezTo>
                    <a:pt x="21944" y="1667"/>
                    <a:pt x="21820" y="1574"/>
                    <a:pt x="21697" y="1512"/>
                  </a:cubicBezTo>
                  <a:cubicBezTo>
                    <a:pt x="20092" y="525"/>
                    <a:pt x="18425" y="0"/>
                    <a:pt x="16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86" name="Google Shape;1086;p30"/>
            <p:cNvSpPr/>
            <p:nvPr/>
          </p:nvSpPr>
          <p:spPr>
            <a:xfrm>
              <a:off x="1839075" y="1231325"/>
              <a:ext cx="600275" cy="436450"/>
            </a:xfrm>
            <a:custGeom>
              <a:avLst/>
              <a:gdLst/>
              <a:ahLst/>
              <a:cxnLst/>
              <a:rect l="l" t="t" r="r" b="b"/>
              <a:pathLst>
                <a:path w="24011" h="17458" extrusionOk="0">
                  <a:moveTo>
                    <a:pt x="15383" y="1"/>
                  </a:moveTo>
                  <a:cubicBezTo>
                    <a:pt x="13418" y="1"/>
                    <a:pt x="11994" y="1408"/>
                    <a:pt x="11049" y="2891"/>
                  </a:cubicBezTo>
                  <a:cubicBezTo>
                    <a:pt x="9996" y="2163"/>
                    <a:pt x="8711" y="1544"/>
                    <a:pt x="7383" y="1544"/>
                  </a:cubicBezTo>
                  <a:cubicBezTo>
                    <a:pt x="6064" y="1544"/>
                    <a:pt x="4703" y="2156"/>
                    <a:pt x="3488" y="3878"/>
                  </a:cubicBezTo>
                  <a:cubicBezTo>
                    <a:pt x="3488" y="3878"/>
                    <a:pt x="0" y="10328"/>
                    <a:pt x="14104" y="17458"/>
                  </a:cubicBezTo>
                  <a:cubicBezTo>
                    <a:pt x="24011" y="5391"/>
                    <a:pt x="18271" y="916"/>
                    <a:pt x="18271" y="916"/>
                  </a:cubicBezTo>
                  <a:cubicBezTo>
                    <a:pt x="17202" y="269"/>
                    <a:pt x="16241" y="1"/>
                    <a:pt x="1538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087" name="Google Shape;1087;p30"/>
          <p:cNvGrpSpPr/>
          <p:nvPr/>
        </p:nvGrpSpPr>
        <p:grpSpPr>
          <a:xfrm>
            <a:off x="-41908" y="39125"/>
            <a:ext cx="1634424" cy="1591544"/>
            <a:chOff x="2966300" y="2658925"/>
            <a:chExt cx="1066300" cy="1038325"/>
          </a:xfrm>
        </p:grpSpPr>
        <p:sp>
          <p:nvSpPr>
            <p:cNvPr id="1088" name="Google Shape;1088;p30"/>
            <p:cNvSpPr/>
            <p:nvPr/>
          </p:nvSpPr>
          <p:spPr>
            <a:xfrm>
              <a:off x="3298075" y="3651075"/>
              <a:ext cx="109575" cy="43875"/>
            </a:xfrm>
            <a:custGeom>
              <a:avLst/>
              <a:gdLst/>
              <a:ahLst/>
              <a:cxnLst/>
              <a:rect l="l" t="t" r="r" b="b"/>
              <a:pathLst>
                <a:path w="4383" h="1755" extrusionOk="0">
                  <a:moveTo>
                    <a:pt x="3366" y="1"/>
                  </a:moveTo>
                  <a:cubicBezTo>
                    <a:pt x="2985" y="1"/>
                    <a:pt x="2513" y="65"/>
                    <a:pt x="2006" y="199"/>
                  </a:cubicBezTo>
                  <a:cubicBezTo>
                    <a:pt x="864" y="507"/>
                    <a:pt x="0" y="1063"/>
                    <a:pt x="124" y="1433"/>
                  </a:cubicBezTo>
                  <a:cubicBezTo>
                    <a:pt x="176" y="1643"/>
                    <a:pt x="527" y="1754"/>
                    <a:pt x="1030" y="1754"/>
                  </a:cubicBezTo>
                  <a:cubicBezTo>
                    <a:pt x="1412" y="1754"/>
                    <a:pt x="1883" y="1690"/>
                    <a:pt x="2377" y="1556"/>
                  </a:cubicBezTo>
                  <a:cubicBezTo>
                    <a:pt x="3518" y="1248"/>
                    <a:pt x="4383" y="692"/>
                    <a:pt x="4259" y="322"/>
                  </a:cubicBezTo>
                  <a:cubicBezTo>
                    <a:pt x="4207" y="112"/>
                    <a:pt x="3865" y="1"/>
                    <a:pt x="3366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89" name="Google Shape;1089;p30"/>
            <p:cNvSpPr/>
            <p:nvPr/>
          </p:nvSpPr>
          <p:spPr>
            <a:xfrm>
              <a:off x="3338175" y="3426100"/>
              <a:ext cx="33225" cy="246925"/>
            </a:xfrm>
            <a:custGeom>
              <a:avLst/>
              <a:gdLst/>
              <a:ahLst/>
              <a:cxnLst/>
              <a:rect l="l" t="t" r="r" b="b"/>
              <a:pathLst>
                <a:path w="1329" h="9877" extrusionOk="0">
                  <a:moveTo>
                    <a:pt x="186" y="1"/>
                  </a:moveTo>
                  <a:lnTo>
                    <a:pt x="1" y="9876"/>
                  </a:lnTo>
                  <a:lnTo>
                    <a:pt x="1174" y="9876"/>
                  </a:lnTo>
                  <a:lnTo>
                    <a:pt x="1328" y="1"/>
                  </a:lnTo>
                  <a:close/>
                </a:path>
              </a:pathLst>
            </a:custGeom>
            <a:solidFill>
              <a:srgbClr val="4F86E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0" name="Google Shape;1090;p30"/>
            <p:cNvSpPr/>
            <p:nvPr/>
          </p:nvSpPr>
          <p:spPr>
            <a:xfrm>
              <a:off x="3805750" y="3515300"/>
              <a:ext cx="108800" cy="43400"/>
            </a:xfrm>
            <a:custGeom>
              <a:avLst/>
              <a:gdLst/>
              <a:ahLst/>
              <a:cxnLst/>
              <a:rect l="l" t="t" r="r" b="b"/>
              <a:pathLst>
                <a:path w="4352" h="1736" extrusionOk="0">
                  <a:moveTo>
                    <a:pt x="3343" y="0"/>
                  </a:moveTo>
                  <a:cubicBezTo>
                    <a:pt x="2965" y="0"/>
                    <a:pt x="2500" y="64"/>
                    <a:pt x="2006" y="198"/>
                  </a:cubicBezTo>
                  <a:cubicBezTo>
                    <a:pt x="834" y="506"/>
                    <a:pt x="0" y="1062"/>
                    <a:pt x="93" y="1432"/>
                  </a:cubicBezTo>
                  <a:cubicBezTo>
                    <a:pt x="143" y="1634"/>
                    <a:pt x="469" y="1735"/>
                    <a:pt x="941" y="1735"/>
                  </a:cubicBezTo>
                  <a:cubicBezTo>
                    <a:pt x="1333" y="1735"/>
                    <a:pt x="1827" y="1665"/>
                    <a:pt x="2346" y="1525"/>
                  </a:cubicBezTo>
                  <a:cubicBezTo>
                    <a:pt x="3488" y="1216"/>
                    <a:pt x="4352" y="661"/>
                    <a:pt x="4259" y="321"/>
                  </a:cubicBezTo>
                  <a:cubicBezTo>
                    <a:pt x="4189" y="111"/>
                    <a:pt x="3840" y="0"/>
                    <a:pt x="3343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1" name="Google Shape;1091;p30"/>
            <p:cNvSpPr/>
            <p:nvPr/>
          </p:nvSpPr>
          <p:spPr>
            <a:xfrm>
              <a:off x="3720875" y="3318100"/>
              <a:ext cx="151250" cy="226075"/>
            </a:xfrm>
            <a:custGeom>
              <a:avLst/>
              <a:gdLst/>
              <a:ahLst/>
              <a:cxnLst/>
              <a:rect l="l" t="t" r="r" b="b"/>
              <a:pathLst>
                <a:path w="6050" h="9043" extrusionOk="0">
                  <a:moveTo>
                    <a:pt x="988" y="0"/>
                  </a:moveTo>
                  <a:lnTo>
                    <a:pt x="0" y="586"/>
                  </a:lnTo>
                  <a:lnTo>
                    <a:pt x="5062" y="9043"/>
                  </a:lnTo>
                  <a:lnTo>
                    <a:pt x="6049" y="8456"/>
                  </a:lnTo>
                  <a:lnTo>
                    <a:pt x="988" y="0"/>
                  </a:lnTo>
                  <a:close/>
                </a:path>
              </a:pathLst>
            </a:custGeom>
            <a:solidFill>
              <a:srgbClr val="4F86E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3570425" y="3653400"/>
              <a:ext cx="109575" cy="43850"/>
            </a:xfrm>
            <a:custGeom>
              <a:avLst/>
              <a:gdLst/>
              <a:ahLst/>
              <a:cxnLst/>
              <a:rect l="l" t="t" r="r" b="b"/>
              <a:pathLst>
                <a:path w="4383" h="1754" extrusionOk="0">
                  <a:moveTo>
                    <a:pt x="3366" y="0"/>
                  </a:moveTo>
                  <a:cubicBezTo>
                    <a:pt x="2986" y="0"/>
                    <a:pt x="2513" y="65"/>
                    <a:pt x="2006" y="198"/>
                  </a:cubicBezTo>
                  <a:cubicBezTo>
                    <a:pt x="865" y="507"/>
                    <a:pt x="0" y="1062"/>
                    <a:pt x="124" y="1433"/>
                  </a:cubicBezTo>
                  <a:cubicBezTo>
                    <a:pt x="176" y="1643"/>
                    <a:pt x="517" y="1754"/>
                    <a:pt x="1017" y="1754"/>
                  </a:cubicBezTo>
                  <a:cubicBezTo>
                    <a:pt x="1398" y="1754"/>
                    <a:pt x="1870" y="1689"/>
                    <a:pt x="2377" y="1556"/>
                  </a:cubicBezTo>
                  <a:cubicBezTo>
                    <a:pt x="3519" y="1247"/>
                    <a:pt x="4383" y="692"/>
                    <a:pt x="4259" y="322"/>
                  </a:cubicBezTo>
                  <a:cubicBezTo>
                    <a:pt x="4207" y="111"/>
                    <a:pt x="3866" y="0"/>
                    <a:pt x="33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3532625" y="3378275"/>
              <a:ext cx="106500" cy="300150"/>
            </a:xfrm>
            <a:custGeom>
              <a:avLst/>
              <a:gdLst/>
              <a:ahLst/>
              <a:cxnLst/>
              <a:rect l="l" t="t" r="r" b="b"/>
              <a:pathLst>
                <a:path w="4260" h="12006" extrusionOk="0">
                  <a:moveTo>
                    <a:pt x="1142" y="0"/>
                  </a:moveTo>
                  <a:lnTo>
                    <a:pt x="0" y="309"/>
                  </a:lnTo>
                  <a:lnTo>
                    <a:pt x="3148" y="12005"/>
                  </a:lnTo>
                  <a:lnTo>
                    <a:pt x="4259" y="11728"/>
                  </a:lnTo>
                  <a:lnTo>
                    <a:pt x="1142" y="0"/>
                  </a:lnTo>
                  <a:close/>
                </a:path>
              </a:pathLst>
            </a:custGeom>
            <a:solidFill>
              <a:srgbClr val="4F86E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4" name="Google Shape;1094;p30"/>
            <p:cNvSpPr/>
            <p:nvPr/>
          </p:nvSpPr>
          <p:spPr>
            <a:xfrm>
              <a:off x="2966300" y="3079675"/>
              <a:ext cx="1006900" cy="301200"/>
            </a:xfrm>
            <a:custGeom>
              <a:avLst/>
              <a:gdLst/>
              <a:ahLst/>
              <a:cxnLst/>
              <a:rect l="l" t="t" r="r" b="b"/>
              <a:pathLst>
                <a:path w="40276" h="12048" extrusionOk="0">
                  <a:moveTo>
                    <a:pt x="40275" y="1"/>
                  </a:moveTo>
                  <a:lnTo>
                    <a:pt x="40275" y="1"/>
                  </a:lnTo>
                  <a:cubicBezTo>
                    <a:pt x="16512" y="896"/>
                    <a:pt x="1" y="11389"/>
                    <a:pt x="1" y="11389"/>
                  </a:cubicBezTo>
                  <a:cubicBezTo>
                    <a:pt x="3302" y="11845"/>
                    <a:pt x="6376" y="12047"/>
                    <a:pt x="9232" y="12047"/>
                  </a:cubicBezTo>
                  <a:cubicBezTo>
                    <a:pt x="31277" y="12047"/>
                    <a:pt x="40275" y="1"/>
                    <a:pt x="4027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5" name="Google Shape;1095;p30"/>
            <p:cNvSpPr/>
            <p:nvPr/>
          </p:nvSpPr>
          <p:spPr>
            <a:xfrm>
              <a:off x="2966300" y="3079675"/>
              <a:ext cx="1066300" cy="424875"/>
            </a:xfrm>
            <a:custGeom>
              <a:avLst/>
              <a:gdLst/>
              <a:ahLst/>
              <a:cxnLst/>
              <a:rect l="l" t="t" r="r" b="b"/>
              <a:pathLst>
                <a:path w="42652" h="16995" extrusionOk="0">
                  <a:moveTo>
                    <a:pt x="40275" y="1"/>
                  </a:moveTo>
                  <a:cubicBezTo>
                    <a:pt x="40275" y="1"/>
                    <a:pt x="31276" y="12047"/>
                    <a:pt x="9232" y="12047"/>
                  </a:cubicBezTo>
                  <a:cubicBezTo>
                    <a:pt x="6376" y="12047"/>
                    <a:pt x="3302" y="11845"/>
                    <a:pt x="1" y="11389"/>
                  </a:cubicBezTo>
                  <a:lnTo>
                    <a:pt x="1" y="11389"/>
                  </a:lnTo>
                  <a:cubicBezTo>
                    <a:pt x="1" y="11389"/>
                    <a:pt x="4789" y="16995"/>
                    <a:pt x="15199" y="16995"/>
                  </a:cubicBezTo>
                  <a:cubicBezTo>
                    <a:pt x="17736" y="16995"/>
                    <a:pt x="20608" y="16662"/>
                    <a:pt x="23826" y="15833"/>
                  </a:cubicBezTo>
                  <a:cubicBezTo>
                    <a:pt x="23826" y="15833"/>
                    <a:pt x="42652" y="10154"/>
                    <a:pt x="40275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6" name="Google Shape;1096;p30"/>
            <p:cNvSpPr/>
            <p:nvPr/>
          </p:nvSpPr>
          <p:spPr>
            <a:xfrm>
              <a:off x="3141450" y="2658925"/>
              <a:ext cx="586400" cy="643775"/>
            </a:xfrm>
            <a:custGeom>
              <a:avLst/>
              <a:gdLst/>
              <a:ahLst/>
              <a:cxnLst/>
              <a:rect l="l" t="t" r="r" b="b"/>
              <a:pathLst>
                <a:path w="23456" h="25751" extrusionOk="0">
                  <a:moveTo>
                    <a:pt x="9206" y="1"/>
                  </a:moveTo>
                  <a:cubicBezTo>
                    <a:pt x="6314" y="1"/>
                    <a:pt x="3474" y="1427"/>
                    <a:pt x="2407" y="4332"/>
                  </a:cubicBezTo>
                  <a:cubicBezTo>
                    <a:pt x="0" y="10998"/>
                    <a:pt x="3518" y="19145"/>
                    <a:pt x="5216" y="25534"/>
                  </a:cubicBezTo>
                  <a:cubicBezTo>
                    <a:pt x="5216" y="25534"/>
                    <a:pt x="6373" y="25751"/>
                    <a:pt x="8249" y="25751"/>
                  </a:cubicBezTo>
                  <a:cubicBezTo>
                    <a:pt x="11759" y="25751"/>
                    <a:pt x="17784" y="24991"/>
                    <a:pt x="23455" y="20627"/>
                  </a:cubicBezTo>
                  <a:cubicBezTo>
                    <a:pt x="21758" y="14331"/>
                    <a:pt x="19659" y="6430"/>
                    <a:pt x="14629" y="1955"/>
                  </a:cubicBezTo>
                  <a:cubicBezTo>
                    <a:pt x="13156" y="658"/>
                    <a:pt x="11169" y="1"/>
                    <a:pt x="9206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3167675" y="3215350"/>
              <a:ext cx="787775" cy="267650"/>
            </a:xfrm>
            <a:custGeom>
              <a:avLst/>
              <a:gdLst/>
              <a:ahLst/>
              <a:cxnLst/>
              <a:rect l="l" t="t" r="r" b="b"/>
              <a:pathLst>
                <a:path w="31511" h="10706" extrusionOk="0">
                  <a:moveTo>
                    <a:pt x="31469" y="1"/>
                  </a:moveTo>
                  <a:cubicBezTo>
                    <a:pt x="31321" y="1"/>
                    <a:pt x="29911" y="1263"/>
                    <a:pt x="27406" y="2814"/>
                  </a:cubicBezTo>
                  <a:cubicBezTo>
                    <a:pt x="26110" y="3616"/>
                    <a:pt x="24536" y="4511"/>
                    <a:pt x="22715" y="5344"/>
                  </a:cubicBezTo>
                  <a:cubicBezTo>
                    <a:pt x="20863" y="6178"/>
                    <a:pt x="18795" y="6949"/>
                    <a:pt x="16573" y="7628"/>
                  </a:cubicBezTo>
                  <a:cubicBezTo>
                    <a:pt x="12129" y="8986"/>
                    <a:pt x="7963" y="9665"/>
                    <a:pt x="4938" y="10066"/>
                  </a:cubicBezTo>
                  <a:cubicBezTo>
                    <a:pt x="1914" y="10437"/>
                    <a:pt x="1" y="10498"/>
                    <a:pt x="1" y="10591"/>
                  </a:cubicBezTo>
                  <a:cubicBezTo>
                    <a:pt x="1" y="10643"/>
                    <a:pt x="608" y="10705"/>
                    <a:pt x="1690" y="10705"/>
                  </a:cubicBezTo>
                  <a:cubicBezTo>
                    <a:pt x="2529" y="10705"/>
                    <a:pt x="3653" y="10668"/>
                    <a:pt x="5000" y="10560"/>
                  </a:cubicBezTo>
                  <a:cubicBezTo>
                    <a:pt x="8055" y="10313"/>
                    <a:pt x="12314" y="9727"/>
                    <a:pt x="16789" y="8338"/>
                  </a:cubicBezTo>
                  <a:cubicBezTo>
                    <a:pt x="19042" y="7628"/>
                    <a:pt x="21141" y="6826"/>
                    <a:pt x="22993" y="5931"/>
                  </a:cubicBezTo>
                  <a:cubicBezTo>
                    <a:pt x="24844" y="5067"/>
                    <a:pt x="26418" y="4110"/>
                    <a:pt x="27684" y="3246"/>
                  </a:cubicBezTo>
                  <a:cubicBezTo>
                    <a:pt x="28023" y="3030"/>
                    <a:pt x="28301" y="2814"/>
                    <a:pt x="28579" y="2598"/>
                  </a:cubicBezTo>
                  <a:cubicBezTo>
                    <a:pt x="28856" y="2382"/>
                    <a:pt x="29134" y="2197"/>
                    <a:pt x="29381" y="2011"/>
                  </a:cubicBezTo>
                  <a:cubicBezTo>
                    <a:pt x="29844" y="1610"/>
                    <a:pt x="30245" y="1271"/>
                    <a:pt x="30585" y="993"/>
                  </a:cubicBezTo>
                  <a:cubicBezTo>
                    <a:pt x="31202" y="376"/>
                    <a:pt x="31510" y="36"/>
                    <a:pt x="31480" y="5"/>
                  </a:cubicBezTo>
                  <a:cubicBezTo>
                    <a:pt x="31478" y="2"/>
                    <a:pt x="31474" y="1"/>
                    <a:pt x="31469" y="1"/>
                  </a:cubicBezTo>
                  <a:close/>
                </a:path>
              </a:pathLst>
            </a:cu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3244825" y="2807275"/>
              <a:ext cx="341825" cy="424375"/>
            </a:xfrm>
            <a:custGeom>
              <a:avLst/>
              <a:gdLst/>
              <a:ahLst/>
              <a:cxnLst/>
              <a:rect l="l" t="t" r="r" b="b"/>
              <a:pathLst>
                <a:path w="13673" h="16975" extrusionOk="0">
                  <a:moveTo>
                    <a:pt x="6962" y="1"/>
                  </a:moveTo>
                  <a:cubicBezTo>
                    <a:pt x="5007" y="1"/>
                    <a:pt x="3029" y="845"/>
                    <a:pt x="1698" y="2286"/>
                  </a:cubicBezTo>
                  <a:cubicBezTo>
                    <a:pt x="618" y="3428"/>
                    <a:pt x="1" y="5434"/>
                    <a:pt x="186" y="6977"/>
                  </a:cubicBezTo>
                  <a:cubicBezTo>
                    <a:pt x="371" y="8860"/>
                    <a:pt x="1420" y="10588"/>
                    <a:pt x="2439" y="12162"/>
                  </a:cubicBezTo>
                  <a:cubicBezTo>
                    <a:pt x="3272" y="13427"/>
                    <a:pt x="4136" y="14724"/>
                    <a:pt x="5340" y="15680"/>
                  </a:cubicBezTo>
                  <a:cubicBezTo>
                    <a:pt x="6399" y="16523"/>
                    <a:pt x="7601" y="16974"/>
                    <a:pt x="8740" y="16974"/>
                  </a:cubicBezTo>
                  <a:cubicBezTo>
                    <a:pt x="10356" y="16974"/>
                    <a:pt x="11845" y="16066"/>
                    <a:pt x="12623" y="14075"/>
                  </a:cubicBezTo>
                  <a:cubicBezTo>
                    <a:pt x="13240" y="12471"/>
                    <a:pt x="13426" y="10588"/>
                    <a:pt x="13549" y="8891"/>
                  </a:cubicBezTo>
                  <a:cubicBezTo>
                    <a:pt x="13672" y="7348"/>
                    <a:pt x="13611" y="5558"/>
                    <a:pt x="13086" y="4076"/>
                  </a:cubicBezTo>
                  <a:cubicBezTo>
                    <a:pt x="12716" y="2996"/>
                    <a:pt x="11512" y="1854"/>
                    <a:pt x="10648" y="1175"/>
                  </a:cubicBezTo>
                  <a:cubicBezTo>
                    <a:pt x="9784" y="496"/>
                    <a:pt x="8704" y="126"/>
                    <a:pt x="7624" y="33"/>
                  </a:cubicBezTo>
                  <a:cubicBezTo>
                    <a:pt x="7404" y="11"/>
                    <a:pt x="7183" y="1"/>
                    <a:pt x="696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3270300" y="2959400"/>
              <a:ext cx="145850" cy="83950"/>
            </a:xfrm>
            <a:custGeom>
              <a:avLst/>
              <a:gdLst/>
              <a:ahLst/>
              <a:cxnLst/>
              <a:rect l="l" t="t" r="r" b="b"/>
              <a:pathLst>
                <a:path w="5834" h="3358" extrusionOk="0">
                  <a:moveTo>
                    <a:pt x="1760" y="1"/>
                  </a:moveTo>
                  <a:cubicBezTo>
                    <a:pt x="700" y="1"/>
                    <a:pt x="0" y="522"/>
                    <a:pt x="0" y="522"/>
                  </a:cubicBezTo>
                  <a:cubicBezTo>
                    <a:pt x="1335" y="2799"/>
                    <a:pt x="2821" y="3358"/>
                    <a:pt x="3959" y="3358"/>
                  </a:cubicBezTo>
                  <a:cubicBezTo>
                    <a:pt x="5059" y="3358"/>
                    <a:pt x="5833" y="2837"/>
                    <a:pt x="5833" y="2837"/>
                  </a:cubicBezTo>
                  <a:cubicBezTo>
                    <a:pt x="4341" y="560"/>
                    <a:pt x="2858" y="1"/>
                    <a:pt x="1760" y="1"/>
                  </a:cubicBezTo>
                  <a:close/>
                </a:path>
              </a:pathLst>
            </a:custGeom>
            <a:solidFill>
              <a:srgbClr val="4F86E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3447750" y="2898925"/>
              <a:ext cx="97225" cy="122975"/>
            </a:xfrm>
            <a:custGeom>
              <a:avLst/>
              <a:gdLst/>
              <a:ahLst/>
              <a:cxnLst/>
              <a:rect l="l" t="t" r="r" b="b"/>
              <a:pathLst>
                <a:path w="3889" h="4919" extrusionOk="0">
                  <a:moveTo>
                    <a:pt x="3699" y="1"/>
                  </a:moveTo>
                  <a:cubicBezTo>
                    <a:pt x="2955" y="1"/>
                    <a:pt x="266" y="321"/>
                    <a:pt x="0" y="4916"/>
                  </a:cubicBezTo>
                  <a:cubicBezTo>
                    <a:pt x="0" y="4916"/>
                    <a:pt x="36" y="4919"/>
                    <a:pt x="101" y="4919"/>
                  </a:cubicBezTo>
                  <a:cubicBezTo>
                    <a:pt x="706" y="4919"/>
                    <a:pt x="3833" y="4692"/>
                    <a:pt x="3889" y="9"/>
                  </a:cubicBezTo>
                  <a:cubicBezTo>
                    <a:pt x="3889" y="9"/>
                    <a:pt x="3819" y="1"/>
                    <a:pt x="3699" y="1"/>
                  </a:cubicBezTo>
                  <a:close/>
                </a:path>
              </a:pathLst>
            </a:custGeom>
            <a:solidFill>
              <a:srgbClr val="4F86E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3422275" y="3052675"/>
              <a:ext cx="13925" cy="33975"/>
            </a:xfrm>
            <a:custGeom>
              <a:avLst/>
              <a:gdLst/>
              <a:ahLst/>
              <a:cxnLst/>
              <a:rect l="l" t="t" r="r" b="b"/>
              <a:pathLst>
                <a:path w="557" h="1359" extrusionOk="0">
                  <a:moveTo>
                    <a:pt x="248" y="1"/>
                  </a:moveTo>
                  <a:cubicBezTo>
                    <a:pt x="1" y="587"/>
                    <a:pt x="248" y="1358"/>
                    <a:pt x="248" y="1358"/>
                  </a:cubicBezTo>
                  <a:cubicBezTo>
                    <a:pt x="556" y="618"/>
                    <a:pt x="248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3446975" y="3048050"/>
              <a:ext cx="17775" cy="29350"/>
            </a:xfrm>
            <a:custGeom>
              <a:avLst/>
              <a:gdLst/>
              <a:ahLst/>
              <a:cxnLst/>
              <a:rect l="l" t="t" r="r" b="b"/>
              <a:pathLst>
                <a:path w="711" h="1174" extrusionOk="0">
                  <a:moveTo>
                    <a:pt x="1" y="0"/>
                  </a:moveTo>
                  <a:lnTo>
                    <a:pt x="1" y="0"/>
                  </a:lnTo>
                  <a:cubicBezTo>
                    <a:pt x="93" y="618"/>
                    <a:pt x="710" y="1173"/>
                    <a:pt x="710" y="1173"/>
                  </a:cubicBezTo>
                  <a:cubicBezTo>
                    <a:pt x="556" y="37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3" name="Google Shape;1103;p30"/>
            <p:cNvSpPr/>
            <p:nvPr/>
          </p:nvSpPr>
          <p:spPr>
            <a:xfrm>
              <a:off x="3382175" y="3081225"/>
              <a:ext cx="139675" cy="83350"/>
            </a:xfrm>
            <a:custGeom>
              <a:avLst/>
              <a:gdLst/>
              <a:ahLst/>
              <a:cxnLst/>
              <a:rect l="l" t="t" r="r" b="b"/>
              <a:pathLst>
                <a:path w="5587" h="3334" extrusionOk="0">
                  <a:moveTo>
                    <a:pt x="5494" y="0"/>
                  </a:moveTo>
                  <a:cubicBezTo>
                    <a:pt x="5432" y="0"/>
                    <a:pt x="5494" y="463"/>
                    <a:pt x="5247" y="1142"/>
                  </a:cubicBezTo>
                  <a:cubicBezTo>
                    <a:pt x="5185" y="1297"/>
                    <a:pt x="5123" y="1482"/>
                    <a:pt x="5000" y="1667"/>
                  </a:cubicBezTo>
                  <a:cubicBezTo>
                    <a:pt x="4907" y="1821"/>
                    <a:pt x="4784" y="2006"/>
                    <a:pt x="4629" y="2161"/>
                  </a:cubicBezTo>
                  <a:cubicBezTo>
                    <a:pt x="4444" y="2346"/>
                    <a:pt x="4259" y="2500"/>
                    <a:pt x="4043" y="2624"/>
                  </a:cubicBezTo>
                  <a:cubicBezTo>
                    <a:pt x="3858" y="2747"/>
                    <a:pt x="3611" y="2840"/>
                    <a:pt x="3364" y="2932"/>
                  </a:cubicBezTo>
                  <a:cubicBezTo>
                    <a:pt x="3086" y="2994"/>
                    <a:pt x="2839" y="3025"/>
                    <a:pt x="2593" y="3025"/>
                  </a:cubicBezTo>
                  <a:cubicBezTo>
                    <a:pt x="2346" y="2994"/>
                    <a:pt x="2099" y="2963"/>
                    <a:pt x="1883" y="2901"/>
                  </a:cubicBezTo>
                  <a:cubicBezTo>
                    <a:pt x="1667" y="2840"/>
                    <a:pt x="1481" y="2747"/>
                    <a:pt x="1296" y="2655"/>
                  </a:cubicBezTo>
                  <a:cubicBezTo>
                    <a:pt x="1111" y="2531"/>
                    <a:pt x="957" y="2439"/>
                    <a:pt x="803" y="2315"/>
                  </a:cubicBezTo>
                  <a:cubicBezTo>
                    <a:pt x="296" y="1868"/>
                    <a:pt x="106" y="1449"/>
                    <a:pt x="38" y="1449"/>
                  </a:cubicBezTo>
                  <a:cubicBezTo>
                    <a:pt x="35" y="1449"/>
                    <a:pt x="33" y="1450"/>
                    <a:pt x="31" y="1451"/>
                  </a:cubicBezTo>
                  <a:cubicBezTo>
                    <a:pt x="0" y="1482"/>
                    <a:pt x="31" y="1574"/>
                    <a:pt x="124" y="1760"/>
                  </a:cubicBezTo>
                  <a:cubicBezTo>
                    <a:pt x="216" y="1976"/>
                    <a:pt x="401" y="2222"/>
                    <a:pt x="648" y="2500"/>
                  </a:cubicBezTo>
                  <a:cubicBezTo>
                    <a:pt x="803" y="2624"/>
                    <a:pt x="957" y="2747"/>
                    <a:pt x="1142" y="2871"/>
                  </a:cubicBezTo>
                  <a:cubicBezTo>
                    <a:pt x="1327" y="2994"/>
                    <a:pt x="1543" y="3117"/>
                    <a:pt x="1790" y="3179"/>
                  </a:cubicBezTo>
                  <a:cubicBezTo>
                    <a:pt x="2037" y="3272"/>
                    <a:pt x="2315" y="3303"/>
                    <a:pt x="2593" y="3334"/>
                  </a:cubicBezTo>
                  <a:cubicBezTo>
                    <a:pt x="2870" y="3334"/>
                    <a:pt x="3148" y="3303"/>
                    <a:pt x="3426" y="3241"/>
                  </a:cubicBezTo>
                  <a:cubicBezTo>
                    <a:pt x="3734" y="3148"/>
                    <a:pt x="3981" y="3025"/>
                    <a:pt x="4228" y="2871"/>
                  </a:cubicBezTo>
                  <a:cubicBezTo>
                    <a:pt x="4475" y="2747"/>
                    <a:pt x="4660" y="2562"/>
                    <a:pt x="4845" y="2377"/>
                  </a:cubicBezTo>
                  <a:cubicBezTo>
                    <a:pt x="5000" y="2192"/>
                    <a:pt x="5123" y="1976"/>
                    <a:pt x="5247" y="1790"/>
                  </a:cubicBezTo>
                  <a:cubicBezTo>
                    <a:pt x="5339" y="1574"/>
                    <a:pt x="5432" y="1389"/>
                    <a:pt x="5463" y="1204"/>
                  </a:cubicBezTo>
                  <a:cubicBezTo>
                    <a:pt x="5586" y="834"/>
                    <a:pt x="5586" y="525"/>
                    <a:pt x="5586" y="309"/>
                  </a:cubicBezTo>
                  <a:cubicBezTo>
                    <a:pt x="5555" y="124"/>
                    <a:pt x="5524" y="0"/>
                    <a:pt x="5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4" name="Google Shape;1104;p30"/>
            <p:cNvSpPr/>
            <p:nvPr/>
          </p:nvSpPr>
          <p:spPr>
            <a:xfrm>
              <a:off x="3373675" y="3112475"/>
              <a:ext cx="24725" cy="18150"/>
            </a:xfrm>
            <a:custGeom>
              <a:avLst/>
              <a:gdLst/>
              <a:ahLst/>
              <a:cxnLst/>
              <a:rect l="l" t="t" r="r" b="b"/>
              <a:pathLst>
                <a:path w="989" h="726" extrusionOk="0">
                  <a:moveTo>
                    <a:pt x="710" y="0"/>
                  </a:moveTo>
                  <a:cubicBezTo>
                    <a:pt x="618" y="0"/>
                    <a:pt x="525" y="16"/>
                    <a:pt x="433" y="47"/>
                  </a:cubicBezTo>
                  <a:cubicBezTo>
                    <a:pt x="278" y="108"/>
                    <a:pt x="155" y="232"/>
                    <a:pt x="93" y="324"/>
                  </a:cubicBezTo>
                  <a:cubicBezTo>
                    <a:pt x="31" y="448"/>
                    <a:pt x="1" y="540"/>
                    <a:pt x="1" y="633"/>
                  </a:cubicBezTo>
                  <a:cubicBezTo>
                    <a:pt x="1" y="695"/>
                    <a:pt x="1" y="726"/>
                    <a:pt x="1" y="726"/>
                  </a:cubicBezTo>
                  <a:cubicBezTo>
                    <a:pt x="186" y="479"/>
                    <a:pt x="371" y="324"/>
                    <a:pt x="587" y="201"/>
                  </a:cubicBezTo>
                  <a:cubicBezTo>
                    <a:pt x="680" y="170"/>
                    <a:pt x="803" y="108"/>
                    <a:pt x="865" y="108"/>
                  </a:cubicBezTo>
                  <a:cubicBezTo>
                    <a:pt x="926" y="77"/>
                    <a:pt x="988" y="47"/>
                    <a:pt x="988" y="47"/>
                  </a:cubicBezTo>
                  <a:cubicBezTo>
                    <a:pt x="896" y="16"/>
                    <a:pt x="803" y="0"/>
                    <a:pt x="7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5" name="Google Shape;1105;p30"/>
            <p:cNvSpPr/>
            <p:nvPr/>
          </p:nvSpPr>
          <p:spPr>
            <a:xfrm>
              <a:off x="3504075" y="3077750"/>
              <a:ext cx="30875" cy="9675"/>
            </a:xfrm>
            <a:custGeom>
              <a:avLst/>
              <a:gdLst/>
              <a:ahLst/>
              <a:cxnLst/>
              <a:rect l="l" t="t" r="r" b="b"/>
              <a:pathLst>
                <a:path w="1235" h="387" extrusionOk="0">
                  <a:moveTo>
                    <a:pt x="633" y="1"/>
                  </a:moveTo>
                  <a:cubicBezTo>
                    <a:pt x="556" y="1"/>
                    <a:pt x="479" y="16"/>
                    <a:pt x="401" y="47"/>
                  </a:cubicBezTo>
                  <a:cubicBezTo>
                    <a:pt x="278" y="78"/>
                    <a:pt x="185" y="139"/>
                    <a:pt x="93" y="201"/>
                  </a:cubicBezTo>
                  <a:cubicBezTo>
                    <a:pt x="31" y="263"/>
                    <a:pt x="0" y="294"/>
                    <a:pt x="0" y="294"/>
                  </a:cubicBezTo>
                  <a:cubicBezTo>
                    <a:pt x="201" y="263"/>
                    <a:pt x="363" y="247"/>
                    <a:pt x="502" y="247"/>
                  </a:cubicBezTo>
                  <a:cubicBezTo>
                    <a:pt x="641" y="247"/>
                    <a:pt x="756" y="263"/>
                    <a:pt x="864" y="294"/>
                  </a:cubicBezTo>
                  <a:cubicBezTo>
                    <a:pt x="1080" y="325"/>
                    <a:pt x="1235" y="386"/>
                    <a:pt x="1235" y="386"/>
                  </a:cubicBezTo>
                  <a:cubicBezTo>
                    <a:pt x="1173" y="232"/>
                    <a:pt x="1050" y="109"/>
                    <a:pt x="864" y="47"/>
                  </a:cubicBezTo>
                  <a:cubicBezTo>
                    <a:pt x="787" y="16"/>
                    <a:pt x="710" y="1"/>
                    <a:pt x="6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6" name="Google Shape;1106;p30"/>
            <p:cNvSpPr/>
            <p:nvPr/>
          </p:nvSpPr>
          <p:spPr>
            <a:xfrm>
              <a:off x="3402225" y="2693775"/>
              <a:ext cx="155100" cy="106850"/>
            </a:xfrm>
            <a:custGeom>
              <a:avLst/>
              <a:gdLst/>
              <a:ahLst/>
              <a:cxnLst/>
              <a:rect l="l" t="t" r="r" b="b"/>
              <a:pathLst>
                <a:path w="6204" h="4274" extrusionOk="0">
                  <a:moveTo>
                    <a:pt x="1235" y="1"/>
                  </a:moveTo>
                  <a:cubicBezTo>
                    <a:pt x="1039" y="1"/>
                    <a:pt x="843" y="22"/>
                    <a:pt x="649" y="68"/>
                  </a:cubicBezTo>
                  <a:cubicBezTo>
                    <a:pt x="62" y="222"/>
                    <a:pt x="1" y="1024"/>
                    <a:pt x="433" y="1425"/>
                  </a:cubicBezTo>
                  <a:cubicBezTo>
                    <a:pt x="803" y="1796"/>
                    <a:pt x="1544" y="1827"/>
                    <a:pt x="2037" y="1981"/>
                  </a:cubicBezTo>
                  <a:cubicBezTo>
                    <a:pt x="2685" y="2166"/>
                    <a:pt x="3179" y="2444"/>
                    <a:pt x="3642" y="2938"/>
                  </a:cubicBezTo>
                  <a:cubicBezTo>
                    <a:pt x="4013" y="3308"/>
                    <a:pt x="4537" y="4172"/>
                    <a:pt x="5124" y="4265"/>
                  </a:cubicBezTo>
                  <a:cubicBezTo>
                    <a:pt x="5166" y="4270"/>
                    <a:pt x="5206" y="4273"/>
                    <a:pt x="5242" y="4273"/>
                  </a:cubicBezTo>
                  <a:cubicBezTo>
                    <a:pt x="6203" y="4273"/>
                    <a:pt x="4992" y="2371"/>
                    <a:pt x="4784" y="2074"/>
                  </a:cubicBezTo>
                  <a:cubicBezTo>
                    <a:pt x="4027" y="1073"/>
                    <a:pt x="2629" y="1"/>
                    <a:pt x="123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7" name="Google Shape;1107;p30"/>
            <p:cNvSpPr/>
            <p:nvPr/>
          </p:nvSpPr>
          <p:spPr>
            <a:xfrm>
              <a:off x="3323675" y="2677800"/>
              <a:ext cx="78250" cy="58750"/>
            </a:xfrm>
            <a:custGeom>
              <a:avLst/>
              <a:gdLst/>
              <a:ahLst/>
              <a:cxnLst/>
              <a:rect l="l" t="t" r="r" b="b"/>
              <a:pathLst>
                <a:path w="3130" h="2350" extrusionOk="0">
                  <a:moveTo>
                    <a:pt x="1510" y="1"/>
                  </a:moveTo>
                  <a:cubicBezTo>
                    <a:pt x="1317" y="1"/>
                    <a:pt x="1107" y="73"/>
                    <a:pt x="890" y="244"/>
                  </a:cubicBezTo>
                  <a:cubicBezTo>
                    <a:pt x="0" y="955"/>
                    <a:pt x="478" y="2349"/>
                    <a:pt x="1556" y="2349"/>
                  </a:cubicBezTo>
                  <a:cubicBezTo>
                    <a:pt x="1600" y="2349"/>
                    <a:pt x="1646" y="2347"/>
                    <a:pt x="1692" y="2342"/>
                  </a:cubicBezTo>
                  <a:cubicBezTo>
                    <a:pt x="3129" y="2212"/>
                    <a:pt x="2575" y="1"/>
                    <a:pt x="1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8" name="Google Shape;1108;p30"/>
            <p:cNvSpPr/>
            <p:nvPr/>
          </p:nvSpPr>
          <p:spPr>
            <a:xfrm>
              <a:off x="3149150" y="3419400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0" y="0"/>
                  </a:moveTo>
                  <a:cubicBezTo>
                    <a:pt x="703" y="0"/>
                    <a:pt x="645" y="7"/>
                    <a:pt x="587" y="22"/>
                  </a:cubicBezTo>
                  <a:cubicBezTo>
                    <a:pt x="217" y="114"/>
                    <a:pt x="1" y="516"/>
                    <a:pt x="93" y="855"/>
                  </a:cubicBezTo>
                  <a:cubicBezTo>
                    <a:pt x="198" y="1168"/>
                    <a:pt x="478" y="1370"/>
                    <a:pt x="785" y="1370"/>
                  </a:cubicBezTo>
                  <a:cubicBezTo>
                    <a:pt x="842" y="1370"/>
                    <a:pt x="900" y="1363"/>
                    <a:pt x="958" y="1349"/>
                  </a:cubicBezTo>
                  <a:cubicBezTo>
                    <a:pt x="1328" y="1256"/>
                    <a:pt x="1544" y="886"/>
                    <a:pt x="1420" y="516"/>
                  </a:cubicBezTo>
                  <a:cubicBezTo>
                    <a:pt x="1342" y="203"/>
                    <a:pt x="1066" y="0"/>
                    <a:pt x="760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3265650" y="3410900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49" y="1"/>
                  </a:moveTo>
                  <a:cubicBezTo>
                    <a:pt x="695" y="1"/>
                    <a:pt x="640" y="8"/>
                    <a:pt x="587" y="22"/>
                  </a:cubicBezTo>
                  <a:cubicBezTo>
                    <a:pt x="217" y="115"/>
                    <a:pt x="1" y="485"/>
                    <a:pt x="94" y="856"/>
                  </a:cubicBezTo>
                  <a:cubicBezTo>
                    <a:pt x="172" y="1168"/>
                    <a:pt x="448" y="1371"/>
                    <a:pt x="754" y="1371"/>
                  </a:cubicBezTo>
                  <a:cubicBezTo>
                    <a:pt x="811" y="1371"/>
                    <a:pt x="869" y="1364"/>
                    <a:pt x="927" y="1349"/>
                  </a:cubicBezTo>
                  <a:cubicBezTo>
                    <a:pt x="1297" y="1257"/>
                    <a:pt x="1513" y="856"/>
                    <a:pt x="1421" y="516"/>
                  </a:cubicBezTo>
                  <a:cubicBezTo>
                    <a:pt x="1342" y="204"/>
                    <a:pt x="1045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3388325" y="3395475"/>
              <a:ext cx="37850" cy="34275"/>
            </a:xfrm>
            <a:custGeom>
              <a:avLst/>
              <a:gdLst/>
              <a:ahLst/>
              <a:cxnLst/>
              <a:rect l="l" t="t" r="r" b="b"/>
              <a:pathLst>
                <a:path w="1514" h="1371" extrusionOk="0">
                  <a:moveTo>
                    <a:pt x="760" y="1"/>
                  </a:moveTo>
                  <a:cubicBezTo>
                    <a:pt x="703" y="1"/>
                    <a:pt x="645" y="8"/>
                    <a:pt x="587" y="22"/>
                  </a:cubicBezTo>
                  <a:cubicBezTo>
                    <a:pt x="217" y="146"/>
                    <a:pt x="1" y="516"/>
                    <a:pt x="94" y="886"/>
                  </a:cubicBezTo>
                  <a:cubicBezTo>
                    <a:pt x="172" y="1172"/>
                    <a:pt x="469" y="1371"/>
                    <a:pt x="782" y="1371"/>
                  </a:cubicBezTo>
                  <a:cubicBezTo>
                    <a:pt x="840" y="1371"/>
                    <a:pt x="899" y="1364"/>
                    <a:pt x="958" y="1349"/>
                  </a:cubicBezTo>
                  <a:cubicBezTo>
                    <a:pt x="1297" y="1257"/>
                    <a:pt x="1513" y="886"/>
                    <a:pt x="1421" y="516"/>
                  </a:cubicBezTo>
                  <a:cubicBezTo>
                    <a:pt x="1343" y="203"/>
                    <a:pt x="1067" y="1"/>
                    <a:pt x="760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3527975" y="3365400"/>
              <a:ext cx="37850" cy="34250"/>
            </a:xfrm>
            <a:custGeom>
              <a:avLst/>
              <a:gdLst/>
              <a:ahLst/>
              <a:cxnLst/>
              <a:rect l="l" t="t" r="r" b="b"/>
              <a:pathLst>
                <a:path w="1514" h="1370" extrusionOk="0">
                  <a:moveTo>
                    <a:pt x="749" y="0"/>
                  </a:moveTo>
                  <a:cubicBezTo>
                    <a:pt x="695" y="0"/>
                    <a:pt x="640" y="7"/>
                    <a:pt x="587" y="21"/>
                  </a:cubicBezTo>
                  <a:cubicBezTo>
                    <a:pt x="217" y="114"/>
                    <a:pt x="1" y="484"/>
                    <a:pt x="94" y="855"/>
                  </a:cubicBezTo>
                  <a:cubicBezTo>
                    <a:pt x="172" y="1167"/>
                    <a:pt x="448" y="1370"/>
                    <a:pt x="754" y="1370"/>
                  </a:cubicBezTo>
                  <a:cubicBezTo>
                    <a:pt x="811" y="1370"/>
                    <a:pt x="869" y="1363"/>
                    <a:pt x="927" y="1349"/>
                  </a:cubicBezTo>
                  <a:cubicBezTo>
                    <a:pt x="1297" y="1256"/>
                    <a:pt x="1513" y="886"/>
                    <a:pt x="1421" y="515"/>
                  </a:cubicBezTo>
                  <a:cubicBezTo>
                    <a:pt x="1343" y="203"/>
                    <a:pt x="1045" y="0"/>
                    <a:pt x="74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3673050" y="3308300"/>
              <a:ext cx="37825" cy="34600"/>
            </a:xfrm>
            <a:custGeom>
              <a:avLst/>
              <a:gdLst/>
              <a:ahLst/>
              <a:cxnLst/>
              <a:rect l="l" t="t" r="r" b="b"/>
              <a:pathLst>
                <a:path w="1513" h="1384" extrusionOk="0">
                  <a:moveTo>
                    <a:pt x="759" y="0"/>
                  </a:moveTo>
                  <a:cubicBezTo>
                    <a:pt x="702" y="0"/>
                    <a:pt x="644" y="7"/>
                    <a:pt x="586" y="22"/>
                  </a:cubicBezTo>
                  <a:cubicBezTo>
                    <a:pt x="216" y="145"/>
                    <a:pt x="0" y="515"/>
                    <a:pt x="93" y="886"/>
                  </a:cubicBezTo>
                  <a:cubicBezTo>
                    <a:pt x="167" y="1185"/>
                    <a:pt x="444" y="1384"/>
                    <a:pt x="726" y="1384"/>
                  </a:cubicBezTo>
                  <a:cubicBezTo>
                    <a:pt x="793" y="1384"/>
                    <a:pt x="861" y="1372"/>
                    <a:pt x="926" y="1349"/>
                  </a:cubicBezTo>
                  <a:cubicBezTo>
                    <a:pt x="1296" y="1256"/>
                    <a:pt x="1512" y="886"/>
                    <a:pt x="1420" y="515"/>
                  </a:cubicBezTo>
                  <a:cubicBezTo>
                    <a:pt x="1342" y="203"/>
                    <a:pt x="1066" y="0"/>
                    <a:pt x="759" y="0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3786450" y="3248875"/>
              <a:ext cx="38600" cy="34275"/>
            </a:xfrm>
            <a:custGeom>
              <a:avLst/>
              <a:gdLst/>
              <a:ahLst/>
              <a:cxnLst/>
              <a:rect l="l" t="t" r="r" b="b"/>
              <a:pathLst>
                <a:path w="1544" h="1371" extrusionOk="0">
                  <a:moveTo>
                    <a:pt x="761" y="1"/>
                  </a:moveTo>
                  <a:cubicBezTo>
                    <a:pt x="704" y="1"/>
                    <a:pt x="645" y="8"/>
                    <a:pt x="587" y="22"/>
                  </a:cubicBezTo>
                  <a:cubicBezTo>
                    <a:pt x="217" y="115"/>
                    <a:pt x="1" y="485"/>
                    <a:pt x="124" y="856"/>
                  </a:cubicBezTo>
                  <a:cubicBezTo>
                    <a:pt x="202" y="1168"/>
                    <a:pt x="478" y="1371"/>
                    <a:pt x="785" y="1371"/>
                  </a:cubicBezTo>
                  <a:cubicBezTo>
                    <a:pt x="842" y="1371"/>
                    <a:pt x="900" y="1364"/>
                    <a:pt x="957" y="1349"/>
                  </a:cubicBezTo>
                  <a:cubicBezTo>
                    <a:pt x="1328" y="1226"/>
                    <a:pt x="1544" y="856"/>
                    <a:pt x="1451" y="485"/>
                  </a:cubicBezTo>
                  <a:cubicBezTo>
                    <a:pt x="1347" y="199"/>
                    <a:pt x="1068" y="1"/>
                    <a:pt x="76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3888300" y="3182525"/>
              <a:ext cx="37825" cy="34275"/>
            </a:xfrm>
            <a:custGeom>
              <a:avLst/>
              <a:gdLst/>
              <a:ahLst/>
              <a:cxnLst/>
              <a:rect l="l" t="t" r="r" b="b"/>
              <a:pathLst>
                <a:path w="1513" h="1371" extrusionOk="0">
                  <a:moveTo>
                    <a:pt x="749" y="1"/>
                  </a:moveTo>
                  <a:cubicBezTo>
                    <a:pt x="694" y="1"/>
                    <a:pt x="640" y="8"/>
                    <a:pt x="587" y="22"/>
                  </a:cubicBezTo>
                  <a:cubicBezTo>
                    <a:pt x="217" y="115"/>
                    <a:pt x="0" y="516"/>
                    <a:pt x="93" y="855"/>
                  </a:cubicBezTo>
                  <a:cubicBezTo>
                    <a:pt x="171" y="1168"/>
                    <a:pt x="447" y="1371"/>
                    <a:pt x="754" y="1371"/>
                  </a:cubicBezTo>
                  <a:cubicBezTo>
                    <a:pt x="811" y="1371"/>
                    <a:pt x="869" y="1364"/>
                    <a:pt x="926" y="1349"/>
                  </a:cubicBezTo>
                  <a:cubicBezTo>
                    <a:pt x="1297" y="1257"/>
                    <a:pt x="1513" y="886"/>
                    <a:pt x="1420" y="516"/>
                  </a:cubicBezTo>
                  <a:cubicBezTo>
                    <a:pt x="1342" y="203"/>
                    <a:pt x="1044" y="1"/>
                    <a:pt x="749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15" name="Google Shape;1115;p30"/>
          <p:cNvGrpSpPr/>
          <p:nvPr/>
        </p:nvGrpSpPr>
        <p:grpSpPr>
          <a:xfrm rot="-306008">
            <a:off x="10609284" y="3452535"/>
            <a:ext cx="982837" cy="965095"/>
            <a:chOff x="1803575" y="1134625"/>
            <a:chExt cx="641175" cy="629600"/>
          </a:xfrm>
        </p:grpSpPr>
        <p:sp>
          <p:nvSpPr>
            <p:cNvPr id="1116" name="Google Shape;1116;p30"/>
            <p:cNvSpPr/>
            <p:nvPr/>
          </p:nvSpPr>
          <p:spPr>
            <a:xfrm>
              <a:off x="1803575" y="1134625"/>
              <a:ext cx="641175" cy="629600"/>
            </a:xfrm>
            <a:custGeom>
              <a:avLst/>
              <a:gdLst/>
              <a:ahLst/>
              <a:cxnLst/>
              <a:rect l="l" t="t" r="r" b="b"/>
              <a:pathLst>
                <a:path w="25647" h="25184" extrusionOk="0">
                  <a:moveTo>
                    <a:pt x="16790" y="0"/>
                  </a:moveTo>
                  <a:cubicBezTo>
                    <a:pt x="14907" y="0"/>
                    <a:pt x="13086" y="710"/>
                    <a:pt x="11543" y="2006"/>
                  </a:cubicBezTo>
                  <a:cubicBezTo>
                    <a:pt x="10617" y="1697"/>
                    <a:pt x="9691" y="1543"/>
                    <a:pt x="8796" y="1543"/>
                  </a:cubicBezTo>
                  <a:cubicBezTo>
                    <a:pt x="6852" y="1543"/>
                    <a:pt x="4044" y="2253"/>
                    <a:pt x="1760" y="5555"/>
                  </a:cubicBezTo>
                  <a:cubicBezTo>
                    <a:pt x="1667" y="5648"/>
                    <a:pt x="1606" y="5771"/>
                    <a:pt x="1513" y="5895"/>
                  </a:cubicBezTo>
                  <a:cubicBezTo>
                    <a:pt x="1266" y="6388"/>
                    <a:pt x="1" y="9012"/>
                    <a:pt x="1173" y="12715"/>
                  </a:cubicBezTo>
                  <a:cubicBezTo>
                    <a:pt x="2562" y="17159"/>
                    <a:pt x="6790" y="21233"/>
                    <a:pt x="13796" y="24751"/>
                  </a:cubicBezTo>
                  <a:cubicBezTo>
                    <a:pt x="14351" y="25060"/>
                    <a:pt x="14938" y="25183"/>
                    <a:pt x="15524" y="25183"/>
                  </a:cubicBezTo>
                  <a:cubicBezTo>
                    <a:pt x="16666" y="25183"/>
                    <a:pt x="17777" y="24690"/>
                    <a:pt x="18518" y="23764"/>
                  </a:cubicBezTo>
                  <a:cubicBezTo>
                    <a:pt x="23425" y="17776"/>
                    <a:pt x="25647" y="12406"/>
                    <a:pt x="25122" y="7808"/>
                  </a:cubicBezTo>
                  <a:cubicBezTo>
                    <a:pt x="24690" y="3981"/>
                    <a:pt x="22499" y="2099"/>
                    <a:pt x="22067" y="1759"/>
                  </a:cubicBezTo>
                  <a:cubicBezTo>
                    <a:pt x="21944" y="1667"/>
                    <a:pt x="21820" y="1574"/>
                    <a:pt x="21697" y="1512"/>
                  </a:cubicBezTo>
                  <a:cubicBezTo>
                    <a:pt x="20092" y="525"/>
                    <a:pt x="18425" y="0"/>
                    <a:pt x="16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114300" dist="38100" dir="7200000" algn="bl" rotWithShape="0">
                <a:schemeClr val="dk1">
                  <a:alpha val="3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1839075" y="1231325"/>
              <a:ext cx="600275" cy="436450"/>
            </a:xfrm>
            <a:custGeom>
              <a:avLst/>
              <a:gdLst/>
              <a:ahLst/>
              <a:cxnLst/>
              <a:rect l="l" t="t" r="r" b="b"/>
              <a:pathLst>
                <a:path w="24011" h="17458" extrusionOk="0">
                  <a:moveTo>
                    <a:pt x="15383" y="1"/>
                  </a:moveTo>
                  <a:cubicBezTo>
                    <a:pt x="13418" y="1"/>
                    <a:pt x="11994" y="1408"/>
                    <a:pt x="11049" y="2891"/>
                  </a:cubicBezTo>
                  <a:cubicBezTo>
                    <a:pt x="9996" y="2163"/>
                    <a:pt x="8711" y="1544"/>
                    <a:pt x="7383" y="1544"/>
                  </a:cubicBezTo>
                  <a:cubicBezTo>
                    <a:pt x="6064" y="1544"/>
                    <a:pt x="4703" y="2156"/>
                    <a:pt x="3488" y="3878"/>
                  </a:cubicBezTo>
                  <a:cubicBezTo>
                    <a:pt x="3488" y="3878"/>
                    <a:pt x="0" y="10328"/>
                    <a:pt x="14104" y="17458"/>
                  </a:cubicBezTo>
                  <a:cubicBezTo>
                    <a:pt x="24011" y="5391"/>
                    <a:pt x="18271" y="916"/>
                    <a:pt x="18271" y="916"/>
                  </a:cubicBezTo>
                  <a:cubicBezTo>
                    <a:pt x="17202" y="269"/>
                    <a:pt x="16241" y="1"/>
                    <a:pt x="15383" y="1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3204678417"/>
      </p:ext>
    </p:extLst>
  </p:cSld>
  <p:clrMapOvr>
    <a:masterClrMapping/>
  </p:clrMapOvr>
  <p:transition>
    <p:circl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31"/>
          <p:cNvSpPr/>
          <p:nvPr/>
        </p:nvSpPr>
        <p:spPr>
          <a:xfrm rot="-2164196" flipH="1">
            <a:off x="10388693" y="-1097766"/>
            <a:ext cx="2177412" cy="3809001"/>
          </a:xfrm>
          <a:prstGeom prst="roundRect">
            <a:avLst>
              <a:gd name="adj" fmla="val 15540"/>
            </a:avLst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69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120" name="Google Shape;1120;p31"/>
          <p:cNvSpPr/>
          <p:nvPr/>
        </p:nvSpPr>
        <p:spPr>
          <a:xfrm rot="-920610" flipH="1">
            <a:off x="-843181" y="4392991"/>
            <a:ext cx="3593277" cy="3503325"/>
          </a:xfrm>
          <a:prstGeom prst="star7">
            <a:avLst>
              <a:gd name="adj" fmla="val 24144"/>
              <a:gd name="hf" fmla="val 102572"/>
              <a:gd name="vf" fmla="val 105210"/>
            </a:avLst>
          </a:prstGeom>
          <a:solidFill>
            <a:schemeClr val="accent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121" name="Google Shape;1121;p31"/>
          <p:cNvGrpSpPr/>
          <p:nvPr/>
        </p:nvGrpSpPr>
        <p:grpSpPr>
          <a:xfrm flipH="1">
            <a:off x="1554121" y="5352282"/>
            <a:ext cx="857826" cy="819825"/>
            <a:chOff x="4922100" y="1564925"/>
            <a:chExt cx="325625" cy="311200"/>
          </a:xfrm>
        </p:grpSpPr>
        <p:sp>
          <p:nvSpPr>
            <p:cNvPr id="1122" name="Google Shape;1122;p31"/>
            <p:cNvSpPr/>
            <p:nvPr/>
          </p:nvSpPr>
          <p:spPr>
            <a:xfrm>
              <a:off x="4922100" y="1564925"/>
              <a:ext cx="325625" cy="311200"/>
            </a:xfrm>
            <a:custGeom>
              <a:avLst/>
              <a:gdLst/>
              <a:ahLst/>
              <a:cxnLst/>
              <a:rect l="l" t="t" r="r" b="b"/>
              <a:pathLst>
                <a:path w="13025" h="12448" extrusionOk="0">
                  <a:moveTo>
                    <a:pt x="7178" y="0"/>
                  </a:moveTo>
                  <a:cubicBezTo>
                    <a:pt x="6492" y="0"/>
                    <a:pt x="5793" y="121"/>
                    <a:pt x="5108" y="377"/>
                  </a:cubicBezTo>
                  <a:cubicBezTo>
                    <a:pt x="5000" y="417"/>
                    <a:pt x="4893" y="457"/>
                    <a:pt x="4785" y="498"/>
                  </a:cubicBezTo>
                  <a:cubicBezTo>
                    <a:pt x="3764" y="914"/>
                    <a:pt x="2823" y="1573"/>
                    <a:pt x="2070" y="2393"/>
                  </a:cubicBezTo>
                  <a:cubicBezTo>
                    <a:pt x="551" y="4046"/>
                    <a:pt x="0" y="6103"/>
                    <a:pt x="578" y="8038"/>
                  </a:cubicBezTo>
                  <a:cubicBezTo>
                    <a:pt x="672" y="8347"/>
                    <a:pt x="793" y="8657"/>
                    <a:pt x="941" y="8966"/>
                  </a:cubicBezTo>
                  <a:cubicBezTo>
                    <a:pt x="955" y="8993"/>
                    <a:pt x="968" y="9033"/>
                    <a:pt x="995" y="9060"/>
                  </a:cubicBezTo>
                  <a:cubicBezTo>
                    <a:pt x="1801" y="10673"/>
                    <a:pt x="3320" y="11829"/>
                    <a:pt x="5162" y="12259"/>
                  </a:cubicBezTo>
                  <a:cubicBezTo>
                    <a:pt x="5672" y="12393"/>
                    <a:pt x="6210" y="12447"/>
                    <a:pt x="6761" y="12447"/>
                  </a:cubicBezTo>
                  <a:cubicBezTo>
                    <a:pt x="6936" y="12447"/>
                    <a:pt x="7111" y="12447"/>
                    <a:pt x="7299" y="12434"/>
                  </a:cubicBezTo>
                  <a:cubicBezTo>
                    <a:pt x="7944" y="12380"/>
                    <a:pt x="8643" y="12124"/>
                    <a:pt x="9570" y="11614"/>
                  </a:cubicBezTo>
                  <a:lnTo>
                    <a:pt x="9584" y="11614"/>
                  </a:lnTo>
                  <a:cubicBezTo>
                    <a:pt x="9665" y="11560"/>
                    <a:pt x="9759" y="11520"/>
                    <a:pt x="9826" y="11479"/>
                  </a:cubicBezTo>
                  <a:cubicBezTo>
                    <a:pt x="10646" y="11009"/>
                    <a:pt x="11318" y="10391"/>
                    <a:pt x="11815" y="9651"/>
                  </a:cubicBezTo>
                  <a:cubicBezTo>
                    <a:pt x="11896" y="9530"/>
                    <a:pt x="11976" y="9409"/>
                    <a:pt x="12044" y="9275"/>
                  </a:cubicBezTo>
                  <a:cubicBezTo>
                    <a:pt x="12890" y="7783"/>
                    <a:pt x="13025" y="5982"/>
                    <a:pt x="12433" y="4315"/>
                  </a:cubicBezTo>
                  <a:cubicBezTo>
                    <a:pt x="12380" y="4181"/>
                    <a:pt x="12326" y="4033"/>
                    <a:pt x="12259" y="3885"/>
                  </a:cubicBezTo>
                  <a:cubicBezTo>
                    <a:pt x="12245" y="3361"/>
                    <a:pt x="11976" y="2971"/>
                    <a:pt x="11694" y="2715"/>
                  </a:cubicBezTo>
                  <a:cubicBezTo>
                    <a:pt x="11089" y="1681"/>
                    <a:pt x="10350" y="955"/>
                    <a:pt x="9423" y="511"/>
                  </a:cubicBezTo>
                  <a:cubicBezTo>
                    <a:pt x="9073" y="336"/>
                    <a:pt x="8710" y="202"/>
                    <a:pt x="8320" y="121"/>
                  </a:cubicBezTo>
                  <a:cubicBezTo>
                    <a:pt x="8294" y="121"/>
                    <a:pt x="8267" y="108"/>
                    <a:pt x="8240" y="108"/>
                  </a:cubicBezTo>
                  <a:cubicBezTo>
                    <a:pt x="7904" y="41"/>
                    <a:pt x="7541" y="0"/>
                    <a:pt x="71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23" name="Google Shape;1123;p31"/>
            <p:cNvGrpSpPr/>
            <p:nvPr/>
          </p:nvGrpSpPr>
          <p:grpSpPr>
            <a:xfrm>
              <a:off x="4959050" y="1607050"/>
              <a:ext cx="245675" cy="227100"/>
              <a:chOff x="4959050" y="1607050"/>
              <a:chExt cx="245675" cy="227100"/>
            </a:xfrm>
          </p:grpSpPr>
          <p:sp>
            <p:nvSpPr>
              <p:cNvPr id="1124" name="Google Shape;1124;p31"/>
              <p:cNvSpPr/>
              <p:nvPr/>
            </p:nvSpPr>
            <p:spPr>
              <a:xfrm>
                <a:off x="4959050" y="1607050"/>
                <a:ext cx="245675" cy="227100"/>
              </a:xfrm>
              <a:custGeom>
                <a:avLst/>
                <a:gdLst/>
                <a:ahLst/>
                <a:cxnLst/>
                <a:rect l="l" t="t" r="r" b="b"/>
                <a:pathLst>
                  <a:path w="9827" h="9084" extrusionOk="0">
                    <a:moveTo>
                      <a:pt x="5707" y="0"/>
                    </a:moveTo>
                    <a:cubicBezTo>
                      <a:pt x="5109" y="0"/>
                      <a:pt x="4508" y="135"/>
                      <a:pt x="3953" y="358"/>
                    </a:cubicBezTo>
                    <a:cubicBezTo>
                      <a:pt x="1842" y="1232"/>
                      <a:pt x="1" y="3490"/>
                      <a:pt x="713" y="5869"/>
                    </a:cubicBezTo>
                    <a:cubicBezTo>
                      <a:pt x="1319" y="7915"/>
                      <a:pt x="3219" y="9083"/>
                      <a:pt x="5286" y="9083"/>
                    </a:cubicBezTo>
                    <a:cubicBezTo>
                      <a:pt x="5419" y="9083"/>
                      <a:pt x="5552" y="9078"/>
                      <a:pt x="5686" y="9068"/>
                    </a:cubicBezTo>
                    <a:cubicBezTo>
                      <a:pt x="6264" y="9028"/>
                      <a:pt x="7031" y="8611"/>
                      <a:pt x="7514" y="8329"/>
                    </a:cubicBezTo>
                    <a:cubicBezTo>
                      <a:pt x="8079" y="8007"/>
                      <a:pt x="8576" y="7563"/>
                      <a:pt x="8953" y="7025"/>
                    </a:cubicBezTo>
                    <a:cubicBezTo>
                      <a:pt x="9705" y="5896"/>
                      <a:pt x="9826" y="4471"/>
                      <a:pt x="9369" y="3195"/>
                    </a:cubicBezTo>
                    <a:cubicBezTo>
                      <a:pt x="9316" y="3047"/>
                      <a:pt x="9248" y="2885"/>
                      <a:pt x="9181" y="2724"/>
                    </a:cubicBezTo>
                    <a:cubicBezTo>
                      <a:pt x="8778" y="1756"/>
                      <a:pt x="8187" y="802"/>
                      <a:pt x="7219" y="332"/>
                    </a:cubicBezTo>
                    <a:cubicBezTo>
                      <a:pt x="6739" y="101"/>
                      <a:pt x="6224" y="0"/>
                      <a:pt x="57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5004075" y="1653175"/>
                <a:ext cx="70275" cy="177575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7103" extrusionOk="0">
                    <a:moveTo>
                      <a:pt x="39" y="0"/>
                    </a:moveTo>
                    <a:cubicBezTo>
                      <a:pt x="33" y="0"/>
                      <a:pt x="29" y="2"/>
                      <a:pt x="28" y="5"/>
                    </a:cubicBezTo>
                    <a:cubicBezTo>
                      <a:pt x="1" y="46"/>
                      <a:pt x="364" y="301"/>
                      <a:pt x="834" y="839"/>
                    </a:cubicBezTo>
                    <a:cubicBezTo>
                      <a:pt x="1291" y="1376"/>
                      <a:pt x="1869" y="2183"/>
                      <a:pt x="2178" y="3218"/>
                    </a:cubicBezTo>
                    <a:cubicBezTo>
                      <a:pt x="2488" y="4239"/>
                      <a:pt x="2474" y="5248"/>
                      <a:pt x="2393" y="5946"/>
                    </a:cubicBezTo>
                    <a:cubicBezTo>
                      <a:pt x="2326" y="6645"/>
                      <a:pt x="2219" y="7089"/>
                      <a:pt x="2259" y="7102"/>
                    </a:cubicBezTo>
                    <a:cubicBezTo>
                      <a:pt x="2260" y="7103"/>
                      <a:pt x="2260" y="7103"/>
                      <a:pt x="2261" y="7103"/>
                    </a:cubicBezTo>
                    <a:cubicBezTo>
                      <a:pt x="2305" y="7103"/>
                      <a:pt x="2490" y="6688"/>
                      <a:pt x="2622" y="5973"/>
                    </a:cubicBezTo>
                    <a:cubicBezTo>
                      <a:pt x="2756" y="5261"/>
                      <a:pt x="2810" y="4213"/>
                      <a:pt x="2474" y="3124"/>
                    </a:cubicBezTo>
                    <a:cubicBezTo>
                      <a:pt x="2313" y="2586"/>
                      <a:pt x="2071" y="2102"/>
                      <a:pt x="1802" y="1686"/>
                    </a:cubicBezTo>
                    <a:cubicBezTo>
                      <a:pt x="1547" y="1282"/>
                      <a:pt x="1251" y="946"/>
                      <a:pt x="996" y="691"/>
                    </a:cubicBezTo>
                    <a:cubicBezTo>
                      <a:pt x="502" y="210"/>
                      <a:pt x="111" y="0"/>
                      <a:pt x="3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6" name="Google Shape;1126;p31"/>
              <p:cNvSpPr/>
              <p:nvPr/>
            </p:nvSpPr>
            <p:spPr>
              <a:xfrm>
                <a:off x="5109600" y="1608925"/>
                <a:ext cx="77975" cy="167200"/>
              </a:xfrm>
              <a:custGeom>
                <a:avLst/>
                <a:gdLst/>
                <a:ahLst/>
                <a:cxnLst/>
                <a:rect l="l" t="t" r="r" b="b"/>
                <a:pathLst>
                  <a:path w="3119" h="6688" extrusionOk="0">
                    <a:moveTo>
                      <a:pt x="429" y="1"/>
                    </a:moveTo>
                    <a:cubicBezTo>
                      <a:pt x="398" y="1"/>
                      <a:pt x="214" y="403"/>
                      <a:pt x="95" y="1117"/>
                    </a:cubicBezTo>
                    <a:cubicBezTo>
                      <a:pt x="41" y="1466"/>
                      <a:pt x="0" y="1896"/>
                      <a:pt x="27" y="2380"/>
                    </a:cubicBezTo>
                    <a:cubicBezTo>
                      <a:pt x="54" y="2864"/>
                      <a:pt x="148" y="3388"/>
                      <a:pt x="350" y="3913"/>
                    </a:cubicBezTo>
                    <a:cubicBezTo>
                      <a:pt x="538" y="4437"/>
                      <a:pt x="834" y="4894"/>
                      <a:pt x="1130" y="5270"/>
                    </a:cubicBezTo>
                    <a:cubicBezTo>
                      <a:pt x="1439" y="5647"/>
                      <a:pt x="1775" y="5929"/>
                      <a:pt x="2057" y="6144"/>
                    </a:cubicBezTo>
                    <a:cubicBezTo>
                      <a:pt x="2590" y="6519"/>
                      <a:pt x="2981" y="6688"/>
                      <a:pt x="3073" y="6688"/>
                    </a:cubicBezTo>
                    <a:cubicBezTo>
                      <a:pt x="3083" y="6688"/>
                      <a:pt x="3089" y="6685"/>
                      <a:pt x="3092" y="6682"/>
                    </a:cubicBezTo>
                    <a:cubicBezTo>
                      <a:pt x="3119" y="6641"/>
                      <a:pt x="2729" y="6413"/>
                      <a:pt x="2205" y="5956"/>
                    </a:cubicBezTo>
                    <a:cubicBezTo>
                      <a:pt x="1936" y="5741"/>
                      <a:pt x="1640" y="5445"/>
                      <a:pt x="1358" y="5082"/>
                    </a:cubicBezTo>
                    <a:cubicBezTo>
                      <a:pt x="1089" y="4719"/>
                      <a:pt x="834" y="4289"/>
                      <a:pt x="646" y="3792"/>
                    </a:cubicBezTo>
                    <a:cubicBezTo>
                      <a:pt x="269" y="2810"/>
                      <a:pt x="269" y="1829"/>
                      <a:pt x="323" y="1130"/>
                    </a:cubicBezTo>
                    <a:cubicBezTo>
                      <a:pt x="377" y="445"/>
                      <a:pt x="498" y="15"/>
                      <a:pt x="431" y="1"/>
                    </a:cubicBezTo>
                    <a:cubicBezTo>
                      <a:pt x="430" y="1"/>
                      <a:pt x="430" y="1"/>
                      <a:pt x="4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7" name="Google Shape;1127;p31"/>
              <p:cNvSpPr/>
              <p:nvPr/>
            </p:nvSpPr>
            <p:spPr>
              <a:xfrm>
                <a:off x="4983925" y="1664325"/>
                <a:ext cx="203650" cy="108800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4352" extrusionOk="0">
                    <a:moveTo>
                      <a:pt x="8111" y="1"/>
                    </a:moveTo>
                    <a:cubicBezTo>
                      <a:pt x="8042" y="1"/>
                      <a:pt x="7759" y="446"/>
                      <a:pt x="7205" y="1051"/>
                    </a:cubicBezTo>
                    <a:cubicBezTo>
                      <a:pt x="6909" y="1374"/>
                      <a:pt x="6546" y="1723"/>
                      <a:pt x="6103" y="2073"/>
                    </a:cubicBezTo>
                    <a:cubicBezTo>
                      <a:pt x="5659" y="2422"/>
                      <a:pt x="5135" y="2758"/>
                      <a:pt x="4557" y="3054"/>
                    </a:cubicBezTo>
                    <a:cubicBezTo>
                      <a:pt x="3388" y="3646"/>
                      <a:pt x="2232" y="3941"/>
                      <a:pt x="1385" y="4089"/>
                    </a:cubicBezTo>
                    <a:cubicBezTo>
                      <a:pt x="538" y="4237"/>
                      <a:pt x="0" y="4237"/>
                      <a:pt x="0" y="4291"/>
                    </a:cubicBezTo>
                    <a:cubicBezTo>
                      <a:pt x="0" y="4316"/>
                      <a:pt x="212" y="4352"/>
                      <a:pt x="585" y="4352"/>
                    </a:cubicBezTo>
                    <a:cubicBezTo>
                      <a:pt x="807" y="4352"/>
                      <a:pt x="1086" y="4339"/>
                      <a:pt x="1412" y="4304"/>
                    </a:cubicBezTo>
                    <a:cubicBezTo>
                      <a:pt x="2285" y="4224"/>
                      <a:pt x="3495" y="3955"/>
                      <a:pt x="4705" y="3350"/>
                    </a:cubicBezTo>
                    <a:cubicBezTo>
                      <a:pt x="5296" y="3041"/>
                      <a:pt x="5834" y="2678"/>
                      <a:pt x="6278" y="2301"/>
                    </a:cubicBezTo>
                    <a:cubicBezTo>
                      <a:pt x="6735" y="1939"/>
                      <a:pt x="7097" y="1549"/>
                      <a:pt x="7366" y="1213"/>
                    </a:cubicBezTo>
                    <a:cubicBezTo>
                      <a:pt x="7917" y="514"/>
                      <a:pt x="8146" y="16"/>
                      <a:pt x="8119" y="3"/>
                    </a:cubicBezTo>
                    <a:cubicBezTo>
                      <a:pt x="8117" y="1"/>
                      <a:pt x="8114" y="1"/>
                      <a:pt x="811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28" name="Google Shape;1128;p31"/>
              <p:cNvSpPr/>
              <p:nvPr/>
            </p:nvSpPr>
            <p:spPr>
              <a:xfrm>
                <a:off x="5062900" y="1613975"/>
                <a:ext cx="78650" cy="2047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8188" extrusionOk="0">
                    <a:moveTo>
                      <a:pt x="42" y="0"/>
                    </a:moveTo>
                    <a:cubicBezTo>
                      <a:pt x="42" y="0"/>
                      <a:pt x="41" y="1"/>
                      <a:pt x="40" y="1"/>
                    </a:cubicBezTo>
                    <a:cubicBezTo>
                      <a:pt x="0" y="1"/>
                      <a:pt x="54" y="498"/>
                      <a:pt x="215" y="1278"/>
                    </a:cubicBezTo>
                    <a:cubicBezTo>
                      <a:pt x="390" y="2057"/>
                      <a:pt x="672" y="3133"/>
                      <a:pt x="1075" y="4289"/>
                    </a:cubicBezTo>
                    <a:cubicBezTo>
                      <a:pt x="1479" y="5431"/>
                      <a:pt x="1949" y="6439"/>
                      <a:pt x="2366" y="7138"/>
                    </a:cubicBezTo>
                    <a:cubicBezTo>
                      <a:pt x="2473" y="7313"/>
                      <a:pt x="2567" y="7461"/>
                      <a:pt x="2648" y="7595"/>
                    </a:cubicBezTo>
                    <a:cubicBezTo>
                      <a:pt x="2729" y="7730"/>
                      <a:pt x="2823" y="7837"/>
                      <a:pt x="2890" y="7931"/>
                    </a:cubicBezTo>
                    <a:cubicBezTo>
                      <a:pt x="3016" y="8095"/>
                      <a:pt x="3107" y="8188"/>
                      <a:pt x="3128" y="8188"/>
                    </a:cubicBezTo>
                    <a:cubicBezTo>
                      <a:pt x="3130" y="8188"/>
                      <a:pt x="3131" y="8187"/>
                      <a:pt x="3132" y="8187"/>
                    </a:cubicBezTo>
                    <a:cubicBezTo>
                      <a:pt x="3145" y="8173"/>
                      <a:pt x="3105" y="8052"/>
                      <a:pt x="2998" y="7864"/>
                    </a:cubicBezTo>
                    <a:cubicBezTo>
                      <a:pt x="2944" y="7756"/>
                      <a:pt x="2877" y="7649"/>
                      <a:pt x="2796" y="7501"/>
                    </a:cubicBezTo>
                    <a:cubicBezTo>
                      <a:pt x="2729" y="7367"/>
                      <a:pt x="2648" y="7205"/>
                      <a:pt x="2554" y="7031"/>
                    </a:cubicBezTo>
                    <a:cubicBezTo>
                      <a:pt x="2205" y="6318"/>
                      <a:pt x="1774" y="5324"/>
                      <a:pt x="1371" y="4181"/>
                    </a:cubicBezTo>
                    <a:cubicBezTo>
                      <a:pt x="584" y="1912"/>
                      <a:pt x="127" y="0"/>
                      <a:pt x="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29" name="Google Shape;1129;p31"/>
          <p:cNvGrpSpPr/>
          <p:nvPr/>
        </p:nvGrpSpPr>
        <p:grpSpPr>
          <a:xfrm flipH="1">
            <a:off x="352788" y="5363045"/>
            <a:ext cx="1201352" cy="1563253"/>
            <a:chOff x="5850550" y="1723650"/>
            <a:chExt cx="456025" cy="593400"/>
          </a:xfrm>
        </p:grpSpPr>
        <p:sp>
          <p:nvSpPr>
            <p:cNvPr id="1130" name="Google Shape;1130;p31"/>
            <p:cNvSpPr/>
            <p:nvPr/>
          </p:nvSpPr>
          <p:spPr>
            <a:xfrm>
              <a:off x="5867025" y="1730025"/>
              <a:ext cx="425475" cy="587025"/>
            </a:xfrm>
            <a:custGeom>
              <a:avLst/>
              <a:gdLst/>
              <a:ahLst/>
              <a:cxnLst/>
              <a:rect l="l" t="t" r="r" b="b"/>
              <a:pathLst>
                <a:path w="17019" h="23481" extrusionOk="0">
                  <a:moveTo>
                    <a:pt x="14290" y="1"/>
                  </a:moveTo>
                  <a:cubicBezTo>
                    <a:pt x="13721" y="1"/>
                    <a:pt x="13068" y="172"/>
                    <a:pt x="12340" y="547"/>
                  </a:cubicBezTo>
                  <a:cubicBezTo>
                    <a:pt x="10404" y="1542"/>
                    <a:pt x="9060" y="3437"/>
                    <a:pt x="7890" y="5198"/>
                  </a:cubicBezTo>
                  <a:cubicBezTo>
                    <a:pt x="6116" y="7886"/>
                    <a:pt x="4839" y="10897"/>
                    <a:pt x="3267" y="13666"/>
                  </a:cubicBezTo>
                  <a:cubicBezTo>
                    <a:pt x="2030" y="15870"/>
                    <a:pt x="0" y="19419"/>
                    <a:pt x="1250" y="22013"/>
                  </a:cubicBezTo>
                  <a:cubicBezTo>
                    <a:pt x="1769" y="23080"/>
                    <a:pt x="2633" y="23480"/>
                    <a:pt x="3600" y="23480"/>
                  </a:cubicBezTo>
                  <a:cubicBezTo>
                    <a:pt x="5312" y="23480"/>
                    <a:pt x="7347" y="22224"/>
                    <a:pt x="8361" y="21193"/>
                  </a:cubicBezTo>
                  <a:cubicBezTo>
                    <a:pt x="10538" y="18935"/>
                    <a:pt x="12017" y="16058"/>
                    <a:pt x="13469" y="13290"/>
                  </a:cubicBezTo>
                  <a:cubicBezTo>
                    <a:pt x="15041" y="10306"/>
                    <a:pt x="16721" y="7375"/>
                    <a:pt x="16896" y="3948"/>
                  </a:cubicBezTo>
                  <a:cubicBezTo>
                    <a:pt x="17018" y="1658"/>
                    <a:pt x="16062" y="1"/>
                    <a:pt x="142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1" name="Google Shape;1131;p31"/>
            <p:cNvSpPr/>
            <p:nvPr/>
          </p:nvSpPr>
          <p:spPr>
            <a:xfrm>
              <a:off x="5860625" y="1723650"/>
              <a:ext cx="425475" cy="587100"/>
            </a:xfrm>
            <a:custGeom>
              <a:avLst/>
              <a:gdLst/>
              <a:ahLst/>
              <a:cxnLst/>
              <a:rect l="l" t="t" r="r" b="b"/>
              <a:pathLst>
                <a:path w="17019" h="23484" extrusionOk="0">
                  <a:moveTo>
                    <a:pt x="14296" y="0"/>
                  </a:moveTo>
                  <a:cubicBezTo>
                    <a:pt x="13726" y="0"/>
                    <a:pt x="13072" y="171"/>
                    <a:pt x="12340" y="547"/>
                  </a:cubicBezTo>
                  <a:cubicBezTo>
                    <a:pt x="10418" y="1541"/>
                    <a:pt x="9060" y="3450"/>
                    <a:pt x="7891" y="5211"/>
                  </a:cubicBezTo>
                  <a:cubicBezTo>
                    <a:pt x="6117" y="7886"/>
                    <a:pt x="4840" y="10897"/>
                    <a:pt x="3281" y="13679"/>
                  </a:cubicBezTo>
                  <a:cubicBezTo>
                    <a:pt x="2031" y="15870"/>
                    <a:pt x="1" y="19418"/>
                    <a:pt x="1251" y="22013"/>
                  </a:cubicBezTo>
                  <a:cubicBezTo>
                    <a:pt x="1771" y="23082"/>
                    <a:pt x="2639" y="23483"/>
                    <a:pt x="3609" y="23483"/>
                  </a:cubicBezTo>
                  <a:cubicBezTo>
                    <a:pt x="5323" y="23483"/>
                    <a:pt x="7357" y="22231"/>
                    <a:pt x="8361" y="21193"/>
                  </a:cubicBezTo>
                  <a:cubicBezTo>
                    <a:pt x="10539" y="18935"/>
                    <a:pt x="12018" y="16058"/>
                    <a:pt x="13483" y="13289"/>
                  </a:cubicBezTo>
                  <a:cubicBezTo>
                    <a:pt x="15042" y="10319"/>
                    <a:pt x="16735" y="7388"/>
                    <a:pt x="16897" y="3947"/>
                  </a:cubicBezTo>
                  <a:cubicBezTo>
                    <a:pt x="17019" y="1658"/>
                    <a:pt x="16070" y="0"/>
                    <a:pt x="14296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2" name="Google Shape;1132;p31"/>
            <p:cNvSpPr/>
            <p:nvPr/>
          </p:nvSpPr>
          <p:spPr>
            <a:xfrm>
              <a:off x="5850550" y="2061775"/>
              <a:ext cx="95475" cy="110725"/>
            </a:xfrm>
            <a:custGeom>
              <a:avLst/>
              <a:gdLst/>
              <a:ahLst/>
              <a:cxnLst/>
              <a:rect l="l" t="t" r="r" b="b"/>
              <a:pathLst>
                <a:path w="3819" h="4429" extrusionOk="0">
                  <a:moveTo>
                    <a:pt x="2173" y="0"/>
                  </a:moveTo>
                  <a:cubicBezTo>
                    <a:pt x="1251" y="0"/>
                    <a:pt x="403" y="1295"/>
                    <a:pt x="202" y="2049"/>
                  </a:cubicBezTo>
                  <a:cubicBezTo>
                    <a:pt x="41" y="2600"/>
                    <a:pt x="1" y="3528"/>
                    <a:pt x="538" y="3823"/>
                  </a:cubicBezTo>
                  <a:lnTo>
                    <a:pt x="1654" y="4428"/>
                  </a:lnTo>
                  <a:cubicBezTo>
                    <a:pt x="1654" y="4428"/>
                    <a:pt x="3159" y="2587"/>
                    <a:pt x="3227" y="2547"/>
                  </a:cubicBezTo>
                  <a:cubicBezTo>
                    <a:pt x="3294" y="2520"/>
                    <a:pt x="3818" y="745"/>
                    <a:pt x="3818" y="745"/>
                  </a:cubicBezTo>
                  <a:lnTo>
                    <a:pt x="2743" y="167"/>
                  </a:lnTo>
                  <a:cubicBezTo>
                    <a:pt x="2635" y="100"/>
                    <a:pt x="2514" y="60"/>
                    <a:pt x="2366" y="20"/>
                  </a:cubicBezTo>
                  <a:cubicBezTo>
                    <a:pt x="2302" y="6"/>
                    <a:pt x="2237" y="0"/>
                    <a:pt x="2173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3" name="Google Shape;1133;p31"/>
            <p:cNvSpPr/>
            <p:nvPr/>
          </p:nvSpPr>
          <p:spPr>
            <a:xfrm>
              <a:off x="5877450" y="2076550"/>
              <a:ext cx="88400" cy="97975"/>
            </a:xfrm>
            <a:custGeom>
              <a:avLst/>
              <a:gdLst/>
              <a:ahLst/>
              <a:cxnLst/>
              <a:rect l="l" t="t" r="r" b="b"/>
              <a:pathLst>
                <a:path w="3536" h="3919" extrusionOk="0">
                  <a:moveTo>
                    <a:pt x="2173" y="1"/>
                  </a:moveTo>
                  <a:cubicBezTo>
                    <a:pt x="1252" y="1"/>
                    <a:pt x="415" y="1295"/>
                    <a:pt x="202" y="2050"/>
                  </a:cubicBezTo>
                  <a:cubicBezTo>
                    <a:pt x="14" y="2718"/>
                    <a:pt x="0" y="3918"/>
                    <a:pt x="939" y="3918"/>
                  </a:cubicBezTo>
                  <a:cubicBezTo>
                    <a:pt x="944" y="3918"/>
                    <a:pt x="949" y="3918"/>
                    <a:pt x="954" y="3918"/>
                  </a:cubicBezTo>
                  <a:cubicBezTo>
                    <a:pt x="1828" y="3918"/>
                    <a:pt x="2540" y="3085"/>
                    <a:pt x="2903" y="2386"/>
                  </a:cubicBezTo>
                  <a:cubicBezTo>
                    <a:pt x="3307" y="1593"/>
                    <a:pt x="3535" y="262"/>
                    <a:pt x="2366" y="20"/>
                  </a:cubicBezTo>
                  <a:cubicBezTo>
                    <a:pt x="2301" y="7"/>
                    <a:pt x="2237" y="1"/>
                    <a:pt x="21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4" name="Google Shape;1134;p31"/>
            <p:cNvSpPr/>
            <p:nvPr/>
          </p:nvSpPr>
          <p:spPr>
            <a:xfrm>
              <a:off x="5903975" y="2104400"/>
              <a:ext cx="171400" cy="108750"/>
            </a:xfrm>
            <a:custGeom>
              <a:avLst/>
              <a:gdLst/>
              <a:ahLst/>
              <a:cxnLst/>
              <a:rect l="l" t="t" r="r" b="b"/>
              <a:pathLst>
                <a:path w="6856" h="4350" extrusionOk="0">
                  <a:moveTo>
                    <a:pt x="932" y="1"/>
                  </a:moveTo>
                  <a:cubicBezTo>
                    <a:pt x="542" y="1"/>
                    <a:pt x="170" y="554"/>
                    <a:pt x="82" y="882"/>
                  </a:cubicBezTo>
                  <a:cubicBezTo>
                    <a:pt x="14" y="1151"/>
                    <a:pt x="1" y="1635"/>
                    <a:pt x="350" y="1675"/>
                  </a:cubicBezTo>
                  <a:lnTo>
                    <a:pt x="5875" y="4350"/>
                  </a:lnTo>
                  <a:lnTo>
                    <a:pt x="6856" y="2804"/>
                  </a:lnTo>
                  <a:lnTo>
                    <a:pt x="1197" y="89"/>
                  </a:lnTo>
                  <a:cubicBezTo>
                    <a:pt x="1143" y="48"/>
                    <a:pt x="1090" y="22"/>
                    <a:pt x="1009" y="8"/>
                  </a:cubicBezTo>
                  <a:cubicBezTo>
                    <a:pt x="983" y="3"/>
                    <a:pt x="958" y="1"/>
                    <a:pt x="932" y="1"/>
                  </a:cubicBezTo>
                  <a:close/>
                </a:path>
              </a:pathLst>
            </a:custGeom>
            <a:solidFill>
              <a:srgbClr val="9B8E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5" name="Google Shape;1135;p31"/>
            <p:cNvSpPr/>
            <p:nvPr/>
          </p:nvSpPr>
          <p:spPr>
            <a:xfrm>
              <a:off x="5992025" y="21296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0"/>
                  </a:moveTo>
                  <a:cubicBezTo>
                    <a:pt x="1251" y="0"/>
                    <a:pt x="402" y="1295"/>
                    <a:pt x="189" y="2049"/>
                  </a:cubicBezTo>
                  <a:cubicBezTo>
                    <a:pt x="41" y="2600"/>
                    <a:pt x="1" y="3514"/>
                    <a:pt x="525" y="3824"/>
                  </a:cubicBezTo>
                  <a:lnTo>
                    <a:pt x="1654" y="4428"/>
                  </a:lnTo>
                  <a:cubicBezTo>
                    <a:pt x="1654" y="4428"/>
                    <a:pt x="3146" y="2587"/>
                    <a:pt x="3213" y="2547"/>
                  </a:cubicBezTo>
                  <a:cubicBezTo>
                    <a:pt x="3280" y="2506"/>
                    <a:pt x="3818" y="746"/>
                    <a:pt x="3818" y="746"/>
                  </a:cubicBezTo>
                  <a:lnTo>
                    <a:pt x="2743" y="168"/>
                  </a:lnTo>
                  <a:cubicBezTo>
                    <a:pt x="2635" y="100"/>
                    <a:pt x="2501" y="47"/>
                    <a:pt x="2353" y="20"/>
                  </a:cubicBezTo>
                  <a:cubicBezTo>
                    <a:pt x="2289" y="7"/>
                    <a:pt x="2226" y="0"/>
                    <a:pt x="216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6" name="Google Shape;1136;p31"/>
            <p:cNvSpPr/>
            <p:nvPr/>
          </p:nvSpPr>
          <p:spPr>
            <a:xfrm>
              <a:off x="6018575" y="2144100"/>
              <a:ext cx="88725" cy="98300"/>
            </a:xfrm>
            <a:custGeom>
              <a:avLst/>
              <a:gdLst/>
              <a:ahLst/>
              <a:cxnLst/>
              <a:rect l="l" t="t" r="r" b="b"/>
              <a:pathLst>
                <a:path w="3549" h="3932" extrusionOk="0">
                  <a:moveTo>
                    <a:pt x="2187" y="0"/>
                  </a:moveTo>
                  <a:cubicBezTo>
                    <a:pt x="1264" y="0"/>
                    <a:pt x="417" y="1295"/>
                    <a:pt x="215" y="2049"/>
                  </a:cubicBezTo>
                  <a:cubicBezTo>
                    <a:pt x="27" y="2721"/>
                    <a:pt x="0" y="3931"/>
                    <a:pt x="968" y="3931"/>
                  </a:cubicBezTo>
                  <a:cubicBezTo>
                    <a:pt x="1842" y="3918"/>
                    <a:pt x="2554" y="3084"/>
                    <a:pt x="2904" y="2399"/>
                  </a:cubicBezTo>
                  <a:cubicBezTo>
                    <a:pt x="3320" y="1606"/>
                    <a:pt x="3549" y="262"/>
                    <a:pt x="2380" y="20"/>
                  </a:cubicBezTo>
                  <a:cubicBezTo>
                    <a:pt x="2315" y="7"/>
                    <a:pt x="2251" y="0"/>
                    <a:pt x="2187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7" name="Google Shape;1137;p31"/>
            <p:cNvSpPr/>
            <p:nvPr/>
          </p:nvSpPr>
          <p:spPr>
            <a:xfrm>
              <a:off x="6045125" y="2172225"/>
              <a:ext cx="38000" cy="41950"/>
            </a:xfrm>
            <a:custGeom>
              <a:avLst/>
              <a:gdLst/>
              <a:ahLst/>
              <a:cxnLst/>
              <a:rect l="l" t="t" r="r" b="b"/>
              <a:pathLst>
                <a:path w="1520" h="1678" extrusionOk="0">
                  <a:moveTo>
                    <a:pt x="933" y="1"/>
                  </a:moveTo>
                  <a:cubicBezTo>
                    <a:pt x="537" y="1"/>
                    <a:pt x="182" y="558"/>
                    <a:pt x="94" y="871"/>
                  </a:cubicBezTo>
                  <a:cubicBezTo>
                    <a:pt x="14" y="1166"/>
                    <a:pt x="0" y="1677"/>
                    <a:pt x="417" y="1677"/>
                  </a:cubicBezTo>
                  <a:cubicBezTo>
                    <a:pt x="793" y="1677"/>
                    <a:pt x="1089" y="1314"/>
                    <a:pt x="1250" y="1018"/>
                  </a:cubicBezTo>
                  <a:cubicBezTo>
                    <a:pt x="1425" y="682"/>
                    <a:pt x="1519" y="104"/>
                    <a:pt x="1022" y="10"/>
                  </a:cubicBezTo>
                  <a:cubicBezTo>
                    <a:pt x="992" y="4"/>
                    <a:pt x="962" y="1"/>
                    <a:pt x="933" y="1"/>
                  </a:cubicBezTo>
                  <a:close/>
                </a:path>
              </a:pathLst>
            </a:custGeom>
            <a:solidFill>
              <a:srgbClr val="0E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8" name="Google Shape;1138;p31"/>
            <p:cNvSpPr/>
            <p:nvPr/>
          </p:nvSpPr>
          <p:spPr>
            <a:xfrm>
              <a:off x="6050150" y="1744150"/>
              <a:ext cx="95475" cy="110450"/>
            </a:xfrm>
            <a:custGeom>
              <a:avLst/>
              <a:gdLst/>
              <a:ahLst/>
              <a:cxnLst/>
              <a:rect l="l" t="t" r="r" b="b"/>
              <a:pathLst>
                <a:path w="3819" h="4418" extrusionOk="0">
                  <a:moveTo>
                    <a:pt x="2149" y="1"/>
                  </a:moveTo>
                  <a:cubicBezTo>
                    <a:pt x="1231" y="1"/>
                    <a:pt x="389" y="1288"/>
                    <a:pt x="189" y="2039"/>
                  </a:cubicBezTo>
                  <a:cubicBezTo>
                    <a:pt x="28" y="2603"/>
                    <a:pt x="1" y="3517"/>
                    <a:pt x="525" y="3813"/>
                  </a:cubicBezTo>
                  <a:lnTo>
                    <a:pt x="1654" y="4418"/>
                  </a:lnTo>
                  <a:cubicBezTo>
                    <a:pt x="1654" y="4418"/>
                    <a:pt x="3146" y="2576"/>
                    <a:pt x="3213" y="2536"/>
                  </a:cubicBezTo>
                  <a:cubicBezTo>
                    <a:pt x="3281" y="2509"/>
                    <a:pt x="3818" y="748"/>
                    <a:pt x="3818" y="748"/>
                  </a:cubicBezTo>
                  <a:lnTo>
                    <a:pt x="2729" y="157"/>
                  </a:lnTo>
                  <a:cubicBezTo>
                    <a:pt x="2622" y="103"/>
                    <a:pt x="2501" y="49"/>
                    <a:pt x="2353" y="22"/>
                  </a:cubicBezTo>
                  <a:cubicBezTo>
                    <a:pt x="2285" y="8"/>
                    <a:pt x="2216" y="1"/>
                    <a:pt x="2149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6076725" y="1758675"/>
              <a:ext cx="88375" cy="97950"/>
            </a:xfrm>
            <a:custGeom>
              <a:avLst/>
              <a:gdLst/>
              <a:ahLst/>
              <a:cxnLst/>
              <a:rect l="l" t="t" r="r" b="b"/>
              <a:pathLst>
                <a:path w="3535" h="3918" extrusionOk="0">
                  <a:moveTo>
                    <a:pt x="2175" y="0"/>
                  </a:moveTo>
                  <a:cubicBezTo>
                    <a:pt x="1263" y="0"/>
                    <a:pt x="415" y="1295"/>
                    <a:pt x="201" y="2049"/>
                  </a:cubicBezTo>
                  <a:cubicBezTo>
                    <a:pt x="28" y="2717"/>
                    <a:pt x="0" y="3918"/>
                    <a:pt x="952" y="3918"/>
                  </a:cubicBezTo>
                  <a:cubicBezTo>
                    <a:pt x="957" y="3918"/>
                    <a:pt x="962" y="3918"/>
                    <a:pt x="968" y="3917"/>
                  </a:cubicBezTo>
                  <a:cubicBezTo>
                    <a:pt x="1841" y="3917"/>
                    <a:pt x="2540" y="3084"/>
                    <a:pt x="2903" y="2385"/>
                  </a:cubicBezTo>
                  <a:cubicBezTo>
                    <a:pt x="3306" y="1606"/>
                    <a:pt x="3535" y="261"/>
                    <a:pt x="2365" y="19"/>
                  </a:cubicBezTo>
                  <a:cubicBezTo>
                    <a:pt x="2302" y="6"/>
                    <a:pt x="2238" y="0"/>
                    <a:pt x="2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6103250" y="1786525"/>
              <a:ext cx="171750" cy="108750"/>
            </a:xfrm>
            <a:custGeom>
              <a:avLst/>
              <a:gdLst/>
              <a:ahLst/>
              <a:cxnLst/>
              <a:rect l="l" t="t" r="r" b="b"/>
              <a:pathLst>
                <a:path w="6870" h="4350" extrusionOk="0">
                  <a:moveTo>
                    <a:pt x="943" y="0"/>
                  </a:moveTo>
                  <a:cubicBezTo>
                    <a:pt x="544" y="0"/>
                    <a:pt x="183" y="553"/>
                    <a:pt x="95" y="881"/>
                  </a:cubicBezTo>
                  <a:cubicBezTo>
                    <a:pt x="14" y="1150"/>
                    <a:pt x="1" y="1634"/>
                    <a:pt x="350" y="1688"/>
                  </a:cubicBezTo>
                  <a:lnTo>
                    <a:pt x="5888" y="4349"/>
                  </a:lnTo>
                  <a:lnTo>
                    <a:pt x="6869" y="2803"/>
                  </a:lnTo>
                  <a:lnTo>
                    <a:pt x="1197" y="88"/>
                  </a:lnTo>
                  <a:cubicBezTo>
                    <a:pt x="1143" y="48"/>
                    <a:pt x="1089" y="35"/>
                    <a:pt x="1022" y="8"/>
                  </a:cubicBezTo>
                  <a:cubicBezTo>
                    <a:pt x="996" y="3"/>
                    <a:pt x="969" y="0"/>
                    <a:pt x="943" y="0"/>
                  </a:cubicBezTo>
                  <a:close/>
                </a:path>
              </a:pathLst>
            </a:custGeom>
            <a:solidFill>
              <a:srgbClr val="9B8EF9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1" name="Google Shape;1141;p31"/>
            <p:cNvSpPr/>
            <p:nvPr/>
          </p:nvSpPr>
          <p:spPr>
            <a:xfrm>
              <a:off x="6191300" y="1811750"/>
              <a:ext cx="95450" cy="110725"/>
            </a:xfrm>
            <a:custGeom>
              <a:avLst/>
              <a:gdLst/>
              <a:ahLst/>
              <a:cxnLst/>
              <a:rect l="l" t="t" r="r" b="b"/>
              <a:pathLst>
                <a:path w="3818" h="4429" extrusionOk="0">
                  <a:moveTo>
                    <a:pt x="2162" y="1"/>
                  </a:moveTo>
                  <a:cubicBezTo>
                    <a:pt x="1250" y="1"/>
                    <a:pt x="402" y="1296"/>
                    <a:pt x="188" y="2050"/>
                  </a:cubicBezTo>
                  <a:cubicBezTo>
                    <a:pt x="41" y="2601"/>
                    <a:pt x="0" y="3515"/>
                    <a:pt x="538" y="3824"/>
                  </a:cubicBezTo>
                  <a:lnTo>
                    <a:pt x="1654" y="4429"/>
                  </a:lnTo>
                  <a:cubicBezTo>
                    <a:pt x="1654" y="4429"/>
                    <a:pt x="3146" y="2587"/>
                    <a:pt x="3213" y="2547"/>
                  </a:cubicBezTo>
                  <a:cubicBezTo>
                    <a:pt x="3293" y="2507"/>
                    <a:pt x="3818" y="746"/>
                    <a:pt x="3818" y="746"/>
                  </a:cubicBezTo>
                  <a:lnTo>
                    <a:pt x="2742" y="168"/>
                  </a:lnTo>
                  <a:cubicBezTo>
                    <a:pt x="2635" y="101"/>
                    <a:pt x="2500" y="47"/>
                    <a:pt x="2352" y="20"/>
                  </a:cubicBezTo>
                  <a:cubicBezTo>
                    <a:pt x="2289" y="7"/>
                    <a:pt x="2225" y="1"/>
                    <a:pt x="2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2" name="Google Shape;1142;p31"/>
            <p:cNvSpPr/>
            <p:nvPr/>
          </p:nvSpPr>
          <p:spPr>
            <a:xfrm>
              <a:off x="6218175" y="1826475"/>
              <a:ext cx="88400" cy="98025"/>
            </a:xfrm>
            <a:custGeom>
              <a:avLst/>
              <a:gdLst/>
              <a:ahLst/>
              <a:cxnLst/>
              <a:rect l="l" t="t" r="r" b="b"/>
              <a:pathLst>
                <a:path w="3536" h="3921" extrusionOk="0">
                  <a:moveTo>
                    <a:pt x="2162" y="1"/>
                  </a:moveTo>
                  <a:cubicBezTo>
                    <a:pt x="1244" y="1"/>
                    <a:pt x="402" y="1288"/>
                    <a:pt x="202" y="2039"/>
                  </a:cubicBezTo>
                  <a:cubicBezTo>
                    <a:pt x="14" y="2711"/>
                    <a:pt x="1" y="3921"/>
                    <a:pt x="955" y="3921"/>
                  </a:cubicBezTo>
                  <a:cubicBezTo>
                    <a:pt x="1829" y="3907"/>
                    <a:pt x="2541" y="3074"/>
                    <a:pt x="2890" y="2388"/>
                  </a:cubicBezTo>
                  <a:cubicBezTo>
                    <a:pt x="3307" y="1595"/>
                    <a:pt x="3536" y="265"/>
                    <a:pt x="2366" y="23"/>
                  </a:cubicBezTo>
                  <a:cubicBezTo>
                    <a:pt x="2298" y="8"/>
                    <a:pt x="2229" y="1"/>
                    <a:pt x="2162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6244725" y="1854400"/>
              <a:ext cx="37650" cy="42200"/>
            </a:xfrm>
            <a:custGeom>
              <a:avLst/>
              <a:gdLst/>
              <a:ahLst/>
              <a:cxnLst/>
              <a:rect l="l" t="t" r="r" b="b"/>
              <a:pathLst>
                <a:path w="1506" h="1688" extrusionOk="0">
                  <a:moveTo>
                    <a:pt x="932" y="0"/>
                  </a:moveTo>
                  <a:cubicBezTo>
                    <a:pt x="542" y="0"/>
                    <a:pt x="169" y="553"/>
                    <a:pt x="81" y="881"/>
                  </a:cubicBezTo>
                  <a:cubicBezTo>
                    <a:pt x="0" y="1164"/>
                    <a:pt x="0" y="1688"/>
                    <a:pt x="404" y="1688"/>
                  </a:cubicBezTo>
                  <a:cubicBezTo>
                    <a:pt x="780" y="1675"/>
                    <a:pt x="1089" y="1325"/>
                    <a:pt x="1237" y="1029"/>
                  </a:cubicBezTo>
                  <a:cubicBezTo>
                    <a:pt x="1412" y="680"/>
                    <a:pt x="1506" y="115"/>
                    <a:pt x="1009" y="8"/>
                  </a:cubicBezTo>
                  <a:cubicBezTo>
                    <a:pt x="983" y="3"/>
                    <a:pt x="957" y="0"/>
                    <a:pt x="932" y="0"/>
                  </a:cubicBezTo>
                  <a:close/>
                </a:path>
              </a:pathLst>
            </a:custGeom>
            <a:solidFill>
              <a:srgbClr val="0E1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6005125" y="1929175"/>
              <a:ext cx="162300" cy="154150"/>
            </a:xfrm>
            <a:custGeom>
              <a:avLst/>
              <a:gdLst/>
              <a:ahLst/>
              <a:cxnLst/>
              <a:rect l="l" t="t" r="r" b="b"/>
              <a:pathLst>
                <a:path w="6492" h="6166" extrusionOk="0">
                  <a:moveTo>
                    <a:pt x="3357" y="1"/>
                  </a:moveTo>
                  <a:cubicBezTo>
                    <a:pt x="3349" y="1"/>
                    <a:pt x="3342" y="1"/>
                    <a:pt x="3334" y="1"/>
                  </a:cubicBezTo>
                  <a:cubicBezTo>
                    <a:pt x="2326" y="1"/>
                    <a:pt x="1815" y="364"/>
                    <a:pt x="1251" y="1197"/>
                  </a:cubicBezTo>
                  <a:cubicBezTo>
                    <a:pt x="323" y="2555"/>
                    <a:pt x="1" y="4678"/>
                    <a:pt x="1520" y="5754"/>
                  </a:cubicBezTo>
                  <a:cubicBezTo>
                    <a:pt x="1933" y="6042"/>
                    <a:pt x="2393" y="6165"/>
                    <a:pt x="2859" y="6165"/>
                  </a:cubicBezTo>
                  <a:cubicBezTo>
                    <a:pt x="3652" y="6165"/>
                    <a:pt x="4459" y="5810"/>
                    <a:pt x="5068" y="5310"/>
                  </a:cubicBezTo>
                  <a:cubicBezTo>
                    <a:pt x="5660" y="4813"/>
                    <a:pt x="6103" y="4020"/>
                    <a:pt x="6224" y="3240"/>
                  </a:cubicBezTo>
                  <a:cubicBezTo>
                    <a:pt x="6492" y="1487"/>
                    <a:pt x="5041" y="1"/>
                    <a:pt x="3357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6030325" y="1952375"/>
              <a:ext cx="109250" cy="109575"/>
            </a:xfrm>
            <a:custGeom>
              <a:avLst/>
              <a:gdLst/>
              <a:ahLst/>
              <a:cxnLst/>
              <a:rect l="l" t="t" r="r" b="b"/>
              <a:pathLst>
                <a:path w="4370" h="4383" extrusionOk="0">
                  <a:moveTo>
                    <a:pt x="3522" y="0"/>
                  </a:moveTo>
                  <a:lnTo>
                    <a:pt x="2367" y="1062"/>
                  </a:lnTo>
                  <a:lnTo>
                    <a:pt x="1211" y="403"/>
                  </a:lnTo>
                  <a:lnTo>
                    <a:pt x="1211" y="403"/>
                  </a:lnTo>
                  <a:cubicBezTo>
                    <a:pt x="1211" y="404"/>
                    <a:pt x="1372" y="1022"/>
                    <a:pt x="1587" y="1774"/>
                  </a:cubicBezTo>
                  <a:lnTo>
                    <a:pt x="1" y="3199"/>
                  </a:lnTo>
                  <a:lnTo>
                    <a:pt x="1856" y="2769"/>
                  </a:lnTo>
                  <a:cubicBezTo>
                    <a:pt x="2077" y="3604"/>
                    <a:pt x="2274" y="4337"/>
                    <a:pt x="2285" y="4380"/>
                  </a:cubicBezTo>
                  <a:lnTo>
                    <a:pt x="2285" y="4380"/>
                  </a:lnTo>
                  <a:cubicBezTo>
                    <a:pt x="2286" y="4334"/>
                    <a:pt x="2522" y="3495"/>
                    <a:pt x="2797" y="2554"/>
                  </a:cubicBezTo>
                  <a:lnTo>
                    <a:pt x="4369" y="2191"/>
                  </a:lnTo>
                  <a:lnTo>
                    <a:pt x="3106" y="1479"/>
                  </a:lnTo>
                  <a:cubicBezTo>
                    <a:pt x="3334" y="672"/>
                    <a:pt x="3522" y="0"/>
                    <a:pt x="3522" y="0"/>
                  </a:cubicBezTo>
                  <a:close/>
                  <a:moveTo>
                    <a:pt x="2285" y="4380"/>
                  </a:moveTo>
                  <a:cubicBezTo>
                    <a:pt x="2285" y="4381"/>
                    <a:pt x="2285" y="4382"/>
                    <a:pt x="2286" y="4382"/>
                  </a:cubicBezTo>
                  <a:cubicBezTo>
                    <a:pt x="2286" y="4382"/>
                    <a:pt x="2286" y="4381"/>
                    <a:pt x="2285" y="438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46" name="Google Shape;1146;p31"/>
          <p:cNvGrpSpPr/>
          <p:nvPr/>
        </p:nvGrpSpPr>
        <p:grpSpPr>
          <a:xfrm flipH="1">
            <a:off x="10230177" y="806733"/>
            <a:ext cx="1008384" cy="1152681"/>
            <a:chOff x="2552375" y="3327075"/>
            <a:chExt cx="382775" cy="437550"/>
          </a:xfrm>
        </p:grpSpPr>
        <p:sp>
          <p:nvSpPr>
            <p:cNvPr id="1147" name="Google Shape;1147;p31"/>
            <p:cNvSpPr/>
            <p:nvPr/>
          </p:nvSpPr>
          <p:spPr>
            <a:xfrm>
              <a:off x="2552375" y="3327075"/>
              <a:ext cx="382775" cy="437550"/>
            </a:xfrm>
            <a:custGeom>
              <a:avLst/>
              <a:gdLst/>
              <a:ahLst/>
              <a:cxnLst/>
              <a:rect l="l" t="t" r="r" b="b"/>
              <a:pathLst>
                <a:path w="15311" h="17502" extrusionOk="0">
                  <a:moveTo>
                    <a:pt x="5713" y="1"/>
                  </a:moveTo>
                  <a:cubicBezTo>
                    <a:pt x="5149" y="1"/>
                    <a:pt x="4611" y="162"/>
                    <a:pt x="4168" y="458"/>
                  </a:cubicBezTo>
                  <a:cubicBezTo>
                    <a:pt x="3200" y="1116"/>
                    <a:pt x="2568" y="2299"/>
                    <a:pt x="2581" y="3428"/>
                  </a:cubicBezTo>
                  <a:cubicBezTo>
                    <a:pt x="2581" y="3711"/>
                    <a:pt x="2622" y="3993"/>
                    <a:pt x="2702" y="4262"/>
                  </a:cubicBezTo>
                  <a:cubicBezTo>
                    <a:pt x="2219" y="4275"/>
                    <a:pt x="1762" y="4410"/>
                    <a:pt x="1385" y="4665"/>
                  </a:cubicBezTo>
                  <a:cubicBezTo>
                    <a:pt x="552" y="5229"/>
                    <a:pt x="1" y="6251"/>
                    <a:pt x="14" y="7219"/>
                  </a:cubicBezTo>
                  <a:cubicBezTo>
                    <a:pt x="14" y="8052"/>
                    <a:pt x="417" y="8791"/>
                    <a:pt x="1116" y="9248"/>
                  </a:cubicBezTo>
                  <a:cubicBezTo>
                    <a:pt x="1412" y="9437"/>
                    <a:pt x="1735" y="9558"/>
                    <a:pt x="2084" y="9638"/>
                  </a:cubicBezTo>
                  <a:lnTo>
                    <a:pt x="5082" y="16426"/>
                  </a:lnTo>
                  <a:cubicBezTo>
                    <a:pt x="5310" y="16923"/>
                    <a:pt x="5780" y="17300"/>
                    <a:pt x="6332" y="17394"/>
                  </a:cubicBezTo>
                  <a:cubicBezTo>
                    <a:pt x="6385" y="17407"/>
                    <a:pt x="6950" y="17501"/>
                    <a:pt x="7770" y="17501"/>
                  </a:cubicBezTo>
                  <a:cubicBezTo>
                    <a:pt x="11305" y="17501"/>
                    <a:pt x="13993" y="15794"/>
                    <a:pt x="15163" y="12824"/>
                  </a:cubicBezTo>
                  <a:cubicBezTo>
                    <a:pt x="15297" y="12461"/>
                    <a:pt x="15310" y="12071"/>
                    <a:pt x="15189" y="11708"/>
                  </a:cubicBezTo>
                  <a:lnTo>
                    <a:pt x="15203" y="11708"/>
                  </a:lnTo>
                  <a:lnTo>
                    <a:pt x="13133" y="5189"/>
                  </a:lnTo>
                  <a:cubicBezTo>
                    <a:pt x="13348" y="4961"/>
                    <a:pt x="13523" y="4719"/>
                    <a:pt x="13644" y="4436"/>
                  </a:cubicBezTo>
                  <a:cubicBezTo>
                    <a:pt x="13980" y="3684"/>
                    <a:pt x="13913" y="2837"/>
                    <a:pt x="13442" y="2111"/>
                  </a:cubicBezTo>
                  <a:cubicBezTo>
                    <a:pt x="12891" y="1251"/>
                    <a:pt x="11843" y="686"/>
                    <a:pt x="10834" y="686"/>
                  </a:cubicBezTo>
                  <a:cubicBezTo>
                    <a:pt x="10324" y="686"/>
                    <a:pt x="9853" y="821"/>
                    <a:pt x="9450" y="1090"/>
                  </a:cubicBezTo>
                  <a:cubicBezTo>
                    <a:pt x="9195" y="1264"/>
                    <a:pt x="8966" y="1479"/>
                    <a:pt x="8778" y="1721"/>
                  </a:cubicBezTo>
                  <a:lnTo>
                    <a:pt x="8738" y="1668"/>
                  </a:lnTo>
                  <a:cubicBezTo>
                    <a:pt x="8092" y="673"/>
                    <a:pt x="6869" y="1"/>
                    <a:pt x="5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48" name="Google Shape;1148;p31"/>
            <p:cNvGrpSpPr/>
            <p:nvPr/>
          </p:nvGrpSpPr>
          <p:grpSpPr>
            <a:xfrm>
              <a:off x="2586325" y="3369300"/>
              <a:ext cx="305800" cy="353300"/>
              <a:chOff x="2586325" y="3369300"/>
              <a:chExt cx="305800" cy="353300"/>
            </a:xfrm>
          </p:grpSpPr>
          <p:sp>
            <p:nvSpPr>
              <p:cNvPr id="1149" name="Google Shape;1149;p31"/>
              <p:cNvSpPr/>
              <p:nvPr/>
            </p:nvSpPr>
            <p:spPr>
              <a:xfrm>
                <a:off x="2670675" y="3499275"/>
                <a:ext cx="28200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786" extrusionOk="0">
                    <a:moveTo>
                      <a:pt x="532" y="1"/>
                    </a:moveTo>
                    <a:cubicBezTo>
                      <a:pt x="470" y="1"/>
                      <a:pt x="411" y="15"/>
                      <a:pt x="363" y="49"/>
                    </a:cubicBezTo>
                    <a:cubicBezTo>
                      <a:pt x="161" y="183"/>
                      <a:pt x="0" y="546"/>
                      <a:pt x="255" y="721"/>
                    </a:cubicBezTo>
                    <a:cubicBezTo>
                      <a:pt x="325" y="764"/>
                      <a:pt x="418" y="785"/>
                      <a:pt x="515" y="785"/>
                    </a:cubicBezTo>
                    <a:cubicBezTo>
                      <a:pt x="717" y="785"/>
                      <a:pt x="936" y="696"/>
                      <a:pt x="1008" y="532"/>
                    </a:cubicBezTo>
                    <a:cubicBezTo>
                      <a:pt x="1128" y="271"/>
                      <a:pt x="797" y="1"/>
                      <a:pt x="532" y="1"/>
                    </a:cubicBezTo>
                    <a:close/>
                  </a:path>
                </a:pathLst>
              </a:custGeom>
              <a:solidFill>
                <a:srgbClr val="0E1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0" name="Google Shape;1150;p31"/>
              <p:cNvSpPr/>
              <p:nvPr/>
            </p:nvSpPr>
            <p:spPr>
              <a:xfrm>
                <a:off x="2760050" y="3457600"/>
                <a:ext cx="28225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129" h="786" extrusionOk="0">
                    <a:moveTo>
                      <a:pt x="533" y="1"/>
                    </a:moveTo>
                    <a:cubicBezTo>
                      <a:pt x="471" y="1"/>
                      <a:pt x="412" y="16"/>
                      <a:pt x="363" y="49"/>
                    </a:cubicBezTo>
                    <a:cubicBezTo>
                      <a:pt x="162" y="183"/>
                      <a:pt x="0" y="546"/>
                      <a:pt x="256" y="721"/>
                    </a:cubicBezTo>
                    <a:cubicBezTo>
                      <a:pt x="325" y="764"/>
                      <a:pt x="417" y="785"/>
                      <a:pt x="513" y="785"/>
                    </a:cubicBezTo>
                    <a:cubicBezTo>
                      <a:pt x="715" y="785"/>
                      <a:pt x="936" y="692"/>
                      <a:pt x="1009" y="519"/>
                    </a:cubicBezTo>
                    <a:cubicBezTo>
                      <a:pt x="1128" y="269"/>
                      <a:pt x="798" y="1"/>
                      <a:pt x="533" y="1"/>
                    </a:cubicBezTo>
                    <a:close/>
                  </a:path>
                </a:pathLst>
              </a:custGeom>
              <a:solidFill>
                <a:srgbClr val="0E1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1" name="Google Shape;1151;p31"/>
              <p:cNvSpPr/>
              <p:nvPr/>
            </p:nvSpPr>
            <p:spPr>
              <a:xfrm>
                <a:off x="2685125" y="3467200"/>
                <a:ext cx="156275" cy="174625"/>
              </a:xfrm>
              <a:custGeom>
                <a:avLst/>
                <a:gdLst/>
                <a:ahLst/>
                <a:cxnLst/>
                <a:rect l="l" t="t" r="r" b="b"/>
                <a:pathLst>
                  <a:path w="6251" h="6985" extrusionOk="0">
                    <a:moveTo>
                      <a:pt x="3468" y="1"/>
                    </a:moveTo>
                    <a:lnTo>
                      <a:pt x="3468" y="5014"/>
                    </a:lnTo>
                    <a:lnTo>
                      <a:pt x="0" y="1681"/>
                    </a:lnTo>
                    <a:lnTo>
                      <a:pt x="981" y="6668"/>
                    </a:lnTo>
                    <a:cubicBezTo>
                      <a:pt x="981" y="6668"/>
                      <a:pt x="3281" y="6985"/>
                      <a:pt x="3720" y="6985"/>
                    </a:cubicBezTo>
                    <a:cubicBezTo>
                      <a:pt x="3759" y="6985"/>
                      <a:pt x="3784" y="6982"/>
                      <a:pt x="3790" y="6977"/>
                    </a:cubicBezTo>
                    <a:cubicBezTo>
                      <a:pt x="3871" y="6923"/>
                      <a:pt x="6210" y="5068"/>
                      <a:pt x="6237" y="4988"/>
                    </a:cubicBezTo>
                    <a:cubicBezTo>
                      <a:pt x="6250" y="4907"/>
                      <a:pt x="6116" y="2716"/>
                      <a:pt x="6116" y="2716"/>
                    </a:cubicBezTo>
                    <a:lnTo>
                      <a:pt x="34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>
                <a:off x="2624625" y="3404375"/>
                <a:ext cx="267500" cy="318225"/>
              </a:xfrm>
              <a:custGeom>
                <a:avLst/>
                <a:gdLst/>
                <a:ahLst/>
                <a:cxnLst/>
                <a:rect l="l" t="t" r="r" b="b"/>
                <a:pathLst>
                  <a:path w="10700" h="12729" extrusionOk="0">
                    <a:moveTo>
                      <a:pt x="2837" y="0"/>
                    </a:moveTo>
                    <a:lnTo>
                      <a:pt x="4369" y="8105"/>
                    </a:lnTo>
                    <a:lnTo>
                      <a:pt x="1" y="4194"/>
                    </a:lnTo>
                    <a:lnTo>
                      <a:pt x="3737" y="12649"/>
                    </a:lnTo>
                    <a:cubicBezTo>
                      <a:pt x="3737" y="12649"/>
                      <a:pt x="4188" y="12729"/>
                      <a:pt x="4869" y="12729"/>
                    </a:cubicBezTo>
                    <a:cubicBezTo>
                      <a:pt x="6506" y="12729"/>
                      <a:pt x="9475" y="12266"/>
                      <a:pt x="10700" y="9114"/>
                    </a:cubicBezTo>
                    <a:lnTo>
                      <a:pt x="7944" y="404"/>
                    </a:lnTo>
                    <a:lnTo>
                      <a:pt x="7729" y="6869"/>
                    </a:lnTo>
                    <a:lnTo>
                      <a:pt x="2837" y="0"/>
                    </a:ln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2586325" y="3475550"/>
                <a:ext cx="74600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071" extrusionOk="0">
                    <a:moveTo>
                      <a:pt x="1406" y="0"/>
                    </a:moveTo>
                    <a:cubicBezTo>
                      <a:pt x="1245" y="0"/>
                      <a:pt x="1094" y="38"/>
                      <a:pt x="968" y="124"/>
                    </a:cubicBezTo>
                    <a:cubicBezTo>
                      <a:pt x="444" y="473"/>
                      <a:pt x="0" y="1455"/>
                      <a:pt x="672" y="1898"/>
                    </a:cubicBezTo>
                    <a:lnTo>
                      <a:pt x="686" y="1898"/>
                    </a:lnTo>
                    <a:cubicBezTo>
                      <a:pt x="868" y="2015"/>
                      <a:pt x="1109" y="2071"/>
                      <a:pt x="1364" y="2071"/>
                    </a:cubicBezTo>
                    <a:cubicBezTo>
                      <a:pt x="1899" y="2071"/>
                      <a:pt x="2488" y="1825"/>
                      <a:pt x="2689" y="1387"/>
                    </a:cubicBezTo>
                    <a:cubicBezTo>
                      <a:pt x="2984" y="721"/>
                      <a:pt x="2105" y="0"/>
                      <a:pt x="140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2787950" y="3386175"/>
                <a:ext cx="74600" cy="51775"/>
              </a:xfrm>
              <a:custGeom>
                <a:avLst/>
                <a:gdLst/>
                <a:ahLst/>
                <a:cxnLst/>
                <a:rect l="l" t="t" r="r" b="b"/>
                <a:pathLst>
                  <a:path w="2984" h="2071" extrusionOk="0">
                    <a:moveTo>
                      <a:pt x="1410" y="0"/>
                    </a:moveTo>
                    <a:cubicBezTo>
                      <a:pt x="1249" y="0"/>
                      <a:pt x="1096" y="38"/>
                      <a:pt x="968" y="123"/>
                    </a:cubicBezTo>
                    <a:cubicBezTo>
                      <a:pt x="444" y="473"/>
                      <a:pt x="0" y="1454"/>
                      <a:pt x="686" y="1898"/>
                    </a:cubicBezTo>
                    <a:cubicBezTo>
                      <a:pt x="867" y="2015"/>
                      <a:pt x="1109" y="2070"/>
                      <a:pt x="1364" y="2070"/>
                    </a:cubicBezTo>
                    <a:cubicBezTo>
                      <a:pt x="1898" y="2070"/>
                      <a:pt x="2488" y="1824"/>
                      <a:pt x="2688" y="1387"/>
                    </a:cubicBezTo>
                    <a:cubicBezTo>
                      <a:pt x="2983" y="720"/>
                      <a:pt x="2114" y="0"/>
                      <a:pt x="141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2647475" y="3369300"/>
                <a:ext cx="101200" cy="70275"/>
              </a:xfrm>
              <a:custGeom>
                <a:avLst/>
                <a:gdLst/>
                <a:ahLst/>
                <a:cxnLst/>
                <a:rect l="l" t="t" r="r" b="b"/>
                <a:pathLst>
                  <a:path w="4048" h="2811" extrusionOk="0">
                    <a:moveTo>
                      <a:pt x="1903" y="0"/>
                    </a:moveTo>
                    <a:cubicBezTo>
                      <a:pt x="1684" y="0"/>
                      <a:pt x="1477" y="52"/>
                      <a:pt x="1304" y="167"/>
                    </a:cubicBezTo>
                    <a:cubicBezTo>
                      <a:pt x="592" y="651"/>
                      <a:pt x="1" y="1981"/>
                      <a:pt x="928" y="2573"/>
                    </a:cubicBezTo>
                    <a:cubicBezTo>
                      <a:pt x="1176" y="2734"/>
                      <a:pt x="1507" y="2810"/>
                      <a:pt x="1853" y="2810"/>
                    </a:cubicBezTo>
                    <a:cubicBezTo>
                      <a:pt x="2576" y="2810"/>
                      <a:pt x="3371" y="2478"/>
                      <a:pt x="3643" y="1887"/>
                    </a:cubicBezTo>
                    <a:cubicBezTo>
                      <a:pt x="4048" y="979"/>
                      <a:pt x="2859" y="0"/>
                      <a:pt x="190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2763075" y="3563650"/>
                <a:ext cx="49075" cy="84375"/>
              </a:xfrm>
              <a:custGeom>
                <a:avLst/>
                <a:gdLst/>
                <a:ahLst/>
                <a:cxnLst/>
                <a:rect l="l" t="t" r="r" b="b"/>
                <a:pathLst>
                  <a:path w="1963" h="3375" extrusionOk="0">
                    <a:moveTo>
                      <a:pt x="0" y="1"/>
                    </a:moveTo>
                    <a:lnTo>
                      <a:pt x="0" y="2030"/>
                    </a:lnTo>
                    <a:lnTo>
                      <a:pt x="1963" y="3374"/>
                    </a:lnTo>
                    <a:lnTo>
                      <a:pt x="1748" y="1277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2711175" y="3639275"/>
                <a:ext cx="4662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865" h="1223" extrusionOk="0">
                    <a:moveTo>
                      <a:pt x="986" y="0"/>
                    </a:moveTo>
                    <a:cubicBezTo>
                      <a:pt x="488" y="0"/>
                      <a:pt x="0" y="592"/>
                      <a:pt x="490" y="1021"/>
                    </a:cubicBezTo>
                    <a:cubicBezTo>
                      <a:pt x="645" y="1162"/>
                      <a:pt x="817" y="1222"/>
                      <a:pt x="979" y="1222"/>
                    </a:cubicBezTo>
                    <a:cubicBezTo>
                      <a:pt x="1467" y="1222"/>
                      <a:pt x="1865" y="685"/>
                      <a:pt x="1431" y="201"/>
                    </a:cubicBezTo>
                    <a:cubicBezTo>
                      <a:pt x="1302" y="59"/>
                      <a:pt x="1144" y="0"/>
                      <a:pt x="9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58" name="Google Shape;1158;p31"/>
              <p:cNvSpPr/>
              <p:nvPr/>
            </p:nvSpPr>
            <p:spPr>
              <a:xfrm>
                <a:off x="2824325" y="3585500"/>
                <a:ext cx="46400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1223" extrusionOk="0">
                    <a:moveTo>
                      <a:pt x="978" y="1"/>
                    </a:moveTo>
                    <a:cubicBezTo>
                      <a:pt x="483" y="1"/>
                      <a:pt x="1" y="593"/>
                      <a:pt x="481" y="1022"/>
                    </a:cubicBezTo>
                    <a:cubicBezTo>
                      <a:pt x="635" y="1163"/>
                      <a:pt x="807" y="1223"/>
                      <a:pt x="970" y="1223"/>
                    </a:cubicBezTo>
                    <a:cubicBezTo>
                      <a:pt x="1457" y="1223"/>
                      <a:pt x="1855" y="686"/>
                      <a:pt x="1422" y="202"/>
                    </a:cubicBezTo>
                    <a:cubicBezTo>
                      <a:pt x="1292" y="60"/>
                      <a:pt x="1135" y="1"/>
                      <a:pt x="9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59" name="Google Shape;1159;p31"/>
          <p:cNvGrpSpPr/>
          <p:nvPr/>
        </p:nvGrpSpPr>
        <p:grpSpPr>
          <a:xfrm rot="-2132857" flipH="1">
            <a:off x="10989910" y="-241434"/>
            <a:ext cx="974981" cy="1646417"/>
            <a:chOff x="218505" y="3598367"/>
            <a:chExt cx="642086" cy="1084270"/>
          </a:xfrm>
        </p:grpSpPr>
        <p:sp>
          <p:nvSpPr>
            <p:cNvPr id="1160" name="Google Shape;1160;p31"/>
            <p:cNvSpPr/>
            <p:nvPr/>
          </p:nvSpPr>
          <p:spPr>
            <a:xfrm>
              <a:off x="379829" y="3727832"/>
              <a:ext cx="480762" cy="954805"/>
            </a:xfrm>
            <a:custGeom>
              <a:avLst/>
              <a:gdLst/>
              <a:ahLst/>
              <a:cxnLst/>
              <a:rect l="l" t="t" r="r" b="b"/>
              <a:pathLst>
                <a:path w="9733" h="19330" extrusionOk="0">
                  <a:moveTo>
                    <a:pt x="431" y="0"/>
                  </a:moveTo>
                  <a:lnTo>
                    <a:pt x="1" y="215"/>
                  </a:lnTo>
                  <a:lnTo>
                    <a:pt x="9302" y="19329"/>
                  </a:lnTo>
                  <a:lnTo>
                    <a:pt x="9732" y="1911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1" name="Google Shape;1161;p31"/>
            <p:cNvSpPr/>
            <p:nvPr/>
          </p:nvSpPr>
          <p:spPr>
            <a:xfrm>
              <a:off x="462170" y="3905110"/>
              <a:ext cx="129514" cy="203211"/>
            </a:xfrm>
            <a:custGeom>
              <a:avLst/>
              <a:gdLst/>
              <a:ahLst/>
              <a:cxnLst/>
              <a:rect l="l" t="t" r="r" b="b"/>
              <a:pathLst>
                <a:path w="2622" h="4114" extrusionOk="0">
                  <a:moveTo>
                    <a:pt x="861" y="0"/>
                  </a:moveTo>
                  <a:cubicBezTo>
                    <a:pt x="592" y="296"/>
                    <a:pt x="310" y="565"/>
                    <a:pt x="0" y="780"/>
                  </a:cubicBezTo>
                  <a:lnTo>
                    <a:pt x="1613" y="4113"/>
                  </a:lnTo>
                  <a:lnTo>
                    <a:pt x="2621" y="3616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2" name="Google Shape;1162;p31"/>
            <p:cNvSpPr/>
            <p:nvPr/>
          </p:nvSpPr>
          <p:spPr>
            <a:xfrm>
              <a:off x="247055" y="3702887"/>
              <a:ext cx="499581" cy="483034"/>
            </a:xfrm>
            <a:custGeom>
              <a:avLst/>
              <a:gdLst/>
              <a:ahLst/>
              <a:cxnLst/>
              <a:rect l="l" t="t" r="r" b="b"/>
              <a:pathLst>
                <a:path w="10114" h="9779" extrusionOk="0">
                  <a:moveTo>
                    <a:pt x="2722" y="1"/>
                  </a:moveTo>
                  <a:cubicBezTo>
                    <a:pt x="2493" y="1"/>
                    <a:pt x="2379" y="239"/>
                    <a:pt x="2447" y="680"/>
                  </a:cubicBezTo>
                  <a:lnTo>
                    <a:pt x="2675" y="2118"/>
                  </a:lnTo>
                  <a:lnTo>
                    <a:pt x="2890" y="3382"/>
                  </a:lnTo>
                  <a:lnTo>
                    <a:pt x="1842" y="4135"/>
                  </a:lnTo>
                  <a:lnTo>
                    <a:pt x="565" y="5049"/>
                  </a:lnTo>
                  <a:cubicBezTo>
                    <a:pt x="565" y="5049"/>
                    <a:pt x="565" y="5062"/>
                    <a:pt x="551" y="5062"/>
                  </a:cubicBezTo>
                  <a:cubicBezTo>
                    <a:pt x="0" y="5465"/>
                    <a:pt x="108" y="5842"/>
                    <a:pt x="793" y="5882"/>
                  </a:cubicBezTo>
                  <a:lnTo>
                    <a:pt x="807" y="5882"/>
                  </a:lnTo>
                  <a:lnTo>
                    <a:pt x="3320" y="6057"/>
                  </a:lnTo>
                  <a:lnTo>
                    <a:pt x="3522" y="7334"/>
                  </a:lnTo>
                  <a:lnTo>
                    <a:pt x="3831" y="9242"/>
                  </a:lnTo>
                  <a:cubicBezTo>
                    <a:pt x="3831" y="9256"/>
                    <a:pt x="3845" y="9283"/>
                    <a:pt x="3845" y="9296"/>
                  </a:cubicBezTo>
                  <a:cubicBezTo>
                    <a:pt x="3906" y="9617"/>
                    <a:pt x="4009" y="9778"/>
                    <a:pt x="4126" y="9778"/>
                  </a:cubicBezTo>
                  <a:cubicBezTo>
                    <a:pt x="4239" y="9778"/>
                    <a:pt x="4364" y="9627"/>
                    <a:pt x="4476" y="9323"/>
                  </a:cubicBezTo>
                  <a:cubicBezTo>
                    <a:pt x="4476" y="9309"/>
                    <a:pt x="4490" y="9309"/>
                    <a:pt x="4490" y="9309"/>
                  </a:cubicBezTo>
                  <a:lnTo>
                    <a:pt x="5189" y="7428"/>
                  </a:lnTo>
                  <a:cubicBezTo>
                    <a:pt x="5189" y="7414"/>
                    <a:pt x="5189" y="7414"/>
                    <a:pt x="5189" y="7414"/>
                  </a:cubicBezTo>
                  <a:lnTo>
                    <a:pt x="5632" y="6218"/>
                  </a:lnTo>
                  <a:lnTo>
                    <a:pt x="6909" y="6299"/>
                  </a:lnTo>
                  <a:lnTo>
                    <a:pt x="9315" y="6473"/>
                  </a:lnTo>
                  <a:cubicBezTo>
                    <a:pt x="9365" y="6477"/>
                    <a:pt x="9413" y="6479"/>
                    <a:pt x="9457" y="6479"/>
                  </a:cubicBezTo>
                  <a:cubicBezTo>
                    <a:pt x="10019" y="6479"/>
                    <a:pt x="10113" y="6172"/>
                    <a:pt x="9665" y="5761"/>
                  </a:cubicBezTo>
                  <a:cubicBezTo>
                    <a:pt x="9651" y="5747"/>
                    <a:pt x="9638" y="5734"/>
                    <a:pt x="9624" y="5721"/>
                  </a:cubicBezTo>
                  <a:lnTo>
                    <a:pt x="7702" y="4094"/>
                  </a:lnTo>
                  <a:cubicBezTo>
                    <a:pt x="7702" y="4094"/>
                    <a:pt x="7702" y="4081"/>
                    <a:pt x="7702" y="4081"/>
                  </a:cubicBezTo>
                  <a:lnTo>
                    <a:pt x="6734" y="3247"/>
                  </a:lnTo>
                  <a:lnTo>
                    <a:pt x="7178" y="2065"/>
                  </a:lnTo>
                  <a:cubicBezTo>
                    <a:pt x="7178" y="2051"/>
                    <a:pt x="7178" y="2051"/>
                    <a:pt x="7178" y="2051"/>
                  </a:cubicBezTo>
                  <a:lnTo>
                    <a:pt x="7622" y="855"/>
                  </a:lnTo>
                  <a:cubicBezTo>
                    <a:pt x="7622" y="841"/>
                    <a:pt x="7622" y="841"/>
                    <a:pt x="7635" y="828"/>
                  </a:cubicBezTo>
                  <a:cubicBezTo>
                    <a:pt x="7782" y="412"/>
                    <a:pt x="7723" y="186"/>
                    <a:pt x="7511" y="186"/>
                  </a:cubicBezTo>
                  <a:cubicBezTo>
                    <a:pt x="7394" y="186"/>
                    <a:pt x="7231" y="255"/>
                    <a:pt x="7030" y="398"/>
                  </a:cubicBezTo>
                  <a:lnTo>
                    <a:pt x="6103" y="1070"/>
                  </a:lnTo>
                  <a:lnTo>
                    <a:pt x="6089" y="1070"/>
                  </a:lnTo>
                  <a:lnTo>
                    <a:pt x="5054" y="1823"/>
                  </a:lnTo>
                  <a:lnTo>
                    <a:pt x="4087" y="976"/>
                  </a:lnTo>
                  <a:lnTo>
                    <a:pt x="3226" y="250"/>
                  </a:lnTo>
                  <a:cubicBezTo>
                    <a:pt x="3028" y="82"/>
                    <a:pt x="2856" y="1"/>
                    <a:pt x="272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3" name="Google Shape;1163;p31"/>
            <p:cNvSpPr/>
            <p:nvPr/>
          </p:nvSpPr>
          <p:spPr>
            <a:xfrm>
              <a:off x="500649" y="4170016"/>
              <a:ext cx="53198" cy="128822"/>
            </a:xfrm>
            <a:custGeom>
              <a:avLst/>
              <a:gdLst/>
              <a:ahLst/>
              <a:cxnLst/>
              <a:rect l="l" t="t" r="r" b="b"/>
              <a:pathLst>
                <a:path w="1077" h="2608" extrusionOk="0">
                  <a:moveTo>
                    <a:pt x="391" y="0"/>
                  </a:moveTo>
                  <a:cubicBezTo>
                    <a:pt x="1" y="1183"/>
                    <a:pt x="619" y="2608"/>
                    <a:pt x="619" y="2608"/>
                  </a:cubicBezTo>
                  <a:cubicBezTo>
                    <a:pt x="1076" y="1103"/>
                    <a:pt x="391" y="0"/>
                    <a:pt x="391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4" name="Google Shape;1164;p31"/>
            <p:cNvSpPr/>
            <p:nvPr/>
          </p:nvSpPr>
          <p:spPr>
            <a:xfrm>
              <a:off x="638757" y="4081352"/>
              <a:ext cx="129514" cy="46876"/>
            </a:xfrm>
            <a:custGeom>
              <a:avLst/>
              <a:gdLst/>
              <a:ahLst/>
              <a:cxnLst/>
              <a:rect l="l" t="t" r="r" b="b"/>
              <a:pathLst>
                <a:path w="2622" h="949" extrusionOk="0">
                  <a:moveTo>
                    <a:pt x="172" y="1"/>
                  </a:moveTo>
                  <a:cubicBezTo>
                    <a:pt x="63" y="1"/>
                    <a:pt x="1" y="8"/>
                    <a:pt x="1" y="8"/>
                  </a:cubicBezTo>
                  <a:cubicBezTo>
                    <a:pt x="982" y="868"/>
                    <a:pt x="2622" y="948"/>
                    <a:pt x="2622" y="948"/>
                  </a:cubicBezTo>
                  <a:cubicBezTo>
                    <a:pt x="1628" y="92"/>
                    <a:pt x="576" y="1"/>
                    <a:pt x="172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5" name="Google Shape;1165;p31"/>
            <p:cNvSpPr/>
            <p:nvPr/>
          </p:nvSpPr>
          <p:spPr>
            <a:xfrm>
              <a:off x="632781" y="3834327"/>
              <a:ext cx="147444" cy="33440"/>
            </a:xfrm>
            <a:custGeom>
              <a:avLst/>
              <a:gdLst/>
              <a:ahLst/>
              <a:cxnLst/>
              <a:rect l="l" t="t" r="r" b="b"/>
              <a:pathLst>
                <a:path w="2985" h="677" extrusionOk="0">
                  <a:moveTo>
                    <a:pt x="2314" y="1"/>
                  </a:moveTo>
                  <a:cubicBezTo>
                    <a:pt x="904" y="1"/>
                    <a:pt x="1" y="640"/>
                    <a:pt x="1" y="640"/>
                  </a:cubicBezTo>
                  <a:cubicBezTo>
                    <a:pt x="164" y="665"/>
                    <a:pt x="330" y="677"/>
                    <a:pt x="495" y="677"/>
                  </a:cubicBezTo>
                  <a:cubicBezTo>
                    <a:pt x="1739" y="677"/>
                    <a:pt x="2985" y="49"/>
                    <a:pt x="2985" y="49"/>
                  </a:cubicBezTo>
                  <a:cubicBezTo>
                    <a:pt x="2751" y="15"/>
                    <a:pt x="2526" y="1"/>
                    <a:pt x="2314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6" name="Google Shape;1166;p31"/>
            <p:cNvSpPr/>
            <p:nvPr/>
          </p:nvSpPr>
          <p:spPr>
            <a:xfrm>
              <a:off x="466813" y="3598367"/>
              <a:ext cx="53841" cy="138800"/>
            </a:xfrm>
            <a:custGeom>
              <a:avLst/>
              <a:gdLst/>
              <a:ahLst/>
              <a:cxnLst/>
              <a:rect l="l" t="t" r="r" b="b"/>
              <a:pathLst>
                <a:path w="1090" h="2810" extrusionOk="0">
                  <a:moveTo>
                    <a:pt x="605" y="0"/>
                  </a:moveTo>
                  <a:cubicBezTo>
                    <a:pt x="0" y="1573"/>
                    <a:pt x="605" y="2810"/>
                    <a:pt x="605" y="2810"/>
                  </a:cubicBezTo>
                  <a:cubicBezTo>
                    <a:pt x="1089" y="1586"/>
                    <a:pt x="605" y="0"/>
                    <a:pt x="60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7" name="Google Shape;1167;p31"/>
            <p:cNvSpPr/>
            <p:nvPr/>
          </p:nvSpPr>
          <p:spPr>
            <a:xfrm>
              <a:off x="218505" y="3822077"/>
              <a:ext cx="122895" cy="37886"/>
            </a:xfrm>
            <a:custGeom>
              <a:avLst/>
              <a:gdLst/>
              <a:ahLst/>
              <a:cxnLst/>
              <a:rect l="l" t="t" r="r" b="b"/>
              <a:pathLst>
                <a:path w="2488" h="767" extrusionOk="0">
                  <a:moveTo>
                    <a:pt x="39" y="1"/>
                  </a:moveTo>
                  <a:cubicBezTo>
                    <a:pt x="14" y="1"/>
                    <a:pt x="0" y="1"/>
                    <a:pt x="0" y="1"/>
                  </a:cubicBezTo>
                  <a:cubicBezTo>
                    <a:pt x="820" y="658"/>
                    <a:pt x="1657" y="767"/>
                    <a:pt x="2121" y="767"/>
                  </a:cubicBezTo>
                  <a:cubicBezTo>
                    <a:pt x="2349" y="767"/>
                    <a:pt x="2487" y="740"/>
                    <a:pt x="2487" y="740"/>
                  </a:cubicBezTo>
                  <a:cubicBezTo>
                    <a:pt x="1634" y="34"/>
                    <a:pt x="285" y="1"/>
                    <a:pt x="39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68" name="Google Shape;1168;p31"/>
            <p:cNvSpPr/>
            <p:nvPr/>
          </p:nvSpPr>
          <p:spPr>
            <a:xfrm>
              <a:off x="288201" y="4041885"/>
              <a:ext cx="87676" cy="120870"/>
            </a:xfrm>
            <a:custGeom>
              <a:avLst/>
              <a:gdLst/>
              <a:ahLst/>
              <a:cxnLst/>
              <a:rect l="l" t="t" r="r" b="b"/>
              <a:pathLst>
                <a:path w="1775" h="2447" extrusionOk="0">
                  <a:moveTo>
                    <a:pt x="1775" y="0"/>
                  </a:moveTo>
                  <a:lnTo>
                    <a:pt x="1775" y="0"/>
                  </a:lnTo>
                  <a:cubicBezTo>
                    <a:pt x="619" y="780"/>
                    <a:pt x="1" y="2446"/>
                    <a:pt x="1" y="2446"/>
                  </a:cubicBezTo>
                  <a:cubicBezTo>
                    <a:pt x="1479" y="1425"/>
                    <a:pt x="1775" y="0"/>
                    <a:pt x="177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sp>
        <p:nvSpPr>
          <p:cNvPr id="1169" name="Google Shape;1169;p31"/>
          <p:cNvSpPr/>
          <p:nvPr/>
        </p:nvSpPr>
        <p:spPr>
          <a:xfrm rot="-1835896" flipH="1">
            <a:off x="9220335" y="4196664"/>
            <a:ext cx="3720909" cy="313108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26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sp>
        <p:nvSpPr>
          <p:cNvPr id="1170" name="Google Shape;1170;p31"/>
          <p:cNvSpPr/>
          <p:nvPr/>
        </p:nvSpPr>
        <p:spPr>
          <a:xfrm rot="3229762" flipH="1">
            <a:off x="-275633" y="-1191212"/>
            <a:ext cx="2458183" cy="3809074"/>
          </a:xfrm>
          <a:prstGeom prst="roundRect">
            <a:avLst>
              <a:gd name="adj" fmla="val 15540"/>
            </a:avLst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57150" dir="7500000" algn="bl" rotWithShape="0">
              <a:schemeClr val="dk1">
                <a:alpha val="25000"/>
              </a:schemeClr>
            </a:outerShdw>
          </a:effectLst>
        </p:spPr>
        <p:txBody>
          <a:bodyPr spcFirstLastPara="1" wrap="square" lIns="76055" tIns="76055" rIns="76055" bIns="76055" anchor="ctr" anchorCtr="0">
            <a:noAutofit/>
          </a:bodyPr>
          <a:lstStyle/>
          <a:p>
            <a:endParaRPr sz="1133"/>
          </a:p>
        </p:txBody>
      </p:sp>
      <p:grpSp>
        <p:nvGrpSpPr>
          <p:cNvPr id="1171" name="Google Shape;1171;p31"/>
          <p:cNvGrpSpPr/>
          <p:nvPr/>
        </p:nvGrpSpPr>
        <p:grpSpPr>
          <a:xfrm>
            <a:off x="685608" y="1472705"/>
            <a:ext cx="1083595" cy="1179157"/>
            <a:chOff x="4383775" y="1492350"/>
            <a:chExt cx="411325" cy="447600"/>
          </a:xfrm>
        </p:grpSpPr>
        <p:sp>
          <p:nvSpPr>
            <p:cNvPr id="1172" name="Google Shape;1172;p31"/>
            <p:cNvSpPr/>
            <p:nvPr/>
          </p:nvSpPr>
          <p:spPr>
            <a:xfrm>
              <a:off x="4383775" y="1492350"/>
              <a:ext cx="411325" cy="447600"/>
            </a:xfrm>
            <a:custGeom>
              <a:avLst/>
              <a:gdLst/>
              <a:ahLst/>
              <a:cxnLst/>
              <a:rect l="l" t="t" r="r" b="b"/>
              <a:pathLst>
                <a:path w="16453" h="17904" extrusionOk="0">
                  <a:moveTo>
                    <a:pt x="6519" y="0"/>
                  </a:moveTo>
                  <a:cubicBezTo>
                    <a:pt x="5995" y="0"/>
                    <a:pt x="5498" y="242"/>
                    <a:pt x="5175" y="672"/>
                  </a:cubicBezTo>
                  <a:cubicBezTo>
                    <a:pt x="4758" y="1210"/>
                    <a:pt x="4718" y="1949"/>
                    <a:pt x="5068" y="2540"/>
                  </a:cubicBezTo>
                  <a:cubicBezTo>
                    <a:pt x="5135" y="2648"/>
                    <a:pt x="5202" y="2782"/>
                    <a:pt x="5256" y="2930"/>
                  </a:cubicBezTo>
                  <a:cubicBezTo>
                    <a:pt x="4866" y="3011"/>
                    <a:pt x="4516" y="3226"/>
                    <a:pt x="4274" y="3562"/>
                  </a:cubicBezTo>
                  <a:cubicBezTo>
                    <a:pt x="3885" y="4073"/>
                    <a:pt x="3831" y="4758"/>
                    <a:pt x="4113" y="5323"/>
                  </a:cubicBezTo>
                  <a:cubicBezTo>
                    <a:pt x="3791" y="5444"/>
                    <a:pt x="3495" y="5659"/>
                    <a:pt x="3280" y="5955"/>
                  </a:cubicBezTo>
                  <a:cubicBezTo>
                    <a:pt x="3172" y="6129"/>
                    <a:pt x="3051" y="6291"/>
                    <a:pt x="2944" y="6412"/>
                  </a:cubicBezTo>
                  <a:cubicBezTo>
                    <a:pt x="2836" y="6573"/>
                    <a:pt x="2756" y="6667"/>
                    <a:pt x="2702" y="6761"/>
                  </a:cubicBezTo>
                  <a:cubicBezTo>
                    <a:pt x="2110" y="7662"/>
                    <a:pt x="1774" y="8616"/>
                    <a:pt x="1694" y="9624"/>
                  </a:cubicBezTo>
                  <a:cubicBezTo>
                    <a:pt x="1304" y="9772"/>
                    <a:pt x="1008" y="10014"/>
                    <a:pt x="807" y="10162"/>
                  </a:cubicBezTo>
                  <a:lnTo>
                    <a:pt x="753" y="10202"/>
                  </a:lnTo>
                  <a:cubicBezTo>
                    <a:pt x="229" y="10605"/>
                    <a:pt x="0" y="11291"/>
                    <a:pt x="161" y="11936"/>
                  </a:cubicBezTo>
                  <a:cubicBezTo>
                    <a:pt x="323" y="12581"/>
                    <a:pt x="847" y="13078"/>
                    <a:pt x="1506" y="13186"/>
                  </a:cubicBezTo>
                  <a:cubicBezTo>
                    <a:pt x="1586" y="13199"/>
                    <a:pt x="1694" y="13226"/>
                    <a:pt x="1748" y="13253"/>
                  </a:cubicBezTo>
                  <a:cubicBezTo>
                    <a:pt x="1895" y="13347"/>
                    <a:pt x="2151" y="13751"/>
                    <a:pt x="2285" y="13979"/>
                  </a:cubicBezTo>
                  <a:cubicBezTo>
                    <a:pt x="3011" y="15148"/>
                    <a:pt x="3965" y="16439"/>
                    <a:pt x="5538" y="17138"/>
                  </a:cubicBezTo>
                  <a:cubicBezTo>
                    <a:pt x="6398" y="17514"/>
                    <a:pt x="7460" y="17904"/>
                    <a:pt x="8724" y="17904"/>
                  </a:cubicBezTo>
                  <a:cubicBezTo>
                    <a:pt x="9221" y="17904"/>
                    <a:pt x="9732" y="17850"/>
                    <a:pt x="10229" y="17729"/>
                  </a:cubicBezTo>
                  <a:cubicBezTo>
                    <a:pt x="10767" y="17595"/>
                    <a:pt x="11573" y="17380"/>
                    <a:pt x="12312" y="16923"/>
                  </a:cubicBezTo>
                  <a:cubicBezTo>
                    <a:pt x="12944" y="16533"/>
                    <a:pt x="13468" y="16036"/>
                    <a:pt x="13872" y="15417"/>
                  </a:cubicBezTo>
                  <a:cubicBezTo>
                    <a:pt x="14248" y="14826"/>
                    <a:pt x="14503" y="14194"/>
                    <a:pt x="14718" y="13630"/>
                  </a:cubicBezTo>
                  <a:cubicBezTo>
                    <a:pt x="14907" y="13146"/>
                    <a:pt x="15081" y="12689"/>
                    <a:pt x="15310" y="12366"/>
                  </a:cubicBezTo>
                  <a:cubicBezTo>
                    <a:pt x="15404" y="12232"/>
                    <a:pt x="15458" y="12191"/>
                    <a:pt x="15485" y="12178"/>
                  </a:cubicBezTo>
                  <a:cubicBezTo>
                    <a:pt x="16103" y="11855"/>
                    <a:pt x="16452" y="11183"/>
                    <a:pt x="16372" y="10484"/>
                  </a:cubicBezTo>
                  <a:lnTo>
                    <a:pt x="16372" y="10484"/>
                  </a:lnTo>
                  <a:lnTo>
                    <a:pt x="16372" y="10498"/>
                  </a:lnTo>
                  <a:cubicBezTo>
                    <a:pt x="16291" y="9799"/>
                    <a:pt x="15794" y="9234"/>
                    <a:pt x="15122" y="9059"/>
                  </a:cubicBezTo>
                  <a:cubicBezTo>
                    <a:pt x="15175" y="8912"/>
                    <a:pt x="15243" y="8777"/>
                    <a:pt x="15310" y="8670"/>
                  </a:cubicBezTo>
                  <a:cubicBezTo>
                    <a:pt x="15673" y="8092"/>
                    <a:pt x="15646" y="7352"/>
                    <a:pt x="15256" y="6801"/>
                  </a:cubicBezTo>
                  <a:cubicBezTo>
                    <a:pt x="15028" y="6479"/>
                    <a:pt x="14705" y="6250"/>
                    <a:pt x="14342" y="6156"/>
                  </a:cubicBezTo>
                  <a:cubicBezTo>
                    <a:pt x="14140" y="5108"/>
                    <a:pt x="13697" y="4086"/>
                    <a:pt x="13079" y="3320"/>
                  </a:cubicBezTo>
                  <a:cubicBezTo>
                    <a:pt x="12810" y="2997"/>
                    <a:pt x="12514" y="2742"/>
                    <a:pt x="12299" y="2567"/>
                  </a:cubicBezTo>
                  <a:cubicBezTo>
                    <a:pt x="11990" y="2298"/>
                    <a:pt x="11600" y="2164"/>
                    <a:pt x="11224" y="2164"/>
                  </a:cubicBezTo>
                  <a:cubicBezTo>
                    <a:pt x="11089" y="2164"/>
                    <a:pt x="10955" y="2191"/>
                    <a:pt x="10820" y="2218"/>
                  </a:cubicBezTo>
                  <a:cubicBezTo>
                    <a:pt x="9920" y="1358"/>
                    <a:pt x="8804" y="672"/>
                    <a:pt x="7662" y="282"/>
                  </a:cubicBezTo>
                  <a:cubicBezTo>
                    <a:pt x="7433" y="202"/>
                    <a:pt x="7191" y="121"/>
                    <a:pt x="6949" y="54"/>
                  </a:cubicBezTo>
                  <a:cubicBezTo>
                    <a:pt x="6815" y="13"/>
                    <a:pt x="6667" y="0"/>
                    <a:pt x="65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73" name="Google Shape;1173;p31"/>
            <p:cNvSpPr/>
            <p:nvPr/>
          </p:nvSpPr>
          <p:spPr>
            <a:xfrm>
              <a:off x="4428450" y="1534350"/>
              <a:ext cx="322950" cy="363600"/>
            </a:xfrm>
            <a:custGeom>
              <a:avLst/>
              <a:gdLst/>
              <a:ahLst/>
              <a:cxnLst/>
              <a:rect l="l" t="t" r="r" b="b"/>
              <a:pathLst>
                <a:path w="12918" h="14544" extrusionOk="0">
                  <a:moveTo>
                    <a:pt x="4732" y="0"/>
                  </a:moveTo>
                  <a:lnTo>
                    <a:pt x="4732" y="0"/>
                  </a:lnTo>
                  <a:cubicBezTo>
                    <a:pt x="5041" y="511"/>
                    <a:pt x="5216" y="1116"/>
                    <a:pt x="5283" y="1640"/>
                  </a:cubicBezTo>
                  <a:cubicBezTo>
                    <a:pt x="5364" y="2191"/>
                    <a:pt x="5351" y="2742"/>
                    <a:pt x="5203" y="3253"/>
                  </a:cubicBezTo>
                  <a:cubicBezTo>
                    <a:pt x="5149" y="3428"/>
                    <a:pt x="5068" y="3602"/>
                    <a:pt x="4974" y="3777"/>
                  </a:cubicBezTo>
                  <a:cubicBezTo>
                    <a:pt x="4799" y="3401"/>
                    <a:pt x="4423" y="3119"/>
                    <a:pt x="4074" y="2957"/>
                  </a:cubicBezTo>
                  <a:cubicBezTo>
                    <a:pt x="4033" y="2930"/>
                    <a:pt x="3953" y="2917"/>
                    <a:pt x="3832" y="2890"/>
                  </a:cubicBezTo>
                  <a:lnTo>
                    <a:pt x="3832" y="2890"/>
                  </a:lnTo>
                  <a:cubicBezTo>
                    <a:pt x="3926" y="3024"/>
                    <a:pt x="3979" y="3159"/>
                    <a:pt x="4006" y="3226"/>
                  </a:cubicBezTo>
                  <a:cubicBezTo>
                    <a:pt x="4275" y="4355"/>
                    <a:pt x="3939" y="5565"/>
                    <a:pt x="3160" y="6358"/>
                  </a:cubicBezTo>
                  <a:cubicBezTo>
                    <a:pt x="3065" y="6465"/>
                    <a:pt x="2945" y="6573"/>
                    <a:pt x="2837" y="6681"/>
                  </a:cubicBezTo>
                  <a:cubicBezTo>
                    <a:pt x="2810" y="6412"/>
                    <a:pt x="2810" y="6129"/>
                    <a:pt x="2824" y="5861"/>
                  </a:cubicBezTo>
                  <a:cubicBezTo>
                    <a:pt x="2824" y="5793"/>
                    <a:pt x="2837" y="5525"/>
                    <a:pt x="2877" y="5229"/>
                  </a:cubicBezTo>
                  <a:lnTo>
                    <a:pt x="2877" y="5229"/>
                  </a:lnTo>
                  <a:cubicBezTo>
                    <a:pt x="2649" y="5565"/>
                    <a:pt x="2393" y="5887"/>
                    <a:pt x="2326" y="5995"/>
                  </a:cubicBezTo>
                  <a:cubicBezTo>
                    <a:pt x="1681" y="6976"/>
                    <a:pt x="1439" y="8038"/>
                    <a:pt x="1627" y="9221"/>
                  </a:cubicBezTo>
                  <a:cubicBezTo>
                    <a:pt x="1668" y="9423"/>
                    <a:pt x="1708" y="9651"/>
                    <a:pt x="1789" y="9853"/>
                  </a:cubicBezTo>
                  <a:cubicBezTo>
                    <a:pt x="1493" y="9651"/>
                    <a:pt x="1184" y="9463"/>
                    <a:pt x="807" y="9449"/>
                  </a:cubicBezTo>
                  <a:cubicBezTo>
                    <a:pt x="485" y="9449"/>
                    <a:pt x="243" y="9665"/>
                    <a:pt x="1" y="9853"/>
                  </a:cubicBezTo>
                  <a:cubicBezTo>
                    <a:pt x="270" y="9893"/>
                    <a:pt x="552" y="9987"/>
                    <a:pt x="646" y="10027"/>
                  </a:cubicBezTo>
                  <a:cubicBezTo>
                    <a:pt x="1224" y="10283"/>
                    <a:pt x="1600" y="10874"/>
                    <a:pt x="1923" y="11412"/>
                  </a:cubicBezTo>
                  <a:cubicBezTo>
                    <a:pt x="2555" y="12420"/>
                    <a:pt x="3307" y="13428"/>
                    <a:pt x="4436" y="13912"/>
                  </a:cubicBezTo>
                  <a:cubicBezTo>
                    <a:pt x="5310" y="14302"/>
                    <a:pt x="6090" y="14544"/>
                    <a:pt x="6950" y="14544"/>
                  </a:cubicBezTo>
                  <a:cubicBezTo>
                    <a:pt x="7300" y="14544"/>
                    <a:pt x="7662" y="14503"/>
                    <a:pt x="8066" y="14409"/>
                  </a:cubicBezTo>
                  <a:cubicBezTo>
                    <a:pt x="8630" y="14275"/>
                    <a:pt x="9181" y="14100"/>
                    <a:pt x="9652" y="13804"/>
                  </a:cubicBezTo>
                  <a:cubicBezTo>
                    <a:pt x="10055" y="13576"/>
                    <a:pt x="10391" y="13253"/>
                    <a:pt x="10673" y="12823"/>
                  </a:cubicBezTo>
                  <a:cubicBezTo>
                    <a:pt x="11292" y="11882"/>
                    <a:pt x="11493" y="10659"/>
                    <a:pt x="12152" y="9718"/>
                  </a:cubicBezTo>
                  <a:cubicBezTo>
                    <a:pt x="12367" y="9423"/>
                    <a:pt x="12609" y="9167"/>
                    <a:pt x="12918" y="9019"/>
                  </a:cubicBezTo>
                  <a:cubicBezTo>
                    <a:pt x="12891" y="9006"/>
                    <a:pt x="12864" y="9006"/>
                    <a:pt x="12837" y="8992"/>
                  </a:cubicBezTo>
                  <a:cubicBezTo>
                    <a:pt x="12759" y="8982"/>
                    <a:pt x="12680" y="8977"/>
                    <a:pt x="12601" y="8977"/>
                  </a:cubicBezTo>
                  <a:cubicBezTo>
                    <a:pt x="12164" y="8977"/>
                    <a:pt x="11719" y="9128"/>
                    <a:pt x="11332" y="9355"/>
                  </a:cubicBezTo>
                  <a:cubicBezTo>
                    <a:pt x="11292" y="9369"/>
                    <a:pt x="11265" y="9382"/>
                    <a:pt x="11224" y="9409"/>
                  </a:cubicBezTo>
                  <a:cubicBezTo>
                    <a:pt x="11278" y="9087"/>
                    <a:pt x="11292" y="8750"/>
                    <a:pt x="11359" y="8441"/>
                  </a:cubicBezTo>
                  <a:cubicBezTo>
                    <a:pt x="11480" y="7810"/>
                    <a:pt x="11668" y="6788"/>
                    <a:pt x="12098" y="6103"/>
                  </a:cubicBezTo>
                  <a:lnTo>
                    <a:pt x="12098" y="6103"/>
                  </a:lnTo>
                  <a:cubicBezTo>
                    <a:pt x="11816" y="6170"/>
                    <a:pt x="11547" y="6277"/>
                    <a:pt x="11265" y="6479"/>
                  </a:cubicBezTo>
                  <a:cubicBezTo>
                    <a:pt x="11144" y="6573"/>
                    <a:pt x="11023" y="6654"/>
                    <a:pt x="10929" y="6734"/>
                  </a:cubicBezTo>
                  <a:cubicBezTo>
                    <a:pt x="10969" y="6412"/>
                    <a:pt x="10996" y="6089"/>
                    <a:pt x="10996" y="5968"/>
                  </a:cubicBezTo>
                  <a:cubicBezTo>
                    <a:pt x="11050" y="4879"/>
                    <a:pt x="10673" y="3549"/>
                    <a:pt x="9988" y="2688"/>
                  </a:cubicBezTo>
                  <a:cubicBezTo>
                    <a:pt x="9826" y="2500"/>
                    <a:pt x="9638" y="2326"/>
                    <a:pt x="9437" y="2164"/>
                  </a:cubicBezTo>
                  <a:lnTo>
                    <a:pt x="9437" y="2164"/>
                  </a:lnTo>
                  <a:cubicBezTo>
                    <a:pt x="9517" y="2594"/>
                    <a:pt x="9504" y="3038"/>
                    <a:pt x="9450" y="3455"/>
                  </a:cubicBezTo>
                  <a:cubicBezTo>
                    <a:pt x="9437" y="3522"/>
                    <a:pt x="9396" y="3683"/>
                    <a:pt x="9343" y="3858"/>
                  </a:cubicBezTo>
                  <a:cubicBezTo>
                    <a:pt x="9329" y="3831"/>
                    <a:pt x="9316" y="3791"/>
                    <a:pt x="9289" y="3750"/>
                  </a:cubicBezTo>
                  <a:cubicBezTo>
                    <a:pt x="9060" y="3253"/>
                    <a:pt x="8778" y="2729"/>
                    <a:pt x="8415" y="2312"/>
                  </a:cubicBezTo>
                  <a:cubicBezTo>
                    <a:pt x="7636" y="1385"/>
                    <a:pt x="6493" y="578"/>
                    <a:pt x="5337" y="188"/>
                  </a:cubicBezTo>
                  <a:cubicBezTo>
                    <a:pt x="5162" y="121"/>
                    <a:pt x="4961" y="54"/>
                    <a:pt x="4732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74" name="Google Shape;1174;p31"/>
            <p:cNvSpPr/>
            <p:nvPr/>
          </p:nvSpPr>
          <p:spPr>
            <a:xfrm>
              <a:off x="4517175" y="1667750"/>
              <a:ext cx="171075" cy="230200"/>
            </a:xfrm>
            <a:custGeom>
              <a:avLst/>
              <a:gdLst/>
              <a:ahLst/>
              <a:cxnLst/>
              <a:rect l="l" t="t" r="r" b="b"/>
              <a:pathLst>
                <a:path w="6843" h="9208" extrusionOk="0">
                  <a:moveTo>
                    <a:pt x="2796" y="0"/>
                  </a:moveTo>
                  <a:cubicBezTo>
                    <a:pt x="2783" y="229"/>
                    <a:pt x="2756" y="444"/>
                    <a:pt x="2742" y="565"/>
                  </a:cubicBezTo>
                  <a:cubicBezTo>
                    <a:pt x="2608" y="1170"/>
                    <a:pt x="2433" y="1640"/>
                    <a:pt x="2138" y="2178"/>
                  </a:cubicBezTo>
                  <a:cubicBezTo>
                    <a:pt x="1842" y="2716"/>
                    <a:pt x="1600" y="3146"/>
                    <a:pt x="1573" y="3764"/>
                  </a:cubicBezTo>
                  <a:cubicBezTo>
                    <a:pt x="1573" y="3925"/>
                    <a:pt x="1573" y="4302"/>
                    <a:pt x="1627" y="4651"/>
                  </a:cubicBezTo>
                  <a:cubicBezTo>
                    <a:pt x="1479" y="4530"/>
                    <a:pt x="1331" y="4409"/>
                    <a:pt x="1237" y="4288"/>
                  </a:cubicBezTo>
                  <a:cubicBezTo>
                    <a:pt x="941" y="3912"/>
                    <a:pt x="820" y="3549"/>
                    <a:pt x="847" y="3065"/>
                  </a:cubicBezTo>
                  <a:cubicBezTo>
                    <a:pt x="861" y="2998"/>
                    <a:pt x="861" y="2944"/>
                    <a:pt x="861" y="2877"/>
                  </a:cubicBezTo>
                  <a:lnTo>
                    <a:pt x="861" y="2877"/>
                  </a:lnTo>
                  <a:cubicBezTo>
                    <a:pt x="767" y="3213"/>
                    <a:pt x="672" y="3549"/>
                    <a:pt x="646" y="3898"/>
                  </a:cubicBezTo>
                  <a:cubicBezTo>
                    <a:pt x="619" y="4449"/>
                    <a:pt x="767" y="5014"/>
                    <a:pt x="982" y="5538"/>
                  </a:cubicBezTo>
                  <a:cubicBezTo>
                    <a:pt x="901" y="5511"/>
                    <a:pt x="820" y="5484"/>
                    <a:pt x="753" y="5471"/>
                  </a:cubicBezTo>
                  <a:cubicBezTo>
                    <a:pt x="744" y="5470"/>
                    <a:pt x="734" y="5470"/>
                    <a:pt x="723" y="5470"/>
                  </a:cubicBezTo>
                  <a:cubicBezTo>
                    <a:pt x="584" y="5470"/>
                    <a:pt x="286" y="5542"/>
                    <a:pt x="0" y="5592"/>
                  </a:cubicBezTo>
                  <a:cubicBezTo>
                    <a:pt x="511" y="5888"/>
                    <a:pt x="767" y="6681"/>
                    <a:pt x="968" y="7192"/>
                  </a:cubicBezTo>
                  <a:cubicBezTo>
                    <a:pt x="1183" y="7716"/>
                    <a:pt x="1600" y="8200"/>
                    <a:pt x="2030" y="8536"/>
                  </a:cubicBezTo>
                  <a:cubicBezTo>
                    <a:pt x="2447" y="8858"/>
                    <a:pt x="2917" y="9033"/>
                    <a:pt x="3401" y="9208"/>
                  </a:cubicBezTo>
                  <a:cubicBezTo>
                    <a:pt x="3751" y="9208"/>
                    <a:pt x="4113" y="9167"/>
                    <a:pt x="4503" y="9073"/>
                  </a:cubicBezTo>
                  <a:cubicBezTo>
                    <a:pt x="5081" y="8939"/>
                    <a:pt x="5632" y="8764"/>
                    <a:pt x="6103" y="8468"/>
                  </a:cubicBezTo>
                  <a:cubicBezTo>
                    <a:pt x="6224" y="8307"/>
                    <a:pt x="6318" y="8119"/>
                    <a:pt x="6412" y="7904"/>
                  </a:cubicBezTo>
                  <a:cubicBezTo>
                    <a:pt x="6614" y="7433"/>
                    <a:pt x="6681" y="6869"/>
                    <a:pt x="6761" y="6358"/>
                  </a:cubicBezTo>
                  <a:cubicBezTo>
                    <a:pt x="6842" y="5807"/>
                    <a:pt x="6775" y="5135"/>
                    <a:pt x="6694" y="4584"/>
                  </a:cubicBezTo>
                  <a:cubicBezTo>
                    <a:pt x="6667" y="4463"/>
                    <a:pt x="6614" y="4288"/>
                    <a:pt x="6546" y="4113"/>
                  </a:cubicBezTo>
                  <a:cubicBezTo>
                    <a:pt x="6425" y="4463"/>
                    <a:pt x="6183" y="4772"/>
                    <a:pt x="5901" y="5014"/>
                  </a:cubicBezTo>
                  <a:cubicBezTo>
                    <a:pt x="6049" y="4476"/>
                    <a:pt x="5982" y="3872"/>
                    <a:pt x="5928" y="3334"/>
                  </a:cubicBezTo>
                  <a:cubicBezTo>
                    <a:pt x="5901" y="3052"/>
                    <a:pt x="5780" y="2783"/>
                    <a:pt x="5673" y="2514"/>
                  </a:cubicBezTo>
                  <a:cubicBezTo>
                    <a:pt x="5619" y="2756"/>
                    <a:pt x="5538" y="2984"/>
                    <a:pt x="5511" y="3078"/>
                  </a:cubicBezTo>
                  <a:cubicBezTo>
                    <a:pt x="5404" y="3361"/>
                    <a:pt x="5310" y="3656"/>
                    <a:pt x="5148" y="3925"/>
                  </a:cubicBezTo>
                  <a:cubicBezTo>
                    <a:pt x="5135" y="3939"/>
                    <a:pt x="5135" y="3952"/>
                    <a:pt x="5122" y="3966"/>
                  </a:cubicBezTo>
                  <a:cubicBezTo>
                    <a:pt x="5135" y="3845"/>
                    <a:pt x="5135" y="3724"/>
                    <a:pt x="5135" y="3603"/>
                  </a:cubicBezTo>
                  <a:cubicBezTo>
                    <a:pt x="5148" y="2917"/>
                    <a:pt x="5108" y="2259"/>
                    <a:pt x="4772" y="1654"/>
                  </a:cubicBezTo>
                  <a:cubicBezTo>
                    <a:pt x="4436" y="1076"/>
                    <a:pt x="3804" y="726"/>
                    <a:pt x="3293" y="336"/>
                  </a:cubicBezTo>
                  <a:cubicBezTo>
                    <a:pt x="3132" y="215"/>
                    <a:pt x="2957" y="108"/>
                    <a:pt x="2796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75" name="Google Shape;1175;p31"/>
          <p:cNvGrpSpPr/>
          <p:nvPr/>
        </p:nvGrpSpPr>
        <p:grpSpPr>
          <a:xfrm flipH="1">
            <a:off x="8854537" y="4323277"/>
            <a:ext cx="1270374" cy="1288090"/>
            <a:chOff x="3494625" y="3514250"/>
            <a:chExt cx="482225" cy="488950"/>
          </a:xfrm>
        </p:grpSpPr>
        <p:sp>
          <p:nvSpPr>
            <p:cNvPr id="1176" name="Google Shape;1176;p31"/>
            <p:cNvSpPr/>
            <p:nvPr/>
          </p:nvSpPr>
          <p:spPr>
            <a:xfrm>
              <a:off x="3494625" y="3514250"/>
              <a:ext cx="482225" cy="488950"/>
            </a:xfrm>
            <a:custGeom>
              <a:avLst/>
              <a:gdLst/>
              <a:ahLst/>
              <a:cxnLst/>
              <a:rect l="l" t="t" r="r" b="b"/>
              <a:pathLst>
                <a:path w="19289" h="19558" extrusionOk="0">
                  <a:moveTo>
                    <a:pt x="8441" y="1"/>
                  </a:moveTo>
                  <a:cubicBezTo>
                    <a:pt x="6949" y="1"/>
                    <a:pt x="5632" y="901"/>
                    <a:pt x="5108" y="2286"/>
                  </a:cubicBezTo>
                  <a:cubicBezTo>
                    <a:pt x="4570" y="3684"/>
                    <a:pt x="4960" y="5229"/>
                    <a:pt x="6076" y="6237"/>
                  </a:cubicBezTo>
                  <a:cubicBezTo>
                    <a:pt x="6103" y="6251"/>
                    <a:pt x="6116" y="6278"/>
                    <a:pt x="6130" y="6291"/>
                  </a:cubicBezTo>
                  <a:lnTo>
                    <a:pt x="538" y="12407"/>
                  </a:lnTo>
                  <a:cubicBezTo>
                    <a:pt x="135" y="12851"/>
                    <a:pt x="0" y="13482"/>
                    <a:pt x="175" y="14047"/>
                  </a:cubicBezTo>
                  <a:lnTo>
                    <a:pt x="1102" y="16883"/>
                  </a:lnTo>
                  <a:cubicBezTo>
                    <a:pt x="1291" y="17474"/>
                    <a:pt x="1775" y="17905"/>
                    <a:pt x="2379" y="18012"/>
                  </a:cubicBezTo>
                  <a:lnTo>
                    <a:pt x="10350" y="19531"/>
                  </a:lnTo>
                  <a:cubicBezTo>
                    <a:pt x="10458" y="19544"/>
                    <a:pt x="10565" y="19558"/>
                    <a:pt x="10673" y="19558"/>
                  </a:cubicBezTo>
                  <a:cubicBezTo>
                    <a:pt x="11116" y="19558"/>
                    <a:pt x="11546" y="19383"/>
                    <a:pt x="11856" y="19060"/>
                  </a:cubicBezTo>
                  <a:lnTo>
                    <a:pt x="18697" y="12179"/>
                  </a:lnTo>
                  <a:cubicBezTo>
                    <a:pt x="19127" y="11735"/>
                    <a:pt x="19289" y="11117"/>
                    <a:pt x="19127" y="10525"/>
                  </a:cubicBezTo>
                  <a:lnTo>
                    <a:pt x="18294" y="7608"/>
                  </a:lnTo>
                  <a:cubicBezTo>
                    <a:pt x="18106" y="6977"/>
                    <a:pt x="17582" y="6520"/>
                    <a:pt x="16950" y="6412"/>
                  </a:cubicBezTo>
                  <a:lnTo>
                    <a:pt x="11425" y="5498"/>
                  </a:lnTo>
                  <a:lnTo>
                    <a:pt x="11399" y="5391"/>
                  </a:lnTo>
                  <a:cubicBezTo>
                    <a:pt x="12017" y="4450"/>
                    <a:pt x="12218" y="3294"/>
                    <a:pt x="11909" y="2286"/>
                  </a:cubicBezTo>
                  <a:cubicBezTo>
                    <a:pt x="11520" y="1036"/>
                    <a:pt x="10417" y="216"/>
                    <a:pt x="8912" y="28"/>
                  </a:cubicBezTo>
                  <a:cubicBezTo>
                    <a:pt x="8751" y="14"/>
                    <a:pt x="8589" y="1"/>
                    <a:pt x="844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57150" dir="7500000" algn="bl" rotWithShape="0">
                <a:schemeClr val="dk1">
                  <a:alpha val="25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grpSp>
          <p:nvGrpSpPr>
            <p:cNvPr id="1177" name="Google Shape;1177;p31"/>
            <p:cNvGrpSpPr/>
            <p:nvPr/>
          </p:nvGrpSpPr>
          <p:grpSpPr>
            <a:xfrm>
              <a:off x="3538975" y="3556200"/>
              <a:ext cx="393175" cy="405000"/>
              <a:chOff x="3538975" y="3556200"/>
              <a:chExt cx="393175" cy="405000"/>
            </a:xfrm>
          </p:grpSpPr>
          <p:sp>
            <p:nvSpPr>
              <p:cNvPr id="1178" name="Google Shape;1178;p31"/>
              <p:cNvSpPr/>
              <p:nvPr/>
            </p:nvSpPr>
            <p:spPr>
              <a:xfrm>
                <a:off x="3538975" y="3680600"/>
                <a:ext cx="372350" cy="216750"/>
              </a:xfrm>
              <a:custGeom>
                <a:avLst/>
                <a:gdLst/>
                <a:ahLst/>
                <a:cxnLst/>
                <a:rect l="l" t="t" r="r" b="b"/>
                <a:pathLst>
                  <a:path w="14894" h="8670" extrusionOk="0">
                    <a:moveTo>
                      <a:pt x="6305" y="0"/>
                    </a:moveTo>
                    <a:lnTo>
                      <a:pt x="1" y="6882"/>
                    </a:lnTo>
                    <a:lnTo>
                      <a:pt x="8052" y="8670"/>
                    </a:lnTo>
                    <a:lnTo>
                      <a:pt x="14894" y="1411"/>
                    </a:lnTo>
                    <a:lnTo>
                      <a:pt x="6305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79" name="Google Shape;1179;p31"/>
              <p:cNvSpPr/>
              <p:nvPr/>
            </p:nvSpPr>
            <p:spPr>
              <a:xfrm>
                <a:off x="3740250" y="3715875"/>
                <a:ext cx="191900" cy="245325"/>
              </a:xfrm>
              <a:custGeom>
                <a:avLst/>
                <a:gdLst/>
                <a:ahLst/>
                <a:cxnLst/>
                <a:rect l="l" t="t" r="r" b="b"/>
                <a:pathLst>
                  <a:path w="7676" h="9813" extrusionOk="0">
                    <a:moveTo>
                      <a:pt x="6843" y="0"/>
                    </a:moveTo>
                    <a:lnTo>
                      <a:pt x="1" y="7259"/>
                    </a:lnTo>
                    <a:lnTo>
                      <a:pt x="834" y="9813"/>
                    </a:lnTo>
                    <a:lnTo>
                      <a:pt x="7676" y="2917"/>
                    </a:lnTo>
                    <a:lnTo>
                      <a:pt x="6843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0" name="Google Shape;1180;p31"/>
              <p:cNvSpPr/>
              <p:nvPr/>
            </p:nvSpPr>
            <p:spPr>
              <a:xfrm>
                <a:off x="3538975" y="3852650"/>
                <a:ext cx="222150" cy="108550"/>
              </a:xfrm>
              <a:custGeom>
                <a:avLst/>
                <a:gdLst/>
                <a:ahLst/>
                <a:cxnLst/>
                <a:rect l="l" t="t" r="r" b="b"/>
                <a:pathLst>
                  <a:path w="8886" h="4342" extrusionOk="0">
                    <a:moveTo>
                      <a:pt x="1" y="0"/>
                    </a:moveTo>
                    <a:lnTo>
                      <a:pt x="928" y="2823"/>
                    </a:lnTo>
                    <a:lnTo>
                      <a:pt x="8885" y="4342"/>
                    </a:lnTo>
                    <a:lnTo>
                      <a:pt x="8052" y="178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1" name="Google Shape;1181;p31"/>
              <p:cNvSpPr/>
              <p:nvPr/>
            </p:nvSpPr>
            <p:spPr>
              <a:xfrm>
                <a:off x="3592750" y="3802725"/>
                <a:ext cx="57575" cy="38000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1520" extrusionOk="0">
                    <a:moveTo>
                      <a:pt x="1035" y="1"/>
                    </a:moveTo>
                    <a:cubicBezTo>
                      <a:pt x="352" y="1"/>
                      <a:pt x="1" y="839"/>
                      <a:pt x="538" y="1325"/>
                    </a:cubicBezTo>
                    <a:cubicBezTo>
                      <a:pt x="691" y="1462"/>
                      <a:pt x="850" y="1520"/>
                      <a:pt x="1002" y="1520"/>
                    </a:cubicBezTo>
                    <a:cubicBezTo>
                      <a:pt x="1741" y="1520"/>
                      <a:pt x="2303" y="153"/>
                      <a:pt x="1143" y="8"/>
                    </a:cubicBezTo>
                    <a:cubicBezTo>
                      <a:pt x="1106" y="3"/>
                      <a:pt x="1070" y="1"/>
                      <a:pt x="103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2" name="Google Shape;1182;p31"/>
              <p:cNvSpPr/>
              <p:nvPr/>
            </p:nvSpPr>
            <p:spPr>
              <a:xfrm>
                <a:off x="3648200" y="3814500"/>
                <a:ext cx="575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24" extrusionOk="0">
                    <a:moveTo>
                      <a:pt x="1034" y="0"/>
                    </a:moveTo>
                    <a:cubicBezTo>
                      <a:pt x="351" y="0"/>
                      <a:pt x="1" y="839"/>
                      <a:pt x="538" y="1324"/>
                    </a:cubicBezTo>
                    <a:cubicBezTo>
                      <a:pt x="692" y="1465"/>
                      <a:pt x="852" y="1524"/>
                      <a:pt x="1005" y="1524"/>
                    </a:cubicBezTo>
                    <a:cubicBezTo>
                      <a:pt x="1743" y="1524"/>
                      <a:pt x="2301" y="152"/>
                      <a:pt x="1143" y="7"/>
                    </a:cubicBezTo>
                    <a:cubicBezTo>
                      <a:pt x="1106" y="3"/>
                      <a:pt x="1070" y="0"/>
                      <a:pt x="10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3" name="Google Shape;1183;p31"/>
              <p:cNvSpPr/>
              <p:nvPr/>
            </p:nvSpPr>
            <p:spPr>
              <a:xfrm>
                <a:off x="3699275" y="3830300"/>
                <a:ext cx="575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2301" h="1524" extrusionOk="0">
                    <a:moveTo>
                      <a:pt x="1035" y="0"/>
                    </a:moveTo>
                    <a:cubicBezTo>
                      <a:pt x="351" y="0"/>
                      <a:pt x="1" y="838"/>
                      <a:pt x="538" y="1324"/>
                    </a:cubicBezTo>
                    <a:cubicBezTo>
                      <a:pt x="692" y="1465"/>
                      <a:pt x="853" y="1524"/>
                      <a:pt x="1005" y="1524"/>
                    </a:cubicBezTo>
                    <a:cubicBezTo>
                      <a:pt x="1743" y="1524"/>
                      <a:pt x="2301" y="152"/>
                      <a:pt x="1143" y="7"/>
                    </a:cubicBezTo>
                    <a:cubicBezTo>
                      <a:pt x="1106" y="2"/>
                      <a:pt x="1070" y="0"/>
                      <a:pt x="10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4" name="Google Shape;1184;p31"/>
              <p:cNvSpPr/>
              <p:nvPr/>
            </p:nvSpPr>
            <p:spPr>
              <a:xfrm>
                <a:off x="3691875" y="3706475"/>
                <a:ext cx="101175" cy="85375"/>
              </a:xfrm>
              <a:custGeom>
                <a:avLst/>
                <a:gdLst/>
                <a:ahLst/>
                <a:cxnLst/>
                <a:rect l="l" t="t" r="r" b="b"/>
                <a:pathLst>
                  <a:path w="4047" h="3415" extrusionOk="0">
                    <a:moveTo>
                      <a:pt x="2097" y="175"/>
                    </a:moveTo>
                    <a:cubicBezTo>
                      <a:pt x="2702" y="175"/>
                      <a:pt x="3253" y="390"/>
                      <a:pt x="3562" y="739"/>
                    </a:cubicBezTo>
                    <a:cubicBezTo>
                      <a:pt x="3777" y="995"/>
                      <a:pt x="3871" y="1290"/>
                      <a:pt x="3818" y="1640"/>
                    </a:cubicBezTo>
                    <a:cubicBezTo>
                      <a:pt x="3683" y="2648"/>
                      <a:pt x="2702" y="3239"/>
                      <a:pt x="1828" y="3239"/>
                    </a:cubicBezTo>
                    <a:cubicBezTo>
                      <a:pt x="1250" y="3239"/>
                      <a:pt x="753" y="2998"/>
                      <a:pt x="444" y="2541"/>
                    </a:cubicBezTo>
                    <a:cubicBezTo>
                      <a:pt x="256" y="2272"/>
                      <a:pt x="175" y="1949"/>
                      <a:pt x="242" y="1613"/>
                    </a:cubicBezTo>
                    <a:cubicBezTo>
                      <a:pt x="336" y="1169"/>
                      <a:pt x="632" y="739"/>
                      <a:pt x="1076" y="444"/>
                    </a:cubicBezTo>
                    <a:cubicBezTo>
                      <a:pt x="1345" y="269"/>
                      <a:pt x="1707" y="175"/>
                      <a:pt x="2097" y="175"/>
                    </a:cubicBezTo>
                    <a:close/>
                    <a:moveTo>
                      <a:pt x="2097" y="0"/>
                    </a:moveTo>
                    <a:cubicBezTo>
                      <a:pt x="1667" y="0"/>
                      <a:pt x="1264" y="108"/>
                      <a:pt x="968" y="296"/>
                    </a:cubicBezTo>
                    <a:cubicBezTo>
                      <a:pt x="498" y="618"/>
                      <a:pt x="162" y="1089"/>
                      <a:pt x="68" y="1573"/>
                    </a:cubicBezTo>
                    <a:cubicBezTo>
                      <a:pt x="0" y="1949"/>
                      <a:pt x="81" y="2325"/>
                      <a:pt x="296" y="2648"/>
                    </a:cubicBezTo>
                    <a:cubicBezTo>
                      <a:pt x="646" y="3145"/>
                      <a:pt x="1183" y="3414"/>
                      <a:pt x="1828" y="3414"/>
                    </a:cubicBezTo>
                    <a:cubicBezTo>
                      <a:pt x="2769" y="3414"/>
                      <a:pt x="3845" y="2756"/>
                      <a:pt x="3992" y="1667"/>
                    </a:cubicBezTo>
                    <a:cubicBezTo>
                      <a:pt x="4046" y="1277"/>
                      <a:pt x="3939" y="914"/>
                      <a:pt x="3697" y="632"/>
                    </a:cubicBezTo>
                    <a:cubicBezTo>
                      <a:pt x="3347" y="242"/>
                      <a:pt x="2742" y="0"/>
                      <a:pt x="209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5" name="Google Shape;1185;p31"/>
              <p:cNvSpPr/>
              <p:nvPr/>
            </p:nvSpPr>
            <p:spPr>
              <a:xfrm>
                <a:off x="3699600" y="3626150"/>
                <a:ext cx="61525" cy="136825"/>
              </a:xfrm>
              <a:custGeom>
                <a:avLst/>
                <a:gdLst/>
                <a:ahLst/>
                <a:cxnLst/>
                <a:rect l="l" t="t" r="r" b="b"/>
                <a:pathLst>
                  <a:path w="2461" h="5473" extrusionOk="0">
                    <a:moveTo>
                      <a:pt x="1237" y="1"/>
                    </a:moveTo>
                    <a:lnTo>
                      <a:pt x="1" y="592"/>
                    </a:lnTo>
                    <a:lnTo>
                      <a:pt x="1318" y="5404"/>
                    </a:lnTo>
                    <a:cubicBezTo>
                      <a:pt x="1318" y="5404"/>
                      <a:pt x="1449" y="5472"/>
                      <a:pt x="1638" y="5472"/>
                    </a:cubicBezTo>
                    <a:cubicBezTo>
                      <a:pt x="1869" y="5472"/>
                      <a:pt x="2187" y="5371"/>
                      <a:pt x="2460" y="4920"/>
                    </a:cubicBezTo>
                    <a:lnTo>
                      <a:pt x="1237" y="1"/>
                    </a:ln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6" name="Google Shape;1186;p31"/>
              <p:cNvSpPr/>
              <p:nvPr/>
            </p:nvSpPr>
            <p:spPr>
              <a:xfrm>
                <a:off x="3640825" y="3556200"/>
                <a:ext cx="144025" cy="94900"/>
              </a:xfrm>
              <a:custGeom>
                <a:avLst/>
                <a:gdLst/>
                <a:ahLst/>
                <a:cxnLst/>
                <a:rect l="l" t="t" r="r" b="b"/>
                <a:pathLst>
                  <a:path w="5761" h="3796" extrusionOk="0">
                    <a:moveTo>
                      <a:pt x="2587" y="0"/>
                    </a:moveTo>
                    <a:cubicBezTo>
                      <a:pt x="886" y="0"/>
                      <a:pt x="0" y="2093"/>
                      <a:pt x="1357" y="3309"/>
                    </a:cubicBezTo>
                    <a:cubicBezTo>
                      <a:pt x="1738" y="3652"/>
                      <a:pt x="2135" y="3796"/>
                      <a:pt x="2512" y="3796"/>
                    </a:cubicBezTo>
                    <a:cubicBezTo>
                      <a:pt x="4357" y="3796"/>
                      <a:pt x="5761" y="373"/>
                      <a:pt x="2849" y="16"/>
                    </a:cubicBezTo>
                    <a:cubicBezTo>
                      <a:pt x="2760" y="5"/>
                      <a:pt x="2672" y="0"/>
                      <a:pt x="258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7" name="Google Shape;1187;p31"/>
              <p:cNvSpPr/>
              <p:nvPr/>
            </p:nvSpPr>
            <p:spPr>
              <a:xfrm>
                <a:off x="3694900" y="3565375"/>
                <a:ext cx="35375" cy="25700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1028" extrusionOk="0">
                    <a:moveTo>
                      <a:pt x="803" y="1"/>
                    </a:moveTo>
                    <a:cubicBezTo>
                      <a:pt x="766" y="1"/>
                      <a:pt x="727" y="4"/>
                      <a:pt x="686" y="12"/>
                    </a:cubicBezTo>
                    <a:cubicBezTo>
                      <a:pt x="175" y="106"/>
                      <a:pt x="0" y="859"/>
                      <a:pt x="565" y="1007"/>
                    </a:cubicBezTo>
                    <a:cubicBezTo>
                      <a:pt x="619" y="1021"/>
                      <a:pt x="671" y="1027"/>
                      <a:pt x="719" y="1027"/>
                    </a:cubicBezTo>
                    <a:cubicBezTo>
                      <a:pt x="1323" y="1027"/>
                      <a:pt x="1414" y="1"/>
                      <a:pt x="8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  <p:sp>
            <p:nvSpPr>
              <p:cNvPr id="1188" name="Google Shape;1188;p31"/>
              <p:cNvSpPr/>
              <p:nvPr/>
            </p:nvSpPr>
            <p:spPr>
              <a:xfrm>
                <a:off x="3728175" y="3583000"/>
                <a:ext cx="147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90" h="434" extrusionOk="0">
                    <a:moveTo>
                      <a:pt x="334" y="1"/>
                    </a:moveTo>
                    <a:cubicBezTo>
                      <a:pt x="318" y="1"/>
                      <a:pt x="301" y="2"/>
                      <a:pt x="282" y="6"/>
                    </a:cubicBezTo>
                    <a:cubicBezTo>
                      <a:pt x="67" y="46"/>
                      <a:pt x="0" y="356"/>
                      <a:pt x="242" y="423"/>
                    </a:cubicBezTo>
                    <a:cubicBezTo>
                      <a:pt x="266" y="430"/>
                      <a:pt x="289" y="433"/>
                      <a:pt x="310" y="433"/>
                    </a:cubicBezTo>
                    <a:cubicBezTo>
                      <a:pt x="555" y="433"/>
                      <a:pt x="589" y="1"/>
                      <a:pt x="3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sz="1133"/>
              </a:p>
            </p:txBody>
          </p:sp>
        </p:grpSp>
      </p:grpSp>
      <p:grpSp>
        <p:nvGrpSpPr>
          <p:cNvPr id="1189" name="Google Shape;1189;p31"/>
          <p:cNvGrpSpPr/>
          <p:nvPr/>
        </p:nvGrpSpPr>
        <p:grpSpPr>
          <a:xfrm flipH="1">
            <a:off x="675167" y="224960"/>
            <a:ext cx="827795" cy="976769"/>
            <a:chOff x="2225750" y="3797875"/>
            <a:chExt cx="314225" cy="370775"/>
          </a:xfrm>
        </p:grpSpPr>
        <p:sp>
          <p:nvSpPr>
            <p:cNvPr id="1190" name="Google Shape;1190;p31"/>
            <p:cNvSpPr/>
            <p:nvPr/>
          </p:nvSpPr>
          <p:spPr>
            <a:xfrm>
              <a:off x="2426375" y="4029400"/>
              <a:ext cx="113600" cy="139250"/>
            </a:xfrm>
            <a:custGeom>
              <a:avLst/>
              <a:gdLst/>
              <a:ahLst/>
              <a:cxnLst/>
              <a:rect l="l" t="t" r="r" b="b"/>
              <a:pathLst>
                <a:path w="4544" h="5570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81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31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1976" y="3952"/>
                    <a:pt x="2326" y="4436"/>
                    <a:pt x="2675" y="4920"/>
                  </a:cubicBezTo>
                  <a:cubicBezTo>
                    <a:pt x="2890" y="5215"/>
                    <a:pt x="3145" y="5511"/>
                    <a:pt x="3535" y="5565"/>
                  </a:cubicBezTo>
                  <a:cubicBezTo>
                    <a:pt x="3564" y="5568"/>
                    <a:pt x="3594" y="5570"/>
                    <a:pt x="3624" y="5570"/>
                  </a:cubicBezTo>
                  <a:cubicBezTo>
                    <a:pt x="3965" y="5570"/>
                    <a:pt x="4338" y="5360"/>
                    <a:pt x="4449" y="5014"/>
                  </a:cubicBezTo>
                  <a:lnTo>
                    <a:pt x="4436" y="5014"/>
                  </a:lnTo>
                  <a:cubicBezTo>
                    <a:pt x="4543" y="4664"/>
                    <a:pt x="4328" y="4234"/>
                    <a:pt x="4154" y="3939"/>
                  </a:cubicBezTo>
                  <a:cubicBezTo>
                    <a:pt x="3925" y="3562"/>
                    <a:pt x="3710" y="3172"/>
                    <a:pt x="3455" y="2809"/>
                  </a:cubicBezTo>
                  <a:cubicBezTo>
                    <a:pt x="3266" y="2554"/>
                    <a:pt x="3078" y="2299"/>
                    <a:pt x="2890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15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1" name="Google Shape;1191;p31"/>
            <p:cNvSpPr/>
            <p:nvPr/>
          </p:nvSpPr>
          <p:spPr>
            <a:xfrm>
              <a:off x="2426375" y="4029400"/>
              <a:ext cx="72600" cy="86375"/>
            </a:xfrm>
            <a:custGeom>
              <a:avLst/>
              <a:gdLst/>
              <a:ahLst/>
              <a:cxnLst/>
              <a:rect l="l" t="t" r="r" b="b"/>
              <a:pathLst>
                <a:path w="2904" h="3455" extrusionOk="0">
                  <a:moveTo>
                    <a:pt x="1492" y="0"/>
                  </a:moveTo>
                  <a:lnTo>
                    <a:pt x="0" y="1197"/>
                  </a:lnTo>
                  <a:cubicBezTo>
                    <a:pt x="94" y="1519"/>
                    <a:pt x="471" y="1815"/>
                    <a:pt x="672" y="2070"/>
                  </a:cubicBezTo>
                  <a:cubicBezTo>
                    <a:pt x="914" y="2379"/>
                    <a:pt x="1116" y="2715"/>
                    <a:pt x="1344" y="3038"/>
                  </a:cubicBezTo>
                  <a:cubicBezTo>
                    <a:pt x="1438" y="3172"/>
                    <a:pt x="1532" y="3320"/>
                    <a:pt x="1627" y="3455"/>
                  </a:cubicBezTo>
                  <a:cubicBezTo>
                    <a:pt x="2124" y="2971"/>
                    <a:pt x="2541" y="2487"/>
                    <a:pt x="2904" y="2043"/>
                  </a:cubicBezTo>
                  <a:cubicBezTo>
                    <a:pt x="2729" y="1801"/>
                    <a:pt x="2567" y="1573"/>
                    <a:pt x="2406" y="1344"/>
                  </a:cubicBezTo>
                  <a:cubicBezTo>
                    <a:pt x="2258" y="1116"/>
                    <a:pt x="2097" y="887"/>
                    <a:pt x="1949" y="672"/>
                  </a:cubicBezTo>
                  <a:cubicBezTo>
                    <a:pt x="1828" y="471"/>
                    <a:pt x="1573" y="229"/>
                    <a:pt x="1492" y="0"/>
                  </a:cubicBezTo>
                  <a:close/>
                </a:path>
              </a:pathLst>
            </a:custGeom>
            <a:solidFill>
              <a:srgbClr val="191919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2" name="Google Shape;1192;p31"/>
            <p:cNvSpPr/>
            <p:nvPr/>
          </p:nvSpPr>
          <p:spPr>
            <a:xfrm>
              <a:off x="2225750" y="3797875"/>
              <a:ext cx="294050" cy="312875"/>
            </a:xfrm>
            <a:custGeom>
              <a:avLst/>
              <a:gdLst/>
              <a:ahLst/>
              <a:cxnLst/>
              <a:rect l="l" t="t" r="r" b="b"/>
              <a:pathLst>
                <a:path w="11762" h="12515" extrusionOk="0">
                  <a:moveTo>
                    <a:pt x="3538" y="1"/>
                  </a:moveTo>
                  <a:cubicBezTo>
                    <a:pt x="2460" y="1"/>
                    <a:pt x="1432" y="344"/>
                    <a:pt x="821" y="1371"/>
                  </a:cubicBezTo>
                  <a:cubicBezTo>
                    <a:pt x="1" y="2742"/>
                    <a:pt x="1076" y="4664"/>
                    <a:pt x="1762" y="5820"/>
                  </a:cubicBezTo>
                  <a:cubicBezTo>
                    <a:pt x="1882" y="6008"/>
                    <a:pt x="2003" y="6210"/>
                    <a:pt x="2124" y="6412"/>
                  </a:cubicBezTo>
                  <a:cubicBezTo>
                    <a:pt x="2568" y="7111"/>
                    <a:pt x="3025" y="7796"/>
                    <a:pt x="3482" y="8495"/>
                  </a:cubicBezTo>
                  <a:cubicBezTo>
                    <a:pt x="3845" y="9033"/>
                    <a:pt x="4208" y="9584"/>
                    <a:pt x="4557" y="10121"/>
                  </a:cubicBezTo>
                  <a:cubicBezTo>
                    <a:pt x="4611" y="10189"/>
                    <a:pt x="4651" y="10269"/>
                    <a:pt x="4705" y="10337"/>
                  </a:cubicBezTo>
                  <a:cubicBezTo>
                    <a:pt x="5202" y="11062"/>
                    <a:pt x="5794" y="11775"/>
                    <a:pt x="6291" y="12514"/>
                  </a:cubicBezTo>
                  <a:cubicBezTo>
                    <a:pt x="6708" y="12366"/>
                    <a:pt x="7192" y="12151"/>
                    <a:pt x="7729" y="11842"/>
                  </a:cubicBezTo>
                  <a:cubicBezTo>
                    <a:pt x="8926" y="11170"/>
                    <a:pt x="10377" y="10095"/>
                    <a:pt x="11762" y="8347"/>
                  </a:cubicBezTo>
                  <a:cubicBezTo>
                    <a:pt x="11574" y="8092"/>
                    <a:pt x="11386" y="7850"/>
                    <a:pt x="11211" y="7581"/>
                  </a:cubicBezTo>
                  <a:cubicBezTo>
                    <a:pt x="10727" y="6828"/>
                    <a:pt x="10256" y="6062"/>
                    <a:pt x="9786" y="5283"/>
                  </a:cubicBezTo>
                  <a:cubicBezTo>
                    <a:pt x="9275" y="4449"/>
                    <a:pt x="8751" y="3616"/>
                    <a:pt x="8146" y="2836"/>
                  </a:cubicBezTo>
                  <a:cubicBezTo>
                    <a:pt x="7877" y="2473"/>
                    <a:pt x="7582" y="2110"/>
                    <a:pt x="7259" y="1774"/>
                  </a:cubicBezTo>
                  <a:cubicBezTo>
                    <a:pt x="6775" y="1237"/>
                    <a:pt x="6224" y="766"/>
                    <a:pt x="5606" y="444"/>
                  </a:cubicBezTo>
                  <a:cubicBezTo>
                    <a:pt x="5216" y="256"/>
                    <a:pt x="4813" y="108"/>
                    <a:pt x="4356" y="54"/>
                  </a:cubicBezTo>
                  <a:cubicBezTo>
                    <a:pt x="4262" y="40"/>
                    <a:pt x="4168" y="27"/>
                    <a:pt x="4073" y="27"/>
                  </a:cubicBezTo>
                  <a:cubicBezTo>
                    <a:pt x="3895" y="10"/>
                    <a:pt x="3716" y="1"/>
                    <a:pt x="3538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3" name="Google Shape;1193;p31"/>
            <p:cNvSpPr/>
            <p:nvPr/>
          </p:nvSpPr>
          <p:spPr>
            <a:xfrm>
              <a:off x="2278850" y="3798550"/>
              <a:ext cx="87050" cy="211725"/>
            </a:xfrm>
            <a:custGeom>
              <a:avLst/>
              <a:gdLst/>
              <a:ahLst/>
              <a:cxnLst/>
              <a:rect l="l" t="t" r="r" b="b"/>
              <a:pathLst>
                <a:path w="3482" h="8469" extrusionOk="0">
                  <a:moveTo>
                    <a:pt x="3482" y="417"/>
                  </a:moveTo>
                  <a:cubicBezTo>
                    <a:pt x="3482" y="421"/>
                    <a:pt x="3481" y="425"/>
                    <a:pt x="3481" y="430"/>
                  </a:cubicBezTo>
                  <a:lnTo>
                    <a:pt x="3481" y="430"/>
                  </a:lnTo>
                  <a:cubicBezTo>
                    <a:pt x="3481" y="430"/>
                    <a:pt x="3482" y="430"/>
                    <a:pt x="3482" y="430"/>
                  </a:cubicBezTo>
                  <a:lnTo>
                    <a:pt x="3482" y="417"/>
                  </a:lnTo>
                  <a:close/>
                  <a:moveTo>
                    <a:pt x="1936" y="0"/>
                  </a:moveTo>
                  <a:cubicBezTo>
                    <a:pt x="1600" y="2769"/>
                    <a:pt x="740" y="4960"/>
                    <a:pt x="0" y="6385"/>
                  </a:cubicBezTo>
                  <a:cubicBezTo>
                    <a:pt x="444" y="7084"/>
                    <a:pt x="901" y="7783"/>
                    <a:pt x="1358" y="8468"/>
                  </a:cubicBezTo>
                  <a:cubicBezTo>
                    <a:pt x="2231" y="6790"/>
                    <a:pt x="3318" y="4012"/>
                    <a:pt x="3481" y="430"/>
                  </a:cubicBezTo>
                  <a:lnTo>
                    <a:pt x="3481" y="430"/>
                  </a:lnTo>
                  <a:cubicBezTo>
                    <a:pt x="3092" y="228"/>
                    <a:pt x="2675" y="81"/>
                    <a:pt x="2232" y="27"/>
                  </a:cubicBezTo>
                  <a:cubicBezTo>
                    <a:pt x="2138" y="13"/>
                    <a:pt x="2044" y="0"/>
                    <a:pt x="1936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4" name="Google Shape;1194;p31"/>
            <p:cNvSpPr/>
            <p:nvPr/>
          </p:nvSpPr>
          <p:spPr>
            <a:xfrm>
              <a:off x="2343375" y="3842225"/>
              <a:ext cx="127025" cy="268525"/>
            </a:xfrm>
            <a:custGeom>
              <a:avLst/>
              <a:gdLst/>
              <a:ahLst/>
              <a:cxnLst/>
              <a:rect l="l" t="t" r="r" b="b"/>
              <a:pathLst>
                <a:path w="5081" h="10741" extrusionOk="0">
                  <a:moveTo>
                    <a:pt x="2567" y="0"/>
                  </a:moveTo>
                  <a:cubicBezTo>
                    <a:pt x="2326" y="4100"/>
                    <a:pt x="874" y="7111"/>
                    <a:pt x="0" y="8563"/>
                  </a:cubicBezTo>
                  <a:cubicBezTo>
                    <a:pt x="497" y="9288"/>
                    <a:pt x="1089" y="10001"/>
                    <a:pt x="1586" y="10740"/>
                  </a:cubicBezTo>
                  <a:cubicBezTo>
                    <a:pt x="2003" y="10592"/>
                    <a:pt x="2487" y="10377"/>
                    <a:pt x="3024" y="10068"/>
                  </a:cubicBezTo>
                  <a:cubicBezTo>
                    <a:pt x="3777" y="8670"/>
                    <a:pt x="4718" y="6412"/>
                    <a:pt x="5081" y="3522"/>
                  </a:cubicBezTo>
                  <a:cubicBezTo>
                    <a:pt x="4570" y="2675"/>
                    <a:pt x="4046" y="1842"/>
                    <a:pt x="3441" y="1062"/>
                  </a:cubicBezTo>
                  <a:cubicBezTo>
                    <a:pt x="3172" y="699"/>
                    <a:pt x="2877" y="336"/>
                    <a:pt x="2567" y="0"/>
                  </a:cubicBezTo>
                  <a:close/>
                </a:path>
              </a:pathLst>
            </a:custGeom>
            <a:solidFill>
              <a:schemeClr val="accent5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  <p:grpSp>
        <p:nvGrpSpPr>
          <p:cNvPr id="1195" name="Google Shape;1195;p31"/>
          <p:cNvGrpSpPr/>
          <p:nvPr/>
        </p:nvGrpSpPr>
        <p:grpSpPr>
          <a:xfrm flipH="1">
            <a:off x="10727252" y="5040748"/>
            <a:ext cx="968537" cy="1242515"/>
            <a:chOff x="-2266028" y="2657621"/>
            <a:chExt cx="726403" cy="931886"/>
          </a:xfrm>
        </p:grpSpPr>
        <p:sp>
          <p:nvSpPr>
            <p:cNvPr id="1196" name="Google Shape;1196;p31"/>
            <p:cNvSpPr/>
            <p:nvPr/>
          </p:nvSpPr>
          <p:spPr>
            <a:xfrm>
              <a:off x="-2048937" y="2891605"/>
              <a:ext cx="509312" cy="697902"/>
            </a:xfrm>
            <a:custGeom>
              <a:avLst/>
              <a:gdLst/>
              <a:ahLst/>
              <a:cxnLst/>
              <a:rect l="l" t="t" r="r" b="b"/>
              <a:pathLst>
                <a:path w="10311" h="14129" extrusionOk="0">
                  <a:moveTo>
                    <a:pt x="3883" y="1"/>
                  </a:moveTo>
                  <a:cubicBezTo>
                    <a:pt x="3818" y="1"/>
                    <a:pt x="3751" y="3"/>
                    <a:pt x="3684" y="9"/>
                  </a:cubicBezTo>
                  <a:cubicBezTo>
                    <a:pt x="3402" y="22"/>
                    <a:pt x="3119" y="89"/>
                    <a:pt x="2824" y="183"/>
                  </a:cubicBezTo>
                  <a:cubicBezTo>
                    <a:pt x="2716" y="224"/>
                    <a:pt x="2609" y="264"/>
                    <a:pt x="2501" y="304"/>
                  </a:cubicBezTo>
                  <a:cubicBezTo>
                    <a:pt x="2501" y="318"/>
                    <a:pt x="2488" y="318"/>
                    <a:pt x="2474" y="318"/>
                  </a:cubicBezTo>
                  <a:cubicBezTo>
                    <a:pt x="2393" y="358"/>
                    <a:pt x="2326" y="385"/>
                    <a:pt x="2246" y="425"/>
                  </a:cubicBezTo>
                  <a:cubicBezTo>
                    <a:pt x="1735" y="694"/>
                    <a:pt x="1251" y="1070"/>
                    <a:pt x="875" y="1514"/>
                  </a:cubicBezTo>
                  <a:cubicBezTo>
                    <a:pt x="834" y="1554"/>
                    <a:pt x="807" y="1595"/>
                    <a:pt x="767" y="1648"/>
                  </a:cubicBezTo>
                  <a:cubicBezTo>
                    <a:pt x="565" y="1917"/>
                    <a:pt x="404" y="2200"/>
                    <a:pt x="297" y="2509"/>
                  </a:cubicBezTo>
                  <a:cubicBezTo>
                    <a:pt x="122" y="2993"/>
                    <a:pt x="41" y="3490"/>
                    <a:pt x="14" y="4001"/>
                  </a:cubicBezTo>
                  <a:cubicBezTo>
                    <a:pt x="14" y="4081"/>
                    <a:pt x="1" y="4149"/>
                    <a:pt x="1" y="4229"/>
                  </a:cubicBezTo>
                  <a:cubicBezTo>
                    <a:pt x="1" y="4525"/>
                    <a:pt x="14" y="4834"/>
                    <a:pt x="41" y="5130"/>
                  </a:cubicBezTo>
                  <a:cubicBezTo>
                    <a:pt x="41" y="5237"/>
                    <a:pt x="55" y="5345"/>
                    <a:pt x="68" y="5439"/>
                  </a:cubicBezTo>
                  <a:cubicBezTo>
                    <a:pt x="135" y="6124"/>
                    <a:pt x="270" y="6810"/>
                    <a:pt x="377" y="7482"/>
                  </a:cubicBezTo>
                  <a:cubicBezTo>
                    <a:pt x="404" y="7589"/>
                    <a:pt x="418" y="7697"/>
                    <a:pt x="431" y="7805"/>
                  </a:cubicBezTo>
                  <a:cubicBezTo>
                    <a:pt x="458" y="7926"/>
                    <a:pt x="485" y="8060"/>
                    <a:pt x="498" y="8181"/>
                  </a:cubicBezTo>
                  <a:cubicBezTo>
                    <a:pt x="512" y="8248"/>
                    <a:pt x="525" y="8302"/>
                    <a:pt x="525" y="8369"/>
                  </a:cubicBezTo>
                  <a:cubicBezTo>
                    <a:pt x="539" y="8383"/>
                    <a:pt x="539" y="8396"/>
                    <a:pt x="539" y="8423"/>
                  </a:cubicBezTo>
                  <a:cubicBezTo>
                    <a:pt x="646" y="9108"/>
                    <a:pt x="754" y="9861"/>
                    <a:pt x="942" y="10587"/>
                  </a:cubicBezTo>
                  <a:cubicBezTo>
                    <a:pt x="982" y="10721"/>
                    <a:pt x="1022" y="10869"/>
                    <a:pt x="1063" y="11004"/>
                  </a:cubicBezTo>
                  <a:cubicBezTo>
                    <a:pt x="1063" y="11030"/>
                    <a:pt x="1076" y="11044"/>
                    <a:pt x="1076" y="11071"/>
                  </a:cubicBezTo>
                  <a:cubicBezTo>
                    <a:pt x="1103" y="11138"/>
                    <a:pt x="1130" y="11205"/>
                    <a:pt x="1143" y="11272"/>
                  </a:cubicBezTo>
                  <a:cubicBezTo>
                    <a:pt x="1466" y="12173"/>
                    <a:pt x="1936" y="13006"/>
                    <a:pt x="2716" y="13544"/>
                  </a:cubicBezTo>
                  <a:cubicBezTo>
                    <a:pt x="2770" y="13584"/>
                    <a:pt x="2837" y="13625"/>
                    <a:pt x="2904" y="13665"/>
                  </a:cubicBezTo>
                  <a:cubicBezTo>
                    <a:pt x="3039" y="13746"/>
                    <a:pt x="3186" y="13826"/>
                    <a:pt x="3334" y="13893"/>
                  </a:cubicBezTo>
                  <a:cubicBezTo>
                    <a:pt x="3760" y="14067"/>
                    <a:pt x="4180" y="14129"/>
                    <a:pt x="4601" y="14129"/>
                  </a:cubicBezTo>
                  <a:cubicBezTo>
                    <a:pt x="4832" y="14129"/>
                    <a:pt x="5064" y="14110"/>
                    <a:pt x="5297" y="14082"/>
                  </a:cubicBezTo>
                  <a:cubicBezTo>
                    <a:pt x="5418" y="14068"/>
                    <a:pt x="5539" y="14041"/>
                    <a:pt x="5660" y="14028"/>
                  </a:cubicBezTo>
                  <a:cubicBezTo>
                    <a:pt x="5969" y="13961"/>
                    <a:pt x="6291" y="13907"/>
                    <a:pt x="6601" y="13840"/>
                  </a:cubicBezTo>
                  <a:cubicBezTo>
                    <a:pt x="7232" y="13719"/>
                    <a:pt x="7730" y="13517"/>
                    <a:pt x="8200" y="13235"/>
                  </a:cubicBezTo>
                  <a:cubicBezTo>
                    <a:pt x="8308" y="13168"/>
                    <a:pt x="8402" y="13100"/>
                    <a:pt x="8496" y="13033"/>
                  </a:cubicBezTo>
                  <a:cubicBezTo>
                    <a:pt x="8697" y="12912"/>
                    <a:pt x="8886" y="12764"/>
                    <a:pt x="9087" y="12603"/>
                  </a:cubicBezTo>
                  <a:cubicBezTo>
                    <a:pt x="9585" y="12213"/>
                    <a:pt x="9880" y="11770"/>
                    <a:pt x="10028" y="11299"/>
                  </a:cubicBezTo>
                  <a:cubicBezTo>
                    <a:pt x="10042" y="11246"/>
                    <a:pt x="10055" y="11192"/>
                    <a:pt x="10068" y="11138"/>
                  </a:cubicBezTo>
                  <a:cubicBezTo>
                    <a:pt x="10310" y="10170"/>
                    <a:pt x="9974" y="9081"/>
                    <a:pt x="9585" y="8060"/>
                  </a:cubicBezTo>
                  <a:cubicBezTo>
                    <a:pt x="9531" y="7926"/>
                    <a:pt x="9490" y="7791"/>
                    <a:pt x="9437" y="7670"/>
                  </a:cubicBezTo>
                  <a:lnTo>
                    <a:pt x="9370" y="7522"/>
                  </a:lnTo>
                  <a:cubicBezTo>
                    <a:pt x="9074" y="6756"/>
                    <a:pt x="8765" y="6003"/>
                    <a:pt x="8442" y="5264"/>
                  </a:cubicBezTo>
                  <a:cubicBezTo>
                    <a:pt x="8388" y="5130"/>
                    <a:pt x="8321" y="4982"/>
                    <a:pt x="8267" y="4847"/>
                  </a:cubicBezTo>
                  <a:cubicBezTo>
                    <a:pt x="7931" y="4122"/>
                    <a:pt x="7582" y="3409"/>
                    <a:pt x="7205" y="2710"/>
                  </a:cubicBezTo>
                  <a:cubicBezTo>
                    <a:pt x="7179" y="2670"/>
                    <a:pt x="7152" y="2630"/>
                    <a:pt x="7125" y="2576"/>
                  </a:cubicBezTo>
                  <a:cubicBezTo>
                    <a:pt x="7058" y="2455"/>
                    <a:pt x="6977" y="2320"/>
                    <a:pt x="6896" y="2200"/>
                  </a:cubicBezTo>
                  <a:cubicBezTo>
                    <a:pt x="6480" y="1527"/>
                    <a:pt x="5955" y="855"/>
                    <a:pt x="5310" y="439"/>
                  </a:cubicBezTo>
                  <a:cubicBezTo>
                    <a:pt x="5230" y="398"/>
                    <a:pt x="5162" y="345"/>
                    <a:pt x="5095" y="304"/>
                  </a:cubicBezTo>
                  <a:cubicBezTo>
                    <a:pt x="4732" y="117"/>
                    <a:pt x="4328" y="1"/>
                    <a:pt x="3883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7" name="Google Shape;1197;p31"/>
            <p:cNvSpPr/>
            <p:nvPr/>
          </p:nvSpPr>
          <p:spPr>
            <a:xfrm>
              <a:off x="-2048937" y="2900645"/>
              <a:ext cx="497358" cy="686541"/>
            </a:xfrm>
            <a:custGeom>
              <a:avLst/>
              <a:gdLst/>
              <a:ahLst/>
              <a:cxnLst/>
              <a:rect l="l" t="t" r="r" b="b"/>
              <a:pathLst>
                <a:path w="10069" h="13899" extrusionOk="0">
                  <a:moveTo>
                    <a:pt x="2635" y="605"/>
                  </a:moveTo>
                  <a:cubicBezTo>
                    <a:pt x="2689" y="645"/>
                    <a:pt x="2729" y="672"/>
                    <a:pt x="2783" y="713"/>
                  </a:cubicBezTo>
                  <a:cubicBezTo>
                    <a:pt x="2971" y="887"/>
                    <a:pt x="3213" y="1022"/>
                    <a:pt x="3442" y="1170"/>
                  </a:cubicBezTo>
                  <a:cubicBezTo>
                    <a:pt x="3764" y="1344"/>
                    <a:pt x="4114" y="1506"/>
                    <a:pt x="4490" y="1654"/>
                  </a:cubicBezTo>
                  <a:cubicBezTo>
                    <a:pt x="4490" y="1667"/>
                    <a:pt x="4490" y="1667"/>
                    <a:pt x="4490" y="1680"/>
                  </a:cubicBezTo>
                  <a:cubicBezTo>
                    <a:pt x="4329" y="2043"/>
                    <a:pt x="4168" y="2420"/>
                    <a:pt x="3993" y="2810"/>
                  </a:cubicBezTo>
                  <a:cubicBezTo>
                    <a:pt x="3926" y="2957"/>
                    <a:pt x="3859" y="3105"/>
                    <a:pt x="3791" y="3267"/>
                  </a:cubicBezTo>
                  <a:cubicBezTo>
                    <a:pt x="3751" y="3240"/>
                    <a:pt x="3711" y="3226"/>
                    <a:pt x="3684" y="3199"/>
                  </a:cubicBezTo>
                  <a:cubicBezTo>
                    <a:pt x="3509" y="3105"/>
                    <a:pt x="3348" y="3025"/>
                    <a:pt x="3200" y="2917"/>
                  </a:cubicBezTo>
                  <a:cubicBezTo>
                    <a:pt x="2891" y="2729"/>
                    <a:pt x="2595" y="2554"/>
                    <a:pt x="2326" y="2366"/>
                  </a:cubicBezTo>
                  <a:cubicBezTo>
                    <a:pt x="2232" y="2299"/>
                    <a:pt x="2152" y="2245"/>
                    <a:pt x="2057" y="2191"/>
                  </a:cubicBezTo>
                  <a:cubicBezTo>
                    <a:pt x="2125" y="2030"/>
                    <a:pt x="2178" y="1869"/>
                    <a:pt x="2246" y="1707"/>
                  </a:cubicBezTo>
                  <a:cubicBezTo>
                    <a:pt x="2353" y="1412"/>
                    <a:pt x="2461" y="1129"/>
                    <a:pt x="2541" y="861"/>
                  </a:cubicBezTo>
                  <a:cubicBezTo>
                    <a:pt x="2582" y="766"/>
                    <a:pt x="2609" y="686"/>
                    <a:pt x="2635" y="605"/>
                  </a:cubicBezTo>
                  <a:close/>
                  <a:moveTo>
                    <a:pt x="4773" y="1761"/>
                  </a:moveTo>
                  <a:cubicBezTo>
                    <a:pt x="4880" y="1801"/>
                    <a:pt x="5001" y="1842"/>
                    <a:pt x="5122" y="1882"/>
                  </a:cubicBezTo>
                  <a:cubicBezTo>
                    <a:pt x="5713" y="2070"/>
                    <a:pt x="6278" y="2205"/>
                    <a:pt x="6802" y="2326"/>
                  </a:cubicBezTo>
                  <a:cubicBezTo>
                    <a:pt x="6775" y="2406"/>
                    <a:pt x="6748" y="2487"/>
                    <a:pt x="6722" y="2568"/>
                  </a:cubicBezTo>
                  <a:cubicBezTo>
                    <a:pt x="6681" y="2675"/>
                    <a:pt x="6654" y="2769"/>
                    <a:pt x="6614" y="2877"/>
                  </a:cubicBezTo>
                  <a:cubicBezTo>
                    <a:pt x="6533" y="3078"/>
                    <a:pt x="6453" y="3293"/>
                    <a:pt x="6372" y="3522"/>
                  </a:cubicBezTo>
                  <a:cubicBezTo>
                    <a:pt x="6291" y="3737"/>
                    <a:pt x="6197" y="3952"/>
                    <a:pt x="6090" y="4181"/>
                  </a:cubicBezTo>
                  <a:cubicBezTo>
                    <a:pt x="5834" y="4113"/>
                    <a:pt x="5566" y="4046"/>
                    <a:pt x="5297" y="3952"/>
                  </a:cubicBezTo>
                  <a:cubicBezTo>
                    <a:pt x="4907" y="3831"/>
                    <a:pt x="4544" y="3643"/>
                    <a:pt x="4181" y="3482"/>
                  </a:cubicBezTo>
                  <a:cubicBezTo>
                    <a:pt x="4141" y="3455"/>
                    <a:pt x="4100" y="3441"/>
                    <a:pt x="4060" y="3414"/>
                  </a:cubicBezTo>
                  <a:cubicBezTo>
                    <a:pt x="4141" y="3253"/>
                    <a:pt x="4208" y="3092"/>
                    <a:pt x="4275" y="2931"/>
                  </a:cubicBezTo>
                  <a:cubicBezTo>
                    <a:pt x="4450" y="2541"/>
                    <a:pt x="4611" y="2164"/>
                    <a:pt x="4759" y="1788"/>
                  </a:cubicBezTo>
                  <a:cubicBezTo>
                    <a:pt x="4759" y="1788"/>
                    <a:pt x="4759" y="1775"/>
                    <a:pt x="4773" y="1761"/>
                  </a:cubicBezTo>
                  <a:close/>
                  <a:moveTo>
                    <a:pt x="1950" y="2420"/>
                  </a:moveTo>
                  <a:cubicBezTo>
                    <a:pt x="2031" y="2474"/>
                    <a:pt x="2098" y="2527"/>
                    <a:pt x="2178" y="2581"/>
                  </a:cubicBezTo>
                  <a:cubicBezTo>
                    <a:pt x="2447" y="2783"/>
                    <a:pt x="2729" y="2971"/>
                    <a:pt x="3039" y="3172"/>
                  </a:cubicBezTo>
                  <a:cubicBezTo>
                    <a:pt x="3200" y="3280"/>
                    <a:pt x="3361" y="3374"/>
                    <a:pt x="3523" y="3468"/>
                  </a:cubicBezTo>
                  <a:cubicBezTo>
                    <a:pt x="3576" y="3495"/>
                    <a:pt x="3617" y="3522"/>
                    <a:pt x="3657" y="3535"/>
                  </a:cubicBezTo>
                  <a:cubicBezTo>
                    <a:pt x="3590" y="3683"/>
                    <a:pt x="3509" y="3831"/>
                    <a:pt x="3442" y="3992"/>
                  </a:cubicBezTo>
                  <a:cubicBezTo>
                    <a:pt x="3173" y="4503"/>
                    <a:pt x="2877" y="5000"/>
                    <a:pt x="2595" y="5444"/>
                  </a:cubicBezTo>
                  <a:cubicBezTo>
                    <a:pt x="2555" y="5431"/>
                    <a:pt x="2514" y="5404"/>
                    <a:pt x="2474" y="5390"/>
                  </a:cubicBezTo>
                  <a:cubicBezTo>
                    <a:pt x="2299" y="5283"/>
                    <a:pt x="2125" y="5189"/>
                    <a:pt x="1950" y="5095"/>
                  </a:cubicBezTo>
                  <a:cubicBezTo>
                    <a:pt x="1775" y="5000"/>
                    <a:pt x="1627" y="4893"/>
                    <a:pt x="1466" y="4785"/>
                  </a:cubicBezTo>
                  <a:cubicBezTo>
                    <a:pt x="1237" y="4651"/>
                    <a:pt x="1036" y="4503"/>
                    <a:pt x="834" y="4369"/>
                  </a:cubicBezTo>
                  <a:cubicBezTo>
                    <a:pt x="861" y="4328"/>
                    <a:pt x="901" y="4275"/>
                    <a:pt x="928" y="4221"/>
                  </a:cubicBezTo>
                  <a:cubicBezTo>
                    <a:pt x="1237" y="3737"/>
                    <a:pt x="1587" y="3213"/>
                    <a:pt x="1869" y="2594"/>
                  </a:cubicBezTo>
                  <a:cubicBezTo>
                    <a:pt x="1896" y="2541"/>
                    <a:pt x="1923" y="2487"/>
                    <a:pt x="1950" y="2420"/>
                  </a:cubicBezTo>
                  <a:close/>
                  <a:moveTo>
                    <a:pt x="3926" y="3697"/>
                  </a:moveTo>
                  <a:cubicBezTo>
                    <a:pt x="3966" y="3724"/>
                    <a:pt x="4006" y="3737"/>
                    <a:pt x="4047" y="3764"/>
                  </a:cubicBezTo>
                  <a:cubicBezTo>
                    <a:pt x="4410" y="3925"/>
                    <a:pt x="4786" y="4113"/>
                    <a:pt x="5203" y="4261"/>
                  </a:cubicBezTo>
                  <a:cubicBezTo>
                    <a:pt x="5404" y="4328"/>
                    <a:pt x="5606" y="4382"/>
                    <a:pt x="5808" y="4436"/>
                  </a:cubicBezTo>
                  <a:lnTo>
                    <a:pt x="5955" y="4476"/>
                  </a:lnTo>
                  <a:cubicBezTo>
                    <a:pt x="5700" y="5054"/>
                    <a:pt x="5404" y="5659"/>
                    <a:pt x="5082" y="6264"/>
                  </a:cubicBezTo>
                  <a:cubicBezTo>
                    <a:pt x="5041" y="6331"/>
                    <a:pt x="5015" y="6385"/>
                    <a:pt x="4988" y="6439"/>
                  </a:cubicBezTo>
                  <a:lnTo>
                    <a:pt x="4961" y="6439"/>
                  </a:lnTo>
                  <a:cubicBezTo>
                    <a:pt x="4517" y="6291"/>
                    <a:pt x="4074" y="6103"/>
                    <a:pt x="3657" y="5955"/>
                  </a:cubicBezTo>
                  <a:cubicBezTo>
                    <a:pt x="3455" y="5861"/>
                    <a:pt x="3254" y="5767"/>
                    <a:pt x="3052" y="5673"/>
                  </a:cubicBezTo>
                  <a:cubicBezTo>
                    <a:pt x="2985" y="5646"/>
                    <a:pt x="2931" y="5619"/>
                    <a:pt x="2864" y="5592"/>
                  </a:cubicBezTo>
                  <a:cubicBezTo>
                    <a:pt x="3160" y="5135"/>
                    <a:pt x="3455" y="4651"/>
                    <a:pt x="3724" y="4127"/>
                  </a:cubicBezTo>
                  <a:cubicBezTo>
                    <a:pt x="3791" y="3992"/>
                    <a:pt x="3859" y="3845"/>
                    <a:pt x="3926" y="3697"/>
                  </a:cubicBezTo>
                  <a:close/>
                  <a:moveTo>
                    <a:pt x="6265" y="4543"/>
                  </a:moveTo>
                  <a:cubicBezTo>
                    <a:pt x="6318" y="4557"/>
                    <a:pt x="6359" y="4570"/>
                    <a:pt x="6412" y="4570"/>
                  </a:cubicBezTo>
                  <a:cubicBezTo>
                    <a:pt x="6802" y="4651"/>
                    <a:pt x="7179" y="4718"/>
                    <a:pt x="7541" y="4785"/>
                  </a:cubicBezTo>
                  <a:cubicBezTo>
                    <a:pt x="7716" y="4826"/>
                    <a:pt x="7891" y="4866"/>
                    <a:pt x="8066" y="4893"/>
                  </a:cubicBezTo>
                  <a:cubicBezTo>
                    <a:pt x="8106" y="4906"/>
                    <a:pt x="8160" y="4920"/>
                    <a:pt x="8200" y="4933"/>
                  </a:cubicBezTo>
                  <a:cubicBezTo>
                    <a:pt x="8106" y="5162"/>
                    <a:pt x="8012" y="5404"/>
                    <a:pt x="7891" y="5646"/>
                  </a:cubicBezTo>
                  <a:cubicBezTo>
                    <a:pt x="7716" y="6076"/>
                    <a:pt x="7501" y="6519"/>
                    <a:pt x="7286" y="6963"/>
                  </a:cubicBezTo>
                  <a:cubicBezTo>
                    <a:pt x="6654" y="6842"/>
                    <a:pt x="5982" y="6721"/>
                    <a:pt x="5297" y="6533"/>
                  </a:cubicBezTo>
                  <a:lnTo>
                    <a:pt x="5364" y="6425"/>
                  </a:lnTo>
                  <a:cubicBezTo>
                    <a:pt x="5700" y="5780"/>
                    <a:pt x="6009" y="5162"/>
                    <a:pt x="6265" y="4543"/>
                  </a:cubicBezTo>
                  <a:close/>
                  <a:moveTo>
                    <a:pt x="2689" y="5847"/>
                  </a:moveTo>
                  <a:cubicBezTo>
                    <a:pt x="2770" y="5874"/>
                    <a:pt x="2837" y="5914"/>
                    <a:pt x="2918" y="5955"/>
                  </a:cubicBezTo>
                  <a:cubicBezTo>
                    <a:pt x="3119" y="6049"/>
                    <a:pt x="3321" y="6143"/>
                    <a:pt x="3536" y="6237"/>
                  </a:cubicBezTo>
                  <a:cubicBezTo>
                    <a:pt x="3953" y="6398"/>
                    <a:pt x="4369" y="6573"/>
                    <a:pt x="4826" y="6721"/>
                  </a:cubicBezTo>
                  <a:cubicBezTo>
                    <a:pt x="4786" y="6802"/>
                    <a:pt x="4732" y="6882"/>
                    <a:pt x="4692" y="6963"/>
                  </a:cubicBezTo>
                  <a:cubicBezTo>
                    <a:pt x="4558" y="7191"/>
                    <a:pt x="4423" y="7406"/>
                    <a:pt x="4289" y="7622"/>
                  </a:cubicBezTo>
                  <a:cubicBezTo>
                    <a:pt x="3993" y="8038"/>
                    <a:pt x="3724" y="8441"/>
                    <a:pt x="3402" y="8791"/>
                  </a:cubicBezTo>
                  <a:cubicBezTo>
                    <a:pt x="3321" y="8898"/>
                    <a:pt x="3227" y="8993"/>
                    <a:pt x="3133" y="9100"/>
                  </a:cubicBezTo>
                  <a:cubicBezTo>
                    <a:pt x="2837" y="8966"/>
                    <a:pt x="2568" y="8831"/>
                    <a:pt x="2313" y="8683"/>
                  </a:cubicBezTo>
                  <a:cubicBezTo>
                    <a:pt x="2152" y="8589"/>
                    <a:pt x="1990" y="8482"/>
                    <a:pt x="1842" y="8388"/>
                  </a:cubicBezTo>
                  <a:cubicBezTo>
                    <a:pt x="1694" y="8280"/>
                    <a:pt x="1547" y="8186"/>
                    <a:pt x="1399" y="8079"/>
                  </a:cubicBezTo>
                  <a:cubicBezTo>
                    <a:pt x="1278" y="7984"/>
                    <a:pt x="1157" y="7890"/>
                    <a:pt x="1036" y="7796"/>
                  </a:cubicBezTo>
                  <a:cubicBezTo>
                    <a:pt x="1560" y="7312"/>
                    <a:pt x="2138" y="6640"/>
                    <a:pt x="2689" y="5847"/>
                  </a:cubicBezTo>
                  <a:close/>
                  <a:moveTo>
                    <a:pt x="5149" y="6815"/>
                  </a:moveTo>
                  <a:cubicBezTo>
                    <a:pt x="5834" y="7017"/>
                    <a:pt x="6520" y="7138"/>
                    <a:pt x="7152" y="7245"/>
                  </a:cubicBezTo>
                  <a:cubicBezTo>
                    <a:pt x="7058" y="7433"/>
                    <a:pt x="6977" y="7622"/>
                    <a:pt x="6883" y="7810"/>
                  </a:cubicBezTo>
                  <a:cubicBezTo>
                    <a:pt x="6762" y="8065"/>
                    <a:pt x="6641" y="8334"/>
                    <a:pt x="6507" y="8576"/>
                  </a:cubicBezTo>
                  <a:cubicBezTo>
                    <a:pt x="6251" y="9046"/>
                    <a:pt x="5955" y="9476"/>
                    <a:pt x="5660" y="9893"/>
                  </a:cubicBezTo>
                  <a:cubicBezTo>
                    <a:pt x="5324" y="9812"/>
                    <a:pt x="4974" y="9718"/>
                    <a:pt x="4611" y="9624"/>
                  </a:cubicBezTo>
                  <a:cubicBezTo>
                    <a:pt x="4195" y="9517"/>
                    <a:pt x="3791" y="9382"/>
                    <a:pt x="3415" y="9221"/>
                  </a:cubicBezTo>
                  <a:cubicBezTo>
                    <a:pt x="3482" y="9140"/>
                    <a:pt x="3563" y="9060"/>
                    <a:pt x="3630" y="8979"/>
                  </a:cubicBezTo>
                  <a:cubicBezTo>
                    <a:pt x="3953" y="8630"/>
                    <a:pt x="4235" y="8213"/>
                    <a:pt x="4544" y="7796"/>
                  </a:cubicBezTo>
                  <a:cubicBezTo>
                    <a:pt x="4678" y="7581"/>
                    <a:pt x="4826" y="7353"/>
                    <a:pt x="4961" y="7124"/>
                  </a:cubicBezTo>
                  <a:cubicBezTo>
                    <a:pt x="5028" y="7030"/>
                    <a:pt x="5082" y="6923"/>
                    <a:pt x="5149" y="6815"/>
                  </a:cubicBezTo>
                  <a:close/>
                  <a:moveTo>
                    <a:pt x="7474" y="7312"/>
                  </a:moveTo>
                  <a:cubicBezTo>
                    <a:pt x="7501" y="7312"/>
                    <a:pt x="7528" y="7312"/>
                    <a:pt x="7555" y="7326"/>
                  </a:cubicBezTo>
                  <a:cubicBezTo>
                    <a:pt x="8214" y="7420"/>
                    <a:pt x="8805" y="7581"/>
                    <a:pt x="9329" y="7716"/>
                  </a:cubicBezTo>
                  <a:cubicBezTo>
                    <a:pt x="9208" y="7944"/>
                    <a:pt x="9087" y="8186"/>
                    <a:pt x="8966" y="8441"/>
                  </a:cubicBezTo>
                  <a:cubicBezTo>
                    <a:pt x="8872" y="8643"/>
                    <a:pt x="8751" y="8845"/>
                    <a:pt x="8644" y="9046"/>
                  </a:cubicBezTo>
                  <a:cubicBezTo>
                    <a:pt x="8536" y="9248"/>
                    <a:pt x="8415" y="9450"/>
                    <a:pt x="8294" y="9651"/>
                  </a:cubicBezTo>
                  <a:cubicBezTo>
                    <a:pt x="8146" y="9920"/>
                    <a:pt x="7985" y="10175"/>
                    <a:pt x="7824" y="10417"/>
                  </a:cubicBezTo>
                  <a:cubicBezTo>
                    <a:pt x="7582" y="10364"/>
                    <a:pt x="7326" y="10310"/>
                    <a:pt x="7058" y="10243"/>
                  </a:cubicBezTo>
                  <a:cubicBezTo>
                    <a:pt x="6722" y="10162"/>
                    <a:pt x="6359" y="10068"/>
                    <a:pt x="5982" y="9987"/>
                  </a:cubicBezTo>
                  <a:cubicBezTo>
                    <a:pt x="6265" y="9584"/>
                    <a:pt x="6547" y="9181"/>
                    <a:pt x="6789" y="8724"/>
                  </a:cubicBezTo>
                  <a:cubicBezTo>
                    <a:pt x="6923" y="8468"/>
                    <a:pt x="7044" y="8200"/>
                    <a:pt x="7165" y="7958"/>
                  </a:cubicBezTo>
                  <a:cubicBezTo>
                    <a:pt x="7273" y="7729"/>
                    <a:pt x="7367" y="7514"/>
                    <a:pt x="7474" y="7312"/>
                  </a:cubicBezTo>
                  <a:close/>
                  <a:moveTo>
                    <a:pt x="3173" y="9450"/>
                  </a:moveTo>
                  <a:cubicBezTo>
                    <a:pt x="3603" y="9638"/>
                    <a:pt x="4047" y="9812"/>
                    <a:pt x="4531" y="9933"/>
                  </a:cubicBezTo>
                  <a:cubicBezTo>
                    <a:pt x="4840" y="10014"/>
                    <a:pt x="5149" y="10095"/>
                    <a:pt x="5458" y="10162"/>
                  </a:cubicBezTo>
                  <a:cubicBezTo>
                    <a:pt x="5189" y="10525"/>
                    <a:pt x="4907" y="10861"/>
                    <a:pt x="4638" y="11184"/>
                  </a:cubicBezTo>
                  <a:cubicBezTo>
                    <a:pt x="4477" y="11385"/>
                    <a:pt x="4316" y="11573"/>
                    <a:pt x="4168" y="11748"/>
                  </a:cubicBezTo>
                  <a:cubicBezTo>
                    <a:pt x="4114" y="11829"/>
                    <a:pt x="4047" y="11909"/>
                    <a:pt x="3993" y="11990"/>
                  </a:cubicBezTo>
                  <a:cubicBezTo>
                    <a:pt x="3926" y="11977"/>
                    <a:pt x="3859" y="11950"/>
                    <a:pt x="3791" y="11936"/>
                  </a:cubicBezTo>
                  <a:cubicBezTo>
                    <a:pt x="3603" y="11869"/>
                    <a:pt x="3415" y="11802"/>
                    <a:pt x="3240" y="11748"/>
                  </a:cubicBezTo>
                  <a:cubicBezTo>
                    <a:pt x="3052" y="11694"/>
                    <a:pt x="2891" y="11587"/>
                    <a:pt x="2716" y="11520"/>
                  </a:cubicBezTo>
                  <a:cubicBezTo>
                    <a:pt x="2555" y="11439"/>
                    <a:pt x="2380" y="11372"/>
                    <a:pt x="2232" y="11278"/>
                  </a:cubicBezTo>
                  <a:cubicBezTo>
                    <a:pt x="2084" y="11184"/>
                    <a:pt x="1936" y="11103"/>
                    <a:pt x="1789" y="11009"/>
                  </a:cubicBezTo>
                  <a:cubicBezTo>
                    <a:pt x="1694" y="10955"/>
                    <a:pt x="1600" y="10888"/>
                    <a:pt x="1506" y="10821"/>
                  </a:cubicBezTo>
                  <a:cubicBezTo>
                    <a:pt x="1574" y="10753"/>
                    <a:pt x="1654" y="10700"/>
                    <a:pt x="1735" y="10646"/>
                  </a:cubicBezTo>
                  <a:cubicBezTo>
                    <a:pt x="1869" y="10538"/>
                    <a:pt x="2017" y="10417"/>
                    <a:pt x="2178" y="10296"/>
                  </a:cubicBezTo>
                  <a:cubicBezTo>
                    <a:pt x="2326" y="10175"/>
                    <a:pt x="2501" y="10068"/>
                    <a:pt x="2649" y="9920"/>
                  </a:cubicBezTo>
                  <a:cubicBezTo>
                    <a:pt x="2810" y="9772"/>
                    <a:pt x="2971" y="9638"/>
                    <a:pt x="3146" y="9476"/>
                  </a:cubicBezTo>
                  <a:cubicBezTo>
                    <a:pt x="3160" y="9476"/>
                    <a:pt x="3160" y="9463"/>
                    <a:pt x="3173" y="9450"/>
                  </a:cubicBezTo>
                  <a:close/>
                  <a:moveTo>
                    <a:pt x="5794" y="10256"/>
                  </a:moveTo>
                  <a:cubicBezTo>
                    <a:pt x="6211" y="10364"/>
                    <a:pt x="6614" y="10444"/>
                    <a:pt x="6990" y="10525"/>
                  </a:cubicBezTo>
                  <a:cubicBezTo>
                    <a:pt x="7232" y="10579"/>
                    <a:pt x="7447" y="10632"/>
                    <a:pt x="7662" y="10673"/>
                  </a:cubicBezTo>
                  <a:cubicBezTo>
                    <a:pt x="7636" y="10727"/>
                    <a:pt x="7595" y="10780"/>
                    <a:pt x="7568" y="10834"/>
                  </a:cubicBezTo>
                  <a:cubicBezTo>
                    <a:pt x="7434" y="11022"/>
                    <a:pt x="7313" y="11210"/>
                    <a:pt x="7192" y="11385"/>
                  </a:cubicBezTo>
                  <a:cubicBezTo>
                    <a:pt x="7071" y="11560"/>
                    <a:pt x="6950" y="11748"/>
                    <a:pt x="6829" y="11923"/>
                  </a:cubicBezTo>
                  <a:cubicBezTo>
                    <a:pt x="6722" y="12098"/>
                    <a:pt x="6614" y="12272"/>
                    <a:pt x="6507" y="12434"/>
                  </a:cubicBezTo>
                  <a:cubicBezTo>
                    <a:pt x="6493" y="12460"/>
                    <a:pt x="6480" y="12501"/>
                    <a:pt x="6453" y="12528"/>
                  </a:cubicBezTo>
                  <a:cubicBezTo>
                    <a:pt x="5794" y="12420"/>
                    <a:pt x="5095" y="12286"/>
                    <a:pt x="4369" y="12098"/>
                  </a:cubicBezTo>
                  <a:cubicBezTo>
                    <a:pt x="4342" y="12084"/>
                    <a:pt x="4316" y="12071"/>
                    <a:pt x="4275" y="12071"/>
                  </a:cubicBezTo>
                  <a:cubicBezTo>
                    <a:pt x="4316" y="12017"/>
                    <a:pt x="4356" y="11977"/>
                    <a:pt x="4396" y="11936"/>
                  </a:cubicBezTo>
                  <a:cubicBezTo>
                    <a:pt x="4544" y="11748"/>
                    <a:pt x="4705" y="11573"/>
                    <a:pt x="4867" y="11385"/>
                  </a:cubicBezTo>
                  <a:cubicBezTo>
                    <a:pt x="5162" y="11022"/>
                    <a:pt x="5472" y="10659"/>
                    <a:pt x="5781" y="10256"/>
                  </a:cubicBezTo>
                  <a:close/>
                  <a:moveTo>
                    <a:pt x="2824" y="0"/>
                  </a:moveTo>
                  <a:lnTo>
                    <a:pt x="2824" y="0"/>
                  </a:lnTo>
                  <a:cubicBezTo>
                    <a:pt x="2716" y="41"/>
                    <a:pt x="2609" y="81"/>
                    <a:pt x="2514" y="121"/>
                  </a:cubicBezTo>
                  <a:cubicBezTo>
                    <a:pt x="2501" y="135"/>
                    <a:pt x="2501" y="148"/>
                    <a:pt x="2501" y="162"/>
                  </a:cubicBezTo>
                  <a:cubicBezTo>
                    <a:pt x="2488" y="148"/>
                    <a:pt x="2474" y="148"/>
                    <a:pt x="2474" y="135"/>
                  </a:cubicBezTo>
                  <a:cubicBezTo>
                    <a:pt x="2393" y="175"/>
                    <a:pt x="2326" y="202"/>
                    <a:pt x="2246" y="242"/>
                  </a:cubicBezTo>
                  <a:lnTo>
                    <a:pt x="2259" y="256"/>
                  </a:lnTo>
                  <a:cubicBezTo>
                    <a:pt x="2313" y="296"/>
                    <a:pt x="2353" y="350"/>
                    <a:pt x="2407" y="404"/>
                  </a:cubicBezTo>
                  <a:cubicBezTo>
                    <a:pt x="2367" y="511"/>
                    <a:pt x="2313" y="632"/>
                    <a:pt x="2272" y="766"/>
                  </a:cubicBezTo>
                  <a:cubicBezTo>
                    <a:pt x="2178" y="1022"/>
                    <a:pt x="2071" y="1304"/>
                    <a:pt x="1950" y="1586"/>
                  </a:cubicBezTo>
                  <a:cubicBezTo>
                    <a:pt x="1896" y="1721"/>
                    <a:pt x="1842" y="1869"/>
                    <a:pt x="1789" y="2003"/>
                  </a:cubicBezTo>
                  <a:cubicBezTo>
                    <a:pt x="1721" y="1949"/>
                    <a:pt x="1641" y="1909"/>
                    <a:pt x="1587" y="1855"/>
                  </a:cubicBezTo>
                  <a:cubicBezTo>
                    <a:pt x="1305" y="1667"/>
                    <a:pt x="1063" y="1492"/>
                    <a:pt x="875" y="1331"/>
                  </a:cubicBezTo>
                  <a:cubicBezTo>
                    <a:pt x="834" y="1371"/>
                    <a:pt x="807" y="1412"/>
                    <a:pt x="767" y="1465"/>
                  </a:cubicBezTo>
                  <a:cubicBezTo>
                    <a:pt x="955" y="1640"/>
                    <a:pt x="1184" y="1842"/>
                    <a:pt x="1453" y="2043"/>
                  </a:cubicBezTo>
                  <a:cubicBezTo>
                    <a:pt x="1520" y="2097"/>
                    <a:pt x="1614" y="2164"/>
                    <a:pt x="1694" y="2232"/>
                  </a:cubicBezTo>
                  <a:cubicBezTo>
                    <a:pt x="1654" y="2312"/>
                    <a:pt x="1627" y="2393"/>
                    <a:pt x="1587" y="2460"/>
                  </a:cubicBezTo>
                  <a:cubicBezTo>
                    <a:pt x="1318" y="3051"/>
                    <a:pt x="982" y="3576"/>
                    <a:pt x="686" y="4060"/>
                  </a:cubicBezTo>
                  <a:cubicBezTo>
                    <a:pt x="660" y="4113"/>
                    <a:pt x="619" y="4167"/>
                    <a:pt x="592" y="4221"/>
                  </a:cubicBezTo>
                  <a:cubicBezTo>
                    <a:pt x="377" y="4073"/>
                    <a:pt x="189" y="3939"/>
                    <a:pt x="14" y="3818"/>
                  </a:cubicBezTo>
                  <a:cubicBezTo>
                    <a:pt x="14" y="3885"/>
                    <a:pt x="14" y="3966"/>
                    <a:pt x="1" y="4046"/>
                  </a:cubicBezTo>
                  <a:cubicBezTo>
                    <a:pt x="149" y="4167"/>
                    <a:pt x="297" y="4288"/>
                    <a:pt x="471" y="4409"/>
                  </a:cubicBezTo>
                  <a:cubicBezTo>
                    <a:pt x="391" y="4517"/>
                    <a:pt x="323" y="4611"/>
                    <a:pt x="243" y="4705"/>
                  </a:cubicBezTo>
                  <a:cubicBezTo>
                    <a:pt x="176" y="4799"/>
                    <a:pt x="108" y="4866"/>
                    <a:pt x="41" y="4947"/>
                  </a:cubicBezTo>
                  <a:cubicBezTo>
                    <a:pt x="41" y="5054"/>
                    <a:pt x="55" y="5148"/>
                    <a:pt x="68" y="5256"/>
                  </a:cubicBezTo>
                  <a:cubicBezTo>
                    <a:pt x="108" y="5229"/>
                    <a:pt x="149" y="5189"/>
                    <a:pt x="176" y="5148"/>
                  </a:cubicBezTo>
                  <a:cubicBezTo>
                    <a:pt x="270" y="5068"/>
                    <a:pt x="364" y="4974"/>
                    <a:pt x="444" y="4880"/>
                  </a:cubicBezTo>
                  <a:cubicBezTo>
                    <a:pt x="525" y="4785"/>
                    <a:pt x="606" y="4678"/>
                    <a:pt x="700" y="4570"/>
                  </a:cubicBezTo>
                  <a:cubicBezTo>
                    <a:pt x="888" y="4705"/>
                    <a:pt x="1090" y="4853"/>
                    <a:pt x="1318" y="5014"/>
                  </a:cubicBezTo>
                  <a:cubicBezTo>
                    <a:pt x="1479" y="5121"/>
                    <a:pt x="1627" y="5229"/>
                    <a:pt x="1802" y="5337"/>
                  </a:cubicBezTo>
                  <a:cubicBezTo>
                    <a:pt x="1977" y="5444"/>
                    <a:pt x="2152" y="5538"/>
                    <a:pt x="2340" y="5646"/>
                  </a:cubicBezTo>
                  <a:cubicBezTo>
                    <a:pt x="2367" y="5659"/>
                    <a:pt x="2393" y="5673"/>
                    <a:pt x="2420" y="5699"/>
                  </a:cubicBezTo>
                  <a:cubicBezTo>
                    <a:pt x="1896" y="6479"/>
                    <a:pt x="1345" y="7151"/>
                    <a:pt x="848" y="7648"/>
                  </a:cubicBezTo>
                  <a:cubicBezTo>
                    <a:pt x="780" y="7595"/>
                    <a:pt x="713" y="7541"/>
                    <a:pt x="646" y="7501"/>
                  </a:cubicBezTo>
                  <a:cubicBezTo>
                    <a:pt x="552" y="7420"/>
                    <a:pt x="471" y="7366"/>
                    <a:pt x="377" y="7299"/>
                  </a:cubicBezTo>
                  <a:lnTo>
                    <a:pt x="377" y="7299"/>
                  </a:lnTo>
                  <a:cubicBezTo>
                    <a:pt x="404" y="7406"/>
                    <a:pt x="418" y="7514"/>
                    <a:pt x="431" y="7622"/>
                  </a:cubicBezTo>
                  <a:cubicBezTo>
                    <a:pt x="458" y="7635"/>
                    <a:pt x="485" y="7648"/>
                    <a:pt x="498" y="7675"/>
                  </a:cubicBezTo>
                  <a:cubicBezTo>
                    <a:pt x="565" y="7716"/>
                    <a:pt x="619" y="7769"/>
                    <a:pt x="686" y="7823"/>
                  </a:cubicBezTo>
                  <a:cubicBezTo>
                    <a:pt x="619" y="7877"/>
                    <a:pt x="565" y="7944"/>
                    <a:pt x="498" y="7998"/>
                  </a:cubicBezTo>
                  <a:cubicBezTo>
                    <a:pt x="512" y="8052"/>
                    <a:pt x="525" y="8119"/>
                    <a:pt x="525" y="8173"/>
                  </a:cubicBezTo>
                  <a:cubicBezTo>
                    <a:pt x="539" y="8200"/>
                    <a:pt x="539" y="8213"/>
                    <a:pt x="539" y="8226"/>
                  </a:cubicBezTo>
                  <a:cubicBezTo>
                    <a:pt x="633" y="8146"/>
                    <a:pt x="740" y="8065"/>
                    <a:pt x="848" y="7971"/>
                  </a:cubicBezTo>
                  <a:cubicBezTo>
                    <a:pt x="969" y="8079"/>
                    <a:pt x="1103" y="8186"/>
                    <a:pt x="1237" y="8294"/>
                  </a:cubicBezTo>
                  <a:cubicBezTo>
                    <a:pt x="1385" y="8401"/>
                    <a:pt x="1533" y="8509"/>
                    <a:pt x="1681" y="8616"/>
                  </a:cubicBezTo>
                  <a:cubicBezTo>
                    <a:pt x="1842" y="8724"/>
                    <a:pt x="1990" y="8831"/>
                    <a:pt x="2165" y="8925"/>
                  </a:cubicBezTo>
                  <a:cubicBezTo>
                    <a:pt x="2393" y="9073"/>
                    <a:pt x="2635" y="9208"/>
                    <a:pt x="2904" y="9329"/>
                  </a:cubicBezTo>
                  <a:cubicBezTo>
                    <a:pt x="2447" y="9772"/>
                    <a:pt x="1990" y="10135"/>
                    <a:pt x="1587" y="10471"/>
                  </a:cubicBezTo>
                  <a:cubicBezTo>
                    <a:pt x="1506" y="10538"/>
                    <a:pt x="1412" y="10619"/>
                    <a:pt x="1318" y="10686"/>
                  </a:cubicBezTo>
                  <a:cubicBezTo>
                    <a:pt x="1224" y="10619"/>
                    <a:pt x="1117" y="10538"/>
                    <a:pt x="1022" y="10471"/>
                  </a:cubicBezTo>
                  <a:cubicBezTo>
                    <a:pt x="996" y="10444"/>
                    <a:pt x="969" y="10417"/>
                    <a:pt x="942" y="10404"/>
                  </a:cubicBezTo>
                  <a:lnTo>
                    <a:pt x="942" y="10404"/>
                  </a:lnTo>
                  <a:cubicBezTo>
                    <a:pt x="982" y="10538"/>
                    <a:pt x="1022" y="10686"/>
                    <a:pt x="1063" y="10821"/>
                  </a:cubicBezTo>
                  <a:cubicBezTo>
                    <a:pt x="1076" y="10834"/>
                    <a:pt x="1103" y="10847"/>
                    <a:pt x="1117" y="10861"/>
                  </a:cubicBezTo>
                  <a:cubicBezTo>
                    <a:pt x="1103" y="10874"/>
                    <a:pt x="1090" y="10874"/>
                    <a:pt x="1076" y="10888"/>
                  </a:cubicBezTo>
                  <a:cubicBezTo>
                    <a:pt x="1103" y="10955"/>
                    <a:pt x="1117" y="11022"/>
                    <a:pt x="1143" y="11076"/>
                  </a:cubicBezTo>
                  <a:cubicBezTo>
                    <a:pt x="1184" y="11049"/>
                    <a:pt x="1237" y="11009"/>
                    <a:pt x="1278" y="10982"/>
                  </a:cubicBezTo>
                  <a:cubicBezTo>
                    <a:pt x="1385" y="11063"/>
                    <a:pt x="1506" y="11157"/>
                    <a:pt x="1627" y="11251"/>
                  </a:cubicBezTo>
                  <a:cubicBezTo>
                    <a:pt x="1775" y="11345"/>
                    <a:pt x="1936" y="11439"/>
                    <a:pt x="2084" y="11533"/>
                  </a:cubicBezTo>
                  <a:cubicBezTo>
                    <a:pt x="2232" y="11641"/>
                    <a:pt x="2407" y="11708"/>
                    <a:pt x="2582" y="11802"/>
                  </a:cubicBezTo>
                  <a:cubicBezTo>
                    <a:pt x="2756" y="11869"/>
                    <a:pt x="2931" y="11977"/>
                    <a:pt x="3119" y="12030"/>
                  </a:cubicBezTo>
                  <a:cubicBezTo>
                    <a:pt x="3307" y="12098"/>
                    <a:pt x="3496" y="12165"/>
                    <a:pt x="3697" y="12232"/>
                  </a:cubicBezTo>
                  <a:cubicBezTo>
                    <a:pt x="3711" y="12245"/>
                    <a:pt x="3738" y="12245"/>
                    <a:pt x="3764" y="12259"/>
                  </a:cubicBezTo>
                  <a:cubicBezTo>
                    <a:pt x="3751" y="12259"/>
                    <a:pt x="3751" y="12272"/>
                    <a:pt x="3738" y="12286"/>
                  </a:cubicBezTo>
                  <a:cubicBezTo>
                    <a:pt x="3455" y="12622"/>
                    <a:pt x="3173" y="12917"/>
                    <a:pt x="2904" y="13173"/>
                  </a:cubicBezTo>
                  <a:cubicBezTo>
                    <a:pt x="2837" y="13240"/>
                    <a:pt x="2770" y="13307"/>
                    <a:pt x="2703" y="13361"/>
                  </a:cubicBezTo>
                  <a:cubicBezTo>
                    <a:pt x="2770" y="13401"/>
                    <a:pt x="2837" y="13442"/>
                    <a:pt x="2891" y="13482"/>
                  </a:cubicBezTo>
                  <a:cubicBezTo>
                    <a:pt x="2945" y="13442"/>
                    <a:pt x="2998" y="13388"/>
                    <a:pt x="3052" y="13348"/>
                  </a:cubicBezTo>
                  <a:cubicBezTo>
                    <a:pt x="3334" y="13079"/>
                    <a:pt x="3630" y="12783"/>
                    <a:pt x="3939" y="12460"/>
                  </a:cubicBezTo>
                  <a:cubicBezTo>
                    <a:pt x="3966" y="12420"/>
                    <a:pt x="4006" y="12380"/>
                    <a:pt x="4047" y="12339"/>
                  </a:cubicBezTo>
                  <a:cubicBezTo>
                    <a:pt x="4127" y="12353"/>
                    <a:pt x="4208" y="12380"/>
                    <a:pt x="4289" y="12407"/>
                  </a:cubicBezTo>
                  <a:cubicBezTo>
                    <a:pt x="4974" y="12581"/>
                    <a:pt x="5646" y="12702"/>
                    <a:pt x="6265" y="12796"/>
                  </a:cubicBezTo>
                  <a:cubicBezTo>
                    <a:pt x="6238" y="12837"/>
                    <a:pt x="6224" y="12864"/>
                    <a:pt x="6197" y="12904"/>
                  </a:cubicBezTo>
                  <a:cubicBezTo>
                    <a:pt x="6103" y="13052"/>
                    <a:pt x="5969" y="13173"/>
                    <a:pt x="5861" y="13307"/>
                  </a:cubicBezTo>
                  <a:cubicBezTo>
                    <a:pt x="5740" y="13428"/>
                    <a:pt x="5633" y="13549"/>
                    <a:pt x="5525" y="13657"/>
                  </a:cubicBezTo>
                  <a:cubicBezTo>
                    <a:pt x="5445" y="13737"/>
                    <a:pt x="5364" y="13818"/>
                    <a:pt x="5283" y="13899"/>
                  </a:cubicBezTo>
                  <a:cubicBezTo>
                    <a:pt x="5418" y="13885"/>
                    <a:pt x="5539" y="13858"/>
                    <a:pt x="5660" y="13831"/>
                  </a:cubicBezTo>
                  <a:cubicBezTo>
                    <a:pt x="5673" y="13831"/>
                    <a:pt x="5673" y="13831"/>
                    <a:pt x="5687" y="13818"/>
                  </a:cubicBezTo>
                  <a:cubicBezTo>
                    <a:pt x="5808" y="13710"/>
                    <a:pt x="5915" y="13590"/>
                    <a:pt x="6036" y="13469"/>
                  </a:cubicBezTo>
                  <a:cubicBezTo>
                    <a:pt x="6157" y="13348"/>
                    <a:pt x="6291" y="13227"/>
                    <a:pt x="6399" y="13065"/>
                  </a:cubicBezTo>
                  <a:cubicBezTo>
                    <a:pt x="6453" y="12998"/>
                    <a:pt x="6520" y="12917"/>
                    <a:pt x="6574" y="12837"/>
                  </a:cubicBezTo>
                  <a:cubicBezTo>
                    <a:pt x="6587" y="12837"/>
                    <a:pt x="6601" y="12850"/>
                    <a:pt x="6601" y="12850"/>
                  </a:cubicBezTo>
                  <a:cubicBezTo>
                    <a:pt x="7192" y="12931"/>
                    <a:pt x="7730" y="12985"/>
                    <a:pt x="8200" y="13052"/>
                  </a:cubicBezTo>
                  <a:cubicBezTo>
                    <a:pt x="8294" y="12985"/>
                    <a:pt x="8402" y="12917"/>
                    <a:pt x="8496" y="12850"/>
                  </a:cubicBezTo>
                  <a:cubicBezTo>
                    <a:pt x="7998" y="12770"/>
                    <a:pt x="7407" y="12676"/>
                    <a:pt x="6762" y="12568"/>
                  </a:cubicBezTo>
                  <a:cubicBezTo>
                    <a:pt x="6869" y="12407"/>
                    <a:pt x="6964" y="12245"/>
                    <a:pt x="7084" y="12084"/>
                  </a:cubicBezTo>
                  <a:cubicBezTo>
                    <a:pt x="7192" y="11909"/>
                    <a:pt x="7313" y="11735"/>
                    <a:pt x="7434" y="11560"/>
                  </a:cubicBezTo>
                  <a:cubicBezTo>
                    <a:pt x="7568" y="11385"/>
                    <a:pt x="7689" y="11197"/>
                    <a:pt x="7824" y="11009"/>
                  </a:cubicBezTo>
                  <a:cubicBezTo>
                    <a:pt x="7878" y="10928"/>
                    <a:pt x="7945" y="10834"/>
                    <a:pt x="7998" y="10740"/>
                  </a:cubicBezTo>
                  <a:cubicBezTo>
                    <a:pt x="8361" y="10807"/>
                    <a:pt x="8711" y="10874"/>
                    <a:pt x="9020" y="10928"/>
                  </a:cubicBezTo>
                  <a:cubicBezTo>
                    <a:pt x="9410" y="11009"/>
                    <a:pt x="9746" y="11063"/>
                    <a:pt x="10028" y="11116"/>
                  </a:cubicBezTo>
                  <a:cubicBezTo>
                    <a:pt x="10042" y="11063"/>
                    <a:pt x="10055" y="11009"/>
                    <a:pt x="10068" y="10955"/>
                  </a:cubicBezTo>
                  <a:cubicBezTo>
                    <a:pt x="9786" y="10888"/>
                    <a:pt x="9450" y="10807"/>
                    <a:pt x="9074" y="10713"/>
                  </a:cubicBezTo>
                  <a:cubicBezTo>
                    <a:pt x="8792" y="10646"/>
                    <a:pt x="8482" y="10579"/>
                    <a:pt x="8160" y="10498"/>
                  </a:cubicBezTo>
                  <a:cubicBezTo>
                    <a:pt x="8294" y="10283"/>
                    <a:pt x="8429" y="10054"/>
                    <a:pt x="8563" y="9812"/>
                  </a:cubicBezTo>
                  <a:cubicBezTo>
                    <a:pt x="8697" y="9611"/>
                    <a:pt x="8805" y="9396"/>
                    <a:pt x="8926" y="9194"/>
                  </a:cubicBezTo>
                  <a:cubicBezTo>
                    <a:pt x="9033" y="8993"/>
                    <a:pt x="9154" y="8791"/>
                    <a:pt x="9249" y="8576"/>
                  </a:cubicBezTo>
                  <a:cubicBezTo>
                    <a:pt x="9370" y="8334"/>
                    <a:pt x="9477" y="8105"/>
                    <a:pt x="9585" y="7863"/>
                  </a:cubicBezTo>
                  <a:cubicBezTo>
                    <a:pt x="9544" y="7743"/>
                    <a:pt x="9490" y="7608"/>
                    <a:pt x="9437" y="7487"/>
                  </a:cubicBezTo>
                  <a:cubicBezTo>
                    <a:pt x="8899" y="7326"/>
                    <a:pt x="8294" y="7151"/>
                    <a:pt x="7609" y="7030"/>
                  </a:cubicBezTo>
                  <a:lnTo>
                    <a:pt x="7595" y="7030"/>
                  </a:lnTo>
                  <a:cubicBezTo>
                    <a:pt x="7797" y="6600"/>
                    <a:pt x="7998" y="6183"/>
                    <a:pt x="8160" y="5767"/>
                  </a:cubicBezTo>
                  <a:cubicBezTo>
                    <a:pt x="8267" y="5538"/>
                    <a:pt x="8361" y="5310"/>
                    <a:pt x="8442" y="5081"/>
                  </a:cubicBezTo>
                  <a:cubicBezTo>
                    <a:pt x="8388" y="4933"/>
                    <a:pt x="8321" y="4799"/>
                    <a:pt x="8267" y="4664"/>
                  </a:cubicBezTo>
                  <a:cubicBezTo>
                    <a:pt x="8214" y="4651"/>
                    <a:pt x="8173" y="4638"/>
                    <a:pt x="8133" y="4624"/>
                  </a:cubicBezTo>
                  <a:cubicBezTo>
                    <a:pt x="7958" y="4584"/>
                    <a:pt x="7783" y="4543"/>
                    <a:pt x="7595" y="4503"/>
                  </a:cubicBezTo>
                  <a:cubicBezTo>
                    <a:pt x="7219" y="4409"/>
                    <a:pt x="6816" y="4342"/>
                    <a:pt x="6399" y="4248"/>
                  </a:cubicBezTo>
                  <a:cubicBezTo>
                    <a:pt x="6480" y="4033"/>
                    <a:pt x="6574" y="3831"/>
                    <a:pt x="6641" y="3616"/>
                  </a:cubicBezTo>
                  <a:cubicBezTo>
                    <a:pt x="6722" y="3401"/>
                    <a:pt x="6802" y="3172"/>
                    <a:pt x="6869" y="2971"/>
                  </a:cubicBezTo>
                  <a:cubicBezTo>
                    <a:pt x="6910" y="2863"/>
                    <a:pt x="6950" y="2756"/>
                    <a:pt x="6977" y="2648"/>
                  </a:cubicBezTo>
                  <a:cubicBezTo>
                    <a:pt x="7004" y="2554"/>
                    <a:pt x="7031" y="2474"/>
                    <a:pt x="7058" y="2379"/>
                  </a:cubicBezTo>
                  <a:cubicBezTo>
                    <a:pt x="7084" y="2379"/>
                    <a:pt x="7111" y="2393"/>
                    <a:pt x="7125" y="2393"/>
                  </a:cubicBezTo>
                  <a:cubicBezTo>
                    <a:pt x="7058" y="2272"/>
                    <a:pt x="6977" y="2137"/>
                    <a:pt x="6896" y="2017"/>
                  </a:cubicBezTo>
                  <a:cubicBezTo>
                    <a:pt x="6896" y="2017"/>
                    <a:pt x="6896" y="2030"/>
                    <a:pt x="6896" y="2043"/>
                  </a:cubicBezTo>
                  <a:cubicBezTo>
                    <a:pt x="6372" y="1909"/>
                    <a:pt x="5808" y="1761"/>
                    <a:pt x="5230" y="1586"/>
                  </a:cubicBezTo>
                  <a:cubicBezTo>
                    <a:pt x="5109" y="1546"/>
                    <a:pt x="5001" y="1506"/>
                    <a:pt x="4880" y="1465"/>
                  </a:cubicBezTo>
                  <a:cubicBezTo>
                    <a:pt x="5055" y="1035"/>
                    <a:pt x="5189" y="632"/>
                    <a:pt x="5310" y="256"/>
                  </a:cubicBezTo>
                  <a:cubicBezTo>
                    <a:pt x="5243" y="202"/>
                    <a:pt x="5162" y="162"/>
                    <a:pt x="5095" y="121"/>
                  </a:cubicBezTo>
                  <a:cubicBezTo>
                    <a:pt x="4961" y="511"/>
                    <a:pt x="4799" y="928"/>
                    <a:pt x="4611" y="1371"/>
                  </a:cubicBezTo>
                  <a:cubicBezTo>
                    <a:pt x="4248" y="1223"/>
                    <a:pt x="3899" y="1076"/>
                    <a:pt x="3590" y="914"/>
                  </a:cubicBezTo>
                  <a:cubicBezTo>
                    <a:pt x="3361" y="780"/>
                    <a:pt x="3133" y="659"/>
                    <a:pt x="2945" y="511"/>
                  </a:cubicBezTo>
                  <a:cubicBezTo>
                    <a:pt x="2864" y="444"/>
                    <a:pt x="2783" y="404"/>
                    <a:pt x="2716" y="350"/>
                  </a:cubicBezTo>
                  <a:cubicBezTo>
                    <a:pt x="2743" y="256"/>
                    <a:pt x="2783" y="175"/>
                    <a:pt x="2797" y="94"/>
                  </a:cubicBezTo>
                  <a:cubicBezTo>
                    <a:pt x="2810" y="54"/>
                    <a:pt x="2824" y="27"/>
                    <a:pt x="28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  <p:sp>
          <p:nvSpPr>
            <p:cNvPr id="1198" name="Google Shape;1198;p31"/>
            <p:cNvSpPr/>
            <p:nvPr/>
          </p:nvSpPr>
          <p:spPr>
            <a:xfrm>
              <a:off x="-2266028" y="2657621"/>
              <a:ext cx="634133" cy="500026"/>
            </a:xfrm>
            <a:custGeom>
              <a:avLst/>
              <a:gdLst/>
              <a:ahLst/>
              <a:cxnLst/>
              <a:rect l="l" t="t" r="r" b="b"/>
              <a:pathLst>
                <a:path w="12838" h="10123" extrusionOk="0">
                  <a:moveTo>
                    <a:pt x="10888" y="1"/>
                  </a:moveTo>
                  <a:lnTo>
                    <a:pt x="10888" y="1"/>
                  </a:lnTo>
                  <a:cubicBezTo>
                    <a:pt x="10754" y="14"/>
                    <a:pt x="10633" y="28"/>
                    <a:pt x="10579" y="28"/>
                  </a:cubicBezTo>
                  <a:cubicBezTo>
                    <a:pt x="9961" y="81"/>
                    <a:pt x="9436" y="202"/>
                    <a:pt x="8858" y="417"/>
                  </a:cubicBezTo>
                  <a:cubicBezTo>
                    <a:pt x="8052" y="713"/>
                    <a:pt x="7340" y="1251"/>
                    <a:pt x="6909" y="2017"/>
                  </a:cubicBezTo>
                  <a:cubicBezTo>
                    <a:pt x="6788" y="2219"/>
                    <a:pt x="6600" y="2541"/>
                    <a:pt x="6439" y="2891"/>
                  </a:cubicBezTo>
                  <a:cubicBezTo>
                    <a:pt x="6358" y="2420"/>
                    <a:pt x="6318" y="1963"/>
                    <a:pt x="6318" y="1452"/>
                  </a:cubicBezTo>
                  <a:cubicBezTo>
                    <a:pt x="6318" y="969"/>
                    <a:pt x="6452" y="538"/>
                    <a:pt x="6681" y="149"/>
                  </a:cubicBezTo>
                  <a:lnTo>
                    <a:pt x="6681" y="149"/>
                  </a:lnTo>
                  <a:cubicBezTo>
                    <a:pt x="6291" y="431"/>
                    <a:pt x="5928" y="727"/>
                    <a:pt x="5659" y="1143"/>
                  </a:cubicBezTo>
                  <a:cubicBezTo>
                    <a:pt x="5229" y="1775"/>
                    <a:pt x="4880" y="2622"/>
                    <a:pt x="4813" y="3388"/>
                  </a:cubicBezTo>
                  <a:cubicBezTo>
                    <a:pt x="4799" y="3616"/>
                    <a:pt x="4772" y="3872"/>
                    <a:pt x="4786" y="4127"/>
                  </a:cubicBezTo>
                  <a:cubicBezTo>
                    <a:pt x="4772" y="4100"/>
                    <a:pt x="4745" y="4087"/>
                    <a:pt x="4732" y="4073"/>
                  </a:cubicBezTo>
                  <a:cubicBezTo>
                    <a:pt x="4530" y="3926"/>
                    <a:pt x="4315" y="3737"/>
                    <a:pt x="4087" y="3630"/>
                  </a:cubicBezTo>
                  <a:cubicBezTo>
                    <a:pt x="3482" y="3321"/>
                    <a:pt x="2837" y="3200"/>
                    <a:pt x="2178" y="3133"/>
                  </a:cubicBezTo>
                  <a:cubicBezTo>
                    <a:pt x="2056" y="3121"/>
                    <a:pt x="1933" y="3115"/>
                    <a:pt x="1809" y="3115"/>
                  </a:cubicBezTo>
                  <a:cubicBezTo>
                    <a:pt x="1234" y="3115"/>
                    <a:pt x="646" y="3244"/>
                    <a:pt x="148" y="3509"/>
                  </a:cubicBezTo>
                  <a:cubicBezTo>
                    <a:pt x="108" y="3522"/>
                    <a:pt x="54" y="3563"/>
                    <a:pt x="1" y="3590"/>
                  </a:cubicBezTo>
                  <a:cubicBezTo>
                    <a:pt x="390" y="3630"/>
                    <a:pt x="780" y="3737"/>
                    <a:pt x="1143" y="3791"/>
                  </a:cubicBezTo>
                  <a:cubicBezTo>
                    <a:pt x="1748" y="3872"/>
                    <a:pt x="2312" y="4248"/>
                    <a:pt x="2837" y="4517"/>
                  </a:cubicBezTo>
                  <a:cubicBezTo>
                    <a:pt x="2904" y="4544"/>
                    <a:pt x="2971" y="4584"/>
                    <a:pt x="3025" y="4611"/>
                  </a:cubicBezTo>
                  <a:cubicBezTo>
                    <a:pt x="2702" y="4678"/>
                    <a:pt x="2380" y="4826"/>
                    <a:pt x="2138" y="4947"/>
                  </a:cubicBezTo>
                  <a:cubicBezTo>
                    <a:pt x="1506" y="5283"/>
                    <a:pt x="915" y="5807"/>
                    <a:pt x="632" y="6466"/>
                  </a:cubicBezTo>
                  <a:cubicBezTo>
                    <a:pt x="579" y="6587"/>
                    <a:pt x="525" y="6708"/>
                    <a:pt x="498" y="6829"/>
                  </a:cubicBezTo>
                  <a:cubicBezTo>
                    <a:pt x="700" y="6627"/>
                    <a:pt x="915" y="6466"/>
                    <a:pt x="1103" y="6359"/>
                  </a:cubicBezTo>
                  <a:cubicBezTo>
                    <a:pt x="1708" y="6022"/>
                    <a:pt x="2339" y="5727"/>
                    <a:pt x="3038" y="5606"/>
                  </a:cubicBezTo>
                  <a:cubicBezTo>
                    <a:pt x="3455" y="5539"/>
                    <a:pt x="3899" y="5525"/>
                    <a:pt x="4329" y="5512"/>
                  </a:cubicBezTo>
                  <a:lnTo>
                    <a:pt x="4329" y="5512"/>
                  </a:lnTo>
                  <a:cubicBezTo>
                    <a:pt x="3428" y="6130"/>
                    <a:pt x="2581" y="7205"/>
                    <a:pt x="2420" y="8267"/>
                  </a:cubicBezTo>
                  <a:cubicBezTo>
                    <a:pt x="2353" y="8778"/>
                    <a:pt x="2407" y="9316"/>
                    <a:pt x="2487" y="9813"/>
                  </a:cubicBezTo>
                  <a:cubicBezTo>
                    <a:pt x="2501" y="9880"/>
                    <a:pt x="2514" y="9961"/>
                    <a:pt x="2528" y="10028"/>
                  </a:cubicBezTo>
                  <a:cubicBezTo>
                    <a:pt x="2608" y="9047"/>
                    <a:pt x="3065" y="8012"/>
                    <a:pt x="3657" y="7340"/>
                  </a:cubicBezTo>
                  <a:cubicBezTo>
                    <a:pt x="4033" y="6923"/>
                    <a:pt x="4571" y="6506"/>
                    <a:pt x="5095" y="6278"/>
                  </a:cubicBezTo>
                  <a:cubicBezTo>
                    <a:pt x="5283" y="6197"/>
                    <a:pt x="5512" y="6117"/>
                    <a:pt x="5740" y="6049"/>
                  </a:cubicBezTo>
                  <a:cubicBezTo>
                    <a:pt x="5848" y="6278"/>
                    <a:pt x="5928" y="6520"/>
                    <a:pt x="5982" y="6654"/>
                  </a:cubicBezTo>
                  <a:cubicBezTo>
                    <a:pt x="6130" y="7031"/>
                    <a:pt x="6197" y="7434"/>
                    <a:pt x="6264" y="7837"/>
                  </a:cubicBezTo>
                  <a:cubicBezTo>
                    <a:pt x="6372" y="8549"/>
                    <a:pt x="6412" y="9410"/>
                    <a:pt x="6210" y="10122"/>
                  </a:cubicBezTo>
                  <a:cubicBezTo>
                    <a:pt x="6439" y="9988"/>
                    <a:pt x="6654" y="9853"/>
                    <a:pt x="6815" y="9665"/>
                  </a:cubicBezTo>
                  <a:cubicBezTo>
                    <a:pt x="7151" y="9235"/>
                    <a:pt x="7299" y="8603"/>
                    <a:pt x="7299" y="8066"/>
                  </a:cubicBezTo>
                  <a:cubicBezTo>
                    <a:pt x="7299" y="8025"/>
                    <a:pt x="7299" y="7971"/>
                    <a:pt x="7286" y="7904"/>
                  </a:cubicBezTo>
                  <a:lnTo>
                    <a:pt x="7286" y="7904"/>
                  </a:lnTo>
                  <a:cubicBezTo>
                    <a:pt x="7514" y="8146"/>
                    <a:pt x="7783" y="8348"/>
                    <a:pt x="8052" y="8509"/>
                  </a:cubicBezTo>
                  <a:cubicBezTo>
                    <a:pt x="8630" y="8859"/>
                    <a:pt x="9181" y="9020"/>
                    <a:pt x="9853" y="9087"/>
                  </a:cubicBezTo>
                  <a:cubicBezTo>
                    <a:pt x="9934" y="9096"/>
                    <a:pt x="10025" y="9101"/>
                    <a:pt x="10119" y="9101"/>
                  </a:cubicBezTo>
                  <a:cubicBezTo>
                    <a:pt x="10307" y="9101"/>
                    <a:pt x="10507" y="9083"/>
                    <a:pt x="10660" y="9047"/>
                  </a:cubicBezTo>
                  <a:cubicBezTo>
                    <a:pt x="10686" y="9047"/>
                    <a:pt x="10713" y="9033"/>
                    <a:pt x="10740" y="9020"/>
                  </a:cubicBezTo>
                  <a:cubicBezTo>
                    <a:pt x="10203" y="9006"/>
                    <a:pt x="9557" y="8697"/>
                    <a:pt x="9248" y="8509"/>
                  </a:cubicBezTo>
                  <a:cubicBezTo>
                    <a:pt x="8630" y="8119"/>
                    <a:pt x="8254" y="7501"/>
                    <a:pt x="7985" y="6842"/>
                  </a:cubicBezTo>
                  <a:lnTo>
                    <a:pt x="7985" y="6842"/>
                  </a:lnTo>
                  <a:cubicBezTo>
                    <a:pt x="8092" y="6923"/>
                    <a:pt x="8200" y="6990"/>
                    <a:pt x="8307" y="7057"/>
                  </a:cubicBezTo>
                  <a:cubicBezTo>
                    <a:pt x="8737" y="7340"/>
                    <a:pt x="9356" y="7420"/>
                    <a:pt x="9867" y="7420"/>
                  </a:cubicBezTo>
                  <a:cubicBezTo>
                    <a:pt x="9903" y="7421"/>
                    <a:pt x="9941" y="7422"/>
                    <a:pt x="9979" y="7422"/>
                  </a:cubicBezTo>
                  <a:cubicBezTo>
                    <a:pt x="10505" y="7422"/>
                    <a:pt x="11106" y="7329"/>
                    <a:pt x="11520" y="6990"/>
                  </a:cubicBezTo>
                  <a:cubicBezTo>
                    <a:pt x="11789" y="6775"/>
                    <a:pt x="11990" y="6453"/>
                    <a:pt x="12165" y="6117"/>
                  </a:cubicBezTo>
                  <a:lnTo>
                    <a:pt x="12165" y="6117"/>
                  </a:lnTo>
                  <a:cubicBezTo>
                    <a:pt x="12044" y="6197"/>
                    <a:pt x="11936" y="6251"/>
                    <a:pt x="11883" y="6278"/>
                  </a:cubicBezTo>
                  <a:cubicBezTo>
                    <a:pt x="11607" y="6399"/>
                    <a:pt x="11342" y="6453"/>
                    <a:pt x="11075" y="6453"/>
                  </a:cubicBezTo>
                  <a:cubicBezTo>
                    <a:pt x="10807" y="6453"/>
                    <a:pt x="10539" y="6399"/>
                    <a:pt x="10256" y="6305"/>
                  </a:cubicBezTo>
                  <a:cubicBezTo>
                    <a:pt x="9746" y="6130"/>
                    <a:pt x="9436" y="5767"/>
                    <a:pt x="9087" y="5377"/>
                  </a:cubicBezTo>
                  <a:cubicBezTo>
                    <a:pt x="9006" y="5283"/>
                    <a:pt x="8818" y="5014"/>
                    <a:pt x="8616" y="4786"/>
                  </a:cubicBezTo>
                  <a:cubicBezTo>
                    <a:pt x="9159" y="4622"/>
                    <a:pt x="9761" y="4434"/>
                    <a:pt x="10334" y="4434"/>
                  </a:cubicBezTo>
                  <a:cubicBezTo>
                    <a:pt x="10371" y="4434"/>
                    <a:pt x="10408" y="4435"/>
                    <a:pt x="10444" y="4436"/>
                  </a:cubicBezTo>
                  <a:cubicBezTo>
                    <a:pt x="11345" y="4463"/>
                    <a:pt x="12178" y="4772"/>
                    <a:pt x="12837" y="5324"/>
                  </a:cubicBezTo>
                  <a:cubicBezTo>
                    <a:pt x="12703" y="4907"/>
                    <a:pt x="12635" y="4517"/>
                    <a:pt x="12420" y="4100"/>
                  </a:cubicBezTo>
                  <a:cubicBezTo>
                    <a:pt x="11991" y="3294"/>
                    <a:pt x="11172" y="2714"/>
                    <a:pt x="10254" y="2714"/>
                  </a:cubicBezTo>
                  <a:cubicBezTo>
                    <a:pt x="10224" y="2714"/>
                    <a:pt x="10193" y="2715"/>
                    <a:pt x="10162" y="2716"/>
                  </a:cubicBezTo>
                  <a:lnTo>
                    <a:pt x="10149" y="2716"/>
                  </a:lnTo>
                  <a:cubicBezTo>
                    <a:pt x="9557" y="2743"/>
                    <a:pt x="8858" y="2891"/>
                    <a:pt x="8294" y="3213"/>
                  </a:cubicBezTo>
                  <a:cubicBezTo>
                    <a:pt x="8321" y="3146"/>
                    <a:pt x="8361" y="3065"/>
                    <a:pt x="8401" y="2998"/>
                  </a:cubicBezTo>
                  <a:cubicBezTo>
                    <a:pt x="8805" y="2165"/>
                    <a:pt x="9329" y="1372"/>
                    <a:pt x="10014" y="740"/>
                  </a:cubicBezTo>
                  <a:cubicBezTo>
                    <a:pt x="10283" y="498"/>
                    <a:pt x="10579" y="270"/>
                    <a:pt x="10848" y="28"/>
                  </a:cubicBezTo>
                  <a:cubicBezTo>
                    <a:pt x="10861" y="14"/>
                    <a:pt x="10875" y="14"/>
                    <a:pt x="10888" y="1"/>
                  </a:cubicBezTo>
                  <a:close/>
                </a:path>
              </a:pathLst>
            </a:custGeom>
            <a:solidFill>
              <a:schemeClr val="accent4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sz="1133"/>
            </a:p>
          </p:txBody>
        </p:sp>
      </p:grpSp>
    </p:spTree>
    <p:extLst>
      <p:ext uri="{BB962C8B-B14F-4D97-AF65-F5344CB8AC3E}">
        <p14:creationId xmlns:p14="http://schemas.microsoft.com/office/powerpoint/2010/main" val="1990713601"/>
      </p:ext>
    </p:extLst>
  </p:cSld>
  <p:clrMapOvr>
    <a:masterClrMapping/>
  </p:clrMapOvr>
  <p:transition>
    <p:circl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7" indent="0" algn="ctr">
              <a:buNone/>
              <a:defRPr sz="2000"/>
            </a:lvl2pPr>
            <a:lvl3pPr marL="914355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8" indent="0" algn="ctr">
              <a:buNone/>
              <a:defRPr sz="1600"/>
            </a:lvl5pPr>
            <a:lvl6pPr marL="2285885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3E7A662F-ADB8-46B8-818A-62BC133FFAB9}" type="datetimeFigureOut">
              <a:rPr lang="en-US" sz="1133" smtClean="0"/>
              <a:pPr/>
              <a:t>4/9/2025</a:t>
            </a:fld>
            <a:endParaRPr lang="en-US" sz="1133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lIns="137160" tIns="68580" rIns="137160" bIns="68580"/>
          <a:lstStyle/>
          <a:p>
            <a:endParaRPr lang="en-US" sz="1133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lIns="137160" tIns="68580" rIns="137160" bIns="68580"/>
          <a:lstStyle/>
          <a:p>
            <a:fld id="{9D488BAC-C627-4D4D-894C-97E6872A1480}" type="slidenum">
              <a:rPr lang="en-US" sz="1133" smtClean="0"/>
              <a:pPr/>
              <a:t>‹#›</a:t>
            </a:fld>
            <a:endParaRPr lang="en-US" sz="1133"/>
          </a:p>
        </p:txBody>
      </p:sp>
    </p:spTree>
    <p:extLst>
      <p:ext uri="{BB962C8B-B14F-4D97-AF65-F5344CB8AC3E}">
        <p14:creationId xmlns:p14="http://schemas.microsoft.com/office/powerpoint/2010/main" val="2312034438"/>
      </p:ext>
    </p:extLst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4/9/2025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479975"/>
            <a:ext cx="102852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Livvic"/>
              <a:buNone/>
              <a:defRPr sz="3500" b="1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3467" y="1536633"/>
            <a:ext cx="10285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098" tIns="114098" rIns="114098" bIns="114098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●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nter"/>
              <a:buChar char="○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Inter"/>
              <a:buChar char="■"/>
              <a:defRPr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36206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</p:sldLayoutIdLst>
  <p:transition>
    <p:circle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7.svg"/><Relationship Id="rId12" Type="http://schemas.openxmlformats.org/officeDocument/2006/relationships/slide" Target="slide1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3.svg"/><Relationship Id="rId9" Type="http://schemas.openxmlformats.org/officeDocument/2006/relationships/image" Target="../media/image39.svg"/><Relationship Id="rId1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35.png"/><Relationship Id="rId18" Type="http://schemas.openxmlformats.org/officeDocument/2006/relationships/image" Target="../media/image40.png"/><Relationship Id="rId26" Type="http://schemas.openxmlformats.org/officeDocument/2006/relationships/slide" Target="slide16.xml"/><Relationship Id="rId3" Type="http://schemas.openxmlformats.org/officeDocument/2006/relationships/audio" Target="../media/audio1.wav"/><Relationship Id="rId21" Type="http://schemas.openxmlformats.org/officeDocument/2006/relationships/image" Target="../media/image53.png"/><Relationship Id="rId7" Type="http://schemas.openxmlformats.org/officeDocument/2006/relationships/image" Target="../media/image47.svg"/><Relationship Id="rId12" Type="http://schemas.openxmlformats.org/officeDocument/2006/relationships/image" Target="../media/image33.svg"/><Relationship Id="rId17" Type="http://schemas.openxmlformats.org/officeDocument/2006/relationships/image" Target="../media/image51.svg"/><Relationship Id="rId25" Type="http://schemas.openxmlformats.org/officeDocument/2006/relationships/slide" Target="slide15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0.png"/><Relationship Id="rId20" Type="http://schemas.openxmlformats.org/officeDocument/2006/relationships/image" Target="../media/image52.png"/><Relationship Id="rId29" Type="http://schemas.openxmlformats.org/officeDocument/2006/relationships/slide" Target="slide19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46.png"/><Relationship Id="rId11" Type="http://schemas.openxmlformats.org/officeDocument/2006/relationships/image" Target="../media/image32.png"/><Relationship Id="rId24" Type="http://schemas.openxmlformats.org/officeDocument/2006/relationships/image" Target="../media/image56.png"/><Relationship Id="rId5" Type="http://schemas.openxmlformats.org/officeDocument/2006/relationships/image" Target="../media/image45.svg"/><Relationship Id="rId15" Type="http://schemas.openxmlformats.org/officeDocument/2006/relationships/image" Target="../media/image37.svg"/><Relationship Id="rId23" Type="http://schemas.openxmlformats.org/officeDocument/2006/relationships/image" Target="../media/image55.png"/><Relationship Id="rId28" Type="http://schemas.openxmlformats.org/officeDocument/2006/relationships/slide" Target="slide18.xml"/><Relationship Id="rId10" Type="http://schemas.openxmlformats.org/officeDocument/2006/relationships/image" Target="../media/image31.png"/><Relationship Id="rId19" Type="http://schemas.openxmlformats.org/officeDocument/2006/relationships/image" Target="../media/image41.svg"/><Relationship Id="rId31" Type="http://schemas.openxmlformats.org/officeDocument/2006/relationships/image" Target="../media/image43.jp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36.png"/><Relationship Id="rId22" Type="http://schemas.openxmlformats.org/officeDocument/2006/relationships/image" Target="../media/image54.png"/><Relationship Id="rId27" Type="http://schemas.openxmlformats.org/officeDocument/2006/relationships/slide" Target="slide17.xml"/><Relationship Id="rId30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65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64.png"/><Relationship Id="rId17" Type="http://schemas.openxmlformats.org/officeDocument/2006/relationships/image" Target="../media/image43.jpg"/><Relationship Id="rId2" Type="http://schemas.openxmlformats.org/officeDocument/2006/relationships/audio" Target="../media/media1.mp3"/><Relationship Id="rId16" Type="http://schemas.openxmlformats.org/officeDocument/2006/relationships/image" Target="../media/image59.png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image" Target="../media/image63.png"/><Relationship Id="rId5" Type="http://schemas.openxmlformats.org/officeDocument/2006/relationships/slideLayout" Target="../slideLayouts/slideLayout36.xml"/><Relationship Id="rId15" Type="http://schemas.openxmlformats.org/officeDocument/2006/relationships/slide" Target="slide14.xml"/><Relationship Id="rId10" Type="http://schemas.openxmlformats.org/officeDocument/2006/relationships/image" Target="../media/image62.png"/><Relationship Id="rId4" Type="http://schemas.openxmlformats.org/officeDocument/2006/relationships/audio" Target="../media/media2.mp3"/><Relationship Id="rId9" Type="http://schemas.openxmlformats.org/officeDocument/2006/relationships/image" Target="../media/image61.png"/><Relationship Id="rId14" Type="http://schemas.openxmlformats.org/officeDocument/2006/relationships/image" Target="../media/image5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59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slide" Target="slide14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4.xml"/><Relationship Id="rId11" Type="http://schemas.openxmlformats.org/officeDocument/2006/relationships/image" Target="../media/image43.jpg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58.png"/><Relationship Id="rId4" Type="http://schemas.openxmlformats.org/officeDocument/2006/relationships/audio" Target="../media/media2.mp3"/><Relationship Id="rId9" Type="http://schemas.openxmlformats.org/officeDocument/2006/relationships/image" Target="../media/image6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2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71.png"/><Relationship Id="rId17" Type="http://schemas.openxmlformats.org/officeDocument/2006/relationships/image" Target="../media/image43.jpg"/><Relationship Id="rId2" Type="http://schemas.openxmlformats.org/officeDocument/2006/relationships/audio" Target="../media/media1.mp3"/><Relationship Id="rId16" Type="http://schemas.openxmlformats.org/officeDocument/2006/relationships/image" Target="../media/image59.png"/><Relationship Id="rId1" Type="http://schemas.microsoft.com/office/2007/relationships/media" Target="../media/media1.mp3"/><Relationship Id="rId6" Type="http://schemas.openxmlformats.org/officeDocument/2006/relationships/notesSlide" Target="../notesSlides/notesSlide5.xml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36.xml"/><Relationship Id="rId15" Type="http://schemas.openxmlformats.org/officeDocument/2006/relationships/slide" Target="slide14.xml"/><Relationship Id="rId10" Type="http://schemas.openxmlformats.org/officeDocument/2006/relationships/image" Target="../media/image58.png"/><Relationship Id="rId4" Type="http://schemas.openxmlformats.org/officeDocument/2006/relationships/audio" Target="../media/media2.mp3"/><Relationship Id="rId9" Type="http://schemas.openxmlformats.org/officeDocument/2006/relationships/image" Target="../media/image69.png"/><Relationship Id="rId14" Type="http://schemas.openxmlformats.org/officeDocument/2006/relationships/image" Target="../media/image7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76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75.png"/><Relationship Id="rId2" Type="http://schemas.openxmlformats.org/officeDocument/2006/relationships/audio" Target="../media/media1.mp3"/><Relationship Id="rId16" Type="http://schemas.openxmlformats.org/officeDocument/2006/relationships/image" Target="../media/image43.jpg"/><Relationship Id="rId1" Type="http://schemas.microsoft.com/office/2007/relationships/media" Target="../media/media1.mp3"/><Relationship Id="rId6" Type="http://schemas.openxmlformats.org/officeDocument/2006/relationships/notesSlide" Target="../notesSlides/notesSlide6.xml"/><Relationship Id="rId11" Type="http://schemas.openxmlformats.org/officeDocument/2006/relationships/image" Target="../media/image74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59.png"/><Relationship Id="rId10" Type="http://schemas.openxmlformats.org/officeDocument/2006/relationships/image" Target="../media/image58.png"/><Relationship Id="rId4" Type="http://schemas.openxmlformats.org/officeDocument/2006/relationships/audio" Target="../media/media2.mp3"/><Relationship Id="rId9" Type="http://schemas.openxmlformats.org/officeDocument/2006/relationships/image" Target="../media/image77.png"/><Relationship Id="rId14" Type="http://schemas.openxmlformats.org/officeDocument/2006/relationships/slide" Target="slide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13" Type="http://schemas.openxmlformats.org/officeDocument/2006/relationships/image" Target="../media/image81.png"/><Relationship Id="rId3" Type="http://schemas.microsoft.com/office/2007/relationships/media" Target="../media/media2.mp3"/><Relationship Id="rId7" Type="http://schemas.openxmlformats.org/officeDocument/2006/relationships/audio" Target="../media/audio2.wav"/><Relationship Id="rId12" Type="http://schemas.openxmlformats.org/officeDocument/2006/relationships/image" Target="../media/image80.png"/><Relationship Id="rId2" Type="http://schemas.openxmlformats.org/officeDocument/2006/relationships/audio" Target="../media/media1.mp3"/><Relationship Id="rId16" Type="http://schemas.openxmlformats.org/officeDocument/2006/relationships/image" Target="../media/image43.jpg"/><Relationship Id="rId1" Type="http://schemas.microsoft.com/office/2007/relationships/media" Target="../media/media1.mp3"/><Relationship Id="rId6" Type="http://schemas.openxmlformats.org/officeDocument/2006/relationships/notesSlide" Target="../notesSlides/notesSlide7.xml"/><Relationship Id="rId11" Type="http://schemas.openxmlformats.org/officeDocument/2006/relationships/image" Target="../media/image79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59.png"/><Relationship Id="rId10" Type="http://schemas.openxmlformats.org/officeDocument/2006/relationships/image" Target="../media/image58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slide" Target="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0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58/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4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2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Google Shape;54;p1">
            <a:extLst>
              <a:ext uri="{FF2B5EF4-FFF2-40B4-BE49-F238E27FC236}">
                <a16:creationId xmlns:a16="http://schemas.microsoft.com/office/drawing/2014/main" id="{5103678B-27FB-24E3-D7C2-1A121734E386}"/>
              </a:ext>
            </a:extLst>
          </p:cNvPr>
          <p:cNvSpPr txBox="1">
            <a:spLocks/>
          </p:cNvSpPr>
          <p:nvPr/>
        </p:nvSpPr>
        <p:spPr>
          <a:xfrm>
            <a:off x="727107" y="2063997"/>
            <a:ext cx="10737785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Tuần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Calibri"/>
                <a:sym typeface="Calibri"/>
              </a:rPr>
              <a:t> 28</a:t>
            </a:r>
          </a:p>
          <a:p>
            <a:pPr marL="0" marR="0" lvl="0" indent="0" algn="ctr" defTabSz="914377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tabLst/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Bài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78: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Luyện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tập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Calibri"/>
              </a:rPr>
              <a:t> 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 </a:t>
            </a:r>
            <a:r>
              <a:rPr lang="en-US" sz="5200" b="1" kern="0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kern="0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cs typeface="Arial" panose="020B0604020202020204" pitchFamily="34" charset="0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F97F336-91B5-A4FB-FB79-39CE72FF9C66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BBBB845-6592-5BBB-94DA-DD5DA4AFA542}"/>
              </a:ext>
            </a:extLst>
          </p:cNvPr>
          <p:cNvSpPr/>
          <p:nvPr/>
        </p:nvSpPr>
        <p:spPr>
          <a:xfrm>
            <a:off x="6792767" y="2067082"/>
            <a:ext cx="3149600" cy="74930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6: 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UTM Avo" panose="02040603050506020204" pitchFamily="18"/>
              <a:cs typeface="Arial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8656BDF-7AF1-C8BF-B8B9-690A4F78F925}"/>
              </a:ext>
            </a:extLst>
          </p:cNvPr>
          <p:cNvSpPr/>
          <p:nvPr/>
        </p:nvSpPr>
        <p:spPr>
          <a:xfrm>
            <a:off x="5323700" y="3198696"/>
            <a:ext cx="6409281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vi-VN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Hãy giúp bạn voi tìm được vườn mía bằng cách thực hiện đúng các phép cộng, phép trừ hai phân số trên đường đi</a:t>
            </a: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6E3700-2A76-C571-2A4D-C2B594E7A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01" y="1703000"/>
            <a:ext cx="4374368" cy="481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2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/>
              <p:nvPr/>
            </p:nvSpPr>
            <p:spPr>
              <a:xfrm>
                <a:off x="225347" y="1539627"/>
                <a:ext cx="3318933" cy="5285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 </m:t>
                      </m:r>
                    </m:oMath>
                  </m:oMathPara>
                </a14:m>
                <a:endParaRPr lang="en-US" sz="2200" i="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18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6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47" y="1539627"/>
                <a:ext cx="3318933" cy="528599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0067C894-2D3A-4F88-50B4-BF0A15FBE4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45" y="1637882"/>
            <a:ext cx="4621035" cy="50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52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/>
              <p:nvPr/>
            </p:nvSpPr>
            <p:spPr>
              <a:xfrm>
                <a:off x="134912" y="1411638"/>
                <a:ext cx="3318933" cy="55348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10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15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9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18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+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2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/>
                          <a:ea typeface="Calibri"/>
                          <a:cs typeface="Times New Roman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200" i="0">
                          <a:latin typeface="UTM Avo" panose="02040603050506020204" pitchFamily="18" charset="0"/>
                          <a:ea typeface="Calibri"/>
                          <a:cs typeface="Times New Roman"/>
                        </a:rPr>
                        <m:t>1</m:t>
                      </m:r>
                    </m:oMath>
                  </m:oMathPara>
                </a14:m>
                <a:endParaRPr lang="en-US" sz="2200" dirty="0">
                  <a:latin typeface="UTM Avo" panose="02040603050506020204" pitchFamily="18" charset="0"/>
                  <a:ea typeface="SimSun"/>
                  <a:cs typeface="Times New Roman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772BF61E-7897-6C4E-466E-6549C86C44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912" y="1411638"/>
                <a:ext cx="3318933" cy="553484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EC97F7B8-C9A1-B821-6D6B-BC8ECF5236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3845" y="1634317"/>
            <a:ext cx="4621035" cy="508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5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11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94" y="4932975"/>
            <a:ext cx="962172" cy="94332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858966" y="4050201"/>
            <a:ext cx="877150" cy="182264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27636" y="4463855"/>
            <a:ext cx="1425026" cy="14089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013" y="5537818"/>
            <a:ext cx="12712979" cy="706821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140" y="1759200"/>
            <a:ext cx="5616298" cy="1325390"/>
          </a:xfrm>
          <a:prstGeom prst="rect">
            <a:avLst/>
          </a:prstGeom>
        </p:spPr>
        <p:txBody>
          <a:bodyPr vert="horz" lIns="91428" tIns="45714" rIns="91428" bIns="45714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buClr>
                <a:srgbClr val="000000"/>
              </a:buClr>
            </a:pPr>
            <a:r>
              <a:rPr lang="en-US" sz="7199" b="1" dirty="0">
                <a:ln>
                  <a:solidFill>
                    <a:srgbClr val="74D1DE"/>
                  </a:solidFill>
                </a:ln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TRÒ CHƠI HÁI TÁO</a:t>
            </a:r>
          </a:p>
        </p:txBody>
      </p:sp>
      <p:pic>
        <p:nvPicPr>
          <p:cNvPr id="26" name="Picture 6">
            <a:extLst>
              <a:ext uri="{FF2B5EF4-FFF2-40B4-BE49-F238E27FC236}">
                <a16:creationId xmlns:a16="http://schemas.microsoft.com/office/drawing/2014/main" id="{A77021E9-ACD6-E58A-FE34-13BEC11A9C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833637" y="192877"/>
            <a:ext cx="6248722" cy="6577603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439E930C-A65D-8D7A-A597-913DFE3809D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4479" y="4914141"/>
            <a:ext cx="1687512" cy="1750985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40F2A67D-BFD2-7158-BDF1-70F11C827A8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141490" y="4138856"/>
            <a:ext cx="3864696" cy="271869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182A5F-1668-5540-E836-AB72F4A17EB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16304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0">
            <a:extLst>
              <a:ext uri="{FF2B5EF4-FFF2-40B4-BE49-F238E27FC236}">
                <a16:creationId xmlns:a16="http://schemas.microsoft.com/office/drawing/2014/main" id="{F598FCDC-5575-D22C-850D-1C2088AE87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9882224" y="623589"/>
            <a:ext cx="1289439" cy="1327607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70E7830C-8E2B-51C3-77F1-C33CD259AF78}"/>
              </a:ext>
            </a:extLst>
          </p:cNvPr>
          <p:cNvGrpSpPr/>
          <p:nvPr/>
        </p:nvGrpSpPr>
        <p:grpSpPr>
          <a:xfrm>
            <a:off x="12572963" y="192247"/>
            <a:ext cx="5701567" cy="2596649"/>
            <a:chOff x="11265112" y="208348"/>
            <a:chExt cx="5702309" cy="2596987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7F043062-9C0E-7F8D-AF6B-9A65274DA897}"/>
                </a:ext>
              </a:extLst>
            </p:cNvPr>
            <p:cNvGrpSpPr/>
            <p:nvPr/>
          </p:nvGrpSpPr>
          <p:grpSpPr>
            <a:xfrm>
              <a:off x="13181693" y="208348"/>
              <a:ext cx="3785728" cy="2596987"/>
              <a:chOff x="2844902" y="822114"/>
              <a:chExt cx="3785728" cy="2596987"/>
            </a:xfrm>
          </p:grpSpPr>
          <p:pic>
            <p:nvPicPr>
              <p:cNvPr id="51" name="Picture 22">
                <a:extLst>
                  <a:ext uri="{FF2B5EF4-FFF2-40B4-BE49-F238E27FC236}">
                    <a16:creationId xmlns:a16="http://schemas.microsoft.com/office/drawing/2014/main" id="{DA6AA179-3E6D-E39B-215D-6CC9AC6048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5080964" y="2308976"/>
                <a:ext cx="1549666" cy="1110125"/>
              </a:xfrm>
              <a:prstGeom prst="rect">
                <a:avLst/>
              </a:prstGeom>
            </p:spPr>
          </p:pic>
          <p:pic>
            <p:nvPicPr>
              <p:cNvPr id="52" name="Picture 22">
                <a:extLst>
                  <a:ext uri="{FF2B5EF4-FFF2-40B4-BE49-F238E27FC236}">
                    <a16:creationId xmlns:a16="http://schemas.microsoft.com/office/drawing/2014/main" id="{270E4234-64F0-8835-34AA-196FC2A8A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p:blipFill>
            <p:spPr>
              <a:xfrm rot="1174335">
                <a:off x="2844902" y="822114"/>
                <a:ext cx="903147" cy="633894"/>
              </a:xfrm>
              <a:prstGeom prst="rect">
                <a:avLst/>
              </a:prstGeom>
            </p:spPr>
          </p:pic>
        </p:grpSp>
        <p:pic>
          <p:nvPicPr>
            <p:cNvPr id="50" name="Picture 22">
              <a:extLst>
                <a:ext uri="{FF2B5EF4-FFF2-40B4-BE49-F238E27FC236}">
                  <a16:creationId xmlns:a16="http://schemas.microsoft.com/office/drawing/2014/main" id="{CCE93820-926B-86B0-8740-AC5EA66162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11265112" y="1208958"/>
              <a:ext cx="1095353" cy="768798"/>
            </a:xfrm>
            <a:prstGeom prst="rect">
              <a:avLst/>
            </a:prstGeom>
          </p:spPr>
        </p:pic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697AD77E-11F2-018C-8E38-2007A83E4647}"/>
              </a:ext>
            </a:extLst>
          </p:cNvPr>
          <p:cNvGrpSpPr/>
          <p:nvPr/>
        </p:nvGrpSpPr>
        <p:grpSpPr>
          <a:xfrm>
            <a:off x="-2328894" y="615961"/>
            <a:ext cx="2238225" cy="1506700"/>
            <a:chOff x="3078903" y="240919"/>
            <a:chExt cx="2238516" cy="1506896"/>
          </a:xfrm>
        </p:grpSpPr>
        <p:pic>
          <p:nvPicPr>
            <p:cNvPr id="54" name="Picture 22">
              <a:extLst>
                <a:ext uri="{FF2B5EF4-FFF2-40B4-BE49-F238E27FC236}">
                  <a16:creationId xmlns:a16="http://schemas.microsoft.com/office/drawing/2014/main" id="{6F42F953-DC84-0D9C-4647-CDACFEDBF5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3078903" y="637690"/>
              <a:ext cx="1549666" cy="1110125"/>
            </a:xfrm>
            <a:prstGeom prst="rect">
              <a:avLst/>
            </a:prstGeom>
          </p:spPr>
        </p:pic>
        <p:pic>
          <p:nvPicPr>
            <p:cNvPr id="55" name="Picture 22">
              <a:extLst>
                <a:ext uri="{FF2B5EF4-FFF2-40B4-BE49-F238E27FC236}">
                  <a16:creationId xmlns:a16="http://schemas.microsoft.com/office/drawing/2014/main" id="{9F22718C-7780-A7CC-0CCB-C17EC878565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rot="1174335">
              <a:off x="4222066" y="240919"/>
              <a:ext cx="1095353" cy="768798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1133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0" name="Picture 22">
            <a:extLst>
              <a:ext uri="{FF2B5EF4-FFF2-40B4-BE49-F238E27FC236}">
                <a16:creationId xmlns:a16="http://schemas.microsoft.com/office/drawing/2014/main" id="{E6F6AEBB-3D29-5E0F-1532-0398D0C6F448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94" y="4932975"/>
            <a:ext cx="962172" cy="943329"/>
          </a:xfrm>
          <a:prstGeom prst="rect">
            <a:avLst/>
          </a:prstGeom>
        </p:spPr>
      </p:pic>
      <p:pic>
        <p:nvPicPr>
          <p:cNvPr id="12" name="Picture 25">
            <a:extLst>
              <a:ext uri="{FF2B5EF4-FFF2-40B4-BE49-F238E27FC236}">
                <a16:creationId xmlns:a16="http://schemas.microsoft.com/office/drawing/2014/main" id="{CC76FBCF-79AE-AC4F-8600-DA515B90AC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858966" y="4050201"/>
            <a:ext cx="877150" cy="1822649"/>
          </a:xfrm>
          <a:prstGeom prst="rect">
            <a:avLst/>
          </a:prstGeom>
        </p:spPr>
      </p:pic>
      <p:pic>
        <p:nvPicPr>
          <p:cNvPr id="11" name="Picture 28">
            <a:extLst>
              <a:ext uri="{FF2B5EF4-FFF2-40B4-BE49-F238E27FC236}">
                <a16:creationId xmlns:a16="http://schemas.microsoft.com/office/drawing/2014/main" id="{D4B14636-C337-6261-97AF-6D078D28641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27636" y="4463855"/>
            <a:ext cx="1425026" cy="1408995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9B6F400-84EB-BBDE-1920-1AC8417BD270}"/>
              </a:ext>
            </a:extLst>
          </p:cNvPr>
          <p:cNvGrpSpPr/>
          <p:nvPr/>
        </p:nvGrpSpPr>
        <p:grpSpPr>
          <a:xfrm>
            <a:off x="-262013" y="5537818"/>
            <a:ext cx="12712979" cy="706821"/>
            <a:chOff x="-27220" y="5568535"/>
            <a:chExt cx="12714634" cy="706913"/>
          </a:xfrm>
        </p:grpSpPr>
        <p:pic>
          <p:nvPicPr>
            <p:cNvPr id="13" name="Picture 29">
              <a:extLst>
                <a:ext uri="{FF2B5EF4-FFF2-40B4-BE49-F238E27FC236}">
                  <a16:creationId xmlns:a16="http://schemas.microsoft.com/office/drawing/2014/main" id="{B0FF24D4-9B15-0366-0EAE-A2EF8D0C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-27220" y="5569526"/>
              <a:ext cx="1502286" cy="696685"/>
            </a:xfrm>
            <a:prstGeom prst="rect">
              <a:avLst/>
            </a:prstGeom>
          </p:spPr>
        </p:pic>
        <p:pic>
          <p:nvPicPr>
            <p:cNvPr id="14" name="Picture 29">
              <a:extLst>
                <a:ext uri="{FF2B5EF4-FFF2-40B4-BE49-F238E27FC236}">
                  <a16:creationId xmlns:a16="http://schemas.microsoft.com/office/drawing/2014/main" id="{F98181B6-1FBF-8038-5947-A3D17F4F33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356760" y="5569525"/>
              <a:ext cx="1502286" cy="696685"/>
            </a:xfrm>
            <a:prstGeom prst="rect">
              <a:avLst/>
            </a:prstGeom>
          </p:spPr>
        </p:pic>
        <p:pic>
          <p:nvPicPr>
            <p:cNvPr id="15" name="Picture 29">
              <a:extLst>
                <a:ext uri="{FF2B5EF4-FFF2-40B4-BE49-F238E27FC236}">
                  <a16:creationId xmlns:a16="http://schemas.microsoft.com/office/drawing/2014/main" id="{C9388ACC-19FE-A306-DAE3-708816FCD0E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2756227" y="5574805"/>
              <a:ext cx="1502286" cy="696685"/>
            </a:xfrm>
            <a:prstGeom prst="rect">
              <a:avLst/>
            </a:prstGeom>
          </p:spPr>
        </p:pic>
        <p:pic>
          <p:nvPicPr>
            <p:cNvPr id="17" name="Picture 29">
              <a:extLst>
                <a:ext uri="{FF2B5EF4-FFF2-40B4-BE49-F238E27FC236}">
                  <a16:creationId xmlns:a16="http://schemas.microsoft.com/office/drawing/2014/main" id="{D8C74AB9-815C-AFF5-5DFB-E295EB3E2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4154012" y="5578763"/>
              <a:ext cx="1502286" cy="696685"/>
            </a:xfrm>
            <a:prstGeom prst="rect">
              <a:avLst/>
            </a:prstGeom>
          </p:spPr>
        </p:pic>
        <p:pic>
          <p:nvPicPr>
            <p:cNvPr id="18" name="Picture 29">
              <a:extLst>
                <a:ext uri="{FF2B5EF4-FFF2-40B4-BE49-F238E27FC236}">
                  <a16:creationId xmlns:a16="http://schemas.microsoft.com/office/drawing/2014/main" id="{881C39DC-3C0A-164C-AC63-2421C791BC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5559380" y="5578763"/>
              <a:ext cx="1502286" cy="696685"/>
            </a:xfrm>
            <a:prstGeom prst="rect">
              <a:avLst/>
            </a:prstGeom>
          </p:spPr>
        </p:pic>
        <p:pic>
          <p:nvPicPr>
            <p:cNvPr id="19" name="Picture 29">
              <a:extLst>
                <a:ext uri="{FF2B5EF4-FFF2-40B4-BE49-F238E27FC236}">
                  <a16:creationId xmlns:a16="http://schemas.microsoft.com/office/drawing/2014/main" id="{65FF6F58-4520-3F32-9256-4D9C253B3089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6964748" y="5568536"/>
              <a:ext cx="1502286" cy="696685"/>
            </a:xfrm>
            <a:prstGeom prst="rect">
              <a:avLst/>
            </a:prstGeom>
          </p:spPr>
        </p:pic>
        <p:pic>
          <p:nvPicPr>
            <p:cNvPr id="20" name="Picture 29">
              <a:extLst>
                <a:ext uri="{FF2B5EF4-FFF2-40B4-BE49-F238E27FC236}">
                  <a16:creationId xmlns:a16="http://schemas.microsoft.com/office/drawing/2014/main" id="{55AC989A-0331-DB0D-AB88-F1FBE0745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8372254" y="5578763"/>
              <a:ext cx="1502286" cy="696685"/>
            </a:xfrm>
            <a:prstGeom prst="rect">
              <a:avLst/>
            </a:prstGeom>
          </p:spPr>
        </p:pic>
        <p:pic>
          <p:nvPicPr>
            <p:cNvPr id="21" name="Picture 29">
              <a:extLst>
                <a:ext uri="{FF2B5EF4-FFF2-40B4-BE49-F238E27FC236}">
                  <a16:creationId xmlns:a16="http://schemas.microsoft.com/office/drawing/2014/main" id="{4A8C97F1-C27F-3B72-655F-D8B2E852B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9777622" y="5568535"/>
              <a:ext cx="1502286" cy="696685"/>
            </a:xfrm>
            <a:prstGeom prst="rect">
              <a:avLst/>
            </a:prstGeom>
          </p:spPr>
        </p:pic>
        <p:pic>
          <p:nvPicPr>
            <p:cNvPr id="22" name="Picture 29">
              <a:extLst>
                <a:ext uri="{FF2B5EF4-FFF2-40B4-BE49-F238E27FC236}">
                  <a16:creationId xmlns:a16="http://schemas.microsoft.com/office/drawing/2014/main" id="{0DBD39A0-B8EA-0971-7017-624E4557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>
              <a:off x="11185128" y="5578763"/>
              <a:ext cx="1502286" cy="696685"/>
            </a:xfrm>
            <a:prstGeom prst="rect">
              <a:avLst/>
            </a:prstGeom>
          </p:spPr>
        </p:pic>
      </p:grpSp>
      <p:pic>
        <p:nvPicPr>
          <p:cNvPr id="16" name="Picture 4">
            <a:extLst>
              <a:ext uri="{FF2B5EF4-FFF2-40B4-BE49-F238E27FC236}">
                <a16:creationId xmlns:a16="http://schemas.microsoft.com/office/drawing/2014/main" id="{528BB795-1E96-9971-2591-C761BEECA9A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3179703" y="362176"/>
            <a:ext cx="5616298" cy="6373105"/>
          </a:xfrm>
          <a:prstGeom prst="rect">
            <a:avLst/>
          </a:prstGeom>
        </p:spPr>
      </p:pic>
      <p:pic>
        <p:nvPicPr>
          <p:cNvPr id="56" name="Picture 10">
            <a:extLst>
              <a:ext uri="{FF2B5EF4-FFF2-40B4-BE49-F238E27FC236}">
                <a16:creationId xmlns:a16="http://schemas.microsoft.com/office/drawing/2014/main" id="{1B1F18CF-FAE2-9286-7771-D54DC0B745B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3404645" y="5023972"/>
            <a:ext cx="1687512" cy="1750985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D26A6425-DDDF-E949-6B2C-A9578722E75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537" r="9213" b="26675"/>
          <a:stretch/>
        </p:blipFill>
        <p:spPr>
          <a:xfrm>
            <a:off x="4697133" y="1172487"/>
            <a:ext cx="1111378" cy="1224696"/>
          </a:xfrm>
          <a:prstGeom prst="rect">
            <a:avLst/>
          </a:prstGeom>
        </p:spPr>
      </p:pic>
      <p:pic>
        <p:nvPicPr>
          <p:cNvPr id="101" name="Picture 100">
            <a:extLst>
              <a:ext uri="{FF2B5EF4-FFF2-40B4-BE49-F238E27FC236}">
                <a16:creationId xmlns:a16="http://schemas.microsoft.com/office/drawing/2014/main" id="{6F5B87CD-F043-E446-1156-02C1CCF9D0F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0181" r="14334" b="27730"/>
          <a:stretch/>
        </p:blipFill>
        <p:spPr>
          <a:xfrm>
            <a:off x="4007084" y="2519254"/>
            <a:ext cx="1072119" cy="1224697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E5FD665-BC57-951D-9D28-6EB3BF52655C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0291"/>
          <a:stretch/>
        </p:blipFill>
        <p:spPr>
          <a:xfrm>
            <a:off x="6252097" y="1182714"/>
            <a:ext cx="1154615" cy="1141522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3DA286D7-B349-7702-C4E0-74F24CD6BAD1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5742"/>
          <a:stretch/>
        </p:blipFill>
        <p:spPr>
          <a:xfrm>
            <a:off x="7148463" y="2191350"/>
            <a:ext cx="1304442" cy="1164040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C2808421-3180-8B18-3415-4A35D880D742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1840" r="12675" b="24333"/>
          <a:stretch/>
        </p:blipFill>
        <p:spPr>
          <a:xfrm>
            <a:off x="6929820" y="3318129"/>
            <a:ext cx="1072118" cy="1263815"/>
          </a:xfrm>
          <a:prstGeom prst="rect">
            <a:avLst/>
          </a:prstGeom>
        </p:spPr>
      </p:pic>
      <p:pic>
        <p:nvPicPr>
          <p:cNvPr id="90" name="Picture 89">
            <a:hlinkClick r:id="rId25" action="ppaction://hlinksldjump"/>
            <a:extLst>
              <a:ext uri="{FF2B5EF4-FFF2-40B4-BE49-F238E27FC236}">
                <a16:creationId xmlns:a16="http://schemas.microsoft.com/office/drawing/2014/main" id="{A9A7CE85-C3A0-A0A9-0CB2-1B202F5B8227}"/>
              </a:ext>
            </a:extLst>
          </p:cNvPr>
          <p:cNvPicPr>
            <a:picLocks noChangeAspect="1"/>
          </p:cNvPicPr>
          <p:nvPr/>
        </p:nvPicPr>
        <p:blipFill rotWithShape="1">
          <a:blip r:embed="rId20"/>
          <a:srcRect l="12537" r="9213" b="26675"/>
          <a:stretch/>
        </p:blipFill>
        <p:spPr>
          <a:xfrm>
            <a:off x="4697133" y="1176244"/>
            <a:ext cx="1111378" cy="1224696"/>
          </a:xfrm>
          <a:prstGeom prst="rect">
            <a:avLst/>
          </a:prstGeom>
        </p:spPr>
      </p:pic>
      <p:pic>
        <p:nvPicPr>
          <p:cNvPr id="91" name="Picture 90">
            <a:hlinkClick r:id="rId26" action="ppaction://hlinksldjump"/>
            <a:extLst>
              <a:ext uri="{FF2B5EF4-FFF2-40B4-BE49-F238E27FC236}">
                <a16:creationId xmlns:a16="http://schemas.microsoft.com/office/drawing/2014/main" id="{9B6410BF-6388-BAC2-39A4-C7C1437B3FC2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l="10181" r="14334" b="27730"/>
          <a:stretch/>
        </p:blipFill>
        <p:spPr>
          <a:xfrm>
            <a:off x="4007378" y="2519254"/>
            <a:ext cx="1072119" cy="1224697"/>
          </a:xfrm>
          <a:prstGeom prst="rect">
            <a:avLst/>
          </a:prstGeom>
        </p:spPr>
      </p:pic>
      <p:pic>
        <p:nvPicPr>
          <p:cNvPr id="92" name="Picture 91">
            <a:hlinkClick r:id="rId27" action="ppaction://hlinksldjump"/>
            <a:extLst>
              <a:ext uri="{FF2B5EF4-FFF2-40B4-BE49-F238E27FC236}">
                <a16:creationId xmlns:a16="http://schemas.microsoft.com/office/drawing/2014/main" id="{A18D3918-47D6-6ABE-427A-1CB8DC3EE0F2}"/>
              </a:ext>
            </a:extLst>
          </p:cNvPr>
          <p:cNvPicPr>
            <a:picLocks noChangeAspect="1"/>
          </p:cNvPicPr>
          <p:nvPr/>
        </p:nvPicPr>
        <p:blipFill rotWithShape="1">
          <a:blip r:embed="rId22"/>
          <a:srcRect b="20291"/>
          <a:stretch/>
        </p:blipFill>
        <p:spPr>
          <a:xfrm>
            <a:off x="6252097" y="1172487"/>
            <a:ext cx="1154615" cy="1141522"/>
          </a:xfrm>
          <a:prstGeom prst="rect">
            <a:avLst/>
          </a:prstGeom>
        </p:spPr>
      </p:pic>
      <p:pic>
        <p:nvPicPr>
          <p:cNvPr id="93" name="Picture 92">
            <a:hlinkClick r:id="rId28" action="ppaction://hlinksldjump"/>
            <a:extLst>
              <a:ext uri="{FF2B5EF4-FFF2-40B4-BE49-F238E27FC236}">
                <a16:creationId xmlns:a16="http://schemas.microsoft.com/office/drawing/2014/main" id="{B46C7E93-D97C-CFB0-FCAF-5D83663C4062}"/>
              </a:ext>
            </a:extLst>
          </p:cNvPr>
          <p:cNvPicPr>
            <a:picLocks noChangeAspect="1"/>
          </p:cNvPicPr>
          <p:nvPr/>
        </p:nvPicPr>
        <p:blipFill rotWithShape="1">
          <a:blip r:embed="rId23"/>
          <a:srcRect b="25742"/>
          <a:stretch/>
        </p:blipFill>
        <p:spPr>
          <a:xfrm>
            <a:off x="7145313" y="2172649"/>
            <a:ext cx="1304442" cy="1164040"/>
          </a:xfrm>
          <a:prstGeom prst="rect">
            <a:avLst/>
          </a:prstGeom>
        </p:spPr>
      </p:pic>
      <p:pic>
        <p:nvPicPr>
          <p:cNvPr id="94" name="Picture 93">
            <a:hlinkClick r:id="rId29" action="ppaction://hlinksldjump"/>
            <a:extLst>
              <a:ext uri="{FF2B5EF4-FFF2-40B4-BE49-F238E27FC236}">
                <a16:creationId xmlns:a16="http://schemas.microsoft.com/office/drawing/2014/main" id="{6FE26768-F5FB-0455-427F-F44DC96F914E}"/>
              </a:ext>
            </a:extLst>
          </p:cNvPr>
          <p:cNvPicPr>
            <a:picLocks noChangeAspect="1"/>
          </p:cNvPicPr>
          <p:nvPr/>
        </p:nvPicPr>
        <p:blipFill rotWithShape="1">
          <a:blip r:embed="rId24"/>
          <a:srcRect l="11840" r="12675" b="24333"/>
          <a:stretch/>
        </p:blipFill>
        <p:spPr>
          <a:xfrm>
            <a:off x="6931003" y="3314171"/>
            <a:ext cx="1072118" cy="1263815"/>
          </a:xfrm>
          <a:prstGeom prst="rect">
            <a:avLst/>
          </a:prstGeom>
        </p:spPr>
      </p:pic>
      <p:pic>
        <p:nvPicPr>
          <p:cNvPr id="105" name="Picture 104">
            <a:hlinkClick r:id="" action="ppaction://noaction"/>
            <a:extLst>
              <a:ext uri="{FF2B5EF4-FFF2-40B4-BE49-F238E27FC236}">
                <a16:creationId xmlns:a16="http://schemas.microsoft.com/office/drawing/2014/main" id="{FC70DD9E-9FB0-5A5E-F59D-A19E9001D2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019509" y="4842004"/>
            <a:ext cx="2133507" cy="201159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C67DA0DD-16CB-1C02-35E6-C7A9E58018B7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619498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9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6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decel="1000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decel="1000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" decel="100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decel="1000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2500" kern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vi-VN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1</a:t>
                </a:r>
                <a:r>
                  <a:rPr lang="en-US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: </a:t>
                </a: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24</m:t>
                        </m:r>
                      </m:den>
                    </m:f>
                    <m:r>
                      <a:rPr lang="en-US" sz="25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l</m:t>
                    </m:r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/>
              <p:nvPr/>
            </p:nvSpPr>
            <p:spPr>
              <a:xfrm>
                <a:off x="1215218" y="30791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24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2FB644CA-CB55-3594-B5C2-C9F8A867CD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3079149"/>
                <a:ext cx="4534465" cy="132986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/>
              <p:nvPr/>
            </p:nvSpPr>
            <p:spPr>
              <a:xfrm>
                <a:off x="1215218" y="4713770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30828281-61AD-7A62-0775-C0E24C9C1D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4713770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/>
              <p:nvPr/>
            </p:nvSpPr>
            <p:spPr>
              <a:xfrm>
                <a:off x="6442319" y="30791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12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E6A889FC-D3A7-FA7C-0DE3-0EA076B22F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3079149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/>
              <p:nvPr/>
            </p:nvSpPr>
            <p:spPr>
              <a:xfrm>
                <a:off x="6442318" y="4713770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39170EEF-8452-D761-9524-3629836006C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8" y="4713770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03BCEE-7FCD-4437-0B7D-D253F743397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597942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2500" kern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5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2: </a:t>
                </a:r>
                <a:r>
                  <a:rPr lang="vi-VN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Dấu thích hợp để điền vào chỗ chấm là:</a:t>
                </a:r>
                <a:endParaRPr lang="en-US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f>
                      <m:fPr>
                        <m:ctrlPr>
                          <a:rPr lang="vi-VN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5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vi-VN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5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…..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5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5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r>
                      <m:rPr>
                        <m:nor/>
                      </m:rPr>
                      <a:rPr lang="en-US" sz="2500" i="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3</m:t>
                    </m:r>
                  </m:oMath>
                </a14:m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p:sp>
        <p:nvSpPr>
          <p:cNvPr id="2" name="Đáp án đúng">
            <a:extLst>
              <a:ext uri="{FF2B5EF4-FFF2-40B4-BE49-F238E27FC236}">
                <a16:creationId xmlns:a16="http://schemas.microsoft.com/office/drawing/2014/main" id="{03F4C2B9-C4EB-FCF2-1748-11F1899C0308}"/>
              </a:ext>
            </a:extLst>
          </p:cNvPr>
          <p:cNvSpPr/>
          <p:nvPr/>
        </p:nvSpPr>
        <p:spPr>
          <a:xfrm>
            <a:off x="1216742" y="2975521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A. =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Đáp án sai 1">
            <a:extLst>
              <a:ext uri="{FF2B5EF4-FFF2-40B4-BE49-F238E27FC236}">
                <a16:creationId xmlns:a16="http://schemas.microsoft.com/office/drawing/2014/main" id="{25FF877F-B235-8E18-D77C-70F2A8317AF2}"/>
              </a:ext>
            </a:extLst>
          </p:cNvPr>
          <p:cNvSpPr/>
          <p:nvPr/>
        </p:nvSpPr>
        <p:spPr>
          <a:xfrm>
            <a:off x="6442319" y="2963478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C. &gt;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sp>
        <p:nvSpPr>
          <p:cNvPr id="6" name="Đáp án sai 2">
            <a:extLst>
              <a:ext uri="{FF2B5EF4-FFF2-40B4-BE49-F238E27FC236}">
                <a16:creationId xmlns:a16="http://schemas.microsoft.com/office/drawing/2014/main" id="{158E6976-5A0F-C2A1-8DAF-EC57EF3A2BF3}"/>
              </a:ext>
            </a:extLst>
          </p:cNvPr>
          <p:cNvSpPr/>
          <p:nvPr/>
        </p:nvSpPr>
        <p:spPr>
          <a:xfrm>
            <a:off x="1216741" y="4610142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B. &lt;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Đáp án sai 3">
            <a:extLst>
              <a:ext uri="{FF2B5EF4-FFF2-40B4-BE49-F238E27FC236}">
                <a16:creationId xmlns:a16="http://schemas.microsoft.com/office/drawing/2014/main" id="{E080D8B3-E63B-CB1F-96F6-479B6B71098A}"/>
              </a:ext>
            </a:extLst>
          </p:cNvPr>
          <p:cNvSpPr/>
          <p:nvPr/>
        </p:nvSpPr>
        <p:spPr>
          <a:xfrm>
            <a:off x="6443842" y="4610142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5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D. Không so sánh được</a:t>
            </a:r>
            <a:endParaRPr lang="vi-VN" sz="25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2584BD-9FAA-F042-D5E6-9F4F65DB52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  <p:pic>
        <p:nvPicPr>
          <p:cNvPr id="3" name="Picture 2">
            <a:hlinkClick r:id="rId12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663780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2500" kern="0">
              <a:solidFill>
                <a:srgbClr val="FFFFFF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895309" y="290141"/>
                <a:ext cx="10741688" cy="2488876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1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1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3: </a:t>
                </a:r>
                <a:r>
                  <a:rPr lang="vi-VN" sz="21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Lan dành hai ngày cuối tuần để đọc sách. Ngày thứ nhất, Lan đọc được </a:t>
                </a:r>
                <a:r>
                  <a:rPr lang="vi-VN" sz="2100" kern="0" noProof="1">
                    <a:solidFill>
                      <a:schemeClr val="tx1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100" i="1" kern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19</m:t>
                        </m:r>
                      </m:den>
                    </m:f>
                    <m:r>
                      <m:rPr>
                        <m:nor/>
                      </m:rPr>
                      <a:rPr lang="vi-VN" sz="2100" i="0" kern="0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1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 cuốn sách. Ngày thứ hai Lan đọc được ít hơn ngày thứ nhất </a:t>
                </a:r>
                <a:r>
                  <a:rPr lang="vi-VN" sz="2100" kern="0" noProof="1">
                    <a:solidFill>
                      <a:schemeClr val="tx1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100" i="1" kern="0" noProof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100" i="0" kern="0" noProof="1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lang="vi-VN" sz="2100" i="0" kern="0" noProof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1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 cuốn sách. Hỏi ngày thứ hai Lan đọc được bao nhiêu phần của cuốn sách</a:t>
                </a:r>
                <a:r>
                  <a:rPr lang="vi-VN" sz="2500" kern="0" dirty="0">
                    <a:solidFill>
                      <a:schemeClr val="tx1"/>
                    </a:solidFill>
                    <a:latin typeface="UTM Avo" panose="02040603050506020204" pitchFamily="18"/>
                    <a:sym typeface="Arial"/>
                  </a:rPr>
                  <a:t>?</a:t>
                </a:r>
                <a:endParaRPr lang="vi-VN" sz="25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309" y="290141"/>
                <a:ext cx="10741688" cy="2488876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125BC89E-3BAC-690E-E634-DB76D1FA61C9}"/>
                  </a:ext>
                </a:extLst>
              </p:cNvPr>
              <p:cNvSpPr/>
              <p:nvPr/>
            </p:nvSpPr>
            <p:spPr>
              <a:xfrm>
                <a:off x="6477002" y="30480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125BC89E-3BAC-690E-E634-DB76D1FA61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002" y="3048049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6C97557F-576A-29E5-5E50-D6EC40486540}"/>
                  </a:ext>
                </a:extLst>
              </p:cNvPr>
              <p:cNvSpPr/>
              <p:nvPr/>
            </p:nvSpPr>
            <p:spPr>
              <a:xfrm>
                <a:off x="1252803" y="3048049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6C97557F-576A-29E5-5E50-D6EC4048654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2803" y="3048049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A94558C-F723-B494-A94C-BE1821584B3B}"/>
                  </a:ext>
                </a:extLst>
              </p:cNvPr>
              <p:cNvSpPr/>
              <p:nvPr/>
            </p:nvSpPr>
            <p:spPr>
              <a:xfrm>
                <a:off x="1232149" y="469471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A94558C-F723-B494-A94C-BE1821584B3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149" y="4694713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730AAC59-8729-674B-8CD4-D759E5DE2793}"/>
                  </a:ext>
                </a:extLst>
              </p:cNvPr>
              <p:cNvSpPr/>
              <p:nvPr/>
            </p:nvSpPr>
            <p:spPr>
              <a:xfrm>
                <a:off x="6459250" y="4694713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57</m:t>
                        </m:r>
                      </m:den>
                    </m:f>
                  </m:oMath>
                </a14:m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22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cuốn sách</a:t>
                </a:r>
                <a:endParaRPr lang="vi-VN" sz="22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730AAC59-8729-674B-8CD4-D759E5DE27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9250" y="4694713"/>
                <a:ext cx="4534465" cy="1329862"/>
              </a:xfrm>
              <a:prstGeom prst="round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5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FBC2BD-8899-DE88-0BC2-113F0E149D6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05666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endParaRPr lang="en-US" sz="1100" kern="0">
              <a:solidFill>
                <a:srgbClr val="FFFFFF"/>
              </a:solidFill>
              <a:latin typeface="UTM Avo" panose="02040603050506020204" pitchFamily="18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4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4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4: </a:t>
                </a:r>
                <a:r>
                  <a:rPr lang="vi-VN" sz="2400" kern="0" dirty="0">
                    <a:solidFill>
                      <a:srgbClr val="333333"/>
                    </a:solidFill>
                    <a:latin typeface="UTM Avo" panose="02040603050506020204" pitchFamily="18"/>
                    <a:sym typeface="Arial"/>
                  </a:rPr>
                  <a:t>Trong một ngày thời gian để học của bạn Nam là </a:t>
                </a:r>
                <a:r>
                  <a:rPr lang="vi-VN" sz="24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vi-VN" sz="2400" i="0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333333"/>
                    </a:solidFill>
                    <a:latin typeface="UTM Avo" panose="02040603050506020204" pitchFamily="18"/>
                    <a:sym typeface="Arial"/>
                  </a:rPr>
                  <a:t> ngày, thời gian ngủ của Nam là </a:t>
                </a:r>
                <a:r>
                  <a:rPr lang="vi-VN" sz="24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vi-VN" sz="2400" i="0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</m:oMath>
                </a14:m>
                <a:r>
                  <a:rPr lang="vi-VN" sz="2400" kern="0" dirty="0">
                    <a:solidFill>
                      <a:srgbClr val="333333"/>
                    </a:solidFill>
                    <a:latin typeface="UTM Avo" panose="02040603050506020204" pitchFamily="18"/>
                    <a:sym typeface="Arial"/>
                  </a:rPr>
                  <a:t> ngày. Hỏi thời gian ngủ và học của Nam chiếm bao nhiêu phần một ngày?</a:t>
                </a:r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 b="-56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p:sp>
        <p:nvSpPr>
          <p:cNvPr id="2" name="Đáp án đúng">
            <a:extLst>
              <a:ext uri="{FF2B5EF4-FFF2-40B4-BE49-F238E27FC236}">
                <a16:creationId xmlns:a16="http://schemas.microsoft.com/office/drawing/2014/main" id="{85E52B90-E615-095C-035D-B949C0B786CF}"/>
              </a:ext>
            </a:extLst>
          </p:cNvPr>
          <p:cNvSpPr/>
          <p:nvPr/>
        </p:nvSpPr>
        <p:spPr>
          <a:xfrm>
            <a:off x="1215219" y="3022873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lnSpc>
                <a:spcPct val="150000"/>
              </a:lnSpc>
              <a:buClr>
                <a:srgbClr val="000000"/>
              </a:buClr>
            </a:pPr>
            <a:r>
              <a:rPr lang="en-US" sz="2800" kern="0" noProof="1">
                <a:solidFill>
                  <a:srgbClr val="191919"/>
                </a:solidFill>
                <a:latin typeface="UTM Avo" panose="02040603050506020204" pitchFamily="18"/>
                <a:cs typeface="Arial" panose="020B0604020202020204" pitchFamily="34" charset="0"/>
                <a:sym typeface="Arial"/>
              </a:rPr>
              <a:t>A. </a:t>
            </a:r>
            <a:r>
              <a:rPr lang="en-US" sz="2400" kern="0" noProof="1">
                <a:solidFill>
                  <a:srgbClr val="191919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1 ngày</a:t>
            </a:r>
            <a:endParaRPr lang="vi-VN" sz="24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BCDF0AE3-4E34-B34B-5F63-9C8F40BAEC6D}"/>
                  </a:ext>
                </a:extLst>
              </p:cNvPr>
              <p:cNvSpPr/>
              <p:nvPr/>
            </p:nvSpPr>
            <p:spPr>
              <a:xfrm>
                <a:off x="6440796" y="3010830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y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BCDF0AE3-4E34-B34B-5F63-9C8F40BAEC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0796" y="3010830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5586B41-5391-88E5-C9AE-E6362F19BF5F}"/>
                  </a:ext>
                </a:extLst>
              </p:cNvPr>
              <p:cNvSpPr/>
              <p:nvPr/>
            </p:nvSpPr>
            <p:spPr>
              <a:xfrm>
                <a:off x="1215218" y="46574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y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15586B41-5391-88E5-C9AE-E6362F19BF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4657494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D572AA8D-1762-37BD-6BE2-4B87FE0EDA64}"/>
                  </a:ext>
                </a:extLst>
              </p:cNvPr>
              <p:cNvSpPr/>
              <p:nvPr/>
            </p:nvSpPr>
            <p:spPr>
              <a:xfrm>
                <a:off x="6442319" y="4657494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800" kern="0" noProof="1">
                    <a:solidFill>
                      <a:srgbClr val="191919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ng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  <m:r>
                      <m:rPr>
                        <m:nor/>
                      </m:rPr>
                      <a:rPr lang="en-US" sz="2400" kern="0" noProof="1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y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7" name="Đáp án sai 3">
                <a:extLst>
                  <a:ext uri="{FF2B5EF4-FFF2-40B4-BE49-F238E27FC236}">
                    <a16:creationId xmlns:a16="http://schemas.microsoft.com/office/drawing/2014/main" id="{D572AA8D-1762-37BD-6BE2-4B87FE0EDA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4657494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6EB3A5-6FAA-E9E3-1A34-B5DFDE2350C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4718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318" y="447"/>
            <a:ext cx="12187365" cy="6857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09">
              <a:buClr>
                <a:srgbClr val="000000"/>
              </a:buClr>
            </a:pPr>
            <a:endParaRPr lang="en-US" sz="120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794" y="5578485"/>
            <a:ext cx="12187365" cy="1275113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endParaRPr lang="en-US" sz="2400" kern="0">
              <a:solidFill>
                <a:srgbClr val="FFFFFF"/>
              </a:solidFill>
              <a:latin typeface="UTM Avo" panose="02040603050506020204" pitchFamily="18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/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vi-VN" sz="2400" b="1" kern="0" noProof="1">
                    <a:solidFill>
                      <a:srgbClr val="C00000"/>
                    </a:solidFill>
                    <a:latin typeface="UTM Avo" panose="02040603050506020204" pitchFamily="18"/>
                    <a:cs typeface="Arial" panose="020B0604020202020204" pitchFamily="34" charset="0"/>
                    <a:sym typeface="Arial"/>
                  </a:rPr>
                  <a:t>Câu hỏi </a:t>
                </a:r>
                <a:r>
                  <a:rPr lang="en-US" sz="2400" b="1" kern="0" noProof="1">
                    <a:solidFill>
                      <a:srgbClr val="C00000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5:</a:t>
                </a: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 Kết quả của phép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29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400" i="1" kern="0" noProof="1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l</m:t>
                    </m:r>
                    <m:r>
                      <m:rPr>
                        <m:nor/>
                      </m:rPr>
                      <a:rPr lang="en-US" sz="2400" b="0" i="0" kern="0" noProof="1" smtClean="0">
                        <a:solidFill>
                          <a:srgbClr val="191919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  <a:sym typeface="Arial"/>
                      </a:rPr>
                      <m:t>à</m:t>
                    </m:r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1AB69979-1D5C-6D4F-6590-E0650E70A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5218" y="779593"/>
                <a:ext cx="9761566" cy="1994794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18" y="-637183"/>
            <a:ext cx="487300" cy="487300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008" y="-637183"/>
            <a:ext cx="487300" cy="4873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2D869ECE-2DFD-3FF8-53D6-7F72F7073A08}"/>
                  </a:ext>
                </a:extLst>
              </p:cNvPr>
              <p:cNvSpPr/>
              <p:nvPr/>
            </p:nvSpPr>
            <p:spPr>
              <a:xfrm>
                <a:off x="6442319" y="3101881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" name="Đáp án đúng">
                <a:extLst>
                  <a:ext uri="{FF2B5EF4-FFF2-40B4-BE49-F238E27FC236}">
                    <a16:creationId xmlns:a16="http://schemas.microsoft.com/office/drawing/2014/main" id="{2D869ECE-2DFD-3FF8-53D6-7F72F7073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19" y="3101881"/>
                <a:ext cx="4534465" cy="1329862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A5EFAB3C-A595-20CF-B226-8EC4B3D5E53A}"/>
                  </a:ext>
                </a:extLst>
              </p:cNvPr>
              <p:cNvSpPr/>
              <p:nvPr/>
            </p:nvSpPr>
            <p:spPr>
              <a:xfrm>
                <a:off x="1218120" y="3101881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19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Đáp án sai 1">
                <a:extLst>
                  <a:ext uri="{FF2B5EF4-FFF2-40B4-BE49-F238E27FC236}">
                    <a16:creationId xmlns:a16="http://schemas.microsoft.com/office/drawing/2014/main" id="{A5EFAB3C-A595-20CF-B226-8EC4B3D5E5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8120" y="3101881"/>
                <a:ext cx="4534465" cy="1329862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A315624A-F03A-E7B8-D309-A7000ADF9FB8}"/>
                  </a:ext>
                </a:extLst>
              </p:cNvPr>
              <p:cNvSpPr/>
              <p:nvPr/>
            </p:nvSpPr>
            <p:spPr>
              <a:xfrm>
                <a:off x="1197466" y="4748545"/>
                <a:ext cx="4534465" cy="132986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28" tIns="45714" rIns="91428" bIns="45714" rtlCol="0" anchor="ctr"/>
              <a:lstStyle/>
              <a:p>
                <a:pPr algn="ctr" defTabSz="914309">
                  <a:buClr>
                    <a:srgbClr val="000000"/>
                  </a:buClr>
                </a:pPr>
                <a:r>
                  <a:rPr lang="en-US" sz="2400" kern="0" noProof="1">
                    <a:solidFill>
                      <a:srgbClr val="191919"/>
                    </a:solidFill>
                    <a:latin typeface="UTM Avo" panose="02040603050506020204" pitchFamily="18" charset="0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 kern="0" noProof="1">
                            <a:solidFill>
                              <a:srgbClr val="191919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 noProof="1">
                            <a:solidFill>
                              <a:srgbClr val="191919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vi-VN" sz="2400" kern="0" noProof="1">
                  <a:solidFill>
                    <a:srgbClr val="191919"/>
                  </a:solidFill>
                  <a:latin typeface="UTM Avo" panose="02040603050506020204" pitchFamily="18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6" name="Đáp án sai 2">
                <a:extLst>
                  <a:ext uri="{FF2B5EF4-FFF2-40B4-BE49-F238E27FC236}">
                    <a16:creationId xmlns:a16="http://schemas.microsoft.com/office/drawing/2014/main" id="{A315624A-F03A-E7B8-D309-A7000ADF9F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7466" y="4748545"/>
                <a:ext cx="4534465" cy="1329862"/>
              </a:xfrm>
              <a:prstGeom prst="round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Đáp án sai 3">
            <a:extLst>
              <a:ext uri="{FF2B5EF4-FFF2-40B4-BE49-F238E27FC236}">
                <a16:creationId xmlns:a16="http://schemas.microsoft.com/office/drawing/2014/main" id="{CA7381D2-F451-A943-EDE2-67E8B0DF7C64}"/>
              </a:ext>
            </a:extLst>
          </p:cNvPr>
          <p:cNvSpPr/>
          <p:nvPr/>
        </p:nvSpPr>
        <p:spPr>
          <a:xfrm>
            <a:off x="6424567" y="4748545"/>
            <a:ext cx="4534465" cy="132986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rtlCol="0" anchor="ctr"/>
          <a:lstStyle/>
          <a:p>
            <a:pPr algn="ctr" defTabSz="914309">
              <a:buClr>
                <a:srgbClr val="000000"/>
              </a:buClr>
            </a:pPr>
            <a:r>
              <a:rPr lang="en-US" sz="2400" kern="0" noProof="1">
                <a:solidFill>
                  <a:srgbClr val="191919"/>
                </a:solidFill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D. 2</a:t>
            </a:r>
            <a:endParaRPr lang="vi-VN" sz="2400" kern="0" noProof="1">
              <a:solidFill>
                <a:srgbClr val="191919"/>
              </a:solidFill>
              <a:latin typeface="UTM Avo" panose="02040603050506020204" pitchFamily="18"/>
              <a:cs typeface="Arial" panose="020B0604020202020204" pitchFamily="34" charset="0"/>
              <a:sym typeface="Arial"/>
            </a:endParaRPr>
          </a:p>
        </p:txBody>
      </p:sp>
      <p:pic>
        <p:nvPicPr>
          <p:cNvPr id="3" name="Picture 2">
            <a:hlinkClick r:id="rId14" action="ppaction://hlinksldjump"/>
            <a:extLst>
              <a:ext uri="{FF2B5EF4-FFF2-40B4-BE49-F238E27FC236}">
                <a16:creationId xmlns:a16="http://schemas.microsoft.com/office/drawing/2014/main" id="{C5A98A0B-4BCC-9C84-8F2C-D246E54C361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870934" y="5599384"/>
            <a:ext cx="1357300" cy="12581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663ECC-0F57-A3ED-FDD6-8F575EE2D97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5309" cy="999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5004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3FB79"/>
                                      </p:to>
                                    </p:animClr>
                                    <p:set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E79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Am-thanh-tra-loi-sai-wav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  <p:bldP spid="4" grpId="0" animBg="1"/>
      <p:bldP spid="4" grpId="1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1BBE123-7EB7-F8EF-FE93-08EE980BC898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5" name="Picture 4">
              <a:hlinkClick r:id="rId3"/>
              <a:extLst>
                <a:ext uri="{FF2B5EF4-FFF2-40B4-BE49-F238E27FC236}">
                  <a16:creationId xmlns:a16="http://schemas.microsoft.com/office/drawing/2014/main" id="{DA91DD1F-EB0A-557A-8651-452737B26B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766EB6B-D8B5-EFF5-94FA-80BE38D6C2CC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2772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2091B5-ED09-A95A-2CEC-BA1B1FE5DD80}"/>
                  </a:ext>
                </a:extLst>
              </p:cNvPr>
              <p:cNvSpPr/>
              <p:nvPr/>
            </p:nvSpPr>
            <p:spPr>
              <a:xfrm>
                <a:off x="3841898" y="2763591"/>
                <a:ext cx="2032000" cy="3103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4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+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7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21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 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5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  <a:ea typeface="等线"/>
                        <a:cs typeface="Times New Roman"/>
                      </a:rPr>
                      <m:t>−</m:t>
                    </m:r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  <a:ea typeface="等线"/>
                            <a:cs typeface="Times New Roman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>
                            <a:latin typeface="UTM Avo" panose="02040603050506020204" pitchFamily="18" charset="0"/>
                            <a:ea typeface="等线"/>
                            <a:cs typeface="Times New Roman"/>
                          </a:rPr>
                          <m:t>15</m:t>
                        </m:r>
                      </m:den>
                    </m:f>
                  </m:oMath>
                </a14:m>
                <a:r>
                  <a:rPr lang="en-US" sz="2500" dirty="0">
                    <a:latin typeface="UTM Avo" panose="02040603050506020204" pitchFamily="18" charset="0"/>
                    <a:ea typeface="Calibri"/>
                    <a:cs typeface="Times New Roman"/>
                  </a:rPr>
                  <a:t> </a:t>
                </a:r>
                <a:r>
                  <a:rPr lang="en-US" sz="2500" dirty="0">
                    <a:latin typeface="UTM Avo" panose="02040603050506020204" pitchFamily="18"/>
                    <a:ea typeface="Calibri"/>
                    <a:cs typeface="Times New Roman"/>
                  </a:rPr>
                  <a:t>= </a:t>
                </a: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22091B5-ED09-A95A-2CEC-BA1B1FE5DD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898" y="2763591"/>
                <a:ext cx="2032000" cy="31030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11">
            <a:extLst>
              <a:ext uri="{FF2B5EF4-FFF2-40B4-BE49-F238E27FC236}">
                <a16:creationId xmlns:a16="http://schemas.microsoft.com/office/drawing/2014/main" id="{790EBCAD-FC20-00DA-679B-B0D56B7558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flipH="1">
            <a:off x="0" y="4315953"/>
            <a:ext cx="1879600" cy="2542047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35E25FB-538D-0F3D-4A15-F7B6225613EF}"/>
              </a:ext>
            </a:extLst>
          </p:cNvPr>
          <p:cNvGrpSpPr/>
          <p:nvPr/>
        </p:nvGrpSpPr>
        <p:grpSpPr>
          <a:xfrm>
            <a:off x="2572125" y="1723076"/>
            <a:ext cx="4549111" cy="961305"/>
            <a:chOff x="1295400" y="509551"/>
            <a:chExt cx="6823666" cy="144195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34F4077-2D4B-5BE6-DCF1-E2A77A453FBA}"/>
                </a:ext>
              </a:extLst>
            </p:cNvPr>
            <p:cNvSpPr/>
            <p:nvPr/>
          </p:nvSpPr>
          <p:spPr>
            <a:xfrm>
              <a:off x="2928970" y="722699"/>
              <a:ext cx="5190096" cy="8917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609630">
                <a:lnSpc>
                  <a:spcPct val="150000"/>
                </a:lnSpc>
                <a:buClrTx/>
                <a:defRPr/>
              </a:pPr>
              <a:r>
                <a:rPr lang="en-US" sz="25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Ai </a:t>
              </a:r>
              <a:r>
                <a:rPr lang="en-US" sz="25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nhanh</a:t>
              </a:r>
              <a:r>
                <a:rPr lang="en-US" sz="25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, ai </a:t>
              </a:r>
              <a:r>
                <a:rPr lang="en-US" sz="2500" b="1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đúng</a:t>
              </a:r>
              <a:r>
                <a:rPr lang="en-US" sz="2500" b="1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</a:rPr>
                <a:t>?</a:t>
              </a: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1D55010-0BF2-7431-2746-38A419CC49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509551"/>
              <a:ext cx="1441957" cy="1441957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824BDE-FA6F-4C83-ACE9-76154E1ED4F4}"/>
                  </a:ext>
                </a:extLst>
              </p:cNvPr>
              <p:cNvSpPr/>
              <p:nvPr/>
            </p:nvSpPr>
            <p:spPr>
              <a:xfrm>
                <a:off x="4980279" y="2689136"/>
                <a:ext cx="628698" cy="1216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F824BDE-FA6F-4C83-ACE9-76154E1ED4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0279" y="2689136"/>
                <a:ext cx="628698" cy="121687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EBCFB9-CE4C-D557-421B-5C0A722EBF95}"/>
                  </a:ext>
                </a:extLst>
              </p:cNvPr>
              <p:cNvSpPr/>
              <p:nvPr/>
            </p:nvSpPr>
            <p:spPr>
              <a:xfrm>
                <a:off x="5165822" y="3750982"/>
                <a:ext cx="450764" cy="12684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ea typeface="Calibri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  <a:ea typeface="Calibri"/>
                  <a:cs typeface="Times New Roman"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EBCFB9-CE4C-D557-421B-5C0A722EBF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5822" y="3750982"/>
                <a:ext cx="450764" cy="12684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1394A8-33B3-B314-DB70-CB8F596925EB}"/>
                  </a:ext>
                </a:extLst>
              </p:cNvPr>
              <p:cNvSpPr/>
              <p:nvPr/>
            </p:nvSpPr>
            <p:spPr>
              <a:xfrm>
                <a:off x="5154352" y="4775792"/>
                <a:ext cx="450764" cy="12107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>
                              <a:latin typeface="Cambria Math" panose="02040503050406030204" pitchFamily="18" charset="0"/>
                              <a:cs typeface="Times New Roman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>
                              <a:latin typeface="UTM Avo" panose="02040603050506020204" pitchFamily="18" charset="0"/>
                              <a:ea typeface="Calibri"/>
                              <a:cs typeface="Times New Roman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500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1C1394A8-33B3-B314-DB70-CB8F596925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4352" y="4775792"/>
                <a:ext cx="450764" cy="121071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677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6B1125E-27E1-8148-BA9B-B964C0D24413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D2B6185D-EA0F-CBD5-132D-5F31D6AB16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3363AC7-56E6-42B4-1BD1-003B23B39EBD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60455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D4D9D-6771-9898-C568-76FA72C7BE2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2400"/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08E5EF10-299E-AA03-F494-C89D4E43C3F4}"/>
              </a:ext>
            </a:extLst>
          </p:cNvPr>
          <p:cNvSpPr/>
          <p:nvPr/>
        </p:nvSpPr>
        <p:spPr>
          <a:xfrm>
            <a:off x="907354" y="1648559"/>
            <a:ext cx="4458466" cy="629287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3: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Tính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(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theo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/>
                <a:cs typeface="Arial"/>
                <a:sym typeface="Arial"/>
              </a:rPr>
              <a:t>):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6BCA9C2-9774-3827-A5DF-54BD3DEA2EDA}"/>
              </a:ext>
            </a:extLst>
          </p:cNvPr>
          <p:cNvSpPr/>
          <p:nvPr/>
        </p:nvSpPr>
        <p:spPr>
          <a:xfrm>
            <a:off x="1961925" y="2419093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8A98423-3C48-2D81-AF61-0C6A6F78ED29}"/>
                  </a:ext>
                </a:extLst>
              </p:cNvPr>
              <p:cNvSpPr/>
              <p:nvPr/>
            </p:nvSpPr>
            <p:spPr>
              <a:xfrm>
                <a:off x="2975201" y="2338934"/>
                <a:ext cx="5736952" cy="2956909"/>
              </a:xfrm>
              <a:prstGeom prst="roundRect">
                <a:avLst/>
              </a:prstGeom>
              <a:solidFill>
                <a:srgbClr val="F9E3E3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Mẫu: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4</m:t>
                    </m:r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1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a:rPr lang="en-US" sz="2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22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den>
                    </m:f>
                  </m:oMath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Ta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thể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viết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gọn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như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sau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:</a:t>
                </a:r>
              </a:p>
              <a:p>
                <a:pPr algn="just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sym typeface="Arial"/>
                        </a:rPr>
                        <m:t>4</m:t>
                      </m:r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  <m:r>
                        <a:rPr lang="en-US" sz="2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22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4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sym typeface="Arial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18A98423-3C48-2D81-AF61-0C6A6F78ED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5201" y="2338934"/>
                <a:ext cx="5736952" cy="295690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0F3E1628-A268-F0FE-14DD-50B04AF58F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4488" y="2665007"/>
            <a:ext cx="2133333" cy="23047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196FFE-48EB-398F-0B12-E420CD19BA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105" y="5402692"/>
            <a:ext cx="8657143" cy="1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60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id="{0CA87389-045D-3BC4-F4B7-6D4CD5F1BE1F}"/>
              </a:ext>
            </a:extLst>
          </p:cNvPr>
          <p:cNvGrpSpPr/>
          <p:nvPr/>
        </p:nvGrpSpPr>
        <p:grpSpPr>
          <a:xfrm>
            <a:off x="2606593" y="1684082"/>
            <a:ext cx="2329028" cy="782423"/>
            <a:chOff x="7801186" y="345054"/>
            <a:chExt cx="3493542" cy="1173635"/>
          </a:xfrm>
        </p:grpSpPr>
        <p:grpSp>
          <p:nvGrpSpPr>
            <p:cNvPr id="39" name="Google Shape;1467;p52">
              <a:extLst>
                <a:ext uri="{FF2B5EF4-FFF2-40B4-BE49-F238E27FC236}">
                  <a16:creationId xmlns:a16="http://schemas.microsoft.com/office/drawing/2014/main" id="{1854B7D2-AED7-4B84-6FF0-4529782CD117}"/>
                </a:ext>
              </a:extLst>
            </p:cNvPr>
            <p:cNvGrpSpPr/>
            <p:nvPr/>
          </p:nvGrpSpPr>
          <p:grpSpPr>
            <a:xfrm>
              <a:off x="7801186" y="345054"/>
              <a:ext cx="1190261" cy="1173635"/>
              <a:chOff x="4478800" y="4423725"/>
              <a:chExt cx="375300" cy="463975"/>
            </a:xfrm>
          </p:grpSpPr>
          <p:sp>
            <p:nvSpPr>
              <p:cNvPr id="41" name="Google Shape;1468;p52">
                <a:extLst>
                  <a:ext uri="{FF2B5EF4-FFF2-40B4-BE49-F238E27FC236}">
                    <a16:creationId xmlns:a16="http://schemas.microsoft.com/office/drawing/2014/main" id="{D3752A77-9B60-30DB-AB5E-754AD4AAB5FA}"/>
                  </a:ext>
                </a:extLst>
              </p:cNvPr>
              <p:cNvSpPr/>
              <p:nvPr/>
            </p:nvSpPr>
            <p:spPr>
              <a:xfrm>
                <a:off x="4813275" y="4548400"/>
                <a:ext cx="40825" cy="153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613" extrusionOk="0">
                    <a:moveTo>
                      <a:pt x="1412" y="0"/>
                    </a:moveTo>
                    <a:cubicBezTo>
                      <a:pt x="1380" y="0"/>
                      <a:pt x="1348" y="10"/>
                      <a:pt x="1318" y="34"/>
                    </a:cubicBezTo>
                    <a:cubicBezTo>
                      <a:pt x="1053" y="253"/>
                      <a:pt x="718" y="369"/>
                      <a:pt x="381" y="369"/>
                    </a:cubicBezTo>
                    <a:cubicBezTo>
                      <a:pt x="303" y="369"/>
                      <a:pt x="226" y="363"/>
                      <a:pt x="149" y="351"/>
                    </a:cubicBezTo>
                    <a:cubicBezTo>
                      <a:pt x="143" y="350"/>
                      <a:pt x="138" y="349"/>
                      <a:pt x="133" y="349"/>
                    </a:cubicBezTo>
                    <a:cubicBezTo>
                      <a:pt x="22" y="349"/>
                      <a:pt x="1" y="543"/>
                      <a:pt x="120" y="571"/>
                    </a:cubicBezTo>
                    <a:cubicBezTo>
                      <a:pt x="240" y="599"/>
                      <a:pt x="361" y="613"/>
                      <a:pt x="483" y="613"/>
                    </a:cubicBezTo>
                    <a:cubicBezTo>
                      <a:pt x="858" y="613"/>
                      <a:pt x="1229" y="482"/>
                      <a:pt x="1519" y="236"/>
                    </a:cubicBezTo>
                    <a:cubicBezTo>
                      <a:pt x="1632" y="145"/>
                      <a:pt x="1530" y="0"/>
                      <a:pt x="1412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2" name="Google Shape;1469;p52">
                <a:extLst>
                  <a:ext uri="{FF2B5EF4-FFF2-40B4-BE49-F238E27FC236}">
                    <a16:creationId xmlns:a16="http://schemas.microsoft.com/office/drawing/2014/main" id="{7AAAAA09-99A3-8EBC-37E1-F7BF550B79F0}"/>
                  </a:ext>
                </a:extLst>
              </p:cNvPr>
              <p:cNvSpPr/>
              <p:nvPr/>
            </p:nvSpPr>
            <p:spPr>
              <a:xfrm>
                <a:off x="4804525" y="4619675"/>
                <a:ext cx="37975" cy="10350"/>
              </a:xfrm>
              <a:custGeom>
                <a:avLst/>
                <a:gdLst/>
                <a:ahLst/>
                <a:cxnLst/>
                <a:rect l="l" t="t" r="r" b="b"/>
                <a:pathLst>
                  <a:path w="1519" h="414" extrusionOk="0">
                    <a:moveTo>
                      <a:pt x="144" y="0"/>
                    </a:moveTo>
                    <a:cubicBezTo>
                      <a:pt x="29" y="0"/>
                      <a:pt x="1" y="173"/>
                      <a:pt x="116" y="201"/>
                    </a:cubicBezTo>
                    <a:cubicBezTo>
                      <a:pt x="518" y="297"/>
                      <a:pt x="920" y="355"/>
                      <a:pt x="1323" y="412"/>
                    </a:cubicBezTo>
                    <a:cubicBezTo>
                      <a:pt x="1328" y="413"/>
                      <a:pt x="1334" y="413"/>
                      <a:pt x="1339" y="413"/>
                    </a:cubicBezTo>
                    <a:cubicBezTo>
                      <a:pt x="1488" y="413"/>
                      <a:pt x="1518" y="162"/>
                      <a:pt x="1361" y="134"/>
                    </a:cubicBezTo>
                    <a:cubicBezTo>
                      <a:pt x="959" y="77"/>
                      <a:pt x="556" y="19"/>
                      <a:pt x="144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3" name="Google Shape;1470;p52">
                <a:extLst>
                  <a:ext uri="{FF2B5EF4-FFF2-40B4-BE49-F238E27FC236}">
                    <a16:creationId xmlns:a16="http://schemas.microsoft.com/office/drawing/2014/main" id="{3D41DC1F-37C4-27AE-7CE5-3881D0BAE8C8}"/>
                  </a:ext>
                </a:extLst>
              </p:cNvPr>
              <p:cNvSpPr/>
              <p:nvPr/>
            </p:nvSpPr>
            <p:spPr>
              <a:xfrm>
                <a:off x="4789375" y="4487325"/>
                <a:ext cx="28375" cy="22725"/>
              </a:xfrm>
              <a:custGeom>
                <a:avLst/>
                <a:gdLst/>
                <a:ahLst/>
                <a:cxnLst/>
                <a:rect l="l" t="t" r="r" b="b"/>
                <a:pathLst>
                  <a:path w="1135" h="909" extrusionOk="0">
                    <a:moveTo>
                      <a:pt x="916" y="0"/>
                    </a:moveTo>
                    <a:cubicBezTo>
                      <a:pt x="886" y="0"/>
                      <a:pt x="855" y="10"/>
                      <a:pt x="827" y="35"/>
                    </a:cubicBezTo>
                    <a:cubicBezTo>
                      <a:pt x="578" y="264"/>
                      <a:pt x="329" y="494"/>
                      <a:pt x="70" y="734"/>
                    </a:cubicBezTo>
                    <a:cubicBezTo>
                      <a:pt x="0" y="796"/>
                      <a:pt x="62" y="908"/>
                      <a:pt x="134" y="908"/>
                    </a:cubicBezTo>
                    <a:cubicBezTo>
                      <a:pt x="151" y="908"/>
                      <a:pt x="169" y="902"/>
                      <a:pt x="185" y="887"/>
                    </a:cubicBezTo>
                    <a:cubicBezTo>
                      <a:pt x="472" y="676"/>
                      <a:pt x="750" y="456"/>
                      <a:pt x="1028" y="236"/>
                    </a:cubicBezTo>
                    <a:cubicBezTo>
                      <a:pt x="1134" y="145"/>
                      <a:pt x="1031" y="0"/>
                      <a:pt x="91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4" name="Google Shape;1471;p52">
                <a:extLst>
                  <a:ext uri="{FF2B5EF4-FFF2-40B4-BE49-F238E27FC236}">
                    <a16:creationId xmlns:a16="http://schemas.microsoft.com/office/drawing/2014/main" id="{A8862C23-2DA3-991A-05A6-FCD4F2E24FA8}"/>
                  </a:ext>
                </a:extLst>
              </p:cNvPr>
              <p:cNvSpPr/>
              <p:nvPr/>
            </p:nvSpPr>
            <p:spPr>
              <a:xfrm>
                <a:off x="4762275" y="4690275"/>
                <a:ext cx="22875" cy="12100"/>
              </a:xfrm>
              <a:custGeom>
                <a:avLst/>
                <a:gdLst/>
                <a:ahLst/>
                <a:cxnLst/>
                <a:rect l="l" t="t" r="r" b="b"/>
                <a:pathLst>
                  <a:path w="915" h="484" extrusionOk="0">
                    <a:moveTo>
                      <a:pt x="119" y="0"/>
                    </a:moveTo>
                    <a:cubicBezTo>
                      <a:pt x="37" y="0"/>
                      <a:pt x="0" y="111"/>
                      <a:pt x="71" y="156"/>
                    </a:cubicBezTo>
                    <a:cubicBezTo>
                      <a:pt x="273" y="271"/>
                      <a:pt x="483" y="376"/>
                      <a:pt x="685" y="472"/>
                    </a:cubicBezTo>
                    <a:cubicBezTo>
                      <a:pt x="704" y="480"/>
                      <a:pt x="722" y="484"/>
                      <a:pt x="739" y="484"/>
                    </a:cubicBezTo>
                    <a:cubicBezTo>
                      <a:pt x="858" y="484"/>
                      <a:pt x="915" y="300"/>
                      <a:pt x="780" y="242"/>
                    </a:cubicBezTo>
                    <a:cubicBezTo>
                      <a:pt x="570" y="156"/>
                      <a:pt x="359" y="69"/>
                      <a:pt x="139" y="2"/>
                    </a:cubicBezTo>
                    <a:cubicBezTo>
                      <a:pt x="132" y="1"/>
                      <a:pt x="125" y="0"/>
                      <a:pt x="119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5" name="Google Shape;1472;p52">
                <a:extLst>
                  <a:ext uri="{FF2B5EF4-FFF2-40B4-BE49-F238E27FC236}">
                    <a16:creationId xmlns:a16="http://schemas.microsoft.com/office/drawing/2014/main" id="{643D9C08-6C48-7DB8-2457-7CAF3147D258}"/>
                  </a:ext>
                </a:extLst>
              </p:cNvPr>
              <p:cNvSpPr/>
              <p:nvPr/>
            </p:nvSpPr>
            <p:spPr>
              <a:xfrm>
                <a:off x="4550900" y="4491750"/>
                <a:ext cx="232825" cy="395950"/>
              </a:xfrm>
              <a:custGeom>
                <a:avLst/>
                <a:gdLst/>
                <a:ahLst/>
                <a:cxnLst/>
                <a:rect l="l" t="t" r="r" b="b"/>
                <a:pathLst>
                  <a:path w="9313" h="15838" extrusionOk="0">
                    <a:moveTo>
                      <a:pt x="4924" y="432"/>
                    </a:moveTo>
                    <a:cubicBezTo>
                      <a:pt x="5992" y="432"/>
                      <a:pt x="7083" y="811"/>
                      <a:pt x="7837" y="1592"/>
                    </a:cubicBezTo>
                    <a:cubicBezTo>
                      <a:pt x="8756" y="2550"/>
                      <a:pt x="8910" y="4111"/>
                      <a:pt x="8699" y="5376"/>
                    </a:cubicBezTo>
                    <a:cubicBezTo>
                      <a:pt x="8498" y="6573"/>
                      <a:pt x="7281" y="7100"/>
                      <a:pt x="6764" y="8173"/>
                    </a:cubicBezTo>
                    <a:cubicBezTo>
                      <a:pt x="6409" y="8901"/>
                      <a:pt x="6285" y="9725"/>
                      <a:pt x="6428" y="10530"/>
                    </a:cubicBezTo>
                    <a:cubicBezTo>
                      <a:pt x="6093" y="10741"/>
                      <a:pt x="5729" y="10894"/>
                      <a:pt x="5355" y="11009"/>
                    </a:cubicBezTo>
                    <a:lnTo>
                      <a:pt x="5078" y="11028"/>
                    </a:lnTo>
                    <a:lnTo>
                      <a:pt x="5078" y="11066"/>
                    </a:lnTo>
                    <a:cubicBezTo>
                      <a:pt x="4769" y="11138"/>
                      <a:pt x="4450" y="11172"/>
                      <a:pt x="4131" y="11172"/>
                    </a:cubicBezTo>
                    <a:cubicBezTo>
                      <a:pt x="3934" y="11172"/>
                      <a:pt x="3738" y="11159"/>
                      <a:pt x="3545" y="11134"/>
                    </a:cubicBezTo>
                    <a:lnTo>
                      <a:pt x="3286" y="11086"/>
                    </a:lnTo>
                    <a:cubicBezTo>
                      <a:pt x="2970" y="11028"/>
                      <a:pt x="2663" y="10942"/>
                      <a:pt x="2357" y="10827"/>
                    </a:cubicBezTo>
                    <a:cubicBezTo>
                      <a:pt x="2491" y="9955"/>
                      <a:pt x="2587" y="9064"/>
                      <a:pt x="2251" y="8221"/>
                    </a:cubicBezTo>
                    <a:cubicBezTo>
                      <a:pt x="1878" y="7292"/>
                      <a:pt x="1083" y="6583"/>
                      <a:pt x="786" y="5615"/>
                    </a:cubicBezTo>
                    <a:cubicBezTo>
                      <a:pt x="0" y="3029"/>
                      <a:pt x="2060" y="605"/>
                      <a:pt x="4627" y="442"/>
                    </a:cubicBezTo>
                    <a:cubicBezTo>
                      <a:pt x="4726" y="435"/>
                      <a:pt x="4825" y="432"/>
                      <a:pt x="4924" y="432"/>
                    </a:cubicBezTo>
                    <a:close/>
                    <a:moveTo>
                      <a:pt x="2041" y="10798"/>
                    </a:moveTo>
                    <a:cubicBezTo>
                      <a:pt x="2041" y="10875"/>
                      <a:pt x="2031" y="10942"/>
                      <a:pt x="2021" y="11009"/>
                    </a:cubicBezTo>
                    <a:cubicBezTo>
                      <a:pt x="2015" y="11105"/>
                      <a:pt x="2101" y="11162"/>
                      <a:pt x="2182" y="11162"/>
                    </a:cubicBezTo>
                    <a:cubicBezTo>
                      <a:pt x="2214" y="11162"/>
                      <a:pt x="2246" y="11153"/>
                      <a:pt x="2271" y="11134"/>
                    </a:cubicBezTo>
                    <a:cubicBezTo>
                      <a:pt x="2884" y="11453"/>
                      <a:pt x="3546" y="11605"/>
                      <a:pt x="4208" y="11605"/>
                    </a:cubicBezTo>
                    <a:cubicBezTo>
                      <a:pt x="5054" y="11605"/>
                      <a:pt x="5901" y="11356"/>
                      <a:pt x="6649" y="10894"/>
                    </a:cubicBezTo>
                    <a:lnTo>
                      <a:pt x="6649" y="10894"/>
                    </a:lnTo>
                    <a:cubicBezTo>
                      <a:pt x="7386" y="11517"/>
                      <a:pt x="6486" y="12283"/>
                      <a:pt x="5873" y="12446"/>
                    </a:cubicBezTo>
                    <a:cubicBezTo>
                      <a:pt x="5346" y="12571"/>
                      <a:pt x="4800" y="12628"/>
                      <a:pt x="4254" y="12638"/>
                    </a:cubicBezTo>
                    <a:cubicBezTo>
                      <a:pt x="4101" y="12651"/>
                      <a:pt x="3948" y="12658"/>
                      <a:pt x="3796" y="12658"/>
                    </a:cubicBezTo>
                    <a:cubicBezTo>
                      <a:pt x="3518" y="12658"/>
                      <a:pt x="3242" y="12636"/>
                      <a:pt x="2970" y="12599"/>
                    </a:cubicBezTo>
                    <a:cubicBezTo>
                      <a:pt x="2194" y="12456"/>
                      <a:pt x="1140" y="11478"/>
                      <a:pt x="2041" y="10798"/>
                    </a:cubicBezTo>
                    <a:close/>
                    <a:moveTo>
                      <a:pt x="6745" y="12475"/>
                    </a:moveTo>
                    <a:lnTo>
                      <a:pt x="6745" y="12475"/>
                    </a:lnTo>
                    <a:cubicBezTo>
                      <a:pt x="7204" y="13921"/>
                      <a:pt x="5461" y="14276"/>
                      <a:pt x="4369" y="14305"/>
                    </a:cubicBezTo>
                    <a:lnTo>
                      <a:pt x="4359" y="14305"/>
                    </a:lnTo>
                    <a:cubicBezTo>
                      <a:pt x="4251" y="14311"/>
                      <a:pt x="4143" y="14314"/>
                      <a:pt x="4035" y="14314"/>
                    </a:cubicBezTo>
                    <a:cubicBezTo>
                      <a:pt x="3624" y="14314"/>
                      <a:pt x="3211" y="14269"/>
                      <a:pt x="2817" y="14170"/>
                    </a:cubicBezTo>
                    <a:cubicBezTo>
                      <a:pt x="2136" y="13979"/>
                      <a:pt x="1265" y="13299"/>
                      <a:pt x="1830" y="12504"/>
                    </a:cubicBezTo>
                    <a:lnTo>
                      <a:pt x="1830" y="12504"/>
                    </a:lnTo>
                    <a:cubicBezTo>
                      <a:pt x="2328" y="12935"/>
                      <a:pt x="3104" y="13030"/>
                      <a:pt x="3756" y="13030"/>
                    </a:cubicBezTo>
                    <a:cubicBezTo>
                      <a:pt x="3833" y="13030"/>
                      <a:pt x="3914" y="13031"/>
                      <a:pt x="3998" y="13031"/>
                    </a:cubicBezTo>
                    <a:cubicBezTo>
                      <a:pt x="4857" y="13031"/>
                      <a:pt x="6047" y="13007"/>
                      <a:pt x="6745" y="12475"/>
                    </a:cubicBezTo>
                    <a:close/>
                    <a:moveTo>
                      <a:pt x="6237" y="14257"/>
                    </a:moveTo>
                    <a:cubicBezTo>
                      <a:pt x="5728" y="15019"/>
                      <a:pt x="4928" y="15450"/>
                      <a:pt x="4148" y="15450"/>
                    </a:cubicBezTo>
                    <a:cubicBezTo>
                      <a:pt x="3458" y="15450"/>
                      <a:pt x="2783" y="15113"/>
                      <a:pt x="2338" y="14372"/>
                    </a:cubicBezTo>
                    <a:lnTo>
                      <a:pt x="2338" y="14372"/>
                    </a:lnTo>
                    <a:cubicBezTo>
                      <a:pt x="2807" y="14573"/>
                      <a:pt x="3363" y="14640"/>
                      <a:pt x="3842" y="14659"/>
                    </a:cubicBezTo>
                    <a:cubicBezTo>
                      <a:pt x="3914" y="14662"/>
                      <a:pt x="3985" y="14663"/>
                      <a:pt x="4057" y="14663"/>
                    </a:cubicBezTo>
                    <a:cubicBezTo>
                      <a:pt x="4799" y="14663"/>
                      <a:pt x="5538" y="14527"/>
                      <a:pt x="6237" y="14257"/>
                    </a:cubicBezTo>
                    <a:close/>
                    <a:moveTo>
                      <a:pt x="4950" y="1"/>
                    </a:moveTo>
                    <a:cubicBezTo>
                      <a:pt x="4846" y="1"/>
                      <a:pt x="4742" y="4"/>
                      <a:pt x="4637" y="11"/>
                    </a:cubicBezTo>
                    <a:cubicBezTo>
                      <a:pt x="2501" y="135"/>
                      <a:pt x="613" y="1620"/>
                      <a:pt x="259" y="3776"/>
                    </a:cubicBezTo>
                    <a:cubicBezTo>
                      <a:pt x="86" y="4811"/>
                      <a:pt x="307" y="5864"/>
                      <a:pt x="862" y="6746"/>
                    </a:cubicBezTo>
                    <a:cubicBezTo>
                      <a:pt x="1226" y="7359"/>
                      <a:pt x="1705" y="7905"/>
                      <a:pt x="1935" y="8585"/>
                    </a:cubicBezTo>
                    <a:cubicBezTo>
                      <a:pt x="2146" y="9217"/>
                      <a:pt x="2136" y="9879"/>
                      <a:pt x="2079" y="10530"/>
                    </a:cubicBezTo>
                    <a:cubicBezTo>
                      <a:pt x="1447" y="10712"/>
                      <a:pt x="1198" y="11392"/>
                      <a:pt x="1456" y="11986"/>
                    </a:cubicBezTo>
                    <a:cubicBezTo>
                      <a:pt x="1504" y="12111"/>
                      <a:pt x="1581" y="12216"/>
                      <a:pt x="1657" y="12321"/>
                    </a:cubicBezTo>
                    <a:cubicBezTo>
                      <a:pt x="1303" y="12714"/>
                      <a:pt x="1255" y="13289"/>
                      <a:pt x="1552" y="13730"/>
                    </a:cubicBezTo>
                    <a:cubicBezTo>
                      <a:pt x="1686" y="13941"/>
                      <a:pt x="1859" y="14113"/>
                      <a:pt x="2069" y="14228"/>
                    </a:cubicBezTo>
                    <a:cubicBezTo>
                      <a:pt x="2290" y="15196"/>
                      <a:pt x="3229" y="15837"/>
                      <a:pt x="4206" y="15837"/>
                    </a:cubicBezTo>
                    <a:cubicBezTo>
                      <a:pt x="4213" y="15838"/>
                      <a:pt x="4219" y="15838"/>
                      <a:pt x="4226" y="15838"/>
                    </a:cubicBezTo>
                    <a:cubicBezTo>
                      <a:pt x="5338" y="15838"/>
                      <a:pt x="6278" y="15065"/>
                      <a:pt x="6735" y="14094"/>
                    </a:cubicBezTo>
                    <a:cubicBezTo>
                      <a:pt x="6745" y="14056"/>
                      <a:pt x="6754" y="14008"/>
                      <a:pt x="6745" y="13969"/>
                    </a:cubicBezTo>
                    <a:cubicBezTo>
                      <a:pt x="7281" y="13586"/>
                      <a:pt x="7521" y="13021"/>
                      <a:pt x="7032" y="12216"/>
                    </a:cubicBezTo>
                    <a:cubicBezTo>
                      <a:pt x="7415" y="11728"/>
                      <a:pt x="7415" y="11009"/>
                      <a:pt x="6907" y="10616"/>
                    </a:cubicBezTo>
                    <a:cubicBezTo>
                      <a:pt x="6888" y="10597"/>
                      <a:pt x="6860" y="10587"/>
                      <a:pt x="6831" y="10578"/>
                    </a:cubicBezTo>
                    <a:cubicBezTo>
                      <a:pt x="6831" y="10568"/>
                      <a:pt x="6831" y="10559"/>
                      <a:pt x="6831" y="10549"/>
                    </a:cubicBezTo>
                    <a:cubicBezTo>
                      <a:pt x="6764" y="9744"/>
                      <a:pt x="6831" y="8959"/>
                      <a:pt x="7195" y="8259"/>
                    </a:cubicBezTo>
                    <a:cubicBezTo>
                      <a:pt x="7568" y="7560"/>
                      <a:pt x="8201" y="7206"/>
                      <a:pt x="8670" y="6602"/>
                    </a:cubicBezTo>
                    <a:cubicBezTo>
                      <a:pt x="9312" y="5778"/>
                      <a:pt x="9264" y="4542"/>
                      <a:pt x="9149" y="3556"/>
                    </a:cubicBezTo>
                    <a:cubicBezTo>
                      <a:pt x="8884" y="1374"/>
                      <a:pt x="7054" y="1"/>
                      <a:pt x="495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6" name="Google Shape;1473;p52">
                <a:extLst>
                  <a:ext uri="{FF2B5EF4-FFF2-40B4-BE49-F238E27FC236}">
                    <a16:creationId xmlns:a16="http://schemas.microsoft.com/office/drawing/2014/main" id="{820B7601-5B07-5F03-619E-DB92D7CB4EF8}"/>
                  </a:ext>
                </a:extLst>
              </p:cNvPr>
              <p:cNvSpPr/>
              <p:nvPr/>
            </p:nvSpPr>
            <p:spPr>
              <a:xfrm>
                <a:off x="4550650" y="4502550"/>
                <a:ext cx="223000" cy="266350"/>
              </a:xfrm>
              <a:custGeom>
                <a:avLst/>
                <a:gdLst/>
                <a:ahLst/>
                <a:cxnLst/>
                <a:rect l="l" t="t" r="r" b="b"/>
                <a:pathLst>
                  <a:path w="8920" h="10654" extrusionOk="0">
                    <a:moveTo>
                      <a:pt x="4926" y="0"/>
                    </a:moveTo>
                    <a:cubicBezTo>
                      <a:pt x="4827" y="0"/>
                      <a:pt x="4727" y="3"/>
                      <a:pt x="4628" y="10"/>
                    </a:cubicBezTo>
                    <a:cubicBezTo>
                      <a:pt x="2060" y="173"/>
                      <a:pt x="0" y="2597"/>
                      <a:pt x="786" y="5174"/>
                    </a:cubicBezTo>
                    <a:cubicBezTo>
                      <a:pt x="1083" y="6151"/>
                      <a:pt x="1869" y="6850"/>
                      <a:pt x="2242" y="7789"/>
                    </a:cubicBezTo>
                    <a:cubicBezTo>
                      <a:pt x="2597" y="8632"/>
                      <a:pt x="2491" y="9514"/>
                      <a:pt x="2357" y="10395"/>
                    </a:cubicBezTo>
                    <a:cubicBezTo>
                      <a:pt x="2654" y="10510"/>
                      <a:pt x="2970" y="10596"/>
                      <a:pt x="3287" y="10654"/>
                    </a:cubicBezTo>
                    <a:cubicBezTo>
                      <a:pt x="3210" y="8718"/>
                      <a:pt x="2894" y="6783"/>
                      <a:pt x="2348" y="4915"/>
                    </a:cubicBezTo>
                    <a:cubicBezTo>
                      <a:pt x="2233" y="4992"/>
                      <a:pt x="2099" y="5068"/>
                      <a:pt x="1993" y="5145"/>
                    </a:cubicBezTo>
                    <a:cubicBezTo>
                      <a:pt x="1974" y="5156"/>
                      <a:pt x="1955" y="5161"/>
                      <a:pt x="1937" y="5161"/>
                    </a:cubicBezTo>
                    <a:cubicBezTo>
                      <a:pt x="1843" y="5161"/>
                      <a:pt x="1769" y="5035"/>
                      <a:pt x="1849" y="4963"/>
                    </a:cubicBezTo>
                    <a:cubicBezTo>
                      <a:pt x="1984" y="4848"/>
                      <a:pt x="2118" y="4752"/>
                      <a:pt x="2261" y="4656"/>
                    </a:cubicBezTo>
                    <a:cubicBezTo>
                      <a:pt x="2194" y="4446"/>
                      <a:pt x="2137" y="4244"/>
                      <a:pt x="2060" y="4014"/>
                    </a:cubicBezTo>
                    <a:cubicBezTo>
                      <a:pt x="2014" y="3882"/>
                      <a:pt x="2116" y="3802"/>
                      <a:pt x="2224" y="3802"/>
                    </a:cubicBezTo>
                    <a:cubicBezTo>
                      <a:pt x="2296" y="3802"/>
                      <a:pt x="2371" y="3838"/>
                      <a:pt x="2405" y="3919"/>
                    </a:cubicBezTo>
                    <a:cubicBezTo>
                      <a:pt x="2472" y="4091"/>
                      <a:pt x="2539" y="4273"/>
                      <a:pt x="2606" y="4446"/>
                    </a:cubicBezTo>
                    <a:cubicBezTo>
                      <a:pt x="3057" y="4206"/>
                      <a:pt x="3536" y="4053"/>
                      <a:pt x="4043" y="3986"/>
                    </a:cubicBezTo>
                    <a:cubicBezTo>
                      <a:pt x="4355" y="3941"/>
                      <a:pt x="4670" y="3919"/>
                      <a:pt x="4986" y="3919"/>
                    </a:cubicBezTo>
                    <a:cubicBezTo>
                      <a:pt x="5350" y="3919"/>
                      <a:pt x="5715" y="3948"/>
                      <a:pt x="6074" y="4005"/>
                    </a:cubicBezTo>
                    <a:cubicBezTo>
                      <a:pt x="6237" y="3622"/>
                      <a:pt x="6419" y="3258"/>
                      <a:pt x="6611" y="2894"/>
                    </a:cubicBezTo>
                    <a:cubicBezTo>
                      <a:pt x="6650" y="2828"/>
                      <a:pt x="6706" y="2800"/>
                      <a:pt x="6763" y="2800"/>
                    </a:cubicBezTo>
                    <a:cubicBezTo>
                      <a:pt x="6887" y="2800"/>
                      <a:pt x="7009" y="2934"/>
                      <a:pt x="6937" y="3085"/>
                    </a:cubicBezTo>
                    <a:cubicBezTo>
                      <a:pt x="6774" y="3430"/>
                      <a:pt x="6630" y="3775"/>
                      <a:pt x="6496" y="4120"/>
                    </a:cubicBezTo>
                    <a:cubicBezTo>
                      <a:pt x="6688" y="4187"/>
                      <a:pt x="6860" y="4302"/>
                      <a:pt x="7004" y="4465"/>
                    </a:cubicBezTo>
                    <a:cubicBezTo>
                      <a:pt x="6893" y="4324"/>
                      <a:pt x="6999" y="4144"/>
                      <a:pt x="7137" y="4144"/>
                    </a:cubicBezTo>
                    <a:cubicBezTo>
                      <a:pt x="7177" y="4144"/>
                      <a:pt x="7221" y="4159"/>
                      <a:pt x="7262" y="4197"/>
                    </a:cubicBezTo>
                    <a:lnTo>
                      <a:pt x="7320" y="4254"/>
                    </a:lnTo>
                    <a:cubicBezTo>
                      <a:pt x="7368" y="4302"/>
                      <a:pt x="7387" y="4379"/>
                      <a:pt x="7368" y="4436"/>
                    </a:cubicBezTo>
                    <a:cubicBezTo>
                      <a:pt x="7358" y="4465"/>
                      <a:pt x="7349" y="4493"/>
                      <a:pt x="7339" y="4532"/>
                    </a:cubicBezTo>
                    <a:cubicBezTo>
                      <a:pt x="7310" y="4608"/>
                      <a:pt x="7234" y="4666"/>
                      <a:pt x="7147" y="4676"/>
                    </a:cubicBezTo>
                    <a:cubicBezTo>
                      <a:pt x="6870" y="4666"/>
                      <a:pt x="6592" y="4628"/>
                      <a:pt x="6323" y="4561"/>
                    </a:cubicBezTo>
                    <a:cubicBezTo>
                      <a:pt x="5624" y="6486"/>
                      <a:pt x="5298" y="8527"/>
                      <a:pt x="5346" y="10567"/>
                    </a:cubicBezTo>
                    <a:cubicBezTo>
                      <a:pt x="5729" y="10462"/>
                      <a:pt x="6084" y="10309"/>
                      <a:pt x="6429" y="10098"/>
                    </a:cubicBezTo>
                    <a:cubicBezTo>
                      <a:pt x="6285" y="9293"/>
                      <a:pt x="6410" y="8469"/>
                      <a:pt x="6764" y="7732"/>
                    </a:cubicBezTo>
                    <a:cubicBezTo>
                      <a:pt x="7281" y="6668"/>
                      <a:pt x="8508" y="6141"/>
                      <a:pt x="8699" y="4944"/>
                    </a:cubicBezTo>
                    <a:cubicBezTo>
                      <a:pt x="8920" y="3670"/>
                      <a:pt x="8766" y="2118"/>
                      <a:pt x="7837" y="1160"/>
                    </a:cubicBezTo>
                    <a:cubicBezTo>
                      <a:pt x="7092" y="379"/>
                      <a:pt x="6002" y="0"/>
                      <a:pt x="4926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7" name="Google Shape;1474;p52">
                <a:extLst>
                  <a:ext uri="{FF2B5EF4-FFF2-40B4-BE49-F238E27FC236}">
                    <a16:creationId xmlns:a16="http://schemas.microsoft.com/office/drawing/2014/main" id="{68B138AC-DB17-06C0-5432-562FC7519497}"/>
                  </a:ext>
                </a:extLst>
              </p:cNvPr>
              <p:cNvSpPr/>
              <p:nvPr/>
            </p:nvSpPr>
            <p:spPr>
              <a:xfrm>
                <a:off x="4731200" y="4446625"/>
                <a:ext cx="27350" cy="2910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1164" extrusionOk="0">
                    <a:moveTo>
                      <a:pt x="900" y="1"/>
                    </a:moveTo>
                    <a:cubicBezTo>
                      <a:pt x="857" y="1"/>
                      <a:pt x="814" y="22"/>
                      <a:pt x="788" y="72"/>
                    </a:cubicBezTo>
                    <a:cubicBezTo>
                      <a:pt x="625" y="417"/>
                      <a:pt x="385" y="724"/>
                      <a:pt x="88" y="963"/>
                    </a:cubicBezTo>
                    <a:cubicBezTo>
                      <a:pt x="1" y="1027"/>
                      <a:pt x="85" y="1164"/>
                      <a:pt x="177" y="1164"/>
                    </a:cubicBezTo>
                    <a:cubicBezTo>
                      <a:pt x="195" y="1164"/>
                      <a:pt x="214" y="1158"/>
                      <a:pt x="232" y="1145"/>
                    </a:cubicBezTo>
                    <a:cubicBezTo>
                      <a:pt x="567" y="896"/>
                      <a:pt x="835" y="580"/>
                      <a:pt x="1027" y="216"/>
                    </a:cubicBezTo>
                    <a:cubicBezTo>
                      <a:pt x="1093" y="104"/>
                      <a:pt x="995" y="1"/>
                      <a:pt x="90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8" name="Google Shape;1475;p52">
                <a:extLst>
                  <a:ext uri="{FF2B5EF4-FFF2-40B4-BE49-F238E27FC236}">
                    <a16:creationId xmlns:a16="http://schemas.microsoft.com/office/drawing/2014/main" id="{8CD88A4F-B3F4-90AE-F4E5-8C273D2154A0}"/>
                  </a:ext>
                </a:extLst>
              </p:cNvPr>
              <p:cNvSpPr/>
              <p:nvPr/>
            </p:nvSpPr>
            <p:spPr>
              <a:xfrm>
                <a:off x="4595375" y="4572550"/>
                <a:ext cx="140200" cy="197550"/>
              </a:xfrm>
              <a:custGeom>
                <a:avLst/>
                <a:gdLst/>
                <a:ahLst/>
                <a:cxnLst/>
                <a:rect l="l" t="t" r="r" b="b"/>
                <a:pathLst>
                  <a:path w="5608" h="7902" extrusionOk="0">
                    <a:moveTo>
                      <a:pt x="4996" y="0"/>
                    </a:moveTo>
                    <a:cubicBezTo>
                      <a:pt x="4941" y="0"/>
                      <a:pt x="4887" y="28"/>
                      <a:pt x="4851" y="94"/>
                    </a:cubicBezTo>
                    <a:cubicBezTo>
                      <a:pt x="4649" y="458"/>
                      <a:pt x="4477" y="831"/>
                      <a:pt x="4314" y="1205"/>
                    </a:cubicBezTo>
                    <a:cubicBezTo>
                      <a:pt x="3950" y="1148"/>
                      <a:pt x="3585" y="1119"/>
                      <a:pt x="3221" y="1119"/>
                    </a:cubicBezTo>
                    <a:cubicBezTo>
                      <a:pt x="2905" y="1119"/>
                      <a:pt x="2589" y="1141"/>
                      <a:pt x="2274" y="1186"/>
                    </a:cubicBezTo>
                    <a:cubicBezTo>
                      <a:pt x="1775" y="1253"/>
                      <a:pt x="1287" y="1406"/>
                      <a:pt x="836" y="1646"/>
                    </a:cubicBezTo>
                    <a:cubicBezTo>
                      <a:pt x="769" y="1473"/>
                      <a:pt x="702" y="1301"/>
                      <a:pt x="635" y="1119"/>
                    </a:cubicBezTo>
                    <a:cubicBezTo>
                      <a:pt x="601" y="1039"/>
                      <a:pt x="530" y="1005"/>
                      <a:pt x="461" y="1005"/>
                    </a:cubicBezTo>
                    <a:cubicBezTo>
                      <a:pt x="353" y="1005"/>
                      <a:pt x="250" y="1087"/>
                      <a:pt x="290" y="1214"/>
                    </a:cubicBezTo>
                    <a:cubicBezTo>
                      <a:pt x="367" y="1435"/>
                      <a:pt x="434" y="1646"/>
                      <a:pt x="501" y="1856"/>
                    </a:cubicBezTo>
                    <a:cubicBezTo>
                      <a:pt x="348" y="1952"/>
                      <a:pt x="214" y="2048"/>
                      <a:pt x="80" y="2163"/>
                    </a:cubicBezTo>
                    <a:cubicBezTo>
                      <a:pt x="1" y="2234"/>
                      <a:pt x="65" y="2364"/>
                      <a:pt x="160" y="2364"/>
                    </a:cubicBezTo>
                    <a:cubicBezTo>
                      <a:pt x="180" y="2364"/>
                      <a:pt x="202" y="2358"/>
                      <a:pt x="223" y="2345"/>
                    </a:cubicBezTo>
                    <a:cubicBezTo>
                      <a:pt x="338" y="2259"/>
                      <a:pt x="463" y="2192"/>
                      <a:pt x="578" y="2125"/>
                    </a:cubicBezTo>
                    <a:cubicBezTo>
                      <a:pt x="1124" y="3983"/>
                      <a:pt x="1440" y="5918"/>
                      <a:pt x="1517" y="7854"/>
                    </a:cubicBezTo>
                    <a:lnTo>
                      <a:pt x="1766" y="7902"/>
                    </a:lnTo>
                    <a:cubicBezTo>
                      <a:pt x="1766" y="7892"/>
                      <a:pt x="1766" y="7882"/>
                      <a:pt x="1766" y="7882"/>
                    </a:cubicBezTo>
                    <a:cubicBezTo>
                      <a:pt x="1881" y="5861"/>
                      <a:pt x="1593" y="3839"/>
                      <a:pt x="932" y="1933"/>
                    </a:cubicBezTo>
                    <a:cubicBezTo>
                      <a:pt x="1527" y="1654"/>
                      <a:pt x="2186" y="1501"/>
                      <a:pt x="2846" y="1501"/>
                    </a:cubicBezTo>
                    <a:cubicBezTo>
                      <a:pt x="2866" y="1501"/>
                      <a:pt x="2886" y="1502"/>
                      <a:pt x="2906" y="1502"/>
                    </a:cubicBezTo>
                    <a:cubicBezTo>
                      <a:pt x="3318" y="1511"/>
                      <a:pt x="3720" y="1569"/>
                      <a:pt x="4113" y="1674"/>
                    </a:cubicBezTo>
                    <a:cubicBezTo>
                      <a:pt x="3366" y="3619"/>
                      <a:pt x="3088" y="5717"/>
                      <a:pt x="3299" y="7796"/>
                    </a:cubicBezTo>
                    <a:lnTo>
                      <a:pt x="3567" y="7777"/>
                    </a:lnTo>
                    <a:cubicBezTo>
                      <a:pt x="3509" y="5727"/>
                      <a:pt x="3845" y="3686"/>
                      <a:pt x="4544" y="1770"/>
                    </a:cubicBezTo>
                    <a:cubicBezTo>
                      <a:pt x="4812" y="1828"/>
                      <a:pt x="5090" y="1866"/>
                      <a:pt x="5368" y="1876"/>
                    </a:cubicBezTo>
                    <a:cubicBezTo>
                      <a:pt x="5454" y="1866"/>
                      <a:pt x="5531" y="1808"/>
                      <a:pt x="5550" y="1732"/>
                    </a:cubicBezTo>
                    <a:cubicBezTo>
                      <a:pt x="5560" y="1703"/>
                      <a:pt x="5579" y="1674"/>
                      <a:pt x="5588" y="1646"/>
                    </a:cubicBezTo>
                    <a:cubicBezTo>
                      <a:pt x="5607" y="1579"/>
                      <a:pt x="5588" y="1502"/>
                      <a:pt x="5540" y="1454"/>
                    </a:cubicBezTo>
                    <a:lnTo>
                      <a:pt x="5492" y="1406"/>
                    </a:lnTo>
                    <a:cubicBezTo>
                      <a:pt x="5449" y="1365"/>
                      <a:pt x="5404" y="1348"/>
                      <a:pt x="5362" y="1348"/>
                    </a:cubicBezTo>
                    <a:cubicBezTo>
                      <a:pt x="5226" y="1348"/>
                      <a:pt x="5124" y="1526"/>
                      <a:pt x="5234" y="1665"/>
                    </a:cubicBezTo>
                    <a:cubicBezTo>
                      <a:pt x="5100" y="1502"/>
                      <a:pt x="4918" y="1387"/>
                      <a:pt x="4726" y="1320"/>
                    </a:cubicBezTo>
                    <a:cubicBezTo>
                      <a:pt x="4860" y="975"/>
                      <a:pt x="5004" y="630"/>
                      <a:pt x="5167" y="285"/>
                    </a:cubicBezTo>
                    <a:cubicBezTo>
                      <a:pt x="5239" y="134"/>
                      <a:pt x="5117" y="0"/>
                      <a:pt x="4996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49" name="Google Shape;1476;p52">
                <a:extLst>
                  <a:ext uri="{FF2B5EF4-FFF2-40B4-BE49-F238E27FC236}">
                    <a16:creationId xmlns:a16="http://schemas.microsoft.com/office/drawing/2014/main" id="{2C5B6F49-B007-6818-B407-095EA47D48AE}"/>
                  </a:ext>
                </a:extLst>
              </p:cNvPr>
              <p:cNvSpPr/>
              <p:nvPr/>
            </p:nvSpPr>
            <p:spPr>
              <a:xfrm>
                <a:off x="4669925" y="4423725"/>
                <a:ext cx="13850" cy="31625"/>
              </a:xfrm>
              <a:custGeom>
                <a:avLst/>
                <a:gdLst/>
                <a:ahLst/>
                <a:cxnLst/>
                <a:rect l="l" t="t" r="r" b="b"/>
                <a:pathLst>
                  <a:path w="554" h="1265" extrusionOk="0">
                    <a:moveTo>
                      <a:pt x="354" y="1"/>
                    </a:moveTo>
                    <a:cubicBezTo>
                      <a:pt x="306" y="1"/>
                      <a:pt x="259" y="21"/>
                      <a:pt x="230" y="68"/>
                    </a:cubicBezTo>
                    <a:cubicBezTo>
                      <a:pt x="58" y="413"/>
                      <a:pt x="0" y="797"/>
                      <a:pt x="68" y="1180"/>
                    </a:cubicBezTo>
                    <a:cubicBezTo>
                      <a:pt x="76" y="1238"/>
                      <a:pt x="121" y="1264"/>
                      <a:pt x="169" y="1264"/>
                    </a:cubicBezTo>
                    <a:cubicBezTo>
                      <a:pt x="231" y="1264"/>
                      <a:pt x="297" y="1221"/>
                      <a:pt x="297" y="1151"/>
                    </a:cubicBezTo>
                    <a:cubicBezTo>
                      <a:pt x="297" y="816"/>
                      <a:pt x="364" y="490"/>
                      <a:pt x="508" y="193"/>
                    </a:cubicBezTo>
                    <a:cubicBezTo>
                      <a:pt x="553" y="84"/>
                      <a:pt x="452" y="1"/>
                      <a:pt x="354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0" name="Google Shape;1477;p52">
                <a:extLst>
                  <a:ext uri="{FF2B5EF4-FFF2-40B4-BE49-F238E27FC236}">
                    <a16:creationId xmlns:a16="http://schemas.microsoft.com/office/drawing/2014/main" id="{D0BB81DA-9894-0C2D-8A25-D5047A1B1FB5}"/>
                  </a:ext>
                </a:extLst>
              </p:cNvPr>
              <p:cNvSpPr/>
              <p:nvPr/>
            </p:nvSpPr>
            <p:spPr>
              <a:xfrm>
                <a:off x="4618200" y="4610075"/>
                <a:ext cx="79525" cy="161000"/>
              </a:xfrm>
              <a:custGeom>
                <a:avLst/>
                <a:gdLst/>
                <a:ahLst/>
                <a:cxnLst/>
                <a:rect l="l" t="t" r="r" b="b"/>
                <a:pathLst>
                  <a:path w="3181" h="6440" extrusionOk="0">
                    <a:moveTo>
                      <a:pt x="1922" y="0"/>
                    </a:moveTo>
                    <a:cubicBezTo>
                      <a:pt x="1254" y="0"/>
                      <a:pt x="604" y="153"/>
                      <a:pt x="0" y="432"/>
                    </a:cubicBezTo>
                    <a:cubicBezTo>
                      <a:pt x="661" y="2338"/>
                      <a:pt x="949" y="4360"/>
                      <a:pt x="843" y="6381"/>
                    </a:cubicBezTo>
                    <a:cubicBezTo>
                      <a:pt x="843" y="6381"/>
                      <a:pt x="843" y="6391"/>
                      <a:pt x="843" y="6401"/>
                    </a:cubicBezTo>
                    <a:cubicBezTo>
                      <a:pt x="1037" y="6426"/>
                      <a:pt x="1233" y="6439"/>
                      <a:pt x="1430" y="6439"/>
                    </a:cubicBezTo>
                    <a:cubicBezTo>
                      <a:pt x="1749" y="6439"/>
                      <a:pt x="2071" y="6405"/>
                      <a:pt x="2386" y="6333"/>
                    </a:cubicBezTo>
                    <a:lnTo>
                      <a:pt x="2386" y="6295"/>
                    </a:lnTo>
                    <a:cubicBezTo>
                      <a:pt x="2175" y="4216"/>
                      <a:pt x="2443" y="2128"/>
                      <a:pt x="3181" y="173"/>
                    </a:cubicBezTo>
                    <a:cubicBezTo>
                      <a:pt x="2788" y="68"/>
                      <a:pt x="2386" y="10"/>
                      <a:pt x="1983" y="1"/>
                    </a:cubicBezTo>
                    <a:cubicBezTo>
                      <a:pt x="1963" y="1"/>
                      <a:pt x="1943" y="0"/>
                      <a:pt x="1922" y="0"/>
                    </a:cubicBezTo>
                    <a:close/>
                  </a:path>
                </a:pathLst>
              </a:custGeom>
              <a:solidFill>
                <a:srgbClr val="FEDD67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1" name="Google Shape;1478;p52">
                <a:extLst>
                  <a:ext uri="{FF2B5EF4-FFF2-40B4-BE49-F238E27FC236}">
                    <a16:creationId xmlns:a16="http://schemas.microsoft.com/office/drawing/2014/main" id="{D4EB090B-8747-4CF2-661A-1DF7C2AFCF67}"/>
                  </a:ext>
                </a:extLst>
              </p:cNvPr>
              <p:cNvSpPr/>
              <p:nvPr/>
            </p:nvSpPr>
            <p:spPr>
              <a:xfrm>
                <a:off x="4571600" y="4428150"/>
                <a:ext cx="27200" cy="40725"/>
              </a:xfrm>
              <a:custGeom>
                <a:avLst/>
                <a:gdLst/>
                <a:ahLst/>
                <a:cxnLst/>
                <a:rect l="l" t="t" r="r" b="b"/>
                <a:pathLst>
                  <a:path w="1088" h="1629" extrusionOk="0">
                    <a:moveTo>
                      <a:pt x="217" y="1"/>
                    </a:moveTo>
                    <a:cubicBezTo>
                      <a:pt x="107" y="1"/>
                      <a:pt x="1" y="121"/>
                      <a:pt x="73" y="236"/>
                    </a:cubicBezTo>
                    <a:cubicBezTo>
                      <a:pt x="370" y="658"/>
                      <a:pt x="628" y="1099"/>
                      <a:pt x="849" y="1568"/>
                    </a:cubicBezTo>
                    <a:cubicBezTo>
                      <a:pt x="868" y="1610"/>
                      <a:pt x="903" y="1628"/>
                      <a:pt x="940" y="1628"/>
                    </a:cubicBezTo>
                    <a:cubicBezTo>
                      <a:pt x="1011" y="1628"/>
                      <a:pt x="1088" y="1561"/>
                      <a:pt x="1069" y="1472"/>
                    </a:cubicBezTo>
                    <a:cubicBezTo>
                      <a:pt x="935" y="945"/>
                      <a:pt x="686" y="457"/>
                      <a:pt x="322" y="45"/>
                    </a:cubicBezTo>
                    <a:cubicBezTo>
                      <a:pt x="291" y="14"/>
                      <a:pt x="254" y="1"/>
                      <a:pt x="217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2" name="Google Shape;1479;p52">
                <a:extLst>
                  <a:ext uri="{FF2B5EF4-FFF2-40B4-BE49-F238E27FC236}">
                    <a16:creationId xmlns:a16="http://schemas.microsoft.com/office/drawing/2014/main" id="{873B3706-2E53-94A5-44BA-84D530AB3A37}"/>
                  </a:ext>
                </a:extLst>
              </p:cNvPr>
              <p:cNvSpPr/>
              <p:nvPr/>
            </p:nvSpPr>
            <p:spPr>
              <a:xfrm>
                <a:off x="4534300" y="4682325"/>
                <a:ext cx="22100" cy="23975"/>
              </a:xfrm>
              <a:custGeom>
                <a:avLst/>
                <a:gdLst/>
                <a:ahLst/>
                <a:cxnLst/>
                <a:rect l="l" t="t" r="r" b="b"/>
                <a:pathLst>
                  <a:path w="884" h="959" extrusionOk="0">
                    <a:moveTo>
                      <a:pt x="711" y="1"/>
                    </a:moveTo>
                    <a:cubicBezTo>
                      <a:pt x="679" y="1"/>
                      <a:pt x="646" y="13"/>
                      <a:pt x="616" y="42"/>
                    </a:cubicBezTo>
                    <a:cubicBezTo>
                      <a:pt x="396" y="253"/>
                      <a:pt x="233" y="550"/>
                      <a:pt x="51" y="799"/>
                    </a:cubicBezTo>
                    <a:cubicBezTo>
                      <a:pt x="1" y="871"/>
                      <a:pt x="79" y="958"/>
                      <a:pt x="154" y="958"/>
                    </a:cubicBezTo>
                    <a:cubicBezTo>
                      <a:pt x="179" y="958"/>
                      <a:pt x="204" y="948"/>
                      <a:pt x="223" y="924"/>
                    </a:cubicBezTo>
                    <a:cubicBezTo>
                      <a:pt x="444" y="704"/>
                      <a:pt x="645" y="464"/>
                      <a:pt x="827" y="205"/>
                    </a:cubicBezTo>
                    <a:cubicBezTo>
                      <a:pt x="884" y="106"/>
                      <a:pt x="803" y="1"/>
                      <a:pt x="711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3" name="Google Shape;1480;p52">
                <a:extLst>
                  <a:ext uri="{FF2B5EF4-FFF2-40B4-BE49-F238E27FC236}">
                    <a16:creationId xmlns:a16="http://schemas.microsoft.com/office/drawing/2014/main" id="{4C7FCD86-BA83-4496-F314-8BEC94B129D0}"/>
                  </a:ext>
                </a:extLst>
              </p:cNvPr>
              <p:cNvSpPr/>
              <p:nvPr/>
            </p:nvSpPr>
            <p:spPr>
              <a:xfrm>
                <a:off x="4518625" y="4479600"/>
                <a:ext cx="36325" cy="1970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788" extrusionOk="0">
                    <a:moveTo>
                      <a:pt x="135" y="0"/>
                    </a:moveTo>
                    <a:cubicBezTo>
                      <a:pt x="50" y="0"/>
                      <a:pt x="0" y="149"/>
                      <a:pt x="94" y="200"/>
                    </a:cubicBezTo>
                    <a:cubicBezTo>
                      <a:pt x="438" y="411"/>
                      <a:pt x="802" y="602"/>
                      <a:pt x="1167" y="775"/>
                    </a:cubicBezTo>
                    <a:cubicBezTo>
                      <a:pt x="1187" y="783"/>
                      <a:pt x="1208" y="787"/>
                      <a:pt x="1228" y="787"/>
                    </a:cubicBezTo>
                    <a:cubicBezTo>
                      <a:pt x="1361" y="787"/>
                      <a:pt x="1452" y="609"/>
                      <a:pt x="1310" y="526"/>
                    </a:cubicBezTo>
                    <a:cubicBezTo>
                      <a:pt x="946" y="334"/>
                      <a:pt x="563" y="161"/>
                      <a:pt x="170" y="8"/>
                    </a:cubicBezTo>
                    <a:cubicBezTo>
                      <a:pt x="158" y="3"/>
                      <a:pt x="146" y="0"/>
                      <a:pt x="135" y="0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4" name="Google Shape;1481;p52">
                <a:extLst>
                  <a:ext uri="{FF2B5EF4-FFF2-40B4-BE49-F238E27FC236}">
                    <a16:creationId xmlns:a16="http://schemas.microsoft.com/office/drawing/2014/main" id="{2563D00A-EECF-C07F-1446-F5A389B21653}"/>
                  </a:ext>
                </a:extLst>
              </p:cNvPr>
              <p:cNvSpPr/>
              <p:nvPr/>
            </p:nvSpPr>
            <p:spPr>
              <a:xfrm>
                <a:off x="4495675" y="4618475"/>
                <a:ext cx="325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1301" h="916" extrusionOk="0">
                    <a:moveTo>
                      <a:pt x="1092" y="1"/>
                    </a:moveTo>
                    <a:cubicBezTo>
                      <a:pt x="1076" y="1"/>
                      <a:pt x="1058" y="4"/>
                      <a:pt x="1040" y="10"/>
                    </a:cubicBezTo>
                    <a:cubicBezTo>
                      <a:pt x="638" y="77"/>
                      <a:pt x="245" y="470"/>
                      <a:pt x="44" y="786"/>
                    </a:cubicBezTo>
                    <a:cubicBezTo>
                      <a:pt x="1" y="850"/>
                      <a:pt x="60" y="915"/>
                      <a:pt x="121" y="915"/>
                    </a:cubicBezTo>
                    <a:cubicBezTo>
                      <a:pt x="141" y="915"/>
                      <a:pt x="161" y="908"/>
                      <a:pt x="178" y="891"/>
                    </a:cubicBezTo>
                    <a:cubicBezTo>
                      <a:pt x="322" y="757"/>
                      <a:pt x="485" y="632"/>
                      <a:pt x="647" y="527"/>
                    </a:cubicBezTo>
                    <a:cubicBezTo>
                      <a:pt x="810" y="431"/>
                      <a:pt x="1002" y="383"/>
                      <a:pt x="1155" y="288"/>
                    </a:cubicBezTo>
                    <a:cubicBezTo>
                      <a:pt x="1301" y="202"/>
                      <a:pt x="1232" y="1"/>
                      <a:pt x="1092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  <p:sp>
            <p:nvSpPr>
              <p:cNvPr id="55" name="Google Shape;1482;p52">
                <a:extLst>
                  <a:ext uri="{FF2B5EF4-FFF2-40B4-BE49-F238E27FC236}">
                    <a16:creationId xmlns:a16="http://schemas.microsoft.com/office/drawing/2014/main" id="{DAB911A8-C188-EBD2-21B2-CA4BE31E460C}"/>
                  </a:ext>
                </a:extLst>
              </p:cNvPr>
              <p:cNvSpPr/>
              <p:nvPr/>
            </p:nvSpPr>
            <p:spPr>
              <a:xfrm>
                <a:off x="4478800" y="4552600"/>
                <a:ext cx="40025" cy="7925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317" extrusionOk="0">
                    <a:moveTo>
                      <a:pt x="1390" y="1"/>
                    </a:moveTo>
                    <a:cubicBezTo>
                      <a:pt x="968" y="10"/>
                      <a:pt x="546" y="20"/>
                      <a:pt x="125" y="49"/>
                    </a:cubicBezTo>
                    <a:cubicBezTo>
                      <a:pt x="0" y="77"/>
                      <a:pt x="0" y="250"/>
                      <a:pt x="125" y="278"/>
                    </a:cubicBezTo>
                    <a:cubicBezTo>
                      <a:pt x="546" y="298"/>
                      <a:pt x="968" y="317"/>
                      <a:pt x="1390" y="317"/>
                    </a:cubicBezTo>
                    <a:cubicBezTo>
                      <a:pt x="1600" y="317"/>
                      <a:pt x="1600" y="1"/>
                      <a:pt x="1390" y="1"/>
                    </a:cubicBezTo>
                    <a:close/>
                  </a:path>
                </a:pathLst>
              </a:custGeom>
              <a:solidFill>
                <a:srgbClr val="1E1E1C"/>
              </a:solidFill>
              <a:ln>
                <a:noFill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defTabSz="609630">
                  <a:buFont typeface="Arial"/>
                  <a:buNone/>
                  <a:defRPr/>
                </a:pPr>
                <a:endParaRPr sz="1200" kern="0">
                  <a:solidFill>
                    <a:sysClr val="windowText" lastClr="000000"/>
                  </a:solidFill>
                  <a:latin typeface="UTM Avo" panose="02040603050506020204" pitchFamily="18"/>
                  <a:cs typeface="Arial"/>
                  <a:sym typeface="Arial"/>
                </a:endParaRPr>
              </a:p>
            </p:txBody>
          </p:sp>
        </p:grp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53F09EA-8EC6-19E4-B8A8-05ADFE2BD2F9}"/>
                </a:ext>
              </a:extLst>
            </p:cNvPr>
            <p:cNvSpPr/>
            <p:nvPr/>
          </p:nvSpPr>
          <p:spPr>
            <a:xfrm>
              <a:off x="9068821" y="514367"/>
              <a:ext cx="2225907" cy="9479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  <a:buClr>
                  <a:srgbClr val="000000"/>
                </a:buClr>
                <a:buFont typeface="Arial"/>
                <a:buNone/>
              </a:pPr>
              <a:r>
                <a:rPr lang="en-US" sz="2667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Trả</a:t>
              </a:r>
              <a:r>
                <a:rPr lang="en-US" sz="2667" b="1" kern="0" dirty="0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 </a:t>
              </a:r>
              <a:r>
                <a:rPr lang="en-US" sz="2667" b="1" kern="0" dirty="0" err="1">
                  <a:solidFill>
                    <a:srgbClr val="C00000"/>
                  </a:solidFill>
                  <a:latin typeface="UTM Avo" panose="02040603050506020204" pitchFamily="18"/>
                  <a:cs typeface="Arial" pitchFamily="34" charset="0"/>
                  <a:sym typeface="Arial"/>
                </a:rPr>
                <a:t>lời</a:t>
              </a:r>
              <a:endParaRPr lang="en-US" sz="2667" b="1" kern="0" dirty="0">
                <a:solidFill>
                  <a:srgbClr val="C00000"/>
                </a:solidFill>
                <a:latin typeface="UTM Avo" panose="02040603050506020204" pitchFamily="18"/>
                <a:cs typeface="Arial" pitchFamily="34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569433-52DA-8F14-1D00-4CB361150701}"/>
                  </a:ext>
                </a:extLst>
              </p:cNvPr>
              <p:cNvSpPr/>
              <p:nvPr/>
            </p:nvSpPr>
            <p:spPr>
              <a:xfrm>
                <a:off x="2735767" y="2492205"/>
                <a:ext cx="1524000" cy="30899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5</m:t>
                    </m:r>
                  </m:oMath>
                </a14:m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500" i="1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=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2</m:t>
                    </m:r>
                  </m:oMath>
                </a14:m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=</a:t>
                </a:r>
              </a:p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5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5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9</m:t>
                        </m:r>
                      </m:den>
                    </m:f>
                    <m:r>
                      <a:rPr lang="en-US" sz="25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+</m:t>
                    </m:r>
                    <m:r>
                      <m:rPr>
                        <m:nor/>
                      </m:rPr>
                      <a:rPr lang="en-US" sz="25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/>
                        <a:cs typeface="Times New Roman"/>
                        <a:sym typeface="Arial"/>
                      </a:rPr>
                      <m:t>3</m:t>
                    </m:r>
                  </m:oMath>
                </a14:m>
                <a:r>
                  <a:rPr lang="en-US" sz="3334" kern="0" dirty="0">
                    <a:solidFill>
                      <a:srgbClr val="000000"/>
                    </a:solidFill>
                    <a:latin typeface="UTM Avo" panose="02040603050506020204" pitchFamily="18"/>
                    <a:ea typeface="Calibri"/>
                    <a:cs typeface="Times New Roman"/>
                    <a:sym typeface="Arial"/>
                  </a:rPr>
                  <a:t> =</a:t>
                </a:r>
              </a:p>
            </p:txBody>
          </p:sp>
        </mc:Choice>
        <mc:Fallback xmlns=""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D6569433-52DA-8F14-1D00-4CB36115070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67" y="2492205"/>
                <a:ext cx="1524000" cy="3089948"/>
              </a:xfrm>
              <a:prstGeom prst="rect">
                <a:avLst/>
              </a:prstGeom>
              <a:blipFill>
                <a:blip r:embed="rId3"/>
                <a:stretch>
                  <a:fillRect r="-800" b="-2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7A69EF-2FD7-AD62-F632-3A4D37E7F9F5}"/>
                  </a:ext>
                </a:extLst>
              </p:cNvPr>
              <p:cNvSpPr/>
              <p:nvPr/>
            </p:nvSpPr>
            <p:spPr>
              <a:xfrm>
                <a:off x="4025630" y="2673769"/>
                <a:ext cx="1960793" cy="83779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10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5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5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5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5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CA7A69EF-2FD7-AD62-F632-3A4D37E7F9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630" y="2673769"/>
                <a:ext cx="1960793" cy="8377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6872EFB-AD6A-49D9-77BC-53F613883A5D}"/>
                  </a:ext>
                </a:extLst>
              </p:cNvPr>
              <p:cNvSpPr/>
              <p:nvPr/>
            </p:nvSpPr>
            <p:spPr>
              <a:xfrm>
                <a:off x="3991933" y="3691934"/>
                <a:ext cx="1887376" cy="8871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36872EFB-AD6A-49D9-77BC-53F613883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1933" y="3691934"/>
                <a:ext cx="1887376" cy="8871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48634B-4E4F-5A0E-89C3-CFABFD6F12D3}"/>
                  </a:ext>
                </a:extLst>
              </p:cNvPr>
              <p:cNvSpPr/>
              <p:nvPr/>
            </p:nvSpPr>
            <p:spPr>
              <a:xfrm>
                <a:off x="3967761" y="4720442"/>
                <a:ext cx="2076529" cy="88979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+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  <m:r>
                        <a:rPr lang="en-US" sz="2667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67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67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667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D448634B-4E4F-5A0E-89C3-CFABFD6F12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7761" y="4720442"/>
                <a:ext cx="2076529" cy="8897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D4D9D-6771-9898-C568-76FA72C7BE2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B4D3743-8D3B-5C69-F10E-B0FD48CCC92C}"/>
              </a:ext>
            </a:extLst>
          </p:cNvPr>
          <p:cNvSpPr/>
          <p:nvPr/>
        </p:nvSpPr>
        <p:spPr>
          <a:xfrm>
            <a:off x="2731995" y="1799011"/>
            <a:ext cx="508473" cy="5678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latin typeface="UTM Avo" panose="02040603050506020204" pitchFamily="18"/>
                <a:cs typeface="Arial"/>
                <a:sym typeface="Arial"/>
              </a:rPr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7A0F943-1E97-82BB-F2E0-C0BBE0BB123E}"/>
                  </a:ext>
                </a:extLst>
              </p:cNvPr>
              <p:cNvSpPr/>
              <p:nvPr/>
            </p:nvSpPr>
            <p:spPr>
              <a:xfrm>
                <a:off x="4091443" y="1718847"/>
                <a:ext cx="4315030" cy="1135702"/>
              </a:xfrm>
              <a:prstGeom prst="roundRect">
                <a:avLst/>
              </a:prstGeom>
              <a:solidFill>
                <a:srgbClr val="F9E3E3"/>
              </a:solidFill>
            </p:spPr>
            <p:txBody>
              <a:bodyPr wrap="square" anchor="b">
                <a:spAutoFit/>
              </a:bodyPr>
              <a:lstStyle/>
              <a:p>
                <a:pPr algn="ctr"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b="1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Mẫu: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600" i="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sym typeface="Arial"/>
                      </a:rPr>
                      <m:t>2</m:t>
                    </m:r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−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a:rPr lang="en-US" sz="26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6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6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endParaRPr lang="en-US" sz="26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2" name="Rounded Rectangle 31">
                <a:extLst>
                  <a:ext uri="{FF2B5EF4-FFF2-40B4-BE49-F238E27FC236}">
                    <a16:creationId xmlns:a16="http://schemas.microsoft.com/office/drawing/2014/main" id="{27A0F943-1E97-82BB-F2E0-C0BBE0BB12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1443" y="1718847"/>
                <a:ext cx="4315030" cy="1135702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E353C3-9D13-535E-1637-3903984F49E4}"/>
                  </a:ext>
                </a:extLst>
              </p:cNvPr>
              <p:cNvSpPr/>
              <p:nvPr/>
            </p:nvSpPr>
            <p:spPr>
              <a:xfrm>
                <a:off x="534452" y="5460698"/>
                <a:ext cx="2933816" cy="8676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6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等线"/>
                          <a:cs typeface="Times New Roman"/>
                          <a:sym typeface="Arial"/>
                        </a:rPr>
                        <m:t>1</m:t>
                      </m:r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 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6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6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6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6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AEE353C3-9D13-535E-1637-3903984F49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452" y="5460698"/>
                <a:ext cx="2933816" cy="8676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BC6BBE-63C8-6A08-9BD8-74835D9136B5}"/>
                  </a:ext>
                </a:extLst>
              </p:cNvPr>
              <p:cNvSpPr/>
              <p:nvPr/>
            </p:nvSpPr>
            <p:spPr>
              <a:xfrm>
                <a:off x="4377972" y="5460697"/>
                <a:ext cx="3265638" cy="9273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8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Calibri"/>
                          <a:cs typeface="Times New Roman"/>
                          <a:sym typeface="Arial"/>
                        </a:rPr>
                        <m:t>5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8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ABC6BBE-63C8-6A08-9BD8-74835D9136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7972" y="5460697"/>
                <a:ext cx="3265638" cy="92737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70A94D1-F035-5DEC-1B79-70283A09CED9}"/>
                  </a:ext>
                </a:extLst>
              </p:cNvPr>
              <p:cNvSpPr/>
              <p:nvPr/>
            </p:nvSpPr>
            <p:spPr>
              <a:xfrm>
                <a:off x="8200583" y="5451293"/>
                <a:ext cx="3464410" cy="9226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800" i="0" kern="0">
                          <a:solidFill>
                            <a:srgbClr val="000000"/>
                          </a:solidFill>
                          <a:latin typeface="UTM Avo" panose="02040603050506020204" pitchFamily="18" charset="0"/>
                          <a:ea typeface="等线"/>
                          <a:cs typeface="Times New Roman"/>
                          <a:sym typeface="Arial"/>
                        </a:rPr>
                        <m:t>3</m:t>
                      </m:r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11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−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6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lang="en-US" sz="28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等线"/>
                          <a:cs typeface="Times New Roman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lang="en-US" sz="28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等线"/>
                              <a:cs typeface="Times New Roman"/>
                              <a:sym typeface="Arial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2800" i="0" kern="0">
                              <a:solidFill>
                                <a:srgbClr val="000000"/>
                              </a:solidFill>
                              <a:latin typeface="UTM Avo" panose="02040603050506020204" pitchFamily="18" charset="0"/>
                              <a:ea typeface="等线"/>
                              <a:cs typeface="Times New Roman"/>
                              <a:sym typeface="Arial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800" kern="0" dirty="0">
                  <a:solidFill>
                    <a:srgbClr val="000000"/>
                  </a:solidFill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470A94D1-F035-5DEC-1B79-70283A09CE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0583" y="5451293"/>
                <a:ext cx="3464410" cy="9226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B1F5E56-C0C5-D2AE-B005-DE53327CB4C7}"/>
              </a:ext>
            </a:extLst>
          </p:cNvPr>
          <p:cNvCxnSpPr/>
          <p:nvPr/>
        </p:nvCxnSpPr>
        <p:spPr>
          <a:xfrm>
            <a:off x="4123050" y="3281484"/>
            <a:ext cx="0" cy="3355411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3784D4F5-EA4E-6393-D1F9-3175825D7FF9}"/>
              </a:ext>
            </a:extLst>
          </p:cNvPr>
          <p:cNvCxnSpPr/>
          <p:nvPr/>
        </p:nvCxnSpPr>
        <p:spPr>
          <a:xfrm>
            <a:off x="7948912" y="3281484"/>
            <a:ext cx="0" cy="3355411"/>
          </a:xfrm>
          <a:prstGeom prst="line">
            <a:avLst/>
          </a:prstGeom>
          <a:noFill/>
          <a:ln w="38100" cap="flat" cmpd="sng" algn="ctr">
            <a:solidFill>
              <a:srgbClr val="D74242"/>
            </a:solidFill>
            <a:prstDash val="lgDash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14733245-B405-F376-4216-E2F2FDF0F1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067" y="3429000"/>
            <a:ext cx="2384918" cy="16061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0E3761-4A6E-14FE-DE4E-E5156929DF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11746" y="3510636"/>
            <a:ext cx="2528434" cy="15458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CB93F9-35DF-DC2F-8827-0DC51C5099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58208" y="3281484"/>
            <a:ext cx="2387025" cy="180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22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42" grpId="0"/>
      <p:bldP spid="43" grpId="0"/>
      <p:bldP spid="4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5D4D9D-6771-9898-C568-76FA72C7BE2B}"/>
              </a:ext>
            </a:extLst>
          </p:cNvPr>
          <p:cNvSpPr/>
          <p:nvPr/>
        </p:nvSpPr>
        <p:spPr>
          <a:xfrm>
            <a:off x="6096000" y="3429000"/>
            <a:ext cx="6096000" cy="3429000"/>
          </a:xfrm>
          <a:prstGeom prst="rect">
            <a:avLst/>
          </a:prstGeom>
          <a:solidFill>
            <a:srgbClr val="FFFAF7"/>
          </a:solidFill>
          <a:ln>
            <a:solidFill>
              <a:srgbClr val="FFFAF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latin typeface="UTM Avo" panose="02040603050506020204" pitchFamily="18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8F7B737-AE6D-053B-9396-3C1D5C644C52}"/>
              </a:ext>
            </a:extLst>
          </p:cNvPr>
          <p:cNvSpPr/>
          <p:nvPr/>
        </p:nvSpPr>
        <p:spPr>
          <a:xfrm>
            <a:off x="4154620" y="1433971"/>
            <a:ext cx="5249333" cy="592420"/>
          </a:xfrm>
          <a:prstGeom prst="roundRect">
            <a:avLst/>
          </a:prstGeom>
          <a:solidFill>
            <a:srgbClr val="FFFFFF"/>
          </a:solidFill>
          <a:ln w="25400" cap="flat" cmpd="sng" algn="ctr">
            <a:solidFill>
              <a:srgbClr val="F9D94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0963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tập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4: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Chọn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đáp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án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CD5F91-30F8-E630-E67B-75298307D324}"/>
                  </a:ext>
                </a:extLst>
              </p:cNvPr>
              <p:cNvSpPr/>
              <p:nvPr/>
            </p:nvSpPr>
            <p:spPr>
              <a:xfrm>
                <a:off x="791600" y="1784452"/>
                <a:ext cx="10608798" cy="24486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cùng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Khi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thì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được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đó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.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Hỏi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nhanh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hơn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bao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nhiêu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phần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?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83CD5F91-30F8-E630-E67B-75298307D3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600" y="1784452"/>
                <a:ext cx="10608798" cy="2448684"/>
              </a:xfrm>
              <a:prstGeom prst="rect">
                <a:avLst/>
              </a:prstGeom>
              <a:blipFill>
                <a:blip r:embed="rId3"/>
                <a:stretch>
                  <a:fillRect l="-920" r="-862" b="-4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D0B4756-3FE1-FA51-3290-C5807BF04C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5267476"/>
                  </p:ext>
                </p:extLst>
              </p:nvPr>
            </p:nvGraphicFramePr>
            <p:xfrm>
              <a:off x="2110215" y="4031158"/>
              <a:ext cx="8128000" cy="96282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2829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A.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B.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C.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6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2400" b="0" dirty="0">
                              <a:latin typeface="UTM Avo" panose="02040603050506020204" pitchFamily="18" charset="0"/>
                            </a:rPr>
                            <a:t>D.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nor/>
                                    </m:rPr>
                                    <a:rPr lang="en-US" sz="2400" b="0" i="0" smtClean="0">
                                      <a:latin typeface="UTM Avo" panose="0204060305050602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lang="en-US" sz="2400" b="0" dirty="0">
                            <a:latin typeface="UTM Avo" panose="02040603050506020204" pitchFamily="18" charset="0"/>
                          </a:endParaRPr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le 10">
                <a:extLst>
                  <a:ext uri="{FF2B5EF4-FFF2-40B4-BE49-F238E27FC236}">
                    <a16:creationId xmlns:a16="http://schemas.microsoft.com/office/drawing/2014/main" id="{6D0B4756-3FE1-FA51-3290-C5807BF04CD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35267476"/>
                  </p:ext>
                </p:extLst>
              </p:nvPr>
            </p:nvGraphicFramePr>
            <p:xfrm>
              <a:off x="2110215" y="4031158"/>
              <a:ext cx="8128000" cy="962829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962829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r="-29940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300" r="-200300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99701" r="-99701" b="-188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0960" marR="60960" marT="30480" marB="30480" anchor="ctr">
                        <a:lnL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L>
                        <a:lnR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R>
                        <a:lnT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T>
                        <a:lnB w="9525" cap="flat" cmpd="sng">
                          <a:noFill/>
                          <a:prstDash val="solid"/>
                          <a:round/>
                          <a:headEnd type="none" w="sm" len="sm"/>
                          <a:tailEnd type="none" w="sm" len="sm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0601" b="-18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288293-A498-F0D2-AD93-DAF18F149368}"/>
                  </a:ext>
                </a:extLst>
              </p:cNvPr>
              <p:cNvSpPr/>
              <p:nvPr/>
            </p:nvSpPr>
            <p:spPr>
              <a:xfrm>
                <a:off x="2110215" y="5139624"/>
                <a:ext cx="9794707" cy="15727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Báo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gấm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chạy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nhanh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hơn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lợn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rừng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số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phần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là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/>
                    <a:cs typeface="Times New Roman"/>
                    <a:sym typeface="Arial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33"/>
                  </a:spcAft>
                  <a:buClr>
                    <a:srgbClr val="000000"/>
                  </a:buClr>
                  <a:buFont typeface="Arial"/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2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−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6</m:t>
                        </m:r>
                      </m:den>
                    </m:f>
                    <m:r>
                      <a:rPr lang="en-US" sz="2400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/>
                        <a:cs typeface="Times New Roman"/>
                        <a:sym typeface="Arial"/>
                      </a:rPr>
                      <m:t>= </m:t>
                    </m:r>
                    <m:f>
                      <m:fPr>
                        <m:ctrlPr>
                          <a:rPr lang="en-US" sz="2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/>
                            <a:cs typeface="Times New Roman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400" i="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/>
                            <a:cs typeface="Times New Roman"/>
                            <a:sym typeface="Arial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(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quãng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đường</a:t>
                </a:r>
                <a:r>
                  <a:rPr lang="en-US" sz="24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等线"/>
                    <a:cs typeface="Times New Roman"/>
                    <a:sym typeface="Arial"/>
                  </a:rPr>
                  <a:t>)</a:t>
                </a:r>
                <a:endParaRPr lang="en-US" sz="24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/>
                  <a:cs typeface="Times New Roman"/>
                  <a:sym typeface="Arial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A288293-A498-F0D2-AD93-DAF18F1493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215" y="5139624"/>
                <a:ext cx="9794707" cy="1572738"/>
              </a:xfrm>
              <a:prstGeom prst="rect">
                <a:avLst/>
              </a:prstGeom>
              <a:blipFill>
                <a:blip r:embed="rId5"/>
                <a:stretch>
                  <a:fillRect b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020EFD85-CB1F-554C-8431-9D90C2FD6CC8}"/>
              </a:ext>
            </a:extLst>
          </p:cNvPr>
          <p:cNvSpPr/>
          <p:nvPr/>
        </p:nvSpPr>
        <p:spPr>
          <a:xfrm>
            <a:off x="575676" y="4850183"/>
            <a:ext cx="1750463" cy="578882"/>
          </a:xfrm>
          <a:prstGeom prst="roundRect">
            <a:avLst/>
          </a:prstGeom>
          <a:solidFill>
            <a:srgbClr val="F9E3E3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Bài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b="1" kern="0" dirty="0" err="1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giải</a:t>
            </a:r>
            <a:r>
              <a:rPr lang="en-US" sz="2800" b="1" kern="0" dirty="0">
                <a:solidFill>
                  <a:srgbClr val="C00000"/>
                </a:solidFill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lang="en-US" sz="1200" kern="0" dirty="0">
              <a:solidFill>
                <a:srgbClr val="000000"/>
              </a:solidFill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5A9658F-F3C1-BF6D-8370-39F26E822BF4}"/>
              </a:ext>
            </a:extLst>
          </p:cNvPr>
          <p:cNvSpPr/>
          <p:nvPr/>
        </p:nvSpPr>
        <p:spPr>
          <a:xfrm>
            <a:off x="8737600" y="4350233"/>
            <a:ext cx="532158" cy="526656"/>
          </a:xfrm>
          <a:prstGeom prst="ellipse">
            <a:avLst/>
          </a:prstGeom>
          <a:noFill/>
          <a:ln w="76200" cap="flat" cmpd="sng" algn="ctr">
            <a:solidFill>
              <a:srgbClr val="D74242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E8EFFF"/>
              </a:solidFill>
              <a:effectLst/>
              <a:uLnTx/>
              <a:uFillTx/>
              <a:latin typeface="UTM Avo" panose="0204060305050602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041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2" grpId="0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35BF518-0267-C096-AA56-93E79746DFBB}"/>
              </a:ext>
            </a:extLst>
          </p:cNvPr>
          <p:cNvGrpSpPr/>
          <p:nvPr/>
        </p:nvGrpSpPr>
        <p:grpSpPr>
          <a:xfrm>
            <a:off x="4727728" y="3010718"/>
            <a:ext cx="2736543" cy="1674349"/>
            <a:chOff x="309542" y="967667"/>
            <a:chExt cx="2878585" cy="1674349"/>
          </a:xfrm>
        </p:grpSpPr>
        <p:pic>
          <p:nvPicPr>
            <p:cNvPr id="3" name="Picture 2">
              <a:hlinkClick r:id="rId3"/>
              <a:extLst>
                <a:ext uri="{FF2B5EF4-FFF2-40B4-BE49-F238E27FC236}">
                  <a16:creationId xmlns:a16="http://schemas.microsoft.com/office/drawing/2014/main" id="{6EE18F05-3AB4-30C7-5AEA-087FACE9CC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rcRect l="7499" t="15368" r="7236" b="7264"/>
            <a:stretch/>
          </p:blipFill>
          <p:spPr>
            <a:xfrm>
              <a:off x="1029743" y="1336999"/>
              <a:ext cx="1438182" cy="1305017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133567B-EC11-4309-1251-9F3CB2A6AB42}"/>
                </a:ext>
              </a:extLst>
            </p:cNvPr>
            <p:cNvSpPr txBox="1"/>
            <p:nvPr/>
          </p:nvSpPr>
          <p:spPr>
            <a:xfrm>
              <a:off x="309542" y="967667"/>
              <a:ext cx="28785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Ấn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để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đến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trang</a:t>
              </a:r>
              <a:r>
                <a:rPr lang="en-US" sz="1800" b="1" dirty="0">
                  <a:solidFill>
                    <a:schemeClr val="accent2"/>
                  </a:solidFill>
                  <a:latin typeface="UTM Avo" panose="02040603050506020204" pitchFamily="18" charset="0"/>
                </a:rPr>
                <a:t> </a:t>
              </a:r>
              <a:r>
                <a:rPr lang="en-US" sz="1800" b="1" dirty="0" err="1">
                  <a:solidFill>
                    <a:schemeClr val="accent2"/>
                  </a:solidFill>
                  <a:latin typeface="UTM Avo" panose="02040603050506020204" pitchFamily="18" charset="0"/>
                </a:rPr>
                <a:t>sách</a:t>
              </a:r>
              <a:endParaRPr lang="en-US" sz="1800" b="1" dirty="0">
                <a:solidFill>
                  <a:schemeClr val="accent2"/>
                </a:solidFill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7584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Introducing Myself at School: This is me! by Slidesgo">
  <a:themeElements>
    <a:clrScheme name="Simple Light">
      <a:dk1>
        <a:srgbClr val="191919"/>
      </a:dk1>
      <a:lt1>
        <a:srgbClr val="FFFFFF"/>
      </a:lt1>
      <a:dk2>
        <a:srgbClr val="F7F7EC"/>
      </a:dk2>
      <a:lt2>
        <a:srgbClr val="9D91F0"/>
      </a:lt2>
      <a:accent1>
        <a:srgbClr val="F9D94C"/>
      </a:accent1>
      <a:accent2>
        <a:srgbClr val="CBC3FF"/>
      </a:accent2>
      <a:accent3>
        <a:srgbClr val="ECC3D9"/>
      </a:accent3>
      <a:accent4>
        <a:srgbClr val="3979E4"/>
      </a:accent4>
      <a:accent5>
        <a:srgbClr val="7CCEBC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mẫu Toán 4</Template>
  <TotalTime>60</TotalTime>
  <Words>654</Words>
  <Application>Microsoft Office PowerPoint</Application>
  <PresentationFormat>Widescreen</PresentationFormat>
  <Paragraphs>97</Paragraphs>
  <Slides>19</Slides>
  <Notes>7</Notes>
  <HiddenSlides>0</HiddenSlides>
  <MMClips>10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UTM Avo</vt:lpstr>
      <vt:lpstr>Inter</vt:lpstr>
      <vt:lpstr>Bebas Neue</vt:lpstr>
      <vt:lpstr>Calibri Light</vt:lpstr>
      <vt:lpstr>Arial</vt:lpstr>
      <vt:lpstr>Cambria Math</vt:lpstr>
      <vt:lpstr>Calibri</vt:lpstr>
      <vt:lpstr>Livvic</vt:lpstr>
      <vt:lpstr>Office Theme</vt:lpstr>
      <vt:lpstr>1_Office Theme</vt:lpstr>
      <vt:lpstr>Introducing Myself at School: This is me!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21</cp:revision>
  <dcterms:created xsi:type="dcterms:W3CDTF">2023-10-24T04:45:10Z</dcterms:created>
  <dcterms:modified xsi:type="dcterms:W3CDTF">2025-04-09T07:30:17Z</dcterms:modified>
</cp:coreProperties>
</file>