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0" r:id="rId5"/>
    <p:sldMasterId id="2147483692" r:id="rId6"/>
    <p:sldMasterId id="2147483704" r:id="rId7"/>
    <p:sldMasterId id="2147483716" r:id="rId8"/>
  </p:sldMasterIdLst>
  <p:notesMasterIdLst>
    <p:notesMasterId r:id="rId20"/>
  </p:notesMasterIdLst>
  <p:sldIdLst>
    <p:sldId id="257" r:id="rId9"/>
    <p:sldId id="256" r:id="rId10"/>
    <p:sldId id="11088493" r:id="rId11"/>
    <p:sldId id="11088494" r:id="rId12"/>
    <p:sldId id="11088495" r:id="rId13"/>
    <p:sldId id="11088496" r:id="rId14"/>
    <p:sldId id="11088498" r:id="rId15"/>
    <p:sldId id="11088497" r:id="rId16"/>
    <p:sldId id="260" r:id="rId17"/>
    <p:sldId id="271" r:id="rId18"/>
    <p:sldId id="258" r:id="rId19"/>
    <p:sldId id="292" r:id="rId21"/>
    <p:sldId id="264" r:id="rId22"/>
    <p:sldId id="11088490" r:id="rId23"/>
    <p:sldId id="293" r:id="rId24"/>
    <p:sldId id="294" r:id="rId25"/>
    <p:sldId id="341" r:id="rId26"/>
    <p:sldId id="342" r:id="rId27"/>
    <p:sldId id="343" r:id="rId28"/>
    <p:sldId id="344" r:id="rId29"/>
    <p:sldId id="345" r:id="rId30"/>
    <p:sldId id="11088484" r:id="rId31"/>
    <p:sldId id="11088491" r:id="rId32"/>
    <p:sldId id="11088492" r:id="rId33"/>
    <p:sldId id="34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42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3CEE2-92DD-42FA-AD79-B2E82BB88C5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27572-1D5F-4CBB-8C45-90B334A424F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77E4A1-AA4E-4BC9-A38F-D1B484F28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77E4A1-AA4E-4BC9-A38F-D1B484F28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/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46075" y="803910"/>
            <a:ext cx="11524615" cy="5469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7515" y="241935"/>
            <a:ext cx="5868670" cy="5447030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3830" y="2498725"/>
            <a:ext cx="5321300" cy="319024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0" y="4076700"/>
            <a:ext cx="12204065" cy="2781300"/>
          </a:xfrm>
          <a:prstGeom prst="rect">
            <a:avLst/>
          </a:prstGeom>
        </p:spPr>
      </p:pic>
      <p:sp>
        <p:nvSpPr>
          <p:cNvPr id="2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/>
          <p:cNvSpPr txBox="1"/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434465" y="1610360"/>
            <a:ext cx="8517890" cy="4233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4000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9028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5366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27345"/>
            <a:ext cx="1914525" cy="1390650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920480" y="5269865"/>
            <a:ext cx="2131695" cy="1548130"/>
          </a:xfrm>
          <a:prstGeom prst="rect">
            <a:avLst/>
          </a:prstGeom>
        </p:spPr>
      </p:pic>
      <p:sp>
        <p:nvSpPr>
          <p:cNvPr id="3" name="Title 1"/>
          <p:cNvSpPr txBox="1"/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/>
          <p:cNvSpPr txBox="1"/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5397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3969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13375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835025" y="4512945"/>
            <a:ext cx="404368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061210" y="5621655"/>
            <a:ext cx="1628775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3540" y="5179695"/>
            <a:ext cx="4750435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5883910" y="3352165"/>
            <a:ext cx="6308090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466705" y="4757420"/>
            <a:ext cx="2816225" cy="2046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image" Target="../media/image13.jpeg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12" Type="http://schemas.openxmlformats.org/officeDocument/2006/relationships/tags" Target="../tags/tag41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4" Type="http://schemas.openxmlformats.org/officeDocument/2006/relationships/image" Target="../media/image27.png"/><Relationship Id="rId13" Type="http://schemas.openxmlformats.org/officeDocument/2006/relationships/image" Target="../media/image26.jpeg"/><Relationship Id="rId12" Type="http://schemas.openxmlformats.org/officeDocument/2006/relationships/image" Target="../media/image25.jpeg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12" Type="http://schemas.openxmlformats.org/officeDocument/2006/relationships/image" Target="../media/image28.png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3" cstate="screen"/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54.png"/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4.xml"/><Relationship Id="rId4" Type="http://schemas.openxmlformats.org/officeDocument/2006/relationships/image" Target="../media/image51.png"/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51.png"/><Relationship Id="rId1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51.png"/><Relationship Id="rId1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image" Target="../media/image34.png"/><Relationship Id="rId7" Type="http://schemas.microsoft.com/office/2007/relationships/media" Target="../media/audio1.wav"/><Relationship Id="rId6" Type="http://schemas.openxmlformats.org/officeDocument/2006/relationships/audio" Target="NULL" TargetMode="External"/><Relationship Id="rId5" Type="http://schemas.openxmlformats.org/officeDocument/2006/relationships/image" Target="../media/image33.GIF"/><Relationship Id="rId4" Type="http://schemas.openxmlformats.org/officeDocument/2006/relationships/slide" Target="slide11.xml"/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3" Type="http://schemas.openxmlformats.org/officeDocument/2006/relationships/slideLayout" Target="../slideLayouts/slideLayout63.xml"/><Relationship Id="rId12" Type="http://schemas.openxmlformats.org/officeDocument/2006/relationships/slide" Target="slide6.xml"/><Relationship Id="rId11" Type="http://schemas.openxmlformats.org/officeDocument/2006/relationships/slide" Target="slide4.xml"/><Relationship Id="rId10" Type="http://schemas.openxmlformats.org/officeDocument/2006/relationships/slide" Target="slide5.xml"/><Relationship Id="rId1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51.png"/><Relationship Id="rId1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61.png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51.png"/><Relationship Id="rId1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64.png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4.xml"/><Relationship Id="rId4" Type="http://schemas.openxmlformats.org/officeDocument/2006/relationships/image" Target="../media/image51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4.xml"/><Relationship Id="rId5" Type="http://schemas.openxmlformats.org/officeDocument/2006/relationships/slide" Target="slide2.xml"/><Relationship Id="rId4" Type="http://schemas.openxmlformats.org/officeDocument/2006/relationships/image" Target="../media/image37.png"/><Relationship Id="rId3" Type="http://schemas.openxmlformats.org/officeDocument/2006/relationships/image" Target="../media/image35.png"/><Relationship Id="rId2" Type="http://schemas.microsoft.com/office/2007/relationships/media" Target="../media/audio2.wav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4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jpeg"/><Relationship Id="rId5" Type="http://schemas.openxmlformats.org/officeDocument/2006/relationships/image" Target="../media/image35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slide" Target="slide2.xml"/><Relationship Id="rId12" Type="http://schemas.openxmlformats.org/officeDocument/2006/relationships/slideLayout" Target="../slideLayouts/slideLayout64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image" Target="../media/image34.png"/><Relationship Id="rId7" Type="http://schemas.microsoft.com/office/2007/relationships/media" Target="../media/audio1.wav"/><Relationship Id="rId6" Type="http://schemas.openxmlformats.org/officeDocument/2006/relationships/audio" Target="NULL" TargetMode="External"/><Relationship Id="rId5" Type="http://schemas.openxmlformats.org/officeDocument/2006/relationships/image" Target="../media/image33.GIF"/><Relationship Id="rId4" Type="http://schemas.openxmlformats.org/officeDocument/2006/relationships/slide" Target="slide11.xml"/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30.jpeg"/><Relationship Id="rId1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/>
                <a:sym typeface="Arial" panose="020B0604020202020204"/>
              </a:rPr>
              <a:t>TIẾNG VIỆT 5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55875" y="730646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07042" y="976839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10</a:t>
            </a:r>
            <a:endParaRPr lang="en-US" sz="5400" b="1" dirty="0">
              <a:solidFill>
                <a:srgbClr val="001F6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611737" y="2407979"/>
            <a:ext cx="9144000" cy="298973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chổi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tre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8600" y="1374589"/>
            <a:ext cx="10114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HOẠT ĐỘNG 1. ĐỌC THÀNH TIẾNG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2" name="Google Shape;318;p9"/>
          <p:cNvSpPr/>
          <p:nvPr/>
        </p:nvSpPr>
        <p:spPr>
          <a:xfrm>
            <a:off x="7045333" y="3228113"/>
            <a:ext cx="4592848" cy="3254168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240000" tIns="60933" rIns="240000" bIns="60933" anchor="ctr" anchorCtr="0">
            <a:no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vi-VN" sz="2600" b="1" dirty="0">
                <a:solidFill>
                  <a:srgbClr val="002060"/>
                </a:solidFill>
              </a:rPr>
              <a:t>Chú ý nghỉ hơi cuối dòng thơ hợp lí để các dòng thơ liền mạch về nghĩa không bị ngắt quãng; nhấn giọng, gây ấn tượng ở những từ ngữ quan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trọng</a:t>
            </a:r>
            <a:r>
              <a:rPr lang="vi-VN" sz="2600" b="1" dirty="0">
                <a:solidFill>
                  <a:srgbClr val="002060"/>
                </a:solidFill>
              </a:rPr>
              <a:t> </a:t>
            </a:r>
            <a:r>
              <a:rPr lang="vi-VN" dirty="0"/>
              <a:t>trọng. </a:t>
            </a:r>
            <a:endParaRPr lang="en-US" dirty="0"/>
          </a:p>
        </p:txBody>
      </p:sp>
      <p:sp>
        <p:nvSpPr>
          <p:cNvPr id="13" name="Google Shape;319;p9"/>
          <p:cNvSpPr/>
          <p:nvPr/>
        </p:nvSpPr>
        <p:spPr>
          <a:xfrm>
            <a:off x="819669" y="3265391"/>
            <a:ext cx="5671666" cy="22180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buSzPts val="2000"/>
              <a:defRPr/>
            </a:pPr>
            <a:r>
              <a:rPr lang="en-US" sz="24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iọng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trầm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lắng,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vi-VN" sz="2400" b="1" spc="-5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mến, thán</a:t>
            </a:r>
            <a:r>
              <a:rPr lang="vi-VN" sz="2400" b="1" spc="-6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phục,</a:t>
            </a:r>
            <a:r>
              <a:rPr lang="vi-VN" sz="2400" b="1" spc="-6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vi-VN" sz="2400" b="1" spc="-6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vi-VN" sz="2400" b="1" spc="-6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vi-VN" sz="2400" b="1" spc="-6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vi-VN" sz="2400" b="1" spc="-6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vi-VN" sz="2400" b="1" spc="-6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vi-VN" sz="2400" b="1" spc="-6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spc="-1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lang="vi-VN" sz="2400" b="1" spc="-65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i="1" spc="-10" dirty="0">
                <a:solidFill>
                  <a:srgbClr val="002060"/>
                </a:solidFill>
                <a:ea typeface="Times New Roman" panose="02020603050405020304" pitchFamily="18" charset="0"/>
              </a:rPr>
              <a:t>đường</a:t>
            </a:r>
            <a:r>
              <a:rPr lang="vi-VN" sz="2400" i="1" spc="-65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vi-VN" sz="2400" i="1" spc="-10" dirty="0">
                <a:solidFill>
                  <a:srgbClr val="002060"/>
                </a:solidFill>
                <a:ea typeface="Times New Roman" panose="02020603050405020304" pitchFamily="18" charset="0"/>
              </a:rPr>
              <a:t>Trần</a:t>
            </a:r>
            <a:r>
              <a:rPr lang="vi-VN" sz="2400" i="1" spc="-65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vi-VN" sz="2400" i="1" spc="-10" dirty="0">
                <a:solidFill>
                  <a:srgbClr val="002060"/>
                </a:solidFill>
                <a:ea typeface="Times New Roman" panose="02020603050405020304" pitchFamily="18" charset="0"/>
              </a:rPr>
              <a:t>Phú</a:t>
            </a:r>
            <a:r>
              <a:rPr lang="vi-VN" sz="2400" spc="-10" dirty="0">
                <a:solidFill>
                  <a:srgbClr val="002060"/>
                </a:solidFill>
                <a:ea typeface="Times New Roman" panose="02020603050405020304" pitchFamily="18" charset="0"/>
              </a:rPr>
              <a:t>,</a:t>
            </a:r>
            <a:r>
              <a:rPr lang="vi-VN" sz="2400" spc="-65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vi-VN" sz="2400" i="1" spc="-10" dirty="0">
                <a:solidFill>
                  <a:srgbClr val="002060"/>
                </a:solidFill>
                <a:ea typeface="Times New Roman" panose="02020603050405020304" pitchFamily="18" charset="0"/>
              </a:rPr>
              <a:t>Ngọc</a:t>
            </a:r>
            <a:r>
              <a:rPr lang="vi-VN" sz="2400" i="1" spc="-65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vi-VN" sz="2400" i="1" spc="-10" dirty="0">
                <a:solidFill>
                  <a:srgbClr val="002060"/>
                </a:solidFill>
                <a:ea typeface="Times New Roman" panose="02020603050405020304" pitchFamily="18" charset="0"/>
              </a:rPr>
              <a:t>Hà</a:t>
            </a:r>
            <a:r>
              <a:rPr lang="vi-VN" sz="2400" spc="-10" dirty="0">
                <a:solidFill>
                  <a:srgbClr val="002060"/>
                </a:solidFill>
                <a:ea typeface="Times New Roman" panose="02020603050405020304" pitchFamily="18" charset="0"/>
              </a:rPr>
              <a:t>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5" name="Google Shape;322;p9"/>
          <p:cNvSpPr/>
          <p:nvPr/>
        </p:nvSpPr>
        <p:spPr>
          <a:xfrm>
            <a:off x="7045333" y="8306875"/>
            <a:ext cx="96400" cy="96400"/>
          </a:xfrm>
          <a:prstGeom prst="ellipse">
            <a:avLst/>
          </a:prstGeom>
          <a:noFill/>
          <a:ln w="9525" cap="flat" cmpd="sng">
            <a:solidFill>
              <a:srgbClr val="4C61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323;p9"/>
          <p:cNvSpPr/>
          <p:nvPr/>
        </p:nvSpPr>
        <p:spPr>
          <a:xfrm rot="-4372078">
            <a:off x="1282374" y="8043119"/>
            <a:ext cx="172452" cy="149425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4C61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Google Shape;325;p9"/>
          <p:cNvSpPr/>
          <p:nvPr/>
        </p:nvSpPr>
        <p:spPr>
          <a:xfrm>
            <a:off x="2219120" y="2501791"/>
            <a:ext cx="2684904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8AD8"/>
          </a:solidFill>
          <a:ln w="38100" cap="flat" cmpd="sng">
            <a:solidFill>
              <a:srgbClr val="F5FB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/>
                <a:sym typeface="Arial" panose="020B0604020202020204"/>
              </a:rPr>
              <a:t>Giọng đọc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326;p9"/>
          <p:cNvSpPr/>
          <p:nvPr/>
        </p:nvSpPr>
        <p:spPr>
          <a:xfrm>
            <a:off x="7890786" y="2501791"/>
            <a:ext cx="2958059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8AD8"/>
          </a:solidFill>
          <a:ln w="38100" cap="flat" cmpd="sng">
            <a:solidFill>
              <a:srgbClr val="F5FB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/>
                <a:sym typeface="Arial" panose="020B0604020202020204"/>
              </a:rPr>
              <a:t>Nhấn giọng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7;p9"/>
          <p:cNvSpPr/>
          <p:nvPr/>
        </p:nvSpPr>
        <p:spPr>
          <a:xfrm>
            <a:off x="1368600" y="5361497"/>
            <a:ext cx="1827789" cy="1496503"/>
          </a:xfrm>
          <a:custGeom>
            <a:avLst/>
            <a:gdLst/>
            <a:ahLst/>
            <a:cxnLst/>
            <a:rect l="l" t="t" r="r" b="b"/>
            <a:pathLst>
              <a:path w="1189160" h="973624" extrusionOk="0">
                <a:moveTo>
                  <a:pt x="0" y="0"/>
                </a:moveTo>
                <a:lnTo>
                  <a:pt x="1189159" y="0"/>
                </a:lnTo>
                <a:lnTo>
                  <a:pt x="1189159" y="973625"/>
                </a:lnTo>
                <a:lnTo>
                  <a:pt x="0" y="973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8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174" y="5280409"/>
            <a:ext cx="2294751" cy="2294751"/>
          </a:xfrm>
          <a:prstGeom prst="rect">
            <a:avLst/>
          </a:prstGeom>
        </p:spPr>
      </p:pic>
      <p:sp>
        <p:nvSpPr>
          <p:cNvPr id="16" name="Rectangle: Rounded Corners 14"/>
          <p:cNvSpPr/>
          <p:nvPr/>
        </p:nvSpPr>
        <p:spPr>
          <a:xfrm>
            <a:off x="1018847" y="1299500"/>
            <a:ext cx="10850246" cy="1058871"/>
          </a:xfrm>
          <a:custGeom>
            <a:avLst/>
            <a:gdLst>
              <a:gd name="connsiteX0" fmla="*/ 0 w 10850246"/>
              <a:gd name="connsiteY0" fmla="*/ 258587 h 1058871"/>
              <a:gd name="connsiteX1" fmla="*/ 258587 w 10850246"/>
              <a:gd name="connsiteY1" fmla="*/ 0 h 1058871"/>
              <a:gd name="connsiteX2" fmla="*/ 10591659 w 10850246"/>
              <a:gd name="connsiteY2" fmla="*/ 0 h 1058871"/>
              <a:gd name="connsiteX3" fmla="*/ 10850246 w 10850246"/>
              <a:gd name="connsiteY3" fmla="*/ 258587 h 1058871"/>
              <a:gd name="connsiteX4" fmla="*/ 10850246 w 10850246"/>
              <a:gd name="connsiteY4" fmla="*/ 800284 h 1058871"/>
              <a:gd name="connsiteX5" fmla="*/ 10591659 w 10850246"/>
              <a:gd name="connsiteY5" fmla="*/ 1058871 h 1058871"/>
              <a:gd name="connsiteX6" fmla="*/ 258587 w 10850246"/>
              <a:gd name="connsiteY6" fmla="*/ 1058871 h 1058871"/>
              <a:gd name="connsiteX7" fmla="*/ 0 w 10850246"/>
              <a:gd name="connsiteY7" fmla="*/ 800284 h 1058871"/>
              <a:gd name="connsiteX8" fmla="*/ 0 w 10850246"/>
              <a:gd name="connsiteY8" fmla="*/ 258587 h 105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0246" h="1058871" fill="none" extrusionOk="0">
                <a:moveTo>
                  <a:pt x="0" y="258587"/>
                </a:moveTo>
                <a:cubicBezTo>
                  <a:pt x="-2749" y="125407"/>
                  <a:pt x="101226" y="-9776"/>
                  <a:pt x="258587" y="0"/>
                </a:cubicBezTo>
                <a:cubicBezTo>
                  <a:pt x="1585743" y="-35273"/>
                  <a:pt x="9052486" y="-144294"/>
                  <a:pt x="10591659" y="0"/>
                </a:cubicBezTo>
                <a:cubicBezTo>
                  <a:pt x="10738753" y="1303"/>
                  <a:pt x="10835652" y="103468"/>
                  <a:pt x="10850246" y="258587"/>
                </a:cubicBezTo>
                <a:cubicBezTo>
                  <a:pt x="10889652" y="363438"/>
                  <a:pt x="10806130" y="624510"/>
                  <a:pt x="10850246" y="800284"/>
                </a:cubicBezTo>
                <a:cubicBezTo>
                  <a:pt x="10864673" y="932188"/>
                  <a:pt x="10749683" y="1042382"/>
                  <a:pt x="10591659" y="1058871"/>
                </a:cubicBezTo>
                <a:cubicBezTo>
                  <a:pt x="7353850" y="1136396"/>
                  <a:pt x="5397394" y="1015168"/>
                  <a:pt x="258587" y="1058871"/>
                </a:cubicBezTo>
                <a:cubicBezTo>
                  <a:pt x="112041" y="1057837"/>
                  <a:pt x="-27508" y="942722"/>
                  <a:pt x="0" y="800284"/>
                </a:cubicBezTo>
                <a:cubicBezTo>
                  <a:pt x="-38869" y="574386"/>
                  <a:pt x="-12740" y="483554"/>
                  <a:pt x="0" y="258587"/>
                </a:cubicBezTo>
                <a:close/>
              </a:path>
              <a:path w="10850246" h="1058871" stroke="0" extrusionOk="0">
                <a:moveTo>
                  <a:pt x="0" y="258587"/>
                </a:moveTo>
                <a:cubicBezTo>
                  <a:pt x="-5264" y="97583"/>
                  <a:pt x="110457" y="4306"/>
                  <a:pt x="258587" y="0"/>
                </a:cubicBezTo>
                <a:cubicBezTo>
                  <a:pt x="1901114" y="-95379"/>
                  <a:pt x="5895645" y="58096"/>
                  <a:pt x="10591659" y="0"/>
                </a:cubicBezTo>
                <a:cubicBezTo>
                  <a:pt x="10728163" y="-4442"/>
                  <a:pt x="10829152" y="100613"/>
                  <a:pt x="10850246" y="258587"/>
                </a:cubicBezTo>
                <a:cubicBezTo>
                  <a:pt x="10855738" y="390817"/>
                  <a:pt x="10872664" y="694117"/>
                  <a:pt x="10850246" y="800284"/>
                </a:cubicBezTo>
                <a:cubicBezTo>
                  <a:pt x="10863841" y="926938"/>
                  <a:pt x="10726672" y="1051100"/>
                  <a:pt x="10591659" y="1058871"/>
                </a:cubicBezTo>
                <a:cubicBezTo>
                  <a:pt x="7094603" y="998965"/>
                  <a:pt x="4736204" y="1141385"/>
                  <a:pt x="258587" y="1058871"/>
                </a:cubicBezTo>
                <a:cubicBezTo>
                  <a:pt x="93726" y="1064321"/>
                  <a:pt x="-15166" y="958491"/>
                  <a:pt x="0" y="800284"/>
                </a:cubicBezTo>
                <a:cubicBezTo>
                  <a:pt x="21856" y="737223"/>
                  <a:pt x="39694" y="407525"/>
                  <a:pt x="0" y="258587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vi-VN" sz="3200" b="1" i="1" dirty="0">
                <a:solidFill>
                  <a:srgbClr val="002060"/>
                </a:solidFill>
              </a:rPr>
              <a:t>Đường Trần Phú: </a:t>
            </a:r>
            <a:r>
              <a:rPr lang="vi-VN" sz="3200" b="1" dirty="0">
                <a:solidFill>
                  <a:srgbClr val="002060"/>
                </a:solidFill>
              </a:rPr>
              <a:t>một đường phố ở trung tâm Hà Nội.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Google Shape;333;p10"/>
          <p:cNvSpPr txBox="1"/>
          <p:nvPr/>
        </p:nvSpPr>
        <p:spPr>
          <a:xfrm>
            <a:off x="3861551" y="355661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>
              <a:buClr>
                <a:srgbClr val="1B4058"/>
              </a:buClr>
              <a:defRPr/>
            </a:pPr>
            <a:r>
              <a:rPr lang="en-US" sz="6000" b="1" kern="0" dirty="0" err="1">
                <a:solidFill>
                  <a:srgbClr val="C00000"/>
                </a:solidFill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Giải</a:t>
            </a:r>
            <a:r>
              <a:rPr lang="en-US" sz="6000" b="1" kern="0" dirty="0">
                <a:solidFill>
                  <a:srgbClr val="C00000"/>
                </a:solidFill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C00000"/>
                </a:solidFill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nghĩa</a:t>
            </a:r>
            <a:r>
              <a:rPr lang="en-US" sz="6000" b="1" kern="0" dirty="0">
                <a:solidFill>
                  <a:srgbClr val="C00000"/>
                </a:solidFill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C00000"/>
                </a:solidFill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từ</a:t>
            </a:r>
            <a:endParaRPr lang="vi-VN" sz="5400" kern="0" dirty="0">
              <a:solidFill>
                <a:srgbClr val="C00000"/>
              </a:solidFill>
              <a:latin typeface="UTM Avo" panose="02040603050506020204" pitchFamily="18"/>
            </a:endParaRPr>
          </a:p>
        </p:txBody>
      </p:sp>
      <p:pic>
        <p:nvPicPr>
          <p:cNvPr id="3" name="Picture 2" descr="Đường Trần Phú, Quận Ba Đình, Thành phố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31" y="2617769"/>
            <a:ext cx="8572500" cy="4240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330" y="2617769"/>
            <a:ext cx="8572499" cy="4240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35;p10"/>
          <p:cNvSpPr/>
          <p:nvPr/>
        </p:nvSpPr>
        <p:spPr>
          <a:xfrm>
            <a:off x="1669029" y="4882104"/>
            <a:ext cx="8548474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Đoạn</a:t>
            </a:r>
            <a:r>
              <a:rPr lang="en-US" sz="3200" kern="0" noProof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4: </a:t>
            </a: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Phần</a:t>
            </a:r>
            <a:r>
              <a:rPr lang="en-US" sz="3200" kern="0" noProof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còn</a:t>
            </a:r>
            <a:r>
              <a:rPr lang="en-US" sz="3200" kern="0" noProof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lại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Google Shape;333;p10"/>
          <p:cNvSpPr txBox="1"/>
          <p:nvPr/>
        </p:nvSpPr>
        <p:spPr>
          <a:xfrm>
            <a:off x="3787714" y="1567727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: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đoạn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3" name="Google Shape;334;p10"/>
          <p:cNvSpPr/>
          <p:nvPr/>
        </p:nvSpPr>
        <p:spPr>
          <a:xfrm>
            <a:off x="153392" y="5119477"/>
            <a:ext cx="2805026" cy="1652257"/>
          </a:xfrm>
          <a:custGeom>
            <a:avLst/>
            <a:gdLst/>
            <a:ahLst/>
            <a:cxnLst/>
            <a:rect l="l" t="t" r="r" b="b"/>
            <a:pathLst>
              <a:path w="1638907" h="1177964" extrusionOk="0">
                <a:moveTo>
                  <a:pt x="0" y="0"/>
                </a:moveTo>
                <a:lnTo>
                  <a:pt x="1638907" y="0"/>
                </a:lnTo>
                <a:lnTo>
                  <a:pt x="1638907" y="1177964"/>
                </a:lnTo>
                <a:lnTo>
                  <a:pt x="0" y="11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335;p10"/>
          <p:cNvSpPr/>
          <p:nvPr/>
        </p:nvSpPr>
        <p:spPr>
          <a:xfrm>
            <a:off x="1437499" y="2470084"/>
            <a:ext cx="9408552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Đoạn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1: “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Từ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đầu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…….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quét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rác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”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335;p10"/>
          <p:cNvSpPr/>
          <p:nvPr/>
        </p:nvSpPr>
        <p:spPr>
          <a:xfrm>
            <a:off x="1437499" y="3318540"/>
            <a:ext cx="9408552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Đoạn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2: “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Những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đêm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đông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…..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quét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rác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.”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335;p10"/>
          <p:cNvSpPr/>
          <p:nvPr/>
        </p:nvSpPr>
        <p:spPr>
          <a:xfrm>
            <a:off x="1437498" y="4166997"/>
            <a:ext cx="8548474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Đoạn</a:t>
            </a:r>
            <a:r>
              <a:rPr lang="en-US" sz="3200" kern="0" noProof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3: 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“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Sáng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mai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ra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…..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Đêm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 panose="020B0604020202020204"/>
                <a:sym typeface="Arial" panose="020B0604020202020204"/>
              </a:rPr>
              <a:t> qua”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/>
          <p:cNvSpPr/>
          <p:nvPr/>
        </p:nvSpPr>
        <p:spPr>
          <a:xfrm>
            <a:off x="8197231" y="2809218"/>
            <a:ext cx="2784621" cy="866489"/>
          </a:xfrm>
          <a:prstGeom prst="roundRect">
            <a:avLst>
              <a:gd name="adj" fmla="val 24204"/>
            </a:avLst>
          </a:prstGeom>
          <a:solidFill>
            <a:sysClr val="window" lastClr="FFFFFF"/>
          </a:solidFill>
          <a:ln w="38100" cap="flat" cmpd="sng" algn="ctr">
            <a:solidFill>
              <a:srgbClr val="35857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5" name="圆角矩形 17"/>
          <p:cNvSpPr/>
          <p:nvPr/>
        </p:nvSpPr>
        <p:spPr>
          <a:xfrm>
            <a:off x="4059280" y="2809218"/>
            <a:ext cx="3074851" cy="866489"/>
          </a:xfrm>
          <a:prstGeom prst="roundRect">
            <a:avLst>
              <a:gd name="adj" fmla="val 24204"/>
            </a:avLst>
          </a:prstGeom>
          <a:solidFill>
            <a:sysClr val="window" lastClr="FFFFFF"/>
          </a:solidFill>
          <a:ln w="38100" cap="flat" cmpd="sng" algn="ctr">
            <a:solidFill>
              <a:srgbClr val="35857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4" name="圆角矩形 17"/>
          <p:cNvSpPr/>
          <p:nvPr/>
        </p:nvSpPr>
        <p:spPr>
          <a:xfrm>
            <a:off x="882033" y="2809220"/>
            <a:ext cx="2513018" cy="866488"/>
          </a:xfrm>
          <a:prstGeom prst="roundRect">
            <a:avLst>
              <a:gd name="adj" fmla="val 24204"/>
            </a:avLst>
          </a:prstGeom>
          <a:solidFill>
            <a:sysClr val="window" lastClr="FFFFFF"/>
          </a:solidFill>
          <a:ln w="38100" cap="flat" cmpd="sng" algn="ctr">
            <a:solidFill>
              <a:srgbClr val="35857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2" name="Google Shape;333;p10"/>
          <p:cNvSpPr txBox="1"/>
          <p:nvPr/>
        </p:nvSpPr>
        <p:spPr>
          <a:xfrm>
            <a:off x="4167960" y="1438614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Luyện đọc từ khó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/>
              <a:sym typeface="Lexend Medium"/>
            </a:endParaRPr>
          </a:p>
        </p:txBody>
      </p:sp>
      <p:sp>
        <p:nvSpPr>
          <p:cNvPr id="3" name="Google Shape;334;p10"/>
          <p:cNvSpPr/>
          <p:nvPr/>
        </p:nvSpPr>
        <p:spPr>
          <a:xfrm>
            <a:off x="3787714" y="4409038"/>
            <a:ext cx="3498777" cy="2448962"/>
          </a:xfrm>
          <a:custGeom>
            <a:avLst/>
            <a:gdLst/>
            <a:ahLst/>
            <a:cxnLst/>
            <a:rect l="l" t="t" r="r" b="b"/>
            <a:pathLst>
              <a:path w="1638907" h="1177964" extrusionOk="0">
                <a:moveTo>
                  <a:pt x="0" y="0"/>
                </a:moveTo>
                <a:lnTo>
                  <a:pt x="1638907" y="0"/>
                </a:lnTo>
                <a:lnTo>
                  <a:pt x="1638907" y="1177964"/>
                </a:lnTo>
                <a:lnTo>
                  <a:pt x="0" y="11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335;p10"/>
          <p:cNvSpPr/>
          <p:nvPr/>
        </p:nvSpPr>
        <p:spPr>
          <a:xfrm>
            <a:off x="1011504" y="2947285"/>
            <a:ext cx="2202478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thơm</a:t>
            </a:r>
            <a:r>
              <a:rPr lang="en-US" sz="3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</a:t>
            </a:r>
            <a:r>
              <a:rPr lang="en-US" sz="34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át</a:t>
            </a:r>
            <a:endParaRPr kumimoji="0" sz="3400" b="1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335;p10"/>
          <p:cNvSpPr/>
          <p:nvPr/>
        </p:nvSpPr>
        <p:spPr>
          <a:xfrm>
            <a:off x="4227967" y="2935967"/>
            <a:ext cx="2810085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rét</a:t>
            </a:r>
            <a:endParaRPr kumimoji="0" sz="3200" b="1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335;p10"/>
          <p:cNvSpPr/>
          <p:nvPr/>
        </p:nvSpPr>
        <p:spPr>
          <a:xfrm>
            <a:off x="8391440" y="2929137"/>
            <a:ext cx="2372113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endParaRPr kumimoji="0" sz="3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/>
          <p:cNvSpPr/>
          <p:nvPr/>
        </p:nvSpPr>
        <p:spPr>
          <a:xfrm>
            <a:off x="3702223" y="2365131"/>
            <a:ext cx="5346277" cy="3508131"/>
          </a:xfrm>
          <a:prstGeom prst="roundRect">
            <a:avLst>
              <a:gd name="adj" fmla="val 24204"/>
            </a:avLst>
          </a:prstGeom>
          <a:solidFill>
            <a:sysClr val="window" lastClr="FFFFFF"/>
          </a:solidFill>
          <a:ln w="38100" cap="flat" cmpd="sng" algn="ctr">
            <a:solidFill>
              <a:srgbClr val="35857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R="157480" algn="just">
              <a:spcBef>
                <a:spcPts val="210"/>
              </a:spcBef>
              <a:spcAft>
                <a:spcPts val="800"/>
              </a:spcAft>
              <a:tabLst>
                <a:tab pos="934720" algn="l"/>
              </a:tabLst>
            </a:pPr>
            <a:endParaRPr lang="en-US" sz="32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57480" algn="just">
              <a:spcBef>
                <a:spcPts val="210"/>
              </a:spcBef>
              <a:spcAft>
                <a:spcPts val="800"/>
              </a:spcAft>
              <a:tabLst>
                <a:tab pos="934720" algn="l"/>
              </a:tabLst>
            </a:pPr>
            <a:r>
              <a:rPr lang="vi-VN" sz="3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Những đêm </a:t>
            </a:r>
            <a:r>
              <a:rPr lang="vi-VN" sz="32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hè </a:t>
            </a:r>
            <a:r>
              <a:rPr lang="vi-VN" sz="32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57480" algn="just">
              <a:spcBef>
                <a:spcPts val="210"/>
              </a:spcBef>
              <a:spcAft>
                <a:spcPts val="800"/>
              </a:spcAft>
              <a:tabLst>
                <a:tab pos="934720" algn="l"/>
              </a:tabLst>
            </a:pPr>
            <a:r>
              <a:rPr lang="vi-VN" sz="3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Khi ve ve  </a:t>
            </a:r>
            <a:endParaRPr lang="en-US" sz="32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57480" algn="just">
              <a:spcBef>
                <a:spcPts val="210"/>
              </a:spcBef>
              <a:spcAft>
                <a:spcPts val="800"/>
              </a:spcAft>
              <a:tabLst>
                <a:tab pos="934720" algn="l"/>
              </a:tabLst>
            </a:pPr>
            <a:r>
              <a:rPr lang="vi-VN" sz="3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lang="vi-VN" sz="32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ngủ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57480" algn="just">
              <a:spcBef>
                <a:spcPts val="210"/>
              </a:spcBef>
              <a:spcAft>
                <a:spcPts val="800"/>
              </a:spcAft>
              <a:tabLst>
                <a:tab pos="934720" algn="l"/>
              </a:tabLst>
            </a:pPr>
            <a:r>
              <a:rPr lang="vi-VN" sz="3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Tôi </a:t>
            </a:r>
            <a:r>
              <a:rPr lang="vi-VN" sz="32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lắng </a:t>
            </a:r>
            <a:r>
              <a:rPr lang="vi-VN" sz="3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57480" algn="just">
              <a:spcBef>
                <a:spcPts val="210"/>
              </a:spcBef>
              <a:spcAft>
                <a:spcPts val="800"/>
              </a:spcAft>
              <a:tabLst>
                <a:tab pos="934720" algn="l"/>
              </a:tabLst>
            </a:pPr>
            <a:r>
              <a:rPr lang="vi-VN" sz="3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Trên đường Trần Phú </a:t>
            </a:r>
            <a:r>
              <a:rPr lang="en-US" sz="2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sz="2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57480" algn="just">
              <a:spcBef>
                <a:spcPts val="210"/>
              </a:spcBef>
              <a:spcAft>
                <a:spcPts val="800"/>
              </a:spcAft>
              <a:tabLst>
                <a:tab pos="934720" algn="l"/>
              </a:tabLst>
            </a:pPr>
            <a:r>
              <a:rPr lang="vi-VN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vi-VN" sz="3600" i="1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3600" i="1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600" i="1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vi-VN" sz="3600" b="1" i="1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333;p10"/>
          <p:cNvSpPr txBox="1"/>
          <p:nvPr/>
        </p:nvSpPr>
        <p:spPr>
          <a:xfrm>
            <a:off x="4167960" y="1438614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Luyện đọc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ngắt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/>
              <a:sym typeface="Lexend Medium"/>
            </a:endParaRPr>
          </a:p>
        </p:txBody>
      </p:sp>
      <p:sp>
        <p:nvSpPr>
          <p:cNvPr id="3" name="Google Shape;334;p10"/>
          <p:cNvSpPr/>
          <p:nvPr/>
        </p:nvSpPr>
        <p:spPr>
          <a:xfrm>
            <a:off x="0" y="5442438"/>
            <a:ext cx="2373923" cy="1415562"/>
          </a:xfrm>
          <a:custGeom>
            <a:avLst/>
            <a:gdLst/>
            <a:ahLst/>
            <a:cxnLst/>
            <a:rect l="l" t="t" r="r" b="b"/>
            <a:pathLst>
              <a:path w="1638907" h="1177964" extrusionOk="0">
                <a:moveTo>
                  <a:pt x="0" y="0"/>
                </a:moveTo>
                <a:lnTo>
                  <a:pt x="1638907" y="0"/>
                </a:lnTo>
                <a:lnTo>
                  <a:pt x="1638907" y="1177964"/>
                </a:lnTo>
                <a:lnTo>
                  <a:pt x="0" y="11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/>
          <p:nvPr/>
        </p:nvSpPr>
        <p:spPr>
          <a:xfrm>
            <a:off x="5432300" y="2154724"/>
            <a:ext cx="4970133" cy="2679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sz="5400" b="1" dirty="0">
              <a:solidFill>
                <a:srgbClr val="FFFF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012832" y="2173070"/>
            <a:ext cx="6066911" cy="2661480"/>
          </a:xfrm>
          <a:custGeom>
            <a:avLst/>
            <a:gdLst>
              <a:gd name="connsiteX0" fmla="*/ 0 w 6066911"/>
              <a:gd name="connsiteY0" fmla="*/ 1008142 h 2661480"/>
              <a:gd name="connsiteX1" fmla="*/ 1008142 w 6066911"/>
              <a:gd name="connsiteY1" fmla="*/ 0 h 2661480"/>
              <a:gd name="connsiteX2" fmla="*/ 1723753 w 6066911"/>
              <a:gd name="connsiteY2" fmla="*/ 0 h 2661480"/>
              <a:gd name="connsiteX3" fmla="*/ 2479870 w 6066911"/>
              <a:gd name="connsiteY3" fmla="*/ 0 h 2661480"/>
              <a:gd name="connsiteX4" fmla="*/ 3235987 w 6066911"/>
              <a:gd name="connsiteY4" fmla="*/ 0 h 2661480"/>
              <a:gd name="connsiteX5" fmla="*/ 3870585 w 6066911"/>
              <a:gd name="connsiteY5" fmla="*/ 0 h 2661480"/>
              <a:gd name="connsiteX6" fmla="*/ 5058769 w 6066911"/>
              <a:gd name="connsiteY6" fmla="*/ 0 h 2661480"/>
              <a:gd name="connsiteX7" fmla="*/ 6066911 w 6066911"/>
              <a:gd name="connsiteY7" fmla="*/ 1008142 h 2661480"/>
              <a:gd name="connsiteX8" fmla="*/ 6066911 w 6066911"/>
              <a:gd name="connsiteY8" fmla="*/ 1653338 h 2661480"/>
              <a:gd name="connsiteX9" fmla="*/ 5058769 w 6066911"/>
              <a:gd name="connsiteY9" fmla="*/ 2661480 h 2661480"/>
              <a:gd name="connsiteX10" fmla="*/ 4343158 w 6066911"/>
              <a:gd name="connsiteY10" fmla="*/ 2661480 h 2661480"/>
              <a:gd name="connsiteX11" fmla="*/ 3749066 w 6066911"/>
              <a:gd name="connsiteY11" fmla="*/ 2661480 h 2661480"/>
              <a:gd name="connsiteX12" fmla="*/ 3154974 w 6066911"/>
              <a:gd name="connsiteY12" fmla="*/ 2661480 h 2661480"/>
              <a:gd name="connsiteX13" fmla="*/ 2601389 w 6066911"/>
              <a:gd name="connsiteY13" fmla="*/ 2661480 h 2661480"/>
              <a:gd name="connsiteX14" fmla="*/ 1845272 w 6066911"/>
              <a:gd name="connsiteY14" fmla="*/ 2661480 h 2661480"/>
              <a:gd name="connsiteX15" fmla="*/ 1008142 w 6066911"/>
              <a:gd name="connsiteY15" fmla="*/ 2661480 h 2661480"/>
              <a:gd name="connsiteX16" fmla="*/ 0 w 6066911"/>
              <a:gd name="connsiteY16" fmla="*/ 1653338 h 2661480"/>
              <a:gd name="connsiteX17" fmla="*/ 0 w 6066911"/>
              <a:gd name="connsiteY17" fmla="*/ 1008142 h 266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66911" h="2661480" fill="none" extrusionOk="0">
                <a:moveTo>
                  <a:pt x="0" y="1008142"/>
                </a:moveTo>
                <a:cubicBezTo>
                  <a:pt x="28516" y="477343"/>
                  <a:pt x="341910" y="37222"/>
                  <a:pt x="1008142" y="0"/>
                </a:cubicBezTo>
                <a:cubicBezTo>
                  <a:pt x="1334394" y="-18463"/>
                  <a:pt x="1436436" y="18814"/>
                  <a:pt x="1723753" y="0"/>
                </a:cubicBezTo>
                <a:cubicBezTo>
                  <a:pt x="2011070" y="-18814"/>
                  <a:pt x="2157295" y="10910"/>
                  <a:pt x="2479870" y="0"/>
                </a:cubicBezTo>
                <a:cubicBezTo>
                  <a:pt x="2802445" y="-10910"/>
                  <a:pt x="2955715" y="-16319"/>
                  <a:pt x="3235987" y="0"/>
                </a:cubicBezTo>
                <a:cubicBezTo>
                  <a:pt x="3516259" y="16319"/>
                  <a:pt x="3598734" y="-10300"/>
                  <a:pt x="3870585" y="0"/>
                </a:cubicBezTo>
                <a:cubicBezTo>
                  <a:pt x="4142436" y="10300"/>
                  <a:pt x="4637900" y="-21153"/>
                  <a:pt x="5058769" y="0"/>
                </a:cubicBezTo>
                <a:cubicBezTo>
                  <a:pt x="5557034" y="12436"/>
                  <a:pt x="6153000" y="371518"/>
                  <a:pt x="6066911" y="1008142"/>
                </a:cubicBezTo>
                <a:cubicBezTo>
                  <a:pt x="6036854" y="1291546"/>
                  <a:pt x="6034919" y="1399459"/>
                  <a:pt x="6066911" y="1653338"/>
                </a:cubicBezTo>
                <a:cubicBezTo>
                  <a:pt x="6143119" y="2248592"/>
                  <a:pt x="5703641" y="2667204"/>
                  <a:pt x="5058769" y="2661480"/>
                </a:cubicBezTo>
                <a:cubicBezTo>
                  <a:pt x="4727638" y="2639336"/>
                  <a:pt x="4541996" y="2693184"/>
                  <a:pt x="4343158" y="2661480"/>
                </a:cubicBezTo>
                <a:cubicBezTo>
                  <a:pt x="4144320" y="2629776"/>
                  <a:pt x="3892663" y="2653703"/>
                  <a:pt x="3749066" y="2661480"/>
                </a:cubicBezTo>
                <a:cubicBezTo>
                  <a:pt x="3605469" y="2669257"/>
                  <a:pt x="3428934" y="2650142"/>
                  <a:pt x="3154974" y="2661480"/>
                </a:cubicBezTo>
                <a:cubicBezTo>
                  <a:pt x="2881014" y="2672818"/>
                  <a:pt x="2802360" y="2647321"/>
                  <a:pt x="2601389" y="2661480"/>
                </a:cubicBezTo>
                <a:cubicBezTo>
                  <a:pt x="2400418" y="2675639"/>
                  <a:pt x="2111961" y="2632393"/>
                  <a:pt x="1845272" y="2661480"/>
                </a:cubicBezTo>
                <a:cubicBezTo>
                  <a:pt x="1578583" y="2690567"/>
                  <a:pt x="1419312" y="2652736"/>
                  <a:pt x="1008142" y="2661480"/>
                </a:cubicBezTo>
                <a:cubicBezTo>
                  <a:pt x="461349" y="2646463"/>
                  <a:pt x="-83888" y="2311630"/>
                  <a:pt x="0" y="1653338"/>
                </a:cubicBezTo>
                <a:cubicBezTo>
                  <a:pt x="20973" y="1417132"/>
                  <a:pt x="-1732" y="1190157"/>
                  <a:pt x="0" y="1008142"/>
                </a:cubicBezTo>
                <a:close/>
              </a:path>
              <a:path w="6066911" h="2661480" stroke="0" extrusionOk="0">
                <a:moveTo>
                  <a:pt x="0" y="1008142"/>
                </a:moveTo>
                <a:cubicBezTo>
                  <a:pt x="-2684" y="393884"/>
                  <a:pt x="560313" y="59911"/>
                  <a:pt x="1008142" y="0"/>
                </a:cubicBezTo>
                <a:cubicBezTo>
                  <a:pt x="1220703" y="-35347"/>
                  <a:pt x="1401459" y="-11782"/>
                  <a:pt x="1764259" y="0"/>
                </a:cubicBezTo>
                <a:cubicBezTo>
                  <a:pt x="2127059" y="11782"/>
                  <a:pt x="2181826" y="-23696"/>
                  <a:pt x="2317845" y="0"/>
                </a:cubicBezTo>
                <a:cubicBezTo>
                  <a:pt x="2453864" y="23696"/>
                  <a:pt x="2648405" y="7830"/>
                  <a:pt x="2952443" y="0"/>
                </a:cubicBezTo>
                <a:cubicBezTo>
                  <a:pt x="3256481" y="-7830"/>
                  <a:pt x="3315895" y="30659"/>
                  <a:pt x="3627547" y="0"/>
                </a:cubicBezTo>
                <a:cubicBezTo>
                  <a:pt x="3939199" y="-30659"/>
                  <a:pt x="4008523" y="-20834"/>
                  <a:pt x="4262146" y="0"/>
                </a:cubicBezTo>
                <a:cubicBezTo>
                  <a:pt x="4515769" y="20834"/>
                  <a:pt x="4819513" y="19231"/>
                  <a:pt x="5058769" y="0"/>
                </a:cubicBezTo>
                <a:cubicBezTo>
                  <a:pt x="5636028" y="93780"/>
                  <a:pt x="6159605" y="526335"/>
                  <a:pt x="6066911" y="1008142"/>
                </a:cubicBezTo>
                <a:cubicBezTo>
                  <a:pt x="6042177" y="1164294"/>
                  <a:pt x="6077114" y="1450316"/>
                  <a:pt x="6066911" y="1653338"/>
                </a:cubicBezTo>
                <a:cubicBezTo>
                  <a:pt x="6039583" y="2203780"/>
                  <a:pt x="5552504" y="2656448"/>
                  <a:pt x="5058769" y="2661480"/>
                </a:cubicBezTo>
                <a:cubicBezTo>
                  <a:pt x="4843661" y="2665377"/>
                  <a:pt x="4555339" y="2674460"/>
                  <a:pt x="4343158" y="2661480"/>
                </a:cubicBezTo>
                <a:cubicBezTo>
                  <a:pt x="4130977" y="2648500"/>
                  <a:pt x="3993843" y="2630518"/>
                  <a:pt x="3708560" y="2661480"/>
                </a:cubicBezTo>
                <a:cubicBezTo>
                  <a:pt x="3423277" y="2692442"/>
                  <a:pt x="3170941" y="2668142"/>
                  <a:pt x="2952443" y="2661480"/>
                </a:cubicBezTo>
                <a:cubicBezTo>
                  <a:pt x="2733945" y="2654818"/>
                  <a:pt x="2601339" y="2688700"/>
                  <a:pt x="2277338" y="2661480"/>
                </a:cubicBezTo>
                <a:cubicBezTo>
                  <a:pt x="1953338" y="2634260"/>
                  <a:pt x="1908205" y="2641250"/>
                  <a:pt x="1683247" y="2661480"/>
                </a:cubicBezTo>
                <a:cubicBezTo>
                  <a:pt x="1458289" y="2681710"/>
                  <a:pt x="1208928" y="2653171"/>
                  <a:pt x="1008142" y="2661480"/>
                </a:cubicBezTo>
                <a:cubicBezTo>
                  <a:pt x="436595" y="2661529"/>
                  <a:pt x="7218" y="2196710"/>
                  <a:pt x="0" y="1653338"/>
                </a:cubicBezTo>
                <a:cubicBezTo>
                  <a:pt x="30092" y="1361240"/>
                  <a:pt x="-13321" y="1161637"/>
                  <a:pt x="0" y="1008142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trong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nhóm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/>
          <p:nvPr/>
        </p:nvSpPr>
        <p:spPr>
          <a:xfrm>
            <a:off x="5432300" y="2154724"/>
            <a:ext cx="4970133" cy="2679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012831" y="2154723"/>
            <a:ext cx="6066911" cy="2679825"/>
          </a:xfrm>
          <a:custGeom>
            <a:avLst/>
            <a:gdLst>
              <a:gd name="connsiteX0" fmla="*/ 0 w 6066911"/>
              <a:gd name="connsiteY0" fmla="*/ 1015091 h 2679825"/>
              <a:gd name="connsiteX1" fmla="*/ 1015091 w 6066911"/>
              <a:gd name="connsiteY1" fmla="*/ 0 h 2679825"/>
              <a:gd name="connsiteX2" fmla="*/ 1728246 w 6066911"/>
              <a:gd name="connsiteY2" fmla="*/ 0 h 2679825"/>
              <a:gd name="connsiteX3" fmla="*/ 2481769 w 6066911"/>
              <a:gd name="connsiteY3" fmla="*/ 0 h 2679825"/>
              <a:gd name="connsiteX4" fmla="*/ 3235292 w 6066911"/>
              <a:gd name="connsiteY4" fmla="*/ 0 h 2679825"/>
              <a:gd name="connsiteX5" fmla="*/ 3867713 w 6066911"/>
              <a:gd name="connsiteY5" fmla="*/ 0 h 2679825"/>
              <a:gd name="connsiteX6" fmla="*/ 5051820 w 6066911"/>
              <a:gd name="connsiteY6" fmla="*/ 0 h 2679825"/>
              <a:gd name="connsiteX7" fmla="*/ 6066911 w 6066911"/>
              <a:gd name="connsiteY7" fmla="*/ 1015091 h 2679825"/>
              <a:gd name="connsiteX8" fmla="*/ 6066911 w 6066911"/>
              <a:gd name="connsiteY8" fmla="*/ 1664734 h 2679825"/>
              <a:gd name="connsiteX9" fmla="*/ 5051820 w 6066911"/>
              <a:gd name="connsiteY9" fmla="*/ 2679825 h 2679825"/>
              <a:gd name="connsiteX10" fmla="*/ 4338665 w 6066911"/>
              <a:gd name="connsiteY10" fmla="*/ 2679825 h 2679825"/>
              <a:gd name="connsiteX11" fmla="*/ 3746611 w 6066911"/>
              <a:gd name="connsiteY11" fmla="*/ 2679825 h 2679825"/>
              <a:gd name="connsiteX12" fmla="*/ 3154557 w 6066911"/>
              <a:gd name="connsiteY12" fmla="*/ 2679825 h 2679825"/>
              <a:gd name="connsiteX13" fmla="*/ 2602871 w 6066911"/>
              <a:gd name="connsiteY13" fmla="*/ 2679825 h 2679825"/>
              <a:gd name="connsiteX14" fmla="*/ 1849348 w 6066911"/>
              <a:gd name="connsiteY14" fmla="*/ 2679825 h 2679825"/>
              <a:gd name="connsiteX15" fmla="*/ 1015091 w 6066911"/>
              <a:gd name="connsiteY15" fmla="*/ 2679825 h 2679825"/>
              <a:gd name="connsiteX16" fmla="*/ 0 w 6066911"/>
              <a:gd name="connsiteY16" fmla="*/ 1664734 h 2679825"/>
              <a:gd name="connsiteX17" fmla="*/ 0 w 6066911"/>
              <a:gd name="connsiteY17" fmla="*/ 1015091 h 267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66911" h="2679825" fill="none" extrusionOk="0">
                <a:moveTo>
                  <a:pt x="0" y="1015091"/>
                </a:moveTo>
                <a:cubicBezTo>
                  <a:pt x="78109" y="525638"/>
                  <a:pt x="437511" y="5768"/>
                  <a:pt x="1015091" y="0"/>
                </a:cubicBezTo>
                <a:cubicBezTo>
                  <a:pt x="1221170" y="-8425"/>
                  <a:pt x="1494400" y="-23966"/>
                  <a:pt x="1728246" y="0"/>
                </a:cubicBezTo>
                <a:cubicBezTo>
                  <a:pt x="1962093" y="23966"/>
                  <a:pt x="2156293" y="23038"/>
                  <a:pt x="2481769" y="0"/>
                </a:cubicBezTo>
                <a:cubicBezTo>
                  <a:pt x="2807245" y="-23038"/>
                  <a:pt x="3062993" y="2162"/>
                  <a:pt x="3235292" y="0"/>
                </a:cubicBezTo>
                <a:cubicBezTo>
                  <a:pt x="3407591" y="-2162"/>
                  <a:pt x="3705648" y="-864"/>
                  <a:pt x="3867713" y="0"/>
                </a:cubicBezTo>
                <a:cubicBezTo>
                  <a:pt x="4029778" y="864"/>
                  <a:pt x="4698156" y="7089"/>
                  <a:pt x="5051820" y="0"/>
                </a:cubicBezTo>
                <a:cubicBezTo>
                  <a:pt x="5583206" y="6212"/>
                  <a:pt x="6086449" y="436351"/>
                  <a:pt x="6066911" y="1015091"/>
                </a:cubicBezTo>
                <a:cubicBezTo>
                  <a:pt x="6065716" y="1287954"/>
                  <a:pt x="6092586" y="1396691"/>
                  <a:pt x="6066911" y="1664734"/>
                </a:cubicBezTo>
                <a:cubicBezTo>
                  <a:pt x="6104637" y="2244399"/>
                  <a:pt x="5711363" y="2686253"/>
                  <a:pt x="5051820" y="2679825"/>
                </a:cubicBezTo>
                <a:cubicBezTo>
                  <a:pt x="4850992" y="2691971"/>
                  <a:pt x="4571040" y="2700225"/>
                  <a:pt x="4338665" y="2679825"/>
                </a:cubicBezTo>
                <a:cubicBezTo>
                  <a:pt x="4106291" y="2659425"/>
                  <a:pt x="3977627" y="2693141"/>
                  <a:pt x="3746611" y="2679825"/>
                </a:cubicBezTo>
                <a:cubicBezTo>
                  <a:pt x="3515595" y="2666509"/>
                  <a:pt x="3356019" y="2667828"/>
                  <a:pt x="3154557" y="2679825"/>
                </a:cubicBezTo>
                <a:cubicBezTo>
                  <a:pt x="2953095" y="2691822"/>
                  <a:pt x="2858690" y="2660623"/>
                  <a:pt x="2602871" y="2679825"/>
                </a:cubicBezTo>
                <a:cubicBezTo>
                  <a:pt x="2347052" y="2699027"/>
                  <a:pt x="2166677" y="2686230"/>
                  <a:pt x="1849348" y="2679825"/>
                </a:cubicBezTo>
                <a:cubicBezTo>
                  <a:pt x="1532019" y="2673420"/>
                  <a:pt x="1401854" y="2705326"/>
                  <a:pt x="1015091" y="2679825"/>
                </a:cubicBezTo>
                <a:cubicBezTo>
                  <a:pt x="470351" y="2655951"/>
                  <a:pt x="-50976" y="2287038"/>
                  <a:pt x="0" y="1664734"/>
                </a:cubicBezTo>
                <a:cubicBezTo>
                  <a:pt x="1145" y="1472026"/>
                  <a:pt x="16990" y="1173817"/>
                  <a:pt x="0" y="1015091"/>
                </a:cubicBezTo>
                <a:close/>
              </a:path>
              <a:path w="6066911" h="2679825" stroke="0" extrusionOk="0">
                <a:moveTo>
                  <a:pt x="0" y="1015091"/>
                </a:moveTo>
                <a:cubicBezTo>
                  <a:pt x="-3249" y="384913"/>
                  <a:pt x="518616" y="35272"/>
                  <a:pt x="1015091" y="0"/>
                </a:cubicBezTo>
                <a:cubicBezTo>
                  <a:pt x="1195975" y="-12695"/>
                  <a:pt x="1441407" y="-18108"/>
                  <a:pt x="1768614" y="0"/>
                </a:cubicBezTo>
                <a:cubicBezTo>
                  <a:pt x="2095821" y="18108"/>
                  <a:pt x="2070905" y="1011"/>
                  <a:pt x="2320300" y="0"/>
                </a:cubicBezTo>
                <a:cubicBezTo>
                  <a:pt x="2569695" y="-1011"/>
                  <a:pt x="2815592" y="16427"/>
                  <a:pt x="2952721" y="0"/>
                </a:cubicBezTo>
                <a:cubicBezTo>
                  <a:pt x="3089850" y="-16427"/>
                  <a:pt x="3304962" y="3532"/>
                  <a:pt x="3625509" y="0"/>
                </a:cubicBezTo>
                <a:cubicBezTo>
                  <a:pt x="3946056" y="-3532"/>
                  <a:pt x="3964262" y="23967"/>
                  <a:pt x="4257930" y="0"/>
                </a:cubicBezTo>
                <a:cubicBezTo>
                  <a:pt x="4551598" y="-23967"/>
                  <a:pt x="4703469" y="9530"/>
                  <a:pt x="5051820" y="0"/>
                </a:cubicBezTo>
                <a:cubicBezTo>
                  <a:pt x="5629210" y="76804"/>
                  <a:pt x="6140636" y="514104"/>
                  <a:pt x="6066911" y="1015091"/>
                </a:cubicBezTo>
                <a:cubicBezTo>
                  <a:pt x="6086263" y="1244767"/>
                  <a:pt x="6081736" y="1484112"/>
                  <a:pt x="6066911" y="1664734"/>
                </a:cubicBezTo>
                <a:cubicBezTo>
                  <a:pt x="5937389" y="2195308"/>
                  <a:pt x="5588070" y="2677880"/>
                  <a:pt x="5051820" y="2679825"/>
                </a:cubicBezTo>
                <a:cubicBezTo>
                  <a:pt x="4831277" y="2712941"/>
                  <a:pt x="4511618" y="2687881"/>
                  <a:pt x="4338665" y="2679825"/>
                </a:cubicBezTo>
                <a:cubicBezTo>
                  <a:pt x="4165712" y="2671769"/>
                  <a:pt x="3984645" y="2693763"/>
                  <a:pt x="3706244" y="2679825"/>
                </a:cubicBezTo>
                <a:cubicBezTo>
                  <a:pt x="3427843" y="2665887"/>
                  <a:pt x="3274488" y="2707782"/>
                  <a:pt x="2952721" y="2679825"/>
                </a:cubicBezTo>
                <a:cubicBezTo>
                  <a:pt x="2630954" y="2651868"/>
                  <a:pt x="2478975" y="2690235"/>
                  <a:pt x="2279933" y="2679825"/>
                </a:cubicBezTo>
                <a:cubicBezTo>
                  <a:pt x="2080891" y="2669415"/>
                  <a:pt x="1891727" y="2708229"/>
                  <a:pt x="1687879" y="2679825"/>
                </a:cubicBezTo>
                <a:cubicBezTo>
                  <a:pt x="1484031" y="2651421"/>
                  <a:pt x="1216928" y="2654930"/>
                  <a:pt x="1015091" y="2679825"/>
                </a:cubicBezTo>
                <a:cubicBezTo>
                  <a:pt x="393006" y="2680030"/>
                  <a:pt x="6610" y="2213073"/>
                  <a:pt x="0" y="1664734"/>
                </a:cubicBezTo>
                <a:cubicBezTo>
                  <a:pt x="-18609" y="1409726"/>
                  <a:pt x="-15743" y="1301139"/>
                  <a:pt x="0" y="101509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đọc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0" descr="图层 7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30" name="图片 18" descr="02"/>
          <p:cNvPicPr>
            <a:picLocks noChangeAspect="1"/>
          </p:cNvPicPr>
          <p:nvPr/>
        </p:nvPicPr>
        <p:blipFill>
          <a:blip r:embed="rId2"/>
          <a:srcRect l="40394" r="6" b="32940"/>
          <a:stretch>
            <a:fillRect/>
          </a:stretch>
        </p:blipFill>
        <p:spPr>
          <a:xfrm rot="20940000">
            <a:off x="8628380" y="-358775"/>
            <a:ext cx="4392930" cy="316611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593101" y="626183"/>
            <a:ext cx="9018796" cy="1026572"/>
            <a:chOff x="1376032" y="2499951"/>
            <a:chExt cx="7873604" cy="1243133"/>
          </a:xfrm>
        </p:grpSpPr>
        <p:sp>
          <p:nvSpPr>
            <p:cNvPr id="37" name="Rectangle: Rounded Corners 36"/>
            <p:cNvSpPr/>
            <p:nvPr/>
          </p:nvSpPr>
          <p:spPr>
            <a:xfrm>
              <a:off x="1376032" y="2499951"/>
              <a:ext cx="7873604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76032" y="2587703"/>
              <a:ext cx="7873604" cy="115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>
                  <a:tab pos="563245" algn="l"/>
                </a:tabLst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Tìm những từ ngữ, hình ảnh nói lên sự cần cù của chị lao công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?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87828" y="2435784"/>
            <a:ext cx="10770637" cy="2309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vi-VN" sz="3200" b="1" dirty="0"/>
              <a:t>Các từ ngữ, hình ảnh như: </a:t>
            </a:r>
            <a:r>
              <a:rPr lang="vi-VN" sz="3200" i="1" dirty="0"/>
              <a:t>đêm hè</a:t>
            </a:r>
            <a:r>
              <a:rPr lang="vi-VN" sz="3200" dirty="0"/>
              <a:t>, </a:t>
            </a:r>
            <a:r>
              <a:rPr lang="vi-VN" sz="3200" i="1" dirty="0"/>
              <a:t>đêm đông</a:t>
            </a:r>
            <a:r>
              <a:rPr lang="vi-VN" sz="3200" dirty="0"/>
              <a:t>, </a:t>
            </a:r>
            <a:r>
              <a:rPr lang="vi-VN" sz="3200" i="1" dirty="0"/>
              <a:t>khi cơn dông vừa tắt</a:t>
            </a:r>
            <a:r>
              <a:rPr lang="vi-VN" sz="3200" dirty="0"/>
              <a:t>, </a:t>
            </a:r>
            <a:r>
              <a:rPr lang="vi-VN" sz="3200" i="1" dirty="0"/>
              <a:t>trên đường lặng ngắt</a:t>
            </a:r>
            <a:r>
              <a:rPr lang="vi-VN" sz="3200" dirty="0"/>
              <a:t>, </a:t>
            </a:r>
            <a:r>
              <a:rPr lang="vi-VN" sz="3200" i="1" dirty="0"/>
              <a:t>tiếng chổi tre xao xác hàng me</a:t>
            </a:r>
            <a:r>
              <a:rPr lang="vi-VN" sz="3200" dirty="0"/>
              <a:t>, </a:t>
            </a:r>
            <a:r>
              <a:rPr lang="vi-VN" sz="3200" i="1" dirty="0"/>
              <a:t>tiếng chổi tre đêm hè quét rác</a:t>
            </a:r>
            <a:endParaRPr kumimoji="0" lang="vi-VN" sz="3500" i="0" u="none" strike="noStrike" kern="1200" cap="none" spc="0" normalizeH="0" baseline="0" noProof="0" dirty="0">
              <a:ln>
                <a:noFill/>
              </a:ln>
              <a:solidFill>
                <a:srgbClr val="004924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18" y="897161"/>
            <a:ext cx="2011854" cy="926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7714"/>
            <a:ext cx="12192000" cy="64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5291" y="817506"/>
            <a:ext cx="8709653" cy="1663244"/>
            <a:chOff x="1376031" y="2906426"/>
            <a:chExt cx="8878463" cy="1230334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376031" y="2906426"/>
              <a:ext cx="8878463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6031" y="3016853"/>
              <a:ext cx="8878462" cy="88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600" b="1" i="1" dirty="0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Em có cảm nghĩ gì về hình ảnh “Chị lao công / Như sắt / Như đồng”?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055" y="881610"/>
            <a:ext cx="2011854" cy="926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618" y="3053812"/>
            <a:ext cx="1116676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90"/>
              </a:spcBef>
              <a:spcAft>
                <a:spcPts val="800"/>
              </a:spcAft>
              <a:tabLst>
                <a:tab pos="1038225" algn="l"/>
              </a:tabLst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40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mẽ,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vàng,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đài.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cảm trân trọng, khâm phục của tác giả dành cho cô lao công.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25"/>
            <a:ext cx="12192000" cy="64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9067" y="702770"/>
            <a:ext cx="9172120" cy="1397871"/>
            <a:chOff x="760409" y="1921671"/>
            <a:chExt cx="7962707" cy="1754325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849512" y="1921671"/>
              <a:ext cx="7873604" cy="1754325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0409" y="1933109"/>
              <a:ext cx="7873604" cy="1429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400" b="1" i="1" dirty="0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Tác giả muốn nói gì qua lời dặn dò: “Nhớ nghe hoa / Người quét rác / Đêm qua”?</a:t>
              </a:r>
              <a:endPara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850" y="845056"/>
            <a:ext cx="2011854" cy="9266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7350" y="2586461"/>
            <a:ext cx="1099730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85"/>
              </a:spcBef>
              <a:spcAft>
                <a:spcPts val="800"/>
              </a:spcAft>
              <a:tabLst>
                <a:tab pos="939800" algn="l"/>
              </a:tabLst>
            </a:pP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/>
              <a:t>Tác giả dặn chúng ta hãy biết ơn cô lao công đã lao động vất vả để có đường phố sạch đẹp.</a:t>
            </a:r>
            <a:endParaRPr lang="en-US" sz="3200" dirty="0"/>
          </a:p>
          <a:p>
            <a:pPr algn="just">
              <a:spcBef>
                <a:spcPts val="85"/>
              </a:spcBef>
              <a:spcAft>
                <a:spcPts val="800"/>
              </a:spcAft>
              <a:tabLst>
                <a:tab pos="939800" algn="l"/>
              </a:tabLst>
            </a:pPr>
            <a:endParaRPr lang="en-US" sz="2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090"/>
            <a:ext cx="12192000" cy="64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931"/>
          <p:cNvPicPr/>
          <p:nvPr/>
        </p:nvPicPr>
        <p:blipFill>
          <a:blip r:embed="rId1"/>
          <a:stretch>
            <a:fillRect/>
          </a:stretch>
        </p:blipFill>
        <p:spPr>
          <a:xfrm>
            <a:off x="1872137" y="911727"/>
            <a:ext cx="8481527" cy="5788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Rectangle 31"/>
          <p:cNvSpPr/>
          <p:nvPr/>
        </p:nvSpPr>
        <p:spPr>
          <a:xfrm>
            <a:off x="2417581" y="23317"/>
            <a:ext cx="7216463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9200"/>
            <a:r>
              <a:rPr lang="en-US" sz="4800" b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TRÒ CHƠI LẬT MẢNH GHÉP</a:t>
            </a:r>
            <a:endParaRPr lang="en-US" sz="4800" b="1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92" y="195827"/>
            <a:ext cx="660400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5" y="717923"/>
            <a:ext cx="660400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95827"/>
            <a:ext cx="660400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97" y="717923"/>
            <a:ext cx="660400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5" y="730229"/>
            <a:ext cx="5637608" cy="309641"/>
          </a:xfrm>
          <a:prstGeom prst="rect">
            <a:avLst/>
          </a:prstGeom>
        </p:spPr>
      </p:pic>
      <p:pic>
        <p:nvPicPr>
          <p:cNvPr id="43" name="Picture 4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5461486"/>
            <a:ext cx="1346200" cy="12065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5450.1801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6501" y="7289800"/>
            <a:ext cx="812800" cy="812800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917998" y="873899"/>
            <a:ext cx="8435663" cy="57990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586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159923" y="98864"/>
            <a:ext cx="711200" cy="7112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1932550" y="883127"/>
            <a:ext cx="4473940" cy="2952454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865" b="1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n-US" sz="586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hlinkClick r:id="rId10" action="ppaction://hlinksldjump"/>
          </p:cNvPr>
          <p:cNvSpPr/>
          <p:nvPr/>
        </p:nvSpPr>
        <p:spPr>
          <a:xfrm>
            <a:off x="1875167" y="3856590"/>
            <a:ext cx="4516092" cy="2816348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865" b="1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n-US" sz="586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ctangle 46">
            <a:hlinkClick r:id="rId11" action="ppaction://hlinksldjump"/>
          </p:cNvPr>
          <p:cNvSpPr/>
          <p:nvPr/>
        </p:nvSpPr>
        <p:spPr>
          <a:xfrm>
            <a:off x="6427776" y="883127"/>
            <a:ext cx="3965434" cy="29684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865" b="1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586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hlinkClick r:id="rId12" action="ppaction://hlinksldjump"/>
          </p:cNvPr>
          <p:cNvSpPr/>
          <p:nvPr/>
        </p:nvSpPr>
        <p:spPr>
          <a:xfrm>
            <a:off x="6406489" y="3847047"/>
            <a:ext cx="3965433" cy="2816347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865" b="1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5865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2" grpId="0"/>
      <p:bldP spid="60" grpId="0" animBg="1"/>
      <p:bldP spid="60" grpId="1" animBg="1"/>
      <p:bldP spid="6" grpId="0" animBg="1"/>
      <p:bldP spid="7" grpId="0" animBg="1"/>
      <p:bldP spid="7" grpId="1" animBg="1"/>
      <p:bldP spid="45" grpId="0" animBg="1"/>
      <p:bldP spid="47" grpId="0" animBg="1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01338" y="621656"/>
            <a:ext cx="8458830" cy="1477681"/>
            <a:chOff x="1376032" y="2499951"/>
            <a:chExt cx="7873604" cy="1477681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376032" y="2499951"/>
              <a:ext cx="7873604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6032" y="2777303"/>
              <a:ext cx="78736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i="1" dirty="0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Em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khổ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2712" y="2090172"/>
            <a:ext cx="111451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     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vi-VN" sz="3600" dirty="0"/>
              <a:t>Khổ thơ khuyên chúng ta giữ gìn đường phố sạch đẹp, giữ gìn thành quả lao động của cô lao công.</a:t>
            </a:r>
            <a:endParaRPr lang="en-US" sz="3600" dirty="0"/>
          </a:p>
          <a:p>
            <a:pPr lvl="0" algn="just"/>
            <a:endParaRPr kumimoji="0" lang="vi-VN" sz="36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Sitka Subheading" panose="02000505000000020004" pitchFamily="2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789" y="897161"/>
            <a:ext cx="2011854" cy="926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84"/>
            <a:ext cx="12192000" cy="64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9210" y="758451"/>
            <a:ext cx="9320425" cy="1402729"/>
            <a:chOff x="738059" y="2455565"/>
            <a:chExt cx="8073644" cy="1230334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738059" y="2455565"/>
              <a:ext cx="7873604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0454" y="2605154"/>
              <a:ext cx="7801249" cy="73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  <a:tabLst>
                  <a:tab pos="806450" algn="l"/>
                </a:tabLst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4208"/>
            <a:ext cx="12192000" cy="648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58461" y="2483170"/>
            <a:ext cx="10735424" cy="3411481"/>
            <a:chOff x="1423680" y="2056539"/>
            <a:chExt cx="10401935" cy="3411481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423680" y="2056539"/>
              <a:ext cx="10401935" cy="3411481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9926" y="2361819"/>
              <a:ext cx="988944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spc="-20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r>
                <a:rPr lang="en-US" sz="44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 </a:t>
              </a:r>
              <a:r>
                <a:rPr lang="en-US" sz="44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44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44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44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44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</a:t>
              </a:r>
              <a:r>
                <a:rPr lang="vi-VN" sz="44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 ngợi cô lao công; khuyên mọi người giữ đường phố sạch sẽ, giữ gìn thành quả lao động của cô lao công.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327" y="745344"/>
            <a:ext cx="4401693" cy="147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2041" y="485192"/>
            <a:ext cx="7533341" cy="1056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618" y="863504"/>
            <a:ext cx="453666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Nhớ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em nghe / 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ctr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Tiếng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chổi tre 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ctr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 Chị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quét 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/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/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 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ctr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Những đêm hè /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ctr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 Đêm đông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giá rét 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/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/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ctr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 Tiếng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chổi tre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/ 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Sớm tối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/ 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ctr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Đi về 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/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/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 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ctr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Giữ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sạch lề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/ 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ctr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Đẹp lối / 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ctr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Em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nghe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!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#9Slide07 HoneyCream"/>
                <a:ea typeface="Segoe UI Black" panose="020B0A02040204020203" pitchFamily="34" charset="0"/>
              </a:rPr>
              <a:t>//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#9Slide07 HoneyCream"/>
              <a:ea typeface="Segoe UI Black" panose="020B0A02040204020203" pitchFamily="34" charset="0"/>
            </a:endParaRPr>
          </a:p>
          <a:p>
            <a:pPr algn="just"/>
            <a:endParaRPr lang="en-US" sz="3000" dirty="0">
              <a:latin typeface=".VnArial NarrowH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708"/>
            <a:ext cx="12192000" cy="6489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6848669" y="2173070"/>
            <a:ext cx="4231074" cy="2661480"/>
          </a:xfrm>
          <a:custGeom>
            <a:avLst/>
            <a:gdLst>
              <a:gd name="connsiteX0" fmla="*/ 0 w 4231074"/>
              <a:gd name="connsiteY0" fmla="*/ 1008142 h 2661480"/>
              <a:gd name="connsiteX1" fmla="*/ 1008142 w 4231074"/>
              <a:gd name="connsiteY1" fmla="*/ 0 h 2661480"/>
              <a:gd name="connsiteX2" fmla="*/ 1561840 w 4231074"/>
              <a:gd name="connsiteY2" fmla="*/ 0 h 2661480"/>
              <a:gd name="connsiteX3" fmla="*/ 2137685 w 4231074"/>
              <a:gd name="connsiteY3" fmla="*/ 0 h 2661480"/>
              <a:gd name="connsiteX4" fmla="*/ 2735678 w 4231074"/>
              <a:gd name="connsiteY4" fmla="*/ 0 h 2661480"/>
              <a:gd name="connsiteX5" fmla="*/ 3222932 w 4231074"/>
              <a:gd name="connsiteY5" fmla="*/ 0 h 2661480"/>
              <a:gd name="connsiteX6" fmla="*/ 4231074 w 4231074"/>
              <a:gd name="connsiteY6" fmla="*/ 1008142 h 2661480"/>
              <a:gd name="connsiteX7" fmla="*/ 4231074 w 4231074"/>
              <a:gd name="connsiteY7" fmla="*/ 1653338 h 2661480"/>
              <a:gd name="connsiteX8" fmla="*/ 3222932 w 4231074"/>
              <a:gd name="connsiteY8" fmla="*/ 2661480 h 2661480"/>
              <a:gd name="connsiteX9" fmla="*/ 2624939 w 4231074"/>
              <a:gd name="connsiteY9" fmla="*/ 2661480 h 2661480"/>
              <a:gd name="connsiteX10" fmla="*/ 2093389 w 4231074"/>
              <a:gd name="connsiteY10" fmla="*/ 2661480 h 2661480"/>
              <a:gd name="connsiteX11" fmla="*/ 1539692 w 4231074"/>
              <a:gd name="connsiteY11" fmla="*/ 2661480 h 2661480"/>
              <a:gd name="connsiteX12" fmla="*/ 1008142 w 4231074"/>
              <a:gd name="connsiteY12" fmla="*/ 2661480 h 2661480"/>
              <a:gd name="connsiteX13" fmla="*/ 0 w 4231074"/>
              <a:gd name="connsiteY13" fmla="*/ 1653338 h 2661480"/>
              <a:gd name="connsiteX14" fmla="*/ 0 w 4231074"/>
              <a:gd name="connsiteY14" fmla="*/ 1008142 h 266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1074" h="2661480" fill="none" extrusionOk="0">
                <a:moveTo>
                  <a:pt x="0" y="1008142"/>
                </a:moveTo>
                <a:cubicBezTo>
                  <a:pt x="24486" y="391832"/>
                  <a:pt x="404354" y="-5261"/>
                  <a:pt x="1008142" y="0"/>
                </a:cubicBezTo>
                <a:cubicBezTo>
                  <a:pt x="1279892" y="2707"/>
                  <a:pt x="1360009" y="6252"/>
                  <a:pt x="1561840" y="0"/>
                </a:cubicBezTo>
                <a:cubicBezTo>
                  <a:pt x="1763671" y="-6252"/>
                  <a:pt x="1862918" y="-33"/>
                  <a:pt x="2137685" y="0"/>
                </a:cubicBezTo>
                <a:cubicBezTo>
                  <a:pt x="2412452" y="33"/>
                  <a:pt x="2526771" y="21097"/>
                  <a:pt x="2735678" y="0"/>
                </a:cubicBezTo>
                <a:cubicBezTo>
                  <a:pt x="2944585" y="-21097"/>
                  <a:pt x="3011287" y="-5610"/>
                  <a:pt x="3222932" y="0"/>
                </a:cubicBezTo>
                <a:cubicBezTo>
                  <a:pt x="3818444" y="1691"/>
                  <a:pt x="4310800" y="458933"/>
                  <a:pt x="4231074" y="1008142"/>
                </a:cubicBezTo>
                <a:cubicBezTo>
                  <a:pt x="4243764" y="1142761"/>
                  <a:pt x="4211934" y="1355968"/>
                  <a:pt x="4231074" y="1653338"/>
                </a:cubicBezTo>
                <a:cubicBezTo>
                  <a:pt x="4161645" y="2163928"/>
                  <a:pt x="3837109" y="2554829"/>
                  <a:pt x="3222932" y="2661480"/>
                </a:cubicBezTo>
                <a:cubicBezTo>
                  <a:pt x="3084025" y="2683771"/>
                  <a:pt x="2912936" y="2664273"/>
                  <a:pt x="2624939" y="2661480"/>
                </a:cubicBezTo>
                <a:cubicBezTo>
                  <a:pt x="2336942" y="2658687"/>
                  <a:pt x="2203033" y="2639416"/>
                  <a:pt x="2093389" y="2661480"/>
                </a:cubicBezTo>
                <a:cubicBezTo>
                  <a:pt x="1983745" y="2683545"/>
                  <a:pt x="1692321" y="2637196"/>
                  <a:pt x="1539692" y="2661480"/>
                </a:cubicBezTo>
                <a:cubicBezTo>
                  <a:pt x="1387063" y="2685764"/>
                  <a:pt x="1135471" y="2679720"/>
                  <a:pt x="1008142" y="2661480"/>
                </a:cubicBezTo>
                <a:cubicBezTo>
                  <a:pt x="555773" y="2654288"/>
                  <a:pt x="-84396" y="2192669"/>
                  <a:pt x="0" y="1653338"/>
                </a:cubicBezTo>
                <a:cubicBezTo>
                  <a:pt x="-9014" y="1479804"/>
                  <a:pt x="15979" y="1231107"/>
                  <a:pt x="0" y="1008142"/>
                </a:cubicBezTo>
                <a:close/>
              </a:path>
              <a:path w="4231074" h="2661480" stroke="0" extrusionOk="0">
                <a:moveTo>
                  <a:pt x="0" y="1008142"/>
                </a:moveTo>
                <a:cubicBezTo>
                  <a:pt x="-2684" y="393884"/>
                  <a:pt x="560313" y="59911"/>
                  <a:pt x="1008142" y="0"/>
                </a:cubicBezTo>
                <a:cubicBezTo>
                  <a:pt x="1201913" y="29688"/>
                  <a:pt x="1416392" y="-29166"/>
                  <a:pt x="1606135" y="0"/>
                </a:cubicBezTo>
                <a:cubicBezTo>
                  <a:pt x="1795878" y="29166"/>
                  <a:pt x="1965565" y="-19908"/>
                  <a:pt x="2093389" y="0"/>
                </a:cubicBezTo>
                <a:cubicBezTo>
                  <a:pt x="2221213" y="19908"/>
                  <a:pt x="2417670" y="18235"/>
                  <a:pt x="2624939" y="0"/>
                </a:cubicBezTo>
                <a:cubicBezTo>
                  <a:pt x="2832208" y="-18235"/>
                  <a:pt x="2983314" y="-5339"/>
                  <a:pt x="3222932" y="0"/>
                </a:cubicBezTo>
                <a:cubicBezTo>
                  <a:pt x="3838386" y="55949"/>
                  <a:pt x="4201321" y="444992"/>
                  <a:pt x="4231074" y="1008142"/>
                </a:cubicBezTo>
                <a:cubicBezTo>
                  <a:pt x="4227284" y="1271745"/>
                  <a:pt x="4224314" y="1444479"/>
                  <a:pt x="4231074" y="1653338"/>
                </a:cubicBezTo>
                <a:cubicBezTo>
                  <a:pt x="4272427" y="2181950"/>
                  <a:pt x="3834052" y="2587990"/>
                  <a:pt x="3222932" y="2661480"/>
                </a:cubicBezTo>
                <a:cubicBezTo>
                  <a:pt x="3065243" y="2640905"/>
                  <a:pt x="2915475" y="2659612"/>
                  <a:pt x="2713530" y="2661480"/>
                </a:cubicBezTo>
                <a:cubicBezTo>
                  <a:pt x="2511585" y="2663348"/>
                  <a:pt x="2375732" y="2648965"/>
                  <a:pt x="2115537" y="2661480"/>
                </a:cubicBezTo>
                <a:cubicBezTo>
                  <a:pt x="1855342" y="2673995"/>
                  <a:pt x="1680995" y="2641404"/>
                  <a:pt x="1561840" y="2661480"/>
                </a:cubicBezTo>
                <a:cubicBezTo>
                  <a:pt x="1442685" y="2681556"/>
                  <a:pt x="1146660" y="2665726"/>
                  <a:pt x="1008142" y="2661480"/>
                </a:cubicBezTo>
                <a:cubicBezTo>
                  <a:pt x="571259" y="2620690"/>
                  <a:pt x="69935" y="2229591"/>
                  <a:pt x="0" y="1653338"/>
                </a:cubicBezTo>
                <a:cubicBezTo>
                  <a:pt x="17038" y="1494267"/>
                  <a:pt x="-20911" y="1241531"/>
                  <a:pt x="0" y="1008142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4800" b="1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48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8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48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4800" b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05331" y="1819747"/>
            <a:ext cx="2815627" cy="977774"/>
          </a:xfrm>
          <a:prstGeom prst="rect">
            <a:avLst/>
          </a:prstGeom>
          <a:solidFill>
            <a:srgbClr val="DE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5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  <a:endParaRPr kumimoji="0" lang="en-US" sz="4400" b="1" i="0" u="none" strike="noStrike" kern="1200" cap="none" spc="50" normalizeH="0" baseline="0" noProof="0" dirty="0">
              <a:ln w="0"/>
              <a:solidFill>
                <a:srgbClr val="70AD47">
                  <a:lumMod val="7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617140" y="3298746"/>
            <a:ext cx="4814761" cy="1095470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5138" y="3128117"/>
            <a:ext cx="41817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8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0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5587"/>
            <a:ext cx="12192000" cy="648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7346" y="879187"/>
            <a:ext cx="50289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Gameshow</a:t>
            </a:r>
            <a:endParaRPr lang="en-US" sz="80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8125" y="2202626"/>
            <a:ext cx="94756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8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8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80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658" y="3748486"/>
            <a:ext cx="4724400" cy="2042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2.59259E-6 L -1.45833E-6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" y="1981201"/>
            <a:ext cx="3550585" cy="3867751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4544787" y="2246870"/>
            <a:ext cx="6890657" cy="2364259"/>
          </a:xfrm>
          <a:custGeom>
            <a:avLst/>
            <a:gdLst>
              <a:gd name="connsiteX0" fmla="*/ 0 w 6890657"/>
              <a:gd name="connsiteY0" fmla="*/ 394051 h 2364259"/>
              <a:gd name="connsiteX1" fmla="*/ 394051 w 6890657"/>
              <a:gd name="connsiteY1" fmla="*/ 0 h 2364259"/>
              <a:gd name="connsiteX2" fmla="*/ 1009854 w 6890657"/>
              <a:gd name="connsiteY2" fmla="*/ 0 h 2364259"/>
              <a:gd name="connsiteX3" fmla="*/ 1503606 w 6890657"/>
              <a:gd name="connsiteY3" fmla="*/ 0 h 2364259"/>
              <a:gd name="connsiteX4" fmla="*/ 2119410 w 6890657"/>
              <a:gd name="connsiteY4" fmla="*/ 0 h 2364259"/>
              <a:gd name="connsiteX5" fmla="*/ 2491111 w 6890657"/>
              <a:gd name="connsiteY5" fmla="*/ 0 h 2364259"/>
              <a:gd name="connsiteX6" fmla="*/ 3106914 w 6890657"/>
              <a:gd name="connsiteY6" fmla="*/ 0 h 2364259"/>
              <a:gd name="connsiteX7" fmla="*/ 3539641 w 6890657"/>
              <a:gd name="connsiteY7" fmla="*/ 0 h 2364259"/>
              <a:gd name="connsiteX8" fmla="*/ 4033393 w 6890657"/>
              <a:gd name="connsiteY8" fmla="*/ 0 h 2364259"/>
              <a:gd name="connsiteX9" fmla="*/ 4527145 w 6890657"/>
              <a:gd name="connsiteY9" fmla="*/ 0 h 2364259"/>
              <a:gd name="connsiteX10" fmla="*/ 5203974 w 6890657"/>
              <a:gd name="connsiteY10" fmla="*/ 0 h 2364259"/>
              <a:gd name="connsiteX11" fmla="*/ 5758752 w 6890657"/>
              <a:gd name="connsiteY11" fmla="*/ 0 h 2364259"/>
              <a:gd name="connsiteX12" fmla="*/ 6496606 w 6890657"/>
              <a:gd name="connsiteY12" fmla="*/ 0 h 2364259"/>
              <a:gd name="connsiteX13" fmla="*/ 6890657 w 6890657"/>
              <a:gd name="connsiteY13" fmla="*/ 394051 h 2364259"/>
              <a:gd name="connsiteX14" fmla="*/ 6890657 w 6890657"/>
              <a:gd name="connsiteY14" fmla="*/ 903675 h 2364259"/>
              <a:gd name="connsiteX15" fmla="*/ 6890657 w 6890657"/>
              <a:gd name="connsiteY15" fmla="*/ 1444822 h 2364259"/>
              <a:gd name="connsiteX16" fmla="*/ 6890657 w 6890657"/>
              <a:gd name="connsiteY16" fmla="*/ 1970208 h 2364259"/>
              <a:gd name="connsiteX17" fmla="*/ 6496606 w 6890657"/>
              <a:gd name="connsiteY17" fmla="*/ 2364259 h 2364259"/>
              <a:gd name="connsiteX18" fmla="*/ 5819777 w 6890657"/>
              <a:gd name="connsiteY18" fmla="*/ 2364259 h 2364259"/>
              <a:gd name="connsiteX19" fmla="*/ 5448076 w 6890657"/>
              <a:gd name="connsiteY19" fmla="*/ 2364259 h 2364259"/>
              <a:gd name="connsiteX20" fmla="*/ 4771247 w 6890657"/>
              <a:gd name="connsiteY20" fmla="*/ 2364259 h 2364259"/>
              <a:gd name="connsiteX21" fmla="*/ 4277495 w 6890657"/>
              <a:gd name="connsiteY21" fmla="*/ 2364259 h 2364259"/>
              <a:gd name="connsiteX22" fmla="*/ 3905794 w 6890657"/>
              <a:gd name="connsiteY22" fmla="*/ 2364259 h 2364259"/>
              <a:gd name="connsiteX23" fmla="*/ 3412042 w 6890657"/>
              <a:gd name="connsiteY23" fmla="*/ 2364259 h 2364259"/>
              <a:gd name="connsiteX24" fmla="*/ 2796239 w 6890657"/>
              <a:gd name="connsiteY24" fmla="*/ 2364259 h 2364259"/>
              <a:gd name="connsiteX25" fmla="*/ 2180435 w 6890657"/>
              <a:gd name="connsiteY25" fmla="*/ 2364259 h 2364259"/>
              <a:gd name="connsiteX26" fmla="*/ 1747709 w 6890657"/>
              <a:gd name="connsiteY26" fmla="*/ 2364259 h 2364259"/>
              <a:gd name="connsiteX27" fmla="*/ 1070880 w 6890657"/>
              <a:gd name="connsiteY27" fmla="*/ 2364259 h 2364259"/>
              <a:gd name="connsiteX28" fmla="*/ 394051 w 6890657"/>
              <a:gd name="connsiteY28" fmla="*/ 2364259 h 2364259"/>
              <a:gd name="connsiteX29" fmla="*/ 0 w 6890657"/>
              <a:gd name="connsiteY29" fmla="*/ 1970208 h 2364259"/>
              <a:gd name="connsiteX30" fmla="*/ 0 w 6890657"/>
              <a:gd name="connsiteY30" fmla="*/ 1476345 h 2364259"/>
              <a:gd name="connsiteX31" fmla="*/ 0 w 6890657"/>
              <a:gd name="connsiteY31" fmla="*/ 919437 h 2364259"/>
              <a:gd name="connsiteX32" fmla="*/ 0 w 6890657"/>
              <a:gd name="connsiteY32" fmla="*/ 394051 h 236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890657" h="2364259" fill="none" extrusionOk="0">
                <a:moveTo>
                  <a:pt x="0" y="394051"/>
                </a:moveTo>
                <a:cubicBezTo>
                  <a:pt x="-24092" y="194886"/>
                  <a:pt x="177165" y="-33117"/>
                  <a:pt x="394051" y="0"/>
                </a:cubicBezTo>
                <a:cubicBezTo>
                  <a:pt x="656640" y="-29791"/>
                  <a:pt x="801844" y="56881"/>
                  <a:pt x="1009854" y="0"/>
                </a:cubicBezTo>
                <a:cubicBezTo>
                  <a:pt x="1217864" y="-56881"/>
                  <a:pt x="1314849" y="55521"/>
                  <a:pt x="1503606" y="0"/>
                </a:cubicBezTo>
                <a:cubicBezTo>
                  <a:pt x="1692363" y="-55521"/>
                  <a:pt x="1978709" y="58096"/>
                  <a:pt x="2119410" y="0"/>
                </a:cubicBezTo>
                <a:cubicBezTo>
                  <a:pt x="2260111" y="-58096"/>
                  <a:pt x="2377359" y="11241"/>
                  <a:pt x="2491111" y="0"/>
                </a:cubicBezTo>
                <a:cubicBezTo>
                  <a:pt x="2604863" y="-11241"/>
                  <a:pt x="2930551" y="42254"/>
                  <a:pt x="3106914" y="0"/>
                </a:cubicBezTo>
                <a:cubicBezTo>
                  <a:pt x="3283277" y="-42254"/>
                  <a:pt x="3405149" y="8012"/>
                  <a:pt x="3539641" y="0"/>
                </a:cubicBezTo>
                <a:cubicBezTo>
                  <a:pt x="3674133" y="-8012"/>
                  <a:pt x="3910508" y="48650"/>
                  <a:pt x="4033393" y="0"/>
                </a:cubicBezTo>
                <a:cubicBezTo>
                  <a:pt x="4156278" y="-48650"/>
                  <a:pt x="4418236" y="48013"/>
                  <a:pt x="4527145" y="0"/>
                </a:cubicBezTo>
                <a:cubicBezTo>
                  <a:pt x="4636054" y="-48013"/>
                  <a:pt x="4907157" y="8341"/>
                  <a:pt x="5203974" y="0"/>
                </a:cubicBezTo>
                <a:cubicBezTo>
                  <a:pt x="5500791" y="-8341"/>
                  <a:pt x="5556759" y="23730"/>
                  <a:pt x="5758752" y="0"/>
                </a:cubicBezTo>
                <a:cubicBezTo>
                  <a:pt x="5960745" y="-23730"/>
                  <a:pt x="6323454" y="31189"/>
                  <a:pt x="6496606" y="0"/>
                </a:cubicBezTo>
                <a:cubicBezTo>
                  <a:pt x="6717136" y="-24125"/>
                  <a:pt x="6898828" y="173796"/>
                  <a:pt x="6890657" y="394051"/>
                </a:cubicBezTo>
                <a:cubicBezTo>
                  <a:pt x="6909371" y="601370"/>
                  <a:pt x="6860699" y="688785"/>
                  <a:pt x="6890657" y="903675"/>
                </a:cubicBezTo>
                <a:cubicBezTo>
                  <a:pt x="6920615" y="1118565"/>
                  <a:pt x="6841382" y="1240694"/>
                  <a:pt x="6890657" y="1444822"/>
                </a:cubicBezTo>
                <a:cubicBezTo>
                  <a:pt x="6939932" y="1648950"/>
                  <a:pt x="6869753" y="1842969"/>
                  <a:pt x="6890657" y="1970208"/>
                </a:cubicBezTo>
                <a:cubicBezTo>
                  <a:pt x="6875355" y="2236902"/>
                  <a:pt x="6740322" y="2314011"/>
                  <a:pt x="6496606" y="2364259"/>
                </a:cubicBezTo>
                <a:cubicBezTo>
                  <a:pt x="6323758" y="2416529"/>
                  <a:pt x="5996279" y="2312569"/>
                  <a:pt x="5819777" y="2364259"/>
                </a:cubicBezTo>
                <a:cubicBezTo>
                  <a:pt x="5643275" y="2415949"/>
                  <a:pt x="5525961" y="2361781"/>
                  <a:pt x="5448076" y="2364259"/>
                </a:cubicBezTo>
                <a:cubicBezTo>
                  <a:pt x="5370191" y="2366737"/>
                  <a:pt x="5092476" y="2284097"/>
                  <a:pt x="4771247" y="2364259"/>
                </a:cubicBezTo>
                <a:cubicBezTo>
                  <a:pt x="4450018" y="2444421"/>
                  <a:pt x="4469359" y="2329736"/>
                  <a:pt x="4277495" y="2364259"/>
                </a:cubicBezTo>
                <a:cubicBezTo>
                  <a:pt x="4085631" y="2398782"/>
                  <a:pt x="4032778" y="2332276"/>
                  <a:pt x="3905794" y="2364259"/>
                </a:cubicBezTo>
                <a:cubicBezTo>
                  <a:pt x="3778810" y="2396242"/>
                  <a:pt x="3628257" y="2341592"/>
                  <a:pt x="3412042" y="2364259"/>
                </a:cubicBezTo>
                <a:cubicBezTo>
                  <a:pt x="3195827" y="2386926"/>
                  <a:pt x="2987065" y="2299512"/>
                  <a:pt x="2796239" y="2364259"/>
                </a:cubicBezTo>
                <a:cubicBezTo>
                  <a:pt x="2605413" y="2429006"/>
                  <a:pt x="2426157" y="2340357"/>
                  <a:pt x="2180435" y="2364259"/>
                </a:cubicBezTo>
                <a:cubicBezTo>
                  <a:pt x="1934713" y="2388161"/>
                  <a:pt x="1895523" y="2336748"/>
                  <a:pt x="1747709" y="2364259"/>
                </a:cubicBezTo>
                <a:cubicBezTo>
                  <a:pt x="1599895" y="2391770"/>
                  <a:pt x="1389648" y="2331299"/>
                  <a:pt x="1070880" y="2364259"/>
                </a:cubicBezTo>
                <a:cubicBezTo>
                  <a:pt x="752112" y="2397219"/>
                  <a:pt x="591356" y="2346120"/>
                  <a:pt x="394051" y="2364259"/>
                </a:cubicBezTo>
                <a:cubicBezTo>
                  <a:pt x="210217" y="2378400"/>
                  <a:pt x="-4684" y="2212510"/>
                  <a:pt x="0" y="1970208"/>
                </a:cubicBezTo>
                <a:cubicBezTo>
                  <a:pt x="-46095" y="1776184"/>
                  <a:pt x="36900" y="1678328"/>
                  <a:pt x="0" y="1476345"/>
                </a:cubicBezTo>
                <a:cubicBezTo>
                  <a:pt x="-36900" y="1274362"/>
                  <a:pt x="873" y="1072109"/>
                  <a:pt x="0" y="919437"/>
                </a:cubicBezTo>
                <a:cubicBezTo>
                  <a:pt x="-873" y="766765"/>
                  <a:pt x="14301" y="526419"/>
                  <a:pt x="0" y="394051"/>
                </a:cubicBezTo>
                <a:close/>
              </a:path>
              <a:path w="6890657" h="2364259" stroke="0" extrusionOk="0">
                <a:moveTo>
                  <a:pt x="0" y="394051"/>
                </a:moveTo>
                <a:cubicBezTo>
                  <a:pt x="3391" y="180015"/>
                  <a:pt x="182934" y="-7768"/>
                  <a:pt x="394051" y="0"/>
                </a:cubicBezTo>
                <a:cubicBezTo>
                  <a:pt x="495017" y="-17555"/>
                  <a:pt x="615257" y="25390"/>
                  <a:pt x="826778" y="0"/>
                </a:cubicBezTo>
                <a:cubicBezTo>
                  <a:pt x="1038299" y="-25390"/>
                  <a:pt x="1032790" y="28388"/>
                  <a:pt x="1198479" y="0"/>
                </a:cubicBezTo>
                <a:cubicBezTo>
                  <a:pt x="1364168" y="-28388"/>
                  <a:pt x="1526004" y="41034"/>
                  <a:pt x="1814282" y="0"/>
                </a:cubicBezTo>
                <a:cubicBezTo>
                  <a:pt x="2102560" y="-41034"/>
                  <a:pt x="2119915" y="4656"/>
                  <a:pt x="2369060" y="0"/>
                </a:cubicBezTo>
                <a:cubicBezTo>
                  <a:pt x="2618205" y="-4656"/>
                  <a:pt x="2743404" y="53492"/>
                  <a:pt x="2862812" y="0"/>
                </a:cubicBezTo>
                <a:cubicBezTo>
                  <a:pt x="2982220" y="-53492"/>
                  <a:pt x="3301944" y="33196"/>
                  <a:pt x="3417590" y="0"/>
                </a:cubicBezTo>
                <a:cubicBezTo>
                  <a:pt x="3533236" y="-33196"/>
                  <a:pt x="3773392" y="22532"/>
                  <a:pt x="4094418" y="0"/>
                </a:cubicBezTo>
                <a:cubicBezTo>
                  <a:pt x="4415444" y="-22532"/>
                  <a:pt x="4442156" y="10111"/>
                  <a:pt x="4649196" y="0"/>
                </a:cubicBezTo>
                <a:cubicBezTo>
                  <a:pt x="4856236" y="-10111"/>
                  <a:pt x="4859156" y="21436"/>
                  <a:pt x="5020897" y="0"/>
                </a:cubicBezTo>
                <a:cubicBezTo>
                  <a:pt x="5182638" y="-21436"/>
                  <a:pt x="5284161" y="16915"/>
                  <a:pt x="5392598" y="0"/>
                </a:cubicBezTo>
                <a:cubicBezTo>
                  <a:pt x="5501035" y="-16915"/>
                  <a:pt x="6013824" y="100864"/>
                  <a:pt x="6496606" y="0"/>
                </a:cubicBezTo>
                <a:cubicBezTo>
                  <a:pt x="6724241" y="-4393"/>
                  <a:pt x="6909108" y="219350"/>
                  <a:pt x="6890657" y="394051"/>
                </a:cubicBezTo>
                <a:cubicBezTo>
                  <a:pt x="6923334" y="541239"/>
                  <a:pt x="6873037" y="804258"/>
                  <a:pt x="6890657" y="935198"/>
                </a:cubicBezTo>
                <a:cubicBezTo>
                  <a:pt x="6908277" y="1066138"/>
                  <a:pt x="6849099" y="1325938"/>
                  <a:pt x="6890657" y="1444822"/>
                </a:cubicBezTo>
                <a:cubicBezTo>
                  <a:pt x="6932215" y="1563706"/>
                  <a:pt x="6886945" y="1793493"/>
                  <a:pt x="6890657" y="1970208"/>
                </a:cubicBezTo>
                <a:cubicBezTo>
                  <a:pt x="6934353" y="2234788"/>
                  <a:pt x="6684339" y="2350618"/>
                  <a:pt x="6496606" y="2364259"/>
                </a:cubicBezTo>
                <a:cubicBezTo>
                  <a:pt x="6362977" y="2399767"/>
                  <a:pt x="6177839" y="2360665"/>
                  <a:pt x="6063879" y="2364259"/>
                </a:cubicBezTo>
                <a:cubicBezTo>
                  <a:pt x="5949919" y="2367853"/>
                  <a:pt x="5675289" y="2329596"/>
                  <a:pt x="5509102" y="2364259"/>
                </a:cubicBezTo>
                <a:cubicBezTo>
                  <a:pt x="5342915" y="2398922"/>
                  <a:pt x="5059436" y="2329852"/>
                  <a:pt x="4893298" y="2364259"/>
                </a:cubicBezTo>
                <a:cubicBezTo>
                  <a:pt x="4727160" y="2398666"/>
                  <a:pt x="4637116" y="2351558"/>
                  <a:pt x="4460572" y="2364259"/>
                </a:cubicBezTo>
                <a:cubicBezTo>
                  <a:pt x="4284028" y="2376960"/>
                  <a:pt x="4105053" y="2338005"/>
                  <a:pt x="3783743" y="2364259"/>
                </a:cubicBezTo>
                <a:cubicBezTo>
                  <a:pt x="3462433" y="2390513"/>
                  <a:pt x="3377441" y="2324445"/>
                  <a:pt x="3228965" y="2364259"/>
                </a:cubicBezTo>
                <a:cubicBezTo>
                  <a:pt x="3080489" y="2404073"/>
                  <a:pt x="2802462" y="2309346"/>
                  <a:pt x="2674187" y="2364259"/>
                </a:cubicBezTo>
                <a:cubicBezTo>
                  <a:pt x="2545912" y="2419172"/>
                  <a:pt x="2315533" y="2333598"/>
                  <a:pt x="2058384" y="2364259"/>
                </a:cubicBezTo>
                <a:cubicBezTo>
                  <a:pt x="1801235" y="2394920"/>
                  <a:pt x="1639286" y="2307757"/>
                  <a:pt x="1442581" y="2364259"/>
                </a:cubicBezTo>
                <a:cubicBezTo>
                  <a:pt x="1245876" y="2420761"/>
                  <a:pt x="1198742" y="2355889"/>
                  <a:pt x="1070880" y="2364259"/>
                </a:cubicBezTo>
                <a:cubicBezTo>
                  <a:pt x="943018" y="2372629"/>
                  <a:pt x="689681" y="2283533"/>
                  <a:pt x="394051" y="2364259"/>
                </a:cubicBezTo>
                <a:cubicBezTo>
                  <a:pt x="225084" y="2345558"/>
                  <a:pt x="3503" y="2213653"/>
                  <a:pt x="0" y="1970208"/>
                </a:cubicBezTo>
                <a:cubicBezTo>
                  <a:pt x="-27528" y="1800693"/>
                  <a:pt x="31458" y="1676223"/>
                  <a:pt x="0" y="1492107"/>
                </a:cubicBezTo>
                <a:cubicBezTo>
                  <a:pt x="-31458" y="1307991"/>
                  <a:pt x="2123" y="1192066"/>
                  <a:pt x="0" y="966721"/>
                </a:cubicBezTo>
                <a:cubicBezTo>
                  <a:pt x="-2123" y="741376"/>
                  <a:pt x="5291" y="572662"/>
                  <a:pt x="0" y="39405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2942642"/>
            <a:ext cx="4636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Xem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học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3" name="Picture 12" descr="A picture containing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38" y="2867362"/>
            <a:ext cx="759241" cy="10738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29" y="581839"/>
            <a:ext cx="4974767" cy="1255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5587"/>
            <a:ext cx="12192000" cy="648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735" dirty="0">
                <a:solidFill>
                  <a:srgbClr val="FFFF00"/>
                </a:solidFill>
                <a:latin typeface="Calibri" panose="020F0502020204030204"/>
                <a:hlinkClick r:id="rId1" action="ppaction://hlinksldjump"/>
              </a:rPr>
              <a:t>Quay</a:t>
            </a:r>
            <a:r>
              <a:rPr lang="en-US" sz="3735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srgbClr val="FFFF00"/>
                </a:solidFill>
                <a:latin typeface="Calibri" panose="020F0502020204030204"/>
              </a:rPr>
              <a:t>về</a:t>
            </a:r>
            <a:endParaRPr lang="en-US" sz="3735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94022" y="4746035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6593" y="4818608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591" y="5491184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HẾT GIỜ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32790" y="79965"/>
            <a:ext cx="10800784" cy="4523601"/>
          </a:xfrm>
          <a:prstGeom prst="roundRect">
            <a:avLst/>
          </a:prstGeom>
          <a:solidFill>
            <a:sysClr val="window" lastClr="FFFFFF">
              <a:alpha val="80000"/>
            </a:sysClr>
          </a:solidFill>
          <a:ln w="38100" cap="flat" cmpd="sng" algn="ctr">
            <a:solidFill>
              <a:srgbClr val="F76B6C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297" y="522431"/>
            <a:ext cx="3993287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505"/>
              </a:spcBef>
              <a:spcAft>
                <a:spcPts val="800"/>
              </a:spcAft>
              <a:tabLst>
                <a:tab pos="806450" algn="l"/>
              </a:tabLst>
            </a:pP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Ai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endParaRPr lang="en-US" sz="2800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505"/>
              </a:spcBef>
              <a:spcAft>
                <a:spcPts val="800"/>
              </a:spcAft>
              <a:tabLst>
                <a:tab pos="806450" algn="l"/>
              </a:tabLst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endParaRPr lang="en-US" sz="2800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505"/>
              </a:spcBef>
              <a:spcAft>
                <a:spcPts val="800"/>
              </a:spcAft>
              <a:tabLst>
                <a:tab pos="806450" algn="l"/>
              </a:tabLst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endParaRPr lang="en-US" sz="2800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505"/>
              </a:spcBef>
              <a:spcAft>
                <a:spcPts val="800"/>
              </a:spcAft>
              <a:tabLst>
                <a:tab pos="806450" algn="l"/>
              </a:tabLst>
            </a:pP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con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505"/>
              </a:spcBef>
              <a:spcAft>
                <a:spcPts val="800"/>
              </a:spcAft>
              <a:tabLst>
                <a:tab pos="806450" algn="l"/>
              </a:tabLst>
            </a:pP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ai?  </a:t>
            </a:r>
            <a:endParaRPr lang="en-US" sz="2800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800" y="364075"/>
            <a:ext cx="4876800" cy="4013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3437229" y="4887676"/>
            <a:ext cx="3971005" cy="70788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70AD47"/>
                </a:solidFill>
                <a:ea typeface="字魂59号-创粗黑"/>
                <a:cs typeface="Calibri" panose="020F0502020204030204" pitchFamily="34" charset="0"/>
              </a:rPr>
              <a:t>Cô</a:t>
            </a:r>
            <a:r>
              <a:rPr lang="en-US" sz="4000" b="1" dirty="0">
                <a:solidFill>
                  <a:srgbClr val="70AD47"/>
                </a:solidFill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70AD47"/>
                </a:solidFill>
                <a:ea typeface="字魂59号-创粗黑"/>
                <a:cs typeface="Calibri" panose="020F0502020204030204" pitchFamily="34" charset="0"/>
              </a:rPr>
              <a:t>giáo</a:t>
            </a:r>
            <a:r>
              <a:rPr lang="en-US" sz="4000" b="1" dirty="0">
                <a:solidFill>
                  <a:srgbClr val="70AD47"/>
                </a:solidFill>
                <a:ea typeface="字魂59号-创粗黑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rgbClr val="70AD47"/>
                </a:solidFill>
                <a:ea typeface="字魂59号-创粗黑"/>
                <a:cs typeface="Calibri" panose="020F0502020204030204" pitchFamily="34" charset="0"/>
              </a:rPr>
              <a:t>thầy</a:t>
            </a:r>
            <a:r>
              <a:rPr lang="en-US" sz="4000" b="1" dirty="0">
                <a:solidFill>
                  <a:srgbClr val="70AD47"/>
                </a:solidFill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70AD47"/>
                </a:solidFill>
                <a:ea typeface="字魂59号-创粗黑"/>
                <a:cs typeface="Calibri" panose="020F0502020204030204" pitchFamily="34" charset="0"/>
              </a:rPr>
              <a:t>giáo</a:t>
            </a:r>
            <a:endParaRPr lang="en-US" sz="4000" b="1" dirty="0">
              <a:solidFill>
                <a:srgbClr val="70AD47"/>
              </a:solidFill>
              <a:ea typeface="字魂59号-创粗黑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3" grpId="0" animBg="1"/>
      <p:bldP spid="13" grpId="0" animBg="1"/>
      <p:bldP spid="15" grpId="0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86971" y="7074967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HẾT GIỜ</a:t>
            </a:r>
            <a:endParaRPr lang="en-US" sz="32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754455" y="104918"/>
            <a:ext cx="10683089" cy="4486446"/>
          </a:xfrm>
          <a:prstGeom prst="roundRect">
            <a:avLst/>
          </a:prstGeom>
          <a:solidFill>
            <a:sysClr val="window" lastClr="FFFFFF">
              <a:alpha val="80000"/>
            </a:sysClr>
          </a:solidFill>
          <a:ln w="38100" cap="flat" cmpd="sng" algn="ctr">
            <a:solidFill>
              <a:srgbClr val="F76B6C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13115" y="1813528"/>
            <a:ext cx="3766507" cy="1243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505"/>
              </a:spcBef>
              <a:spcAft>
                <a:spcPts val="800"/>
              </a:spcAft>
              <a:tabLst>
                <a:tab pos="80645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505"/>
              </a:spcBef>
              <a:spcAft>
                <a:spcPts val="800"/>
              </a:spcAft>
              <a:tabLst>
                <a:tab pos="806450" algn="l"/>
              </a:tabLs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rrow: Down 1"/>
          <p:cNvSpPr/>
          <p:nvPr/>
        </p:nvSpPr>
        <p:spPr>
          <a:xfrm rot="16200000">
            <a:off x="6474348" y="1955713"/>
            <a:ext cx="609253" cy="904756"/>
          </a:xfrm>
          <a:prstGeom prst="downArrow">
            <a:avLst/>
          </a:prstGeom>
          <a:solidFill>
            <a:srgbClr val="ED7D31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30" y="222455"/>
            <a:ext cx="4986192" cy="4191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/>
          <p:cNvSpPr txBox="1"/>
          <p:nvPr/>
        </p:nvSpPr>
        <p:spPr>
          <a:xfrm>
            <a:off x="6686415" y="3338488"/>
            <a:ext cx="434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7030A0"/>
                </a:solidFill>
                <a:ea typeface="字魂59号-创粗黑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srgbClr val="7030A0"/>
                </a:solidFill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a typeface="字魂59号-创粗黑"/>
                <a:cs typeface="Calibri" panose="020F0502020204030204" pitchFamily="34" charset="0"/>
              </a:rPr>
              <a:t>sát</a:t>
            </a:r>
            <a:r>
              <a:rPr lang="en-US" sz="4000" b="1" dirty="0">
                <a:solidFill>
                  <a:srgbClr val="7030A0"/>
                </a:solidFill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a typeface="字魂59号-创粗黑"/>
                <a:cs typeface="Calibri" panose="020F0502020204030204" pitchFamily="34" charset="0"/>
              </a:rPr>
              <a:t>giao</a:t>
            </a:r>
            <a:r>
              <a:rPr lang="en-US" sz="4000" b="1" dirty="0">
                <a:solidFill>
                  <a:srgbClr val="7030A0"/>
                </a:solidFill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a typeface="字魂59号-创粗黑"/>
                <a:cs typeface="Calibri" panose="020F0502020204030204" pitchFamily="34" charset="0"/>
              </a:rPr>
              <a:t>thông</a:t>
            </a:r>
            <a:endParaRPr lang="en-US" sz="4000" b="1" dirty="0">
              <a:solidFill>
                <a:srgbClr val="7030A0"/>
              </a:solidFill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11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 dirty="0">
                <a:solidFill>
                  <a:srgbClr val="FFFF00"/>
                </a:solidFill>
                <a:latin typeface="Calibri" panose="020F0502020204030204"/>
              </a:rPr>
              <a:t>Quay </a:t>
            </a:r>
            <a:r>
              <a:rPr lang="en-US" sz="3735" dirty="0" err="1">
                <a:solidFill>
                  <a:srgbClr val="FFFF00"/>
                </a:solidFill>
                <a:latin typeface="Calibri" panose="020F0502020204030204"/>
              </a:rPr>
              <a:t>về</a:t>
            </a:r>
            <a:endParaRPr lang="en-US" sz="3735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/>
      <p:bldP spid="19" grpId="0"/>
      <p:bldP spid="2" grpId="0" animBg="1"/>
      <p:bldP spid="22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 dirty="0">
                <a:solidFill>
                  <a:srgbClr val="FFFF00"/>
                </a:solidFill>
                <a:latin typeface="Calibri" panose="020F0502020204030204"/>
              </a:rPr>
              <a:t>Quay </a:t>
            </a:r>
            <a:r>
              <a:rPr lang="en-US" sz="3735" dirty="0" err="1">
                <a:solidFill>
                  <a:srgbClr val="FFFF00"/>
                </a:solidFill>
                <a:latin typeface="Calibri" panose="020F0502020204030204"/>
              </a:rPr>
              <a:t>về</a:t>
            </a:r>
            <a:endParaRPr lang="en-US" sz="3735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457" y="704008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HẾT GIỜ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60485" y="406400"/>
            <a:ext cx="11359661" cy="3124451"/>
          </a:xfrm>
          <a:prstGeom prst="roundRect">
            <a:avLst/>
          </a:prstGeom>
          <a:solidFill>
            <a:sysClr val="window" lastClr="FFFFFF">
              <a:alpha val="80000"/>
            </a:sysClr>
          </a:solidFill>
          <a:ln w="38100" cap="flat" cmpd="sng" algn="ctr">
            <a:solidFill>
              <a:srgbClr val="F76B6C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868701" y="888985"/>
            <a:ext cx="10407067" cy="19586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505"/>
              </a:spcBef>
              <a:spcAft>
                <a:spcPts val="800"/>
              </a:spcAft>
              <a:buClrTx/>
              <a:buSzTx/>
              <a:buFontTx/>
              <a:buNone/>
              <a:tabLst>
                <a:tab pos="806450" algn="l"/>
              </a:tabLst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 Light" panose="020B0303020204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505"/>
              </a:spcBef>
              <a:spcAft>
                <a:spcPts val="800"/>
              </a:spcAft>
              <a:buClrTx/>
              <a:buSzTx/>
              <a:buFontTx/>
              <a:buNone/>
              <a:tabLst>
                <a:tab pos="806450" algn="l"/>
              </a:tabLst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…………….……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205" y="3676445"/>
            <a:ext cx="5480220" cy="31255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01687" y="1968625"/>
            <a:ext cx="1703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002060"/>
                </a:solidFill>
                <a:cs typeface="Calibri" panose="020F0502020204030204" pitchFamily="34" charset="0"/>
              </a:rPr>
              <a:t>giữ</a:t>
            </a:r>
            <a:r>
              <a:rPr lang="en-US" sz="40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Calibri" panose="020F0502020204030204" pitchFamily="34" charset="0"/>
              </a:rPr>
              <a:t>gìn</a:t>
            </a:r>
            <a:endParaRPr lang="en-US" sz="4000" b="1" dirty="0">
              <a:solidFill>
                <a:srgbClr val="002060"/>
              </a:solidFill>
              <a:ea typeface="字魂59号-创粗黑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2" grpId="0" animBg="1"/>
      <p:bldP spid="11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Ảnh: Đêm Giao thừa mưa như trút nước, các nữ lao công lại gồng mình dọn rá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38" y="4138157"/>
            <a:ext cx="3420324" cy="2600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>
                <a:solidFill>
                  <a:srgbClr val="FFFF00"/>
                </a:solidFill>
                <a:latin typeface="Calibri" panose="020F0502020204030204"/>
              </a:rPr>
              <a:t>Quay về</a:t>
            </a:r>
            <a:endParaRPr lang="en-US" sz="3735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HẾT GIỜ</a:t>
            </a:r>
            <a:endParaRPr lang="en-US" sz="32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96157" y="295007"/>
            <a:ext cx="3273425" cy="2589228"/>
          </a:xfrm>
          <a:prstGeom prst="roundRect">
            <a:avLst/>
          </a:prstGeom>
          <a:solidFill>
            <a:sysClr val="window" lastClr="FFFFFF">
              <a:alpha val="80000"/>
            </a:sysClr>
          </a:solidFill>
          <a:ln w="38100" cap="flat" cmpd="sng" algn="ctr">
            <a:solidFill>
              <a:srgbClr val="F76B6C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505"/>
              </a:spcBef>
              <a:spcAft>
                <a:spcPts val="800"/>
              </a:spcAft>
              <a:buClrTx/>
              <a:buSzTx/>
              <a:buFontTx/>
              <a:buNone/>
              <a:tabLst>
                <a:tab pos="806450" algn="l"/>
              </a:tabLst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Subheading" panose="02000505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Sub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6091" y="3176624"/>
            <a:ext cx="2125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字魂59号-创粗黑"/>
                <a:cs typeface="Calibri" panose="020F0502020204030204" pitchFamily="34" charset="0"/>
              </a:rPr>
              <a:t>Lao </a:t>
            </a:r>
            <a:r>
              <a:rPr lang="en-US" sz="4000" b="1" dirty="0" err="1">
                <a:solidFill>
                  <a:srgbClr val="FF0000"/>
                </a:solidFill>
                <a:ea typeface="字魂59号-创粗黑"/>
                <a:cs typeface="Calibri" panose="020F0502020204030204" pitchFamily="34" charset="0"/>
              </a:rPr>
              <a:t>công</a:t>
            </a:r>
            <a:endParaRPr lang="en-US" sz="4000" b="1" dirty="0">
              <a:solidFill>
                <a:srgbClr val="FF0000"/>
              </a:solidFill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050" name="Picture 2" descr="Cây chổi bạc, Tin tức, hình ảnh và video mới nhất về Cây chổi bạc -  toquoc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86" y="4088976"/>
            <a:ext cx="3112963" cy="2599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21" y="119161"/>
            <a:ext cx="4553895" cy="1325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ăng tay cao su dài cỡ 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049" y="119161"/>
            <a:ext cx="2493703" cy="2277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eo khẩu trang trên máy bay: tin tức, hình ảnh, video, bình luận mới nhấ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16" y="1379448"/>
            <a:ext cx="3558837" cy="2277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9845" y="1444292"/>
            <a:ext cx="926672" cy="6950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5629" y="4088976"/>
            <a:ext cx="3474645" cy="2600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931"/>
          <p:cNvPicPr/>
          <p:nvPr/>
        </p:nvPicPr>
        <p:blipFill>
          <a:blip r:embed="rId1"/>
          <a:stretch>
            <a:fillRect/>
          </a:stretch>
        </p:blipFill>
        <p:spPr>
          <a:xfrm>
            <a:off x="1872137" y="911727"/>
            <a:ext cx="8481527" cy="5788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Rectangle 31"/>
          <p:cNvSpPr/>
          <p:nvPr/>
        </p:nvSpPr>
        <p:spPr>
          <a:xfrm>
            <a:off x="2417581" y="23317"/>
            <a:ext cx="7216463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LẬT MẢNH GHÉP</a:t>
            </a:r>
            <a:endParaRPr kumimoji="0" lang="en-US" sz="4800" b="1" i="0" u="none" strike="noStrike" kern="1200" cap="none" spc="0" normalizeH="0" baseline="0" noProof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92" y="195827"/>
            <a:ext cx="660400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5" y="717923"/>
            <a:ext cx="660400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95827"/>
            <a:ext cx="660400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97" y="717923"/>
            <a:ext cx="660400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5" y="730229"/>
            <a:ext cx="5637608" cy="309641"/>
          </a:xfrm>
          <a:prstGeom prst="rect">
            <a:avLst/>
          </a:prstGeom>
        </p:spPr>
      </p:pic>
      <p:pic>
        <p:nvPicPr>
          <p:cNvPr id="43" name="Picture 4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5461486"/>
            <a:ext cx="1346200" cy="12065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5450.1801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6501" y="7289800"/>
            <a:ext cx="812800" cy="812800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159923" y="98864"/>
            <a:ext cx="711200" cy="7112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2136" y="917548"/>
            <a:ext cx="8481527" cy="5809223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865" b="1" dirty="0" err="1">
                <a:solidFill>
                  <a:prstClr val="white"/>
                </a:solidFill>
                <a:latin typeface="Calibri" panose="020F0502020204030204"/>
              </a:rPr>
              <a:t>Cùng</a:t>
            </a:r>
            <a:r>
              <a:rPr lang="en-US" sz="5865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865" b="1" dirty="0" err="1">
                <a:solidFill>
                  <a:prstClr val="white"/>
                </a:solidFill>
                <a:latin typeface="Calibri" panose="020F0502020204030204"/>
              </a:rPr>
              <a:t>đoán</a:t>
            </a:r>
            <a:r>
              <a:rPr lang="en-US" sz="5865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865" b="1" dirty="0" err="1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5865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lang="en-US" sz="5865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31"/>
          <p:cNvPicPr/>
          <p:nvPr/>
        </p:nvPicPr>
        <p:blipFill>
          <a:blip r:embed="rId2"/>
          <a:stretch>
            <a:fillRect/>
          </a:stretch>
        </p:blipFill>
        <p:spPr>
          <a:xfrm>
            <a:off x="3661997" y="74645"/>
            <a:ext cx="8481527" cy="6708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ubtitle 2"/>
          <p:cNvSpPr txBox="1"/>
          <p:nvPr/>
        </p:nvSpPr>
        <p:spPr>
          <a:xfrm>
            <a:off x="0" y="2116993"/>
            <a:ext cx="4351944" cy="29897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chổi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tre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9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             </a:t>
            </a:r>
            <a:r>
              <a:rPr lang="en-US" sz="39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Tố</a:t>
            </a:r>
            <a:r>
              <a:rPr lang="en-US" sz="39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9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Hữu</a:t>
            </a:r>
            <a:endParaRPr lang="en-US" sz="39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30000"/>
              </a:lnSpc>
            </a:pP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-187215" y="61061"/>
            <a:ext cx="6696284" cy="29897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lao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9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30000"/>
              </a:lnSpc>
            </a:pP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382" y="2976328"/>
            <a:ext cx="7333307" cy="191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2440</Words>
  <Application>WPS Presentation</Application>
  <PresentationFormat>Widescreen</PresentationFormat>
  <Paragraphs>163</Paragraphs>
  <Slides>25</Slides>
  <Notes>7</Notes>
  <HiddenSlides>0</HiddenSlides>
  <MMClips>6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25</vt:i4>
      </vt:variant>
    </vt:vector>
  </HeadingPairs>
  <TitlesOfParts>
    <vt:vector size="65" baseType="lpstr">
      <vt:lpstr>Arial</vt:lpstr>
      <vt:lpstr>SimSun</vt:lpstr>
      <vt:lpstr>Wingdings</vt:lpstr>
      <vt:lpstr>字魂70号-灵悦黑体</vt:lpstr>
      <vt:lpstr>Microsoft YaHei</vt:lpstr>
      <vt:lpstr>Wingdings</vt:lpstr>
      <vt:lpstr>SVN-Newton</vt:lpstr>
      <vt:lpstr>Segoe Print</vt:lpstr>
      <vt:lpstr>Times New Roman</vt:lpstr>
      <vt:lpstr>#9Slide07 HoneyCream</vt:lpstr>
      <vt:lpstr>SVN-Ready</vt:lpstr>
      <vt:lpstr>Calibri</vt:lpstr>
      <vt:lpstr>Arial</vt:lpstr>
      <vt:lpstr>Segoe UI Black</vt:lpstr>
      <vt:lpstr>UTM Avo</vt:lpstr>
      <vt:lpstr>字魂59号-创粗黑</vt:lpstr>
      <vt:lpstr>Calibri</vt:lpstr>
      <vt:lpstr>Corbel Light</vt:lpstr>
      <vt:lpstr>Sitka Subheading</vt:lpstr>
      <vt:lpstr>Arial Unicode MS</vt:lpstr>
      <vt:lpstr>Calibri Light</vt:lpstr>
      <vt:lpstr>UTM Avo</vt:lpstr>
      <vt:lpstr>Lexend Medium</vt:lpstr>
      <vt:lpstr>等线</vt:lpstr>
      <vt:lpstr>等线</vt:lpstr>
      <vt:lpstr>montserrat-rgl</vt:lpstr>
      <vt:lpstr>Cambria</vt:lpstr>
      <vt:lpstr>思源黑体 CN Bold</vt:lpstr>
      <vt:lpstr>Segoe UI Semibold</vt:lpstr>
      <vt:lpstr>Segoe UI Symbol</vt:lpstr>
      <vt:lpstr>#9Slide07 HoneyCream</vt:lpstr>
      <vt:lpstr>.VnArial NarrowH</vt:lpstr>
      <vt:lpstr>等线 Light</vt:lpstr>
      <vt:lpstr>2_Office Theme</vt:lpstr>
      <vt:lpstr>Office Theme</vt:lpstr>
      <vt:lpstr>千图网海量PPT模板www.58pic.com​​</vt:lpstr>
      <vt:lpstr>Office 主题​​</vt:lpstr>
      <vt:lpstr>1_Office 主题​​</vt:lpstr>
      <vt:lpstr>第一PPT，www.1ppt.com</vt:lpstr>
      <vt:lpstr>1_Office Theme</vt:lpstr>
      <vt:lpstr>Tuần 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Huong Mai</dc:creator>
  <cp:lastModifiedBy>Khangly Nguyen</cp:lastModifiedBy>
  <cp:revision>37</cp:revision>
  <dcterms:created xsi:type="dcterms:W3CDTF">2024-06-23T13:40:00Z</dcterms:created>
  <dcterms:modified xsi:type="dcterms:W3CDTF">2024-12-24T11:34:31Z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093490528DCA44BF9C9EB3765DFD0D81_12</vt:lpwstr>
  </property>
  <property fmtid="{D5CDD505-2E9C-101B-9397-08002B2CF9AE}" pid="3" name="KSOProductBuildVer">
    <vt:lpwstr>1033-12.2.0.19307</vt:lpwstr>
  </property>
</Properties>
</file>