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A2AD-10B3-4EF4-ACAB-CE64D771558C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11D9-D9CD-4C6E-B75A-26A582535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A2AD-10B3-4EF4-ACAB-CE64D771558C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11D9-D9CD-4C6E-B75A-26A582535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A2AD-10B3-4EF4-ACAB-CE64D771558C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11D9-D9CD-4C6E-B75A-26A582535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A2AD-10B3-4EF4-ACAB-CE64D771558C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11D9-D9CD-4C6E-B75A-26A582535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A2AD-10B3-4EF4-ACAB-CE64D771558C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11D9-D9CD-4C6E-B75A-26A582535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A2AD-10B3-4EF4-ACAB-CE64D771558C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11D9-D9CD-4C6E-B75A-26A582535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A2AD-10B3-4EF4-ACAB-CE64D771558C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11D9-D9CD-4C6E-B75A-26A582535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A2AD-10B3-4EF4-ACAB-CE64D771558C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11D9-D9CD-4C6E-B75A-26A582535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A2AD-10B3-4EF4-ACAB-CE64D771558C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11D9-D9CD-4C6E-B75A-26A582535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A2AD-10B3-4EF4-ACAB-CE64D771558C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11D9-D9CD-4C6E-B75A-26A582535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A2AD-10B3-4EF4-ACAB-CE64D771558C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11D9-D9CD-4C6E-B75A-26A582535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A2AD-10B3-4EF4-ACAB-CE64D771558C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011D9-D9CD-4C6E-B75A-26A582535B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45" y="3086304"/>
            <a:ext cx="8328025" cy="3708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7"/>
          <p:cNvGrpSpPr/>
          <p:nvPr/>
        </p:nvGrpSpPr>
        <p:grpSpPr>
          <a:xfrm>
            <a:off x="3441699" y="69668"/>
            <a:ext cx="5308601" cy="2717075"/>
            <a:chOff x="2620370" y="-39334"/>
            <a:chExt cx="3981734" cy="2030251"/>
          </a:xfrm>
        </p:grpSpPr>
        <p:sp>
          <p:nvSpPr>
            <p:cNvPr id="6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en-US">
                  <a:solidFill>
                    <a:schemeClr val="tx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矩形 3"/>
            <p:cNvSpPr/>
            <p:nvPr/>
          </p:nvSpPr>
          <p:spPr>
            <a:xfrm>
              <a:off x="2620370" y="1229164"/>
              <a:ext cx="3981734" cy="76175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altLang="zh-CN" sz="5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Khởi</a:t>
              </a:r>
              <a:r>
                <a:rPr kumimoji="0" lang="en-AU" altLang="zh-CN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AU" altLang="zh-CN" sz="5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động</a:t>
              </a:r>
            </a:p>
          </p:txBody>
        </p:sp>
        <p:sp>
          <p:nvSpPr>
            <p:cNvPr id="8" name="椭圆 4"/>
            <p:cNvSpPr/>
            <p:nvPr/>
          </p:nvSpPr>
          <p:spPr>
            <a:xfrm>
              <a:off x="3419336" y="1113211"/>
              <a:ext cx="216709" cy="21584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椭圆 5"/>
            <p:cNvSpPr/>
            <p:nvPr/>
          </p:nvSpPr>
          <p:spPr>
            <a:xfrm>
              <a:off x="5782896" y="1107014"/>
              <a:ext cx="216709" cy="21584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52"/>
            <a:ext cx="12192000" cy="67544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644196" y="446261"/>
            <a:ext cx="8848997" cy="1569652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 err="1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altLang="en-US" sz="3200" b="1" dirty="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ng</a:t>
            </a:r>
            <a:r>
              <a:rPr lang="en-US" altLang="en-US" sz="3200" b="1" dirty="0" err="1" smtClean="0">
                <a:latin typeface="HP001 4 hang 1 ô ly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 err="1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3200" b="1" dirty="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4</a:t>
            </a:r>
            <a:r>
              <a:rPr lang="en-US" altLang="en-US" sz="3200" b="1" dirty="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ang 1 ô ly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năm </a:t>
            </a:r>
            <a:r>
              <a:rPr lang="en-US" altLang="en-US" sz="3200" b="1" dirty="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2025</a:t>
            </a:r>
            <a:endParaRPr lang="en-US" altLang="en-US" sz="3200" b="1" dirty="0">
              <a:latin typeface="HP001 4 hang 1 ô ly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Tiếng Việt</a:t>
            </a:r>
            <a:endParaRPr lang="en-US" altLang="en-US" sz="3200" b="1" dirty="0">
              <a:latin typeface="HP001 4 hang 1 ô ly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3151337" y="1231087"/>
            <a:ext cx="5381868" cy="1615819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4000" b="1" dirty="0" err="1">
                <a:solidFill>
                  <a:srgbClr val="7030A0"/>
                </a:solidFill>
                <a:latin typeface="HP001 4 hang 1 ô ly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12</a:t>
            </a:r>
            <a:r>
              <a:rPr lang="vi-VN" altLang="en-US" sz="4000" b="1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9</a:t>
            </a:r>
            <a:r>
              <a:rPr lang="en-US" altLang="en-US" sz="40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:</a:t>
            </a:r>
            <a:r>
              <a:rPr lang="vi-VN" altLang="en-US" sz="40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66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ô</a:t>
            </a:r>
            <a:r>
              <a:rPr lang="vi-VN" altLang="en-US" sz="40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 tập.</a:t>
            </a:r>
            <a:r>
              <a:rPr lang="en-US" altLang="en-US" sz="40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7030A0"/>
              </a:solidFill>
              <a:latin typeface="HP001 4 hang 1 ô ly" panose="020B06030503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/>
          <a:srcRect t="40671" b="24052"/>
          <a:stretch>
            <a:fillRect/>
          </a:stretch>
        </p:blipFill>
        <p:spPr>
          <a:xfrm>
            <a:off x="-14287" y="4987925"/>
            <a:ext cx="12192000" cy="187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-14287" y="0"/>
            <a:ext cx="2945765" cy="601980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A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A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7" y="601980"/>
            <a:ext cx="12220575" cy="4718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431165"/>
            <a:ext cx="12198350" cy="599567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9101806" y="2784565"/>
            <a:ext cx="2471885" cy="108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255383" y="3300549"/>
            <a:ext cx="2123543" cy="152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04172" y="4467497"/>
            <a:ext cx="2197565" cy="108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79486" y="4465320"/>
            <a:ext cx="2380445" cy="217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92652" y="5027023"/>
            <a:ext cx="1857931" cy="2394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431165"/>
            <a:ext cx="12198350" cy="5995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124" y="1102360"/>
            <a:ext cx="153035" cy="554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962" y="1702753"/>
            <a:ext cx="153035" cy="553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9705" y="2275840"/>
            <a:ext cx="153035" cy="553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442" y="2852420"/>
            <a:ext cx="153035" cy="553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025" y="3417751"/>
            <a:ext cx="153035" cy="553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554" y="4003040"/>
            <a:ext cx="153035" cy="553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850" y="4526915"/>
            <a:ext cx="153035" cy="553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538" y="5135482"/>
            <a:ext cx="153035" cy="55372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3" name="Straight Connector 12"/>
          <p:cNvCxnSpPr/>
          <p:nvPr/>
        </p:nvCxnSpPr>
        <p:spPr>
          <a:xfrm flipH="1">
            <a:off x="3382645" y="2244816"/>
            <a:ext cx="66040" cy="562292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" name="Straight Connector 13"/>
          <p:cNvCxnSpPr/>
          <p:nvPr/>
        </p:nvCxnSpPr>
        <p:spPr>
          <a:xfrm flipH="1">
            <a:off x="3382645" y="2829560"/>
            <a:ext cx="66040" cy="59944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" name="Straight Connector 14"/>
          <p:cNvCxnSpPr/>
          <p:nvPr/>
        </p:nvCxnSpPr>
        <p:spPr>
          <a:xfrm flipH="1">
            <a:off x="3100251" y="3406140"/>
            <a:ext cx="87086" cy="52832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" name="Straight Connector 15"/>
          <p:cNvCxnSpPr/>
          <p:nvPr/>
        </p:nvCxnSpPr>
        <p:spPr>
          <a:xfrm flipH="1">
            <a:off x="11530149" y="3429000"/>
            <a:ext cx="156073" cy="57404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" name="Straight Connector 16"/>
          <p:cNvCxnSpPr/>
          <p:nvPr/>
        </p:nvCxnSpPr>
        <p:spPr>
          <a:xfrm flipH="1">
            <a:off x="4110446" y="3964623"/>
            <a:ext cx="82142" cy="562292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" name="Straight Connector 17"/>
          <p:cNvCxnSpPr/>
          <p:nvPr/>
        </p:nvCxnSpPr>
        <p:spPr>
          <a:xfrm flipH="1">
            <a:off x="4191000" y="4571183"/>
            <a:ext cx="92029" cy="554921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094" y="4562112"/>
            <a:ext cx="153035" cy="553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610" y="5135482"/>
            <a:ext cx="153035" cy="553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Oval 20"/>
          <p:cNvSpPr/>
          <p:nvPr/>
        </p:nvSpPr>
        <p:spPr>
          <a:xfrm>
            <a:off x="662850" y="1102360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5182235" y="1443990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62850" y="2244816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40335" y="2746693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62850" y="3380740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730025" y="3670300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090534" y="4278312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10020" y="4867910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639684" y="4848643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847" y="4591050"/>
            <a:ext cx="153035" cy="553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" name="Oval 44"/>
          <p:cNvSpPr/>
          <p:nvPr/>
        </p:nvSpPr>
        <p:spPr>
          <a:xfrm>
            <a:off x="10339410" y="4867910"/>
            <a:ext cx="837611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100251" y="5476477"/>
            <a:ext cx="757646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  <p:bldP spid="30" grpId="0"/>
      <p:bldP spid="33" grpId="0"/>
      <p:bldP spid="38" grpId="0"/>
      <p:bldP spid="39" grpId="0"/>
      <p:bldP spid="43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/>
        </p:nvGrpSpPr>
        <p:grpSpPr>
          <a:xfrm>
            <a:off x="1719308" y="161712"/>
            <a:ext cx="8878570" cy="1671444"/>
            <a:chOff x="2046832" y="13141"/>
            <a:chExt cx="6659404" cy="1765071"/>
          </a:xfrm>
        </p:grpSpPr>
        <p:sp>
          <p:nvSpPr>
            <p:cNvPr id="9" name="任意多边形 6"/>
            <p:cNvSpPr/>
            <p:nvPr/>
          </p:nvSpPr>
          <p:spPr>
            <a:xfrm>
              <a:off x="4175882" y="13141"/>
              <a:ext cx="2163955" cy="908083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en-US">
                  <a:solidFill>
                    <a:schemeClr val="tx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矩形 3"/>
            <p:cNvSpPr/>
            <p:nvPr/>
          </p:nvSpPr>
          <p:spPr>
            <a:xfrm>
              <a:off x="2046832" y="921224"/>
              <a:ext cx="6659404" cy="85698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3. </a:t>
              </a: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Em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chọn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dấu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câu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hợp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với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mỗi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chỗ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trống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?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1" name="椭圆 4"/>
            <p:cNvSpPr/>
            <p:nvPr/>
          </p:nvSpPr>
          <p:spPr>
            <a:xfrm>
              <a:off x="4104306" y="791402"/>
              <a:ext cx="307192" cy="2225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椭圆 5"/>
            <p:cNvSpPr/>
            <p:nvPr/>
          </p:nvSpPr>
          <p:spPr>
            <a:xfrm>
              <a:off x="6264177" y="841382"/>
              <a:ext cx="291713" cy="3153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华康方圆体W7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409190"/>
            <a:ext cx="11937365" cy="37674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9"/>
          <p:cNvSpPr txBox="1"/>
          <p:nvPr/>
        </p:nvSpPr>
        <p:spPr>
          <a:xfrm>
            <a:off x="5359037" y="3393802"/>
            <a:ext cx="304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9pPr>
          </a:lstStyle>
          <a:p>
            <a:r>
              <a:rPr sz="3600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8417560" y="5051108"/>
            <a:ext cx="30480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9pPr>
          </a:lstStyle>
          <a:p>
            <a:r>
              <a:rPr sz="3600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221538" y="4039553"/>
            <a:ext cx="327025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+mn-cs"/>
              </a:defRPr>
            </a:lvl9pPr>
          </a:lstStyle>
          <a:p>
            <a:r>
              <a:rPr sz="5400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4267200" cy="89255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4. </a:t>
            </a:r>
            <a:r>
              <a:rPr kumimoji="0" lang="en-AU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Tâp</a:t>
            </a:r>
            <a:r>
              <a:rPr kumimoji="0" lang="en-AU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chép</a:t>
            </a:r>
            <a:r>
              <a:rPr kumimoji="0" lang="vi-VN" altLang="zh-C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: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5972" y="2462085"/>
            <a:ext cx="9132028" cy="18748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华康方圆体W7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Mèo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xuýt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xoa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tuyệt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vời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.黑体-日本语</vt:lpstr>
      <vt:lpstr>Arial</vt:lpstr>
      <vt:lpstr>Calibri</vt:lpstr>
      <vt:lpstr>Calibri Light</vt:lpstr>
      <vt:lpstr>HP001 4 hang 1 ô ly</vt:lpstr>
      <vt:lpstr>Times New Roman</vt:lpstr>
      <vt:lpstr>UTM Avo</vt:lpstr>
      <vt:lpstr>华康方圆体W7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THIS PC</dc:creator>
  <cp:lastModifiedBy>RS Speed</cp:lastModifiedBy>
  <cp:revision>5</cp:revision>
  <dcterms:created xsi:type="dcterms:W3CDTF">2022-03-03T13:11:00Z</dcterms:created>
  <dcterms:modified xsi:type="dcterms:W3CDTF">2025-03-07T02:24:13Z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95D0C1D7B06B4E7C8EE1D50B07AA24AF</vt:lpwstr>
  </property>
  <property fmtid="{D5CDD505-2E9C-101B-9397-08002B2CF9AE}" pid="3" name="KSOProductBuildVer">
    <vt:lpwstr>1033-11.2.0.10463</vt:lpwstr>
  </property>
</Properties>
</file>