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72" r:id="rId2"/>
    <p:sldMasterId id="2147483684" r:id="rId3"/>
  </p:sldMasterIdLst>
  <p:notesMasterIdLst>
    <p:notesMasterId r:id="rId18"/>
  </p:notesMasterIdLst>
  <p:sldIdLst>
    <p:sldId id="256" r:id="rId4"/>
    <p:sldId id="313" r:id="rId5"/>
    <p:sldId id="312" r:id="rId6"/>
    <p:sldId id="395" r:id="rId7"/>
    <p:sldId id="427" r:id="rId8"/>
    <p:sldId id="428" r:id="rId9"/>
    <p:sldId id="429" r:id="rId10"/>
    <p:sldId id="430" r:id="rId11"/>
    <p:sldId id="431" r:id="rId12"/>
    <p:sldId id="432" r:id="rId13"/>
    <p:sldId id="263" r:id="rId14"/>
    <p:sldId id="270" r:id="rId15"/>
    <p:sldId id="279" r:id="rId16"/>
    <p:sldId id="336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UTM Avo" panose="02040603050506020204" pitchFamily="18" charset="0"/>
      <p:regular r:id="rId25"/>
      <p:bold r:id="rId26"/>
      <p:italic r:id="rId27"/>
      <p:boldItalic r:id="rId28"/>
    </p:embeddedFont>
  </p:embeddedFontLst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F1EA"/>
    <a:srgbClr val="FFE5E5"/>
    <a:srgbClr val="FFCCCC"/>
    <a:srgbClr val="333289"/>
    <a:srgbClr val="FFD944"/>
    <a:srgbClr val="310A0D"/>
    <a:srgbClr val="FFFAF7"/>
    <a:srgbClr val="123C12"/>
    <a:srgbClr val="FF7C80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557" autoAdjust="0"/>
  </p:normalViewPr>
  <p:slideViewPr>
    <p:cSldViewPr snapToGrid="0">
      <p:cViewPr varScale="1">
        <p:scale>
          <a:sx n="71" d="100"/>
          <a:sy n="71" d="100"/>
        </p:scale>
        <p:origin x="96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79C56-6DAA-494A-B0B7-71F262502AD6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2B2F3-1DE3-42E0-A402-B4826F0D7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39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CB359-C368-FAAB-58D5-0D02FBB3D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032F6F-935E-C66B-8985-FCC117989D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BAB38-F9B1-12E8-4194-CD76A9D9A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0F5B9-0BBA-6237-AA41-7C8A68FB5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3F7DC-A0D2-2B59-3108-A6C6969B3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97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B10C0-86E6-71B8-02C1-6ADF11245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9FDAF7-A048-683D-CCCC-A63BA5B51F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BC5C8-39F6-6DD7-9FBA-7C02F011C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DA172-8CFC-0C43-AABF-1121A5E1C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E851D-8129-DE77-B672-9040F1A25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66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0A3BDA-1EAA-353D-F8DE-1FA3FAC253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114AA8-3789-CBC3-5C55-CAEDF3B88E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B3290-4B06-5823-1D14-C03BE4FA6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E6A11-9C61-AEB0-DA00-C59F4DD3A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08BEB-E646-E98F-031B-DAA706C80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43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37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8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49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63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40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445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811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08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DD68C-4EF3-3E93-F0E4-7A1EAF30A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A9882-3F56-BADC-45F5-A1FA9E284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2AE65-1C31-E61D-C80A-17679EA4F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17C64-8BD3-3E2A-43D6-03E984216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A8E1E-00B5-FF84-1631-BE2FDBC68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42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15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3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481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5943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433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4931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936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7623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333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83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7DA0A-999E-F79D-3D7B-BC0F80AB9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93E550-A2B2-1FD4-FC5E-0155D7D38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FD8D4-E3E9-3387-ECDD-20703B533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E3999-2E2F-4649-76D3-B231DD652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3A913-02D6-7024-9DDD-B530DE88D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561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0172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629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644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679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A10D7-43E2-27E6-B52B-80214C7A8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B1AF0-1660-95CB-8909-C7079FB0B4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2CF109-C42D-ABD0-92C8-8E04F6898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43B5F6-C21A-532C-A7A0-20FFA9B88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4B400-062F-F623-23E7-2F390EBF3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765A9-6170-524F-1675-81BB37932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06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7FFF5-B0CD-4F13-AC32-B2D3C699D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D59DCE-D1E5-36F7-3C1C-28022F721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AE6A7-B025-35F2-355E-7BB5EAA86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54B650-45FF-38E4-C8D8-C877757FA3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899E66-9168-3AF3-51A1-AC9160720B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53256E-39DB-9C33-4E7F-391F27F04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B8C339-1E2E-D100-3748-06F1DA82A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6C3A0B-C84F-EB4D-66BA-36B5DCDD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13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26ED7-C03A-95E1-BC49-5FD53FCD9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8AF172-E041-99AC-255A-8B5AB21FC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C00131-E27D-75AB-A7EA-C5355539F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567D31-2DC5-DB2A-29BF-E0835B101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01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01730-6A3E-18EC-47DD-A614769CD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4E3FDD-3A6C-B024-AEC6-BED99AB0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FCE5AC-7F66-41A2-B146-4000CBB93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19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C3546-C49D-9798-0C37-F80C19352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CA46A-6FFF-8B45-A293-C794CFBD6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469AA1-2D1A-3054-CDD6-567969990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22BBB5-2CDF-8FC1-981F-4A0C5518A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FD70F-5533-0BBF-9AEF-91CAC5B0F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28F2FB-2DEE-F0A1-465D-C673D139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20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939B4-E217-B28D-30FF-2C0AB0D75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43FFDC-E88F-1F0C-ECF0-7AA21FFA71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BE10CB-D284-A341-F846-78EED0D97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D62789-07EF-DBB0-122A-BEA8179E6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C2917-4D78-E2C5-B240-2C83A2A02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4E6FDF-BCDB-7F7A-F813-4FDA4DCAD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17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CE697A-28CD-EDD6-6415-D3C701EC5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A0CBA-D392-B3C6-11C8-2B7A43CDA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FCAAC-A88B-1C44-0137-1A638B2A3B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9B35F583-0148-4553-964E-C48E0D09F0A7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EEFD4-4D1A-FAD6-8C8F-648DA608D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C7197-0211-521E-ABF8-E35EA0FC83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E5E96640-AC40-4FB1-869D-32BD2614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967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UTM Avo" panose="0204060305050602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949BE-1264-40E4-BDA5-77919F8C2881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0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CB8E471B-AE77-BA89-2C2C-3C1B3FFC444A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61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4-tap-2/1/388/77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.xml"/><Relationship Id="rId6" Type="http://schemas.microsoft.com/office/2007/relationships/hdphoto" Target="../media/hdphoto2.wdp"/><Relationship Id="rId5" Type="http://schemas.openxmlformats.org/officeDocument/2006/relationships/image" Target="../media/image21.png"/><Relationship Id="rId4" Type="http://schemas.openxmlformats.org/officeDocument/2006/relationships/hyperlink" Target="https://www.facebook.com/groups/hoc10donghanhcunggiaovientieuho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4-tap-2/1/388/77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4-tap-2/1/388/77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83A7158-F256-0F37-DC68-7D8AA6BFCB04}"/>
              </a:ext>
            </a:extLst>
          </p:cNvPr>
          <p:cNvSpPr txBox="1"/>
          <p:nvPr/>
        </p:nvSpPr>
        <p:spPr>
          <a:xfrm>
            <a:off x="8910084" y="141514"/>
            <a:ext cx="328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TIẾNG VIỆT 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4A85AF-B5D2-9AE2-F443-FFA2E121B5BA}"/>
              </a:ext>
            </a:extLst>
          </p:cNvPr>
          <p:cNvSpPr/>
          <p:nvPr/>
        </p:nvSpPr>
        <p:spPr>
          <a:xfrm>
            <a:off x="10994960" y="730646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2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E2DA8A9E-0953-ED8C-7BAC-84F79CDCD854}"/>
              </a:ext>
            </a:extLst>
          </p:cNvPr>
          <p:cNvSpPr txBox="1">
            <a:spLocks/>
          </p:cNvSpPr>
          <p:nvPr/>
        </p:nvSpPr>
        <p:spPr>
          <a:xfrm>
            <a:off x="0" y="2216681"/>
            <a:ext cx="12192000" cy="242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Tuần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 </a:t>
            </a:r>
            <a:r>
              <a:rPr lang="en-US" sz="5200" b="1" kern="0" dirty="0">
                <a:solidFill>
                  <a:srgbClr val="002060"/>
                </a:solidFill>
                <a:latin typeface="UTM Avo" panose="02040603050506020204" pitchFamily="18" charset="0"/>
              </a:rPr>
              <a:t>28</a:t>
            </a:r>
            <a:endParaRPr kumimoji="0" lang="en-US" sz="5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vi-VN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Bài viết 2: Luyện tập viết báo cáo</a:t>
            </a:r>
            <a:endParaRPr kumimoji="0" lang="vi-VN" sz="5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8162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5;p10">
            <a:extLst>
              <a:ext uri="{FF2B5EF4-FFF2-40B4-BE49-F238E27FC236}">
                <a16:creationId xmlns:a16="http://schemas.microsoft.com/office/drawing/2014/main" id="{E946900F-14C5-6BF7-4A59-843B02D46C29}"/>
              </a:ext>
            </a:extLst>
          </p:cNvPr>
          <p:cNvSpPr/>
          <p:nvPr/>
        </p:nvSpPr>
        <p:spPr>
          <a:xfrm>
            <a:off x="203200" y="4597400"/>
            <a:ext cx="2133600" cy="2336800"/>
          </a:xfrm>
          <a:custGeom>
            <a:avLst/>
            <a:gdLst/>
            <a:ahLst/>
            <a:cxnLst/>
            <a:rect l="l" t="t" r="r" b="b"/>
            <a:pathLst>
              <a:path w="3508802" h="4114800" extrusionOk="0">
                <a:moveTo>
                  <a:pt x="0" y="0"/>
                </a:moveTo>
                <a:lnTo>
                  <a:pt x="3508802" y="0"/>
                </a:lnTo>
                <a:lnTo>
                  <a:pt x="350880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oogle Shape;157;p10">
            <a:extLst>
              <a:ext uri="{FF2B5EF4-FFF2-40B4-BE49-F238E27FC236}">
                <a16:creationId xmlns:a16="http://schemas.microsoft.com/office/drawing/2014/main" id="{CE67348E-98CC-6F52-C192-028B20F592A8}"/>
              </a:ext>
            </a:extLst>
          </p:cNvPr>
          <p:cNvGrpSpPr/>
          <p:nvPr/>
        </p:nvGrpSpPr>
        <p:grpSpPr>
          <a:xfrm>
            <a:off x="4707617" y="669098"/>
            <a:ext cx="2776765" cy="2069517"/>
            <a:chOff x="7287568" y="419100"/>
            <a:chExt cx="3758293" cy="3104276"/>
          </a:xfrm>
        </p:grpSpPr>
        <p:pic>
          <p:nvPicPr>
            <p:cNvPr id="4" name="Google Shape;158;p10">
              <a:extLst>
                <a:ext uri="{FF2B5EF4-FFF2-40B4-BE49-F238E27FC236}">
                  <a16:creationId xmlns:a16="http://schemas.microsoft.com/office/drawing/2014/main" id="{18CA8252-4B97-13A6-5ABE-08AED0679BD3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287568" y="419100"/>
              <a:ext cx="3758293" cy="31042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Google Shape;159;p10">
              <a:extLst>
                <a:ext uri="{FF2B5EF4-FFF2-40B4-BE49-F238E27FC236}">
                  <a16:creationId xmlns:a16="http://schemas.microsoft.com/office/drawing/2014/main" id="{C9A75909-6FD2-B338-6D71-02D713341AE6}"/>
                </a:ext>
              </a:extLst>
            </p:cNvPr>
            <p:cNvSpPr/>
            <p:nvPr/>
          </p:nvSpPr>
          <p:spPr>
            <a:xfrm>
              <a:off x="7562846" y="1285438"/>
              <a:ext cx="3162303" cy="13716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en-US" sz="3200" b="1" kern="0" dirty="0">
                  <a:solidFill>
                    <a:srgbClr val="C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GỢI Ý</a:t>
              </a:r>
              <a:endParaRPr sz="3200" b="1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</p:grpSp>
      <p:sp>
        <p:nvSpPr>
          <p:cNvPr id="6" name="Google Shape;160;p10">
            <a:extLst>
              <a:ext uri="{FF2B5EF4-FFF2-40B4-BE49-F238E27FC236}">
                <a16:creationId xmlns:a16="http://schemas.microsoft.com/office/drawing/2014/main" id="{7C9CDE45-845F-EF09-E5EF-37C7BE32AF6F}"/>
              </a:ext>
            </a:extLst>
          </p:cNvPr>
          <p:cNvSpPr/>
          <p:nvPr/>
        </p:nvSpPr>
        <p:spPr>
          <a:xfrm>
            <a:off x="693478" y="2952586"/>
            <a:ext cx="4978400" cy="1228697"/>
          </a:xfrm>
          <a:prstGeom prst="roundRect">
            <a:avLst>
              <a:gd name="adj" fmla="val 12450"/>
            </a:avLst>
          </a:prstGeom>
          <a:solidFill>
            <a:srgbClr val="FFFFFF"/>
          </a:solidFill>
          <a:ln w="38100" cap="flat" cmpd="sng">
            <a:solidFill>
              <a:srgbClr val="C745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a.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Về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hình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thức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trình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bày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báo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cáo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cần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viết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theo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mẫu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đã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học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7" name="Google Shape;161;p10">
            <a:extLst>
              <a:ext uri="{FF2B5EF4-FFF2-40B4-BE49-F238E27FC236}">
                <a16:creationId xmlns:a16="http://schemas.microsoft.com/office/drawing/2014/main" id="{556046DF-82E8-8AD7-87E9-1F54542CAF2B}"/>
              </a:ext>
            </a:extLst>
          </p:cNvPr>
          <p:cNvSpPr/>
          <p:nvPr/>
        </p:nvSpPr>
        <p:spPr>
          <a:xfrm>
            <a:off x="3182678" y="4395254"/>
            <a:ext cx="8585199" cy="2259546"/>
          </a:xfrm>
          <a:prstGeom prst="roundRect">
            <a:avLst>
              <a:gd name="adj" fmla="val 6924"/>
            </a:avLst>
          </a:prstGeom>
          <a:solidFill>
            <a:srgbClr val="FFFFFF"/>
          </a:solidFill>
          <a:ln w="38100" cap="flat" cmpd="sng">
            <a:solidFill>
              <a:srgbClr val="C745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b.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Về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nội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dung,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báo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cáo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cần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nêu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kết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quả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thảo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luận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: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381019" marR="0" lvl="0" indent="-381019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Nêu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ý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kiến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thống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nhất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về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hoạt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động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của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chi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đội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381019" marR="0" lvl="0" indent="-381019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Sắp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xếp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hoạt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động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thành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mục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rõ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ràng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dễ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theo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dõi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8" name="Google Shape;162;p10">
            <a:extLst>
              <a:ext uri="{FF2B5EF4-FFF2-40B4-BE49-F238E27FC236}">
                <a16:creationId xmlns:a16="http://schemas.microsoft.com/office/drawing/2014/main" id="{131B0FCE-E406-8808-C06C-FF830A68C74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64897" y="1122949"/>
            <a:ext cx="2343614" cy="2463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983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8C03599-3E98-9B8A-AEF3-D6452138119E}"/>
              </a:ext>
            </a:extLst>
          </p:cNvPr>
          <p:cNvGrpSpPr/>
          <p:nvPr/>
        </p:nvGrpSpPr>
        <p:grpSpPr>
          <a:xfrm>
            <a:off x="10866032" y="746200"/>
            <a:ext cx="1216041" cy="1432566"/>
            <a:chOff x="930253" y="1555705"/>
            <a:chExt cx="1279160" cy="1432566"/>
          </a:xfrm>
        </p:grpSpPr>
        <p:pic>
          <p:nvPicPr>
            <p:cNvPr id="6" name="Picture 5">
              <a:hlinkClick r:id="rId3"/>
              <a:extLst>
                <a:ext uri="{FF2B5EF4-FFF2-40B4-BE49-F238E27FC236}">
                  <a16:creationId xmlns:a16="http://schemas.microsoft.com/office/drawing/2014/main" id="{F62B4866-FAE8-4E63-C880-A7BA0333CB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64544" y="1555705"/>
              <a:ext cx="1010579" cy="91700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C817C3B-20B2-3955-43ED-5770743B9A5A}"/>
                </a:ext>
              </a:extLst>
            </p:cNvPr>
            <p:cNvSpPr txBox="1"/>
            <p:nvPr/>
          </p:nvSpPr>
          <p:spPr>
            <a:xfrm>
              <a:off x="930253" y="2526606"/>
              <a:ext cx="1279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2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0220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56;p20">
            <a:extLst>
              <a:ext uri="{FF2B5EF4-FFF2-40B4-BE49-F238E27FC236}">
                <a16:creationId xmlns:a16="http://schemas.microsoft.com/office/drawing/2014/main" id="{7B95E557-39BF-7326-A7BB-05CF427DC60C}"/>
              </a:ext>
            </a:extLst>
          </p:cNvPr>
          <p:cNvSpPr/>
          <p:nvPr/>
        </p:nvSpPr>
        <p:spPr>
          <a:xfrm>
            <a:off x="1382012" y="1965080"/>
            <a:ext cx="4406366" cy="2370664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BA94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0" algn="ctr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2400" kern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Ôn tập kiến thức đã học</a:t>
            </a:r>
            <a:endParaRPr lang="vi-VN" sz="2400" kern="0" dirty="0">
              <a:solidFill>
                <a:schemeClr val="bg1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8" name="Google Shape;657;p20">
            <a:extLst>
              <a:ext uri="{FF2B5EF4-FFF2-40B4-BE49-F238E27FC236}">
                <a16:creationId xmlns:a16="http://schemas.microsoft.com/office/drawing/2014/main" id="{793DD1C3-6BB7-C8BF-2C95-71A6ED31FCE7}"/>
              </a:ext>
            </a:extLst>
          </p:cNvPr>
          <p:cNvSpPr/>
          <p:nvPr/>
        </p:nvSpPr>
        <p:spPr>
          <a:xfrm>
            <a:off x="5931434" y="1965079"/>
            <a:ext cx="4406366" cy="2370664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BA94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0" algn="ctr">
              <a:lnSpc>
                <a:spcPct val="150000"/>
              </a:lnSpc>
              <a:buClr>
                <a:srgbClr val="000000"/>
              </a:buClr>
            </a:pPr>
            <a:r>
              <a:rPr lang="vi-VN" sz="2400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Chuẩn bị Bài đọc 3</a:t>
            </a:r>
          </a:p>
          <a:p>
            <a:pPr lvl="0" algn="ctr">
              <a:lnSpc>
                <a:spcPct val="150000"/>
              </a:lnSpc>
              <a:buClr>
                <a:srgbClr val="000000"/>
              </a:buClr>
            </a:pPr>
            <a:r>
              <a:rPr lang="vi-VN" sz="2400" b="1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Phong trào kế hoạch nhỏ</a:t>
            </a:r>
          </a:p>
        </p:txBody>
      </p:sp>
      <p:pic>
        <p:nvPicPr>
          <p:cNvPr id="9" name="Google Shape;658;p20">
            <a:extLst>
              <a:ext uri="{FF2B5EF4-FFF2-40B4-BE49-F238E27FC236}">
                <a16:creationId xmlns:a16="http://schemas.microsoft.com/office/drawing/2014/main" id="{BBD011D8-837F-4E1B-8824-D894F3125C3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9738" y="4553997"/>
            <a:ext cx="5952524" cy="226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549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541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B027CB-33A2-DB8E-FDCD-11D3E26EE0D0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B4BD1-2902-EC4A-0F38-79BCCA9B2602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 kết nối cộng đồng giáo viên và nhận thêm nhiều tài liệu giảng dạy,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mời quý thầy cô tham gia Group Facebook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theo đường link: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7F7C17-E574-9332-676F-7B4FC88CD262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hlinkClick r:id="rId4"/>
            <a:extLst>
              <a:ext uri="{FF2B5EF4-FFF2-40B4-BE49-F238E27FC236}">
                <a16:creationId xmlns:a16="http://schemas.microsoft.com/office/drawing/2014/main" id="{EEDCC7DA-65BA-6B5F-4904-487E4956658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Hoc10 – Đồng hành cùng giáo viên tiểu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B892AE-66B0-F635-0B83-4AD3E5525730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Hoặc truy cập qua QR code</a:t>
            </a:r>
          </a:p>
        </p:txBody>
      </p:sp>
      <p:pic>
        <p:nvPicPr>
          <p:cNvPr id="1026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7E39AE3B-04ED-AC20-C486-F5B9A97F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32875A-4427-A797-26A3-6FCDC20AC8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533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B74F1AC-DBEE-111D-8D4A-B683420747E0}"/>
              </a:ext>
            </a:extLst>
          </p:cNvPr>
          <p:cNvGrpSpPr/>
          <p:nvPr/>
        </p:nvGrpSpPr>
        <p:grpSpPr>
          <a:xfrm>
            <a:off x="10866032" y="746200"/>
            <a:ext cx="1216041" cy="1432566"/>
            <a:chOff x="930253" y="1555705"/>
            <a:chExt cx="1279160" cy="1432566"/>
          </a:xfrm>
        </p:grpSpPr>
        <p:pic>
          <p:nvPicPr>
            <p:cNvPr id="6" name="Picture 5">
              <a:hlinkClick r:id="rId3"/>
              <a:extLst>
                <a:ext uri="{FF2B5EF4-FFF2-40B4-BE49-F238E27FC236}">
                  <a16:creationId xmlns:a16="http://schemas.microsoft.com/office/drawing/2014/main" id="{978C1CC9-902F-8F95-E09E-FB1CAC7219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64544" y="1555705"/>
              <a:ext cx="1010579" cy="91700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477F0CE-C926-91BA-B9ED-11557706E836}"/>
                </a:ext>
              </a:extLst>
            </p:cNvPr>
            <p:cNvSpPr txBox="1"/>
            <p:nvPr/>
          </p:nvSpPr>
          <p:spPr>
            <a:xfrm>
              <a:off x="930253" y="2526606"/>
              <a:ext cx="1279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2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0407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4;p2">
            <a:extLst>
              <a:ext uri="{FF2B5EF4-FFF2-40B4-BE49-F238E27FC236}">
                <a16:creationId xmlns:a16="http://schemas.microsoft.com/office/drawing/2014/main" id="{C1B11043-C6CF-4B78-094B-3E566B16F7C0}"/>
              </a:ext>
            </a:extLst>
          </p:cNvPr>
          <p:cNvSpPr/>
          <p:nvPr/>
        </p:nvSpPr>
        <p:spPr>
          <a:xfrm>
            <a:off x="4874667" y="2649315"/>
            <a:ext cx="5435981" cy="2295094"/>
          </a:xfrm>
          <a:prstGeom prst="roundRect">
            <a:avLst>
              <a:gd name="adj" fmla="val 11236"/>
            </a:avLst>
          </a:prstGeom>
          <a:solidFill>
            <a:srgbClr val="FFFFFF"/>
          </a:solidFill>
          <a:ln w="38100" cap="flat" cmpd="sng">
            <a:solidFill>
              <a:srgbClr val="C7455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Em </a:t>
            </a:r>
            <a:r>
              <a:rPr kumimoji="0" lang="en-US" sz="2400" b="1" i="0" u="none" strike="noStrike" kern="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hãy</a:t>
            </a: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trả</a:t>
            </a:r>
            <a:r>
              <a:rPr kumimoji="0" lang="en-US" sz="2400" b="1" i="0" u="none" strike="noStrike" kern="0" cap="none" spc="0" normalizeH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lời câu hỏi </a:t>
            </a: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sau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:</a:t>
            </a:r>
          </a:p>
          <a:p>
            <a:pPr lvl="0" algn="ctr">
              <a:lnSpc>
                <a:spcPct val="150000"/>
              </a:lnSpc>
              <a:buClr>
                <a:srgbClr val="000000"/>
              </a:buClr>
            </a:pP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Ở bài trước đã học về báo cáo, vậy “báo cáo là gì”?</a:t>
            </a:r>
          </a:p>
        </p:txBody>
      </p:sp>
      <p:pic>
        <p:nvPicPr>
          <p:cNvPr id="5" name="Google Shape;95;p2">
            <a:extLst>
              <a:ext uri="{FF2B5EF4-FFF2-40B4-BE49-F238E27FC236}">
                <a16:creationId xmlns:a16="http://schemas.microsoft.com/office/drawing/2014/main" id="{2286DA79-CF4C-41F9-028B-0EF8A003CB2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2075" y="2039007"/>
            <a:ext cx="3559503" cy="35157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92;p2">
            <a:extLst>
              <a:ext uri="{FF2B5EF4-FFF2-40B4-BE49-F238E27FC236}">
                <a16:creationId xmlns:a16="http://schemas.microsoft.com/office/drawing/2014/main" id="{932A5EF2-5D87-9E2C-4E93-83D0D1040B83}"/>
              </a:ext>
            </a:extLst>
          </p:cNvPr>
          <p:cNvSpPr/>
          <p:nvPr/>
        </p:nvSpPr>
        <p:spPr>
          <a:xfrm>
            <a:off x="10692609" y="5176847"/>
            <a:ext cx="1371600" cy="1681153"/>
          </a:xfrm>
          <a:custGeom>
            <a:avLst/>
            <a:gdLst/>
            <a:ahLst/>
            <a:cxnLst/>
            <a:rect l="l" t="t" r="r" b="b"/>
            <a:pathLst>
              <a:path w="2367132" h="2986061" extrusionOk="0">
                <a:moveTo>
                  <a:pt x="0" y="0"/>
                </a:moveTo>
                <a:lnTo>
                  <a:pt x="2367132" y="0"/>
                </a:lnTo>
                <a:lnTo>
                  <a:pt x="2367132" y="2986060"/>
                </a:lnTo>
                <a:lnTo>
                  <a:pt x="0" y="29860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3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DB0E9D1-18CF-FF0B-AA88-81A227DC238C}"/>
              </a:ext>
            </a:extLst>
          </p:cNvPr>
          <p:cNvGrpSpPr/>
          <p:nvPr/>
        </p:nvGrpSpPr>
        <p:grpSpPr>
          <a:xfrm>
            <a:off x="10866032" y="746200"/>
            <a:ext cx="1216041" cy="1432566"/>
            <a:chOff x="930253" y="1555705"/>
            <a:chExt cx="1279160" cy="1432566"/>
          </a:xfrm>
        </p:grpSpPr>
        <p:pic>
          <p:nvPicPr>
            <p:cNvPr id="6" name="Picture 5">
              <a:hlinkClick r:id="rId3"/>
              <a:extLst>
                <a:ext uri="{FF2B5EF4-FFF2-40B4-BE49-F238E27FC236}">
                  <a16:creationId xmlns:a16="http://schemas.microsoft.com/office/drawing/2014/main" id="{3D6E8F99-C7E3-B5E3-0F6D-439D03FB56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64544" y="1555705"/>
              <a:ext cx="1010579" cy="91700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A67719B-1DBF-DD3D-A2DD-676B937E8AA8}"/>
                </a:ext>
              </a:extLst>
            </p:cNvPr>
            <p:cNvSpPr txBox="1"/>
            <p:nvPr/>
          </p:nvSpPr>
          <p:spPr>
            <a:xfrm>
              <a:off x="930253" y="2526606"/>
              <a:ext cx="1279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2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6510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11;p5">
            <a:extLst>
              <a:ext uri="{FF2B5EF4-FFF2-40B4-BE49-F238E27FC236}">
                <a16:creationId xmlns:a16="http://schemas.microsoft.com/office/drawing/2014/main" id="{B4CE6EF3-4507-5521-9D08-29440E96426B}"/>
              </a:ext>
            </a:extLst>
          </p:cNvPr>
          <p:cNvGrpSpPr/>
          <p:nvPr/>
        </p:nvGrpSpPr>
        <p:grpSpPr>
          <a:xfrm>
            <a:off x="1869831" y="1843155"/>
            <a:ext cx="8207228" cy="3100983"/>
            <a:chOff x="3005011" y="1357336"/>
            <a:chExt cx="12310843" cy="4651475"/>
          </a:xfrm>
        </p:grpSpPr>
        <p:sp>
          <p:nvSpPr>
            <p:cNvPr id="3" name="Google Shape;112;p5">
              <a:extLst>
                <a:ext uri="{FF2B5EF4-FFF2-40B4-BE49-F238E27FC236}">
                  <a16:creationId xmlns:a16="http://schemas.microsoft.com/office/drawing/2014/main" id="{474469D8-501D-94A1-0D61-9203A02726B9}"/>
                </a:ext>
              </a:extLst>
            </p:cNvPr>
            <p:cNvSpPr/>
            <p:nvPr/>
          </p:nvSpPr>
          <p:spPr>
            <a:xfrm>
              <a:off x="7941594" y="1357336"/>
              <a:ext cx="2404811" cy="2626014"/>
            </a:xfrm>
            <a:prstGeom prst="star6">
              <a:avLst>
                <a:gd name="adj" fmla="val 28868"/>
                <a:gd name="hf" fmla="val 115470"/>
              </a:avLst>
            </a:prstGeom>
            <a:solidFill>
              <a:srgbClr val="C00000"/>
            </a:solidFill>
            <a:ln w="25400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4667" b="1" kern="0" dirty="0">
                  <a:solidFill>
                    <a:srgbClr val="FFFFFF"/>
                  </a:solidFill>
                  <a:latin typeface="UTM Avo" panose="02040603050506020204" pitchFamily="18" charset="0"/>
                  <a:cs typeface="Arial"/>
                  <a:sym typeface="Arial"/>
                </a:rPr>
                <a:t>1</a:t>
              </a:r>
              <a:endParaRPr sz="4667" b="1" kern="0" dirty="0">
                <a:solidFill>
                  <a:srgbClr val="FFFFFF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" name="Google Shape;113;p5">
              <a:extLst>
                <a:ext uri="{FF2B5EF4-FFF2-40B4-BE49-F238E27FC236}">
                  <a16:creationId xmlns:a16="http://schemas.microsoft.com/office/drawing/2014/main" id="{ED9748BF-CDA7-EBCD-0BF9-FDDFDE876A4F}"/>
                </a:ext>
              </a:extLst>
            </p:cNvPr>
            <p:cNvSpPr/>
            <p:nvPr/>
          </p:nvSpPr>
          <p:spPr>
            <a:xfrm>
              <a:off x="3005011" y="3902722"/>
              <a:ext cx="12310843" cy="2106089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4800" b="1" kern="0" dirty="0">
                  <a:solidFill>
                    <a:srgbClr val="C74553"/>
                  </a:solidFill>
                  <a:latin typeface="UTM Avo" panose="02040603050506020204" pitchFamily="18" charset="0"/>
                  <a:ea typeface="Calibri"/>
                  <a:cs typeface="Calibri"/>
                  <a:sym typeface="Calibri"/>
                </a:rPr>
                <a:t>CHUẨN BỊ VIẾT BÁO CÁO</a:t>
              </a:r>
            </a:p>
          </p:txBody>
        </p:sp>
      </p:grpSp>
      <p:grpSp>
        <p:nvGrpSpPr>
          <p:cNvPr id="5" name="Google Shape;92;p1">
            <a:extLst>
              <a:ext uri="{FF2B5EF4-FFF2-40B4-BE49-F238E27FC236}">
                <a16:creationId xmlns:a16="http://schemas.microsoft.com/office/drawing/2014/main" id="{407E241A-6ED5-F100-BCFA-7E3AC7B84D0D}"/>
              </a:ext>
            </a:extLst>
          </p:cNvPr>
          <p:cNvGrpSpPr/>
          <p:nvPr/>
        </p:nvGrpSpPr>
        <p:grpSpPr>
          <a:xfrm>
            <a:off x="9390192" y="4176549"/>
            <a:ext cx="2862078" cy="2681451"/>
            <a:chOff x="1546788" y="3743525"/>
            <a:chExt cx="1288625" cy="1207300"/>
          </a:xfrm>
        </p:grpSpPr>
        <p:sp>
          <p:nvSpPr>
            <p:cNvPr id="6" name="Google Shape;93;p1">
              <a:extLst>
                <a:ext uri="{FF2B5EF4-FFF2-40B4-BE49-F238E27FC236}">
                  <a16:creationId xmlns:a16="http://schemas.microsoft.com/office/drawing/2014/main" id="{8D2A38CE-5B49-E7E9-5B93-2BF6D5CC84D3}"/>
                </a:ext>
              </a:extLst>
            </p:cNvPr>
            <p:cNvSpPr/>
            <p:nvPr/>
          </p:nvSpPr>
          <p:spPr>
            <a:xfrm>
              <a:off x="1546788" y="3743525"/>
              <a:ext cx="1288625" cy="1207300"/>
            </a:xfrm>
            <a:custGeom>
              <a:avLst/>
              <a:gdLst/>
              <a:ahLst/>
              <a:cxnLst/>
              <a:rect l="l" t="t" r="r" b="b"/>
              <a:pathLst>
                <a:path w="51545" h="48292" extrusionOk="0">
                  <a:moveTo>
                    <a:pt x="21118" y="4216"/>
                  </a:moveTo>
                  <a:cubicBezTo>
                    <a:pt x="21118" y="4216"/>
                    <a:pt x="21105" y="4229"/>
                    <a:pt x="21092" y="4229"/>
                  </a:cubicBezTo>
                  <a:cubicBezTo>
                    <a:pt x="21105" y="4216"/>
                    <a:pt x="21118" y="4216"/>
                    <a:pt x="21118" y="4216"/>
                  </a:cubicBezTo>
                  <a:close/>
                  <a:moveTo>
                    <a:pt x="18015" y="4348"/>
                  </a:moveTo>
                  <a:cubicBezTo>
                    <a:pt x="17896" y="4387"/>
                    <a:pt x="17778" y="4440"/>
                    <a:pt x="17660" y="4479"/>
                  </a:cubicBezTo>
                  <a:cubicBezTo>
                    <a:pt x="17778" y="4427"/>
                    <a:pt x="17896" y="4387"/>
                    <a:pt x="18015" y="4348"/>
                  </a:cubicBezTo>
                  <a:close/>
                  <a:moveTo>
                    <a:pt x="15780" y="6149"/>
                  </a:moveTo>
                  <a:lnTo>
                    <a:pt x="15780" y="6149"/>
                  </a:lnTo>
                  <a:cubicBezTo>
                    <a:pt x="15595" y="6254"/>
                    <a:pt x="15398" y="6346"/>
                    <a:pt x="15214" y="6452"/>
                  </a:cubicBezTo>
                  <a:cubicBezTo>
                    <a:pt x="15398" y="6346"/>
                    <a:pt x="15595" y="6241"/>
                    <a:pt x="15780" y="6149"/>
                  </a:cubicBezTo>
                  <a:close/>
                  <a:moveTo>
                    <a:pt x="39894" y="8976"/>
                  </a:moveTo>
                  <a:cubicBezTo>
                    <a:pt x="39901" y="8989"/>
                    <a:pt x="39904" y="9002"/>
                    <a:pt x="39908" y="9016"/>
                  </a:cubicBezTo>
                  <a:lnTo>
                    <a:pt x="39908" y="9016"/>
                  </a:lnTo>
                  <a:lnTo>
                    <a:pt x="39894" y="8976"/>
                  </a:lnTo>
                  <a:close/>
                  <a:moveTo>
                    <a:pt x="22972" y="10791"/>
                  </a:moveTo>
                  <a:cubicBezTo>
                    <a:pt x="22972" y="10804"/>
                    <a:pt x="22959" y="10817"/>
                    <a:pt x="22959" y="10830"/>
                  </a:cubicBezTo>
                  <a:cubicBezTo>
                    <a:pt x="22959" y="10817"/>
                    <a:pt x="22959" y="10804"/>
                    <a:pt x="22972" y="10791"/>
                  </a:cubicBezTo>
                  <a:close/>
                  <a:moveTo>
                    <a:pt x="23195" y="10502"/>
                  </a:moveTo>
                  <a:lnTo>
                    <a:pt x="23195" y="10502"/>
                  </a:lnTo>
                  <a:cubicBezTo>
                    <a:pt x="23169" y="10712"/>
                    <a:pt x="23156" y="10857"/>
                    <a:pt x="23117" y="10988"/>
                  </a:cubicBezTo>
                  <a:cubicBezTo>
                    <a:pt x="23156" y="10844"/>
                    <a:pt x="23169" y="10712"/>
                    <a:pt x="23195" y="10502"/>
                  </a:cubicBezTo>
                  <a:close/>
                  <a:moveTo>
                    <a:pt x="37054" y="11857"/>
                  </a:moveTo>
                  <a:cubicBezTo>
                    <a:pt x="37027" y="11883"/>
                    <a:pt x="36988" y="11908"/>
                    <a:pt x="36936" y="11922"/>
                  </a:cubicBezTo>
                  <a:lnTo>
                    <a:pt x="36936" y="11908"/>
                  </a:lnTo>
                  <a:cubicBezTo>
                    <a:pt x="36988" y="11908"/>
                    <a:pt x="37027" y="11883"/>
                    <a:pt x="37054" y="11857"/>
                  </a:cubicBezTo>
                  <a:close/>
                  <a:moveTo>
                    <a:pt x="31450" y="11559"/>
                  </a:moveTo>
                  <a:cubicBezTo>
                    <a:pt x="31414" y="11667"/>
                    <a:pt x="31375" y="11775"/>
                    <a:pt x="31335" y="11882"/>
                  </a:cubicBezTo>
                  <a:cubicBezTo>
                    <a:pt x="31190" y="12263"/>
                    <a:pt x="31032" y="12645"/>
                    <a:pt x="30848" y="13013"/>
                  </a:cubicBezTo>
                  <a:lnTo>
                    <a:pt x="30848" y="13000"/>
                  </a:lnTo>
                  <a:cubicBezTo>
                    <a:pt x="31032" y="12645"/>
                    <a:pt x="31190" y="12263"/>
                    <a:pt x="31335" y="11869"/>
                  </a:cubicBezTo>
                  <a:cubicBezTo>
                    <a:pt x="31374" y="11766"/>
                    <a:pt x="31413" y="11663"/>
                    <a:pt x="31450" y="11559"/>
                  </a:cubicBezTo>
                  <a:close/>
                  <a:moveTo>
                    <a:pt x="40578" y="11461"/>
                  </a:moveTo>
                  <a:cubicBezTo>
                    <a:pt x="40789" y="12158"/>
                    <a:pt x="41025" y="12855"/>
                    <a:pt x="41301" y="13539"/>
                  </a:cubicBezTo>
                  <a:lnTo>
                    <a:pt x="41315" y="13539"/>
                  </a:lnTo>
                  <a:cubicBezTo>
                    <a:pt x="41393" y="13743"/>
                    <a:pt x="41479" y="13945"/>
                    <a:pt x="41570" y="14144"/>
                  </a:cubicBezTo>
                  <a:lnTo>
                    <a:pt x="41570" y="14144"/>
                  </a:lnTo>
                  <a:cubicBezTo>
                    <a:pt x="41477" y="13945"/>
                    <a:pt x="41386" y="13745"/>
                    <a:pt x="41301" y="13539"/>
                  </a:cubicBezTo>
                  <a:cubicBezTo>
                    <a:pt x="41025" y="12855"/>
                    <a:pt x="40789" y="12171"/>
                    <a:pt x="40578" y="11461"/>
                  </a:cubicBezTo>
                  <a:close/>
                  <a:moveTo>
                    <a:pt x="10888" y="13000"/>
                  </a:moveTo>
                  <a:cubicBezTo>
                    <a:pt x="10665" y="13381"/>
                    <a:pt x="10467" y="13789"/>
                    <a:pt x="10270" y="14183"/>
                  </a:cubicBezTo>
                  <a:cubicBezTo>
                    <a:pt x="10454" y="13789"/>
                    <a:pt x="10664" y="13381"/>
                    <a:pt x="10888" y="13000"/>
                  </a:cubicBezTo>
                  <a:close/>
                  <a:moveTo>
                    <a:pt x="19080" y="13947"/>
                  </a:moveTo>
                  <a:cubicBezTo>
                    <a:pt x="19027" y="14052"/>
                    <a:pt x="18962" y="14170"/>
                    <a:pt x="18896" y="14262"/>
                  </a:cubicBezTo>
                  <a:cubicBezTo>
                    <a:pt x="18962" y="14157"/>
                    <a:pt x="19027" y="14052"/>
                    <a:pt x="19080" y="13947"/>
                  </a:cubicBezTo>
                  <a:close/>
                  <a:moveTo>
                    <a:pt x="40565" y="13591"/>
                  </a:moveTo>
                  <a:lnTo>
                    <a:pt x="40565" y="13591"/>
                  </a:lnTo>
                  <a:cubicBezTo>
                    <a:pt x="40670" y="13907"/>
                    <a:pt x="40775" y="14223"/>
                    <a:pt x="40907" y="14538"/>
                  </a:cubicBezTo>
                  <a:lnTo>
                    <a:pt x="40894" y="14538"/>
                  </a:lnTo>
                  <a:cubicBezTo>
                    <a:pt x="40775" y="14223"/>
                    <a:pt x="40657" y="13907"/>
                    <a:pt x="40565" y="13591"/>
                  </a:cubicBezTo>
                  <a:close/>
                  <a:moveTo>
                    <a:pt x="20158" y="15445"/>
                  </a:moveTo>
                  <a:lnTo>
                    <a:pt x="20158" y="15445"/>
                  </a:lnTo>
                  <a:cubicBezTo>
                    <a:pt x="20000" y="15643"/>
                    <a:pt x="19829" y="15827"/>
                    <a:pt x="19672" y="16024"/>
                  </a:cubicBezTo>
                  <a:cubicBezTo>
                    <a:pt x="19829" y="15827"/>
                    <a:pt x="20000" y="15629"/>
                    <a:pt x="20158" y="15445"/>
                  </a:cubicBezTo>
                  <a:close/>
                  <a:moveTo>
                    <a:pt x="17186" y="16629"/>
                  </a:moveTo>
                  <a:cubicBezTo>
                    <a:pt x="17081" y="16747"/>
                    <a:pt x="16963" y="16852"/>
                    <a:pt x="16845" y="16971"/>
                  </a:cubicBezTo>
                  <a:cubicBezTo>
                    <a:pt x="16963" y="16852"/>
                    <a:pt x="17068" y="16747"/>
                    <a:pt x="17186" y="16629"/>
                  </a:cubicBezTo>
                  <a:close/>
                  <a:moveTo>
                    <a:pt x="25865" y="16550"/>
                  </a:moveTo>
                  <a:lnTo>
                    <a:pt x="25865" y="16563"/>
                  </a:lnTo>
                  <a:cubicBezTo>
                    <a:pt x="25641" y="16708"/>
                    <a:pt x="25510" y="16918"/>
                    <a:pt x="25405" y="17155"/>
                  </a:cubicBezTo>
                  <a:cubicBezTo>
                    <a:pt x="25391" y="17181"/>
                    <a:pt x="25378" y="17207"/>
                    <a:pt x="25365" y="17246"/>
                  </a:cubicBezTo>
                  <a:lnTo>
                    <a:pt x="25365" y="17246"/>
                  </a:lnTo>
                  <a:cubicBezTo>
                    <a:pt x="25378" y="17207"/>
                    <a:pt x="25391" y="17181"/>
                    <a:pt x="25405" y="17142"/>
                  </a:cubicBezTo>
                  <a:cubicBezTo>
                    <a:pt x="25510" y="16918"/>
                    <a:pt x="25641" y="16708"/>
                    <a:pt x="25865" y="16550"/>
                  </a:cubicBezTo>
                  <a:close/>
                  <a:moveTo>
                    <a:pt x="9836" y="15223"/>
                  </a:moveTo>
                  <a:lnTo>
                    <a:pt x="9836" y="15223"/>
                  </a:lnTo>
                  <a:cubicBezTo>
                    <a:pt x="9468" y="16156"/>
                    <a:pt x="9192" y="17116"/>
                    <a:pt x="8955" y="18088"/>
                  </a:cubicBezTo>
                  <a:cubicBezTo>
                    <a:pt x="9179" y="17116"/>
                    <a:pt x="9468" y="16156"/>
                    <a:pt x="9836" y="15223"/>
                  </a:cubicBezTo>
                  <a:close/>
                  <a:moveTo>
                    <a:pt x="16358" y="17418"/>
                  </a:moveTo>
                  <a:cubicBezTo>
                    <a:pt x="16029" y="17694"/>
                    <a:pt x="15687" y="17957"/>
                    <a:pt x="15333" y="18167"/>
                  </a:cubicBezTo>
                  <a:cubicBezTo>
                    <a:pt x="15687" y="17944"/>
                    <a:pt x="16029" y="17694"/>
                    <a:pt x="16358" y="17418"/>
                  </a:cubicBezTo>
                  <a:close/>
                  <a:moveTo>
                    <a:pt x="7009" y="18983"/>
                  </a:moveTo>
                  <a:lnTo>
                    <a:pt x="7009" y="18983"/>
                  </a:lnTo>
                  <a:cubicBezTo>
                    <a:pt x="6970" y="19114"/>
                    <a:pt x="6957" y="19258"/>
                    <a:pt x="6957" y="19390"/>
                  </a:cubicBezTo>
                  <a:lnTo>
                    <a:pt x="6957" y="19390"/>
                  </a:lnTo>
                  <a:cubicBezTo>
                    <a:pt x="6957" y="19245"/>
                    <a:pt x="6970" y="19114"/>
                    <a:pt x="7009" y="18983"/>
                  </a:cubicBezTo>
                  <a:close/>
                  <a:moveTo>
                    <a:pt x="5826" y="19614"/>
                  </a:moveTo>
                  <a:cubicBezTo>
                    <a:pt x="5826" y="19679"/>
                    <a:pt x="5813" y="19732"/>
                    <a:pt x="5800" y="19811"/>
                  </a:cubicBezTo>
                  <a:cubicBezTo>
                    <a:pt x="5813" y="19732"/>
                    <a:pt x="5813" y="19679"/>
                    <a:pt x="5826" y="19614"/>
                  </a:cubicBezTo>
                  <a:close/>
                  <a:moveTo>
                    <a:pt x="7798" y="20258"/>
                  </a:moveTo>
                  <a:lnTo>
                    <a:pt x="7798" y="20258"/>
                  </a:lnTo>
                  <a:cubicBezTo>
                    <a:pt x="7785" y="20324"/>
                    <a:pt x="7772" y="20389"/>
                    <a:pt x="7772" y="20442"/>
                  </a:cubicBezTo>
                  <a:lnTo>
                    <a:pt x="7772" y="20442"/>
                  </a:lnTo>
                  <a:cubicBezTo>
                    <a:pt x="7772" y="20376"/>
                    <a:pt x="7785" y="20310"/>
                    <a:pt x="7798" y="20258"/>
                  </a:cubicBezTo>
                  <a:close/>
                  <a:moveTo>
                    <a:pt x="11848" y="22388"/>
                  </a:moveTo>
                  <a:lnTo>
                    <a:pt x="11848" y="22388"/>
                  </a:lnTo>
                  <a:cubicBezTo>
                    <a:pt x="11874" y="22401"/>
                    <a:pt x="11888" y="22401"/>
                    <a:pt x="11901" y="22414"/>
                  </a:cubicBezTo>
                  <a:cubicBezTo>
                    <a:pt x="11888" y="22401"/>
                    <a:pt x="11861" y="22401"/>
                    <a:pt x="11848" y="22388"/>
                  </a:cubicBezTo>
                  <a:close/>
                  <a:moveTo>
                    <a:pt x="8666" y="21560"/>
                  </a:moveTo>
                  <a:lnTo>
                    <a:pt x="8666" y="21560"/>
                  </a:lnTo>
                  <a:cubicBezTo>
                    <a:pt x="8667" y="21587"/>
                    <a:pt x="8692" y="21626"/>
                    <a:pt x="8692" y="21652"/>
                  </a:cubicBezTo>
                  <a:cubicBezTo>
                    <a:pt x="8666" y="21967"/>
                    <a:pt x="8719" y="22283"/>
                    <a:pt x="8758" y="22598"/>
                  </a:cubicBezTo>
                  <a:cubicBezTo>
                    <a:pt x="8719" y="22283"/>
                    <a:pt x="8666" y="21967"/>
                    <a:pt x="8679" y="21652"/>
                  </a:cubicBezTo>
                  <a:cubicBezTo>
                    <a:pt x="8692" y="21626"/>
                    <a:pt x="8667" y="21587"/>
                    <a:pt x="8666" y="21560"/>
                  </a:cubicBezTo>
                  <a:close/>
                  <a:moveTo>
                    <a:pt x="8679" y="23414"/>
                  </a:moveTo>
                  <a:cubicBezTo>
                    <a:pt x="8679" y="23427"/>
                    <a:pt x="8679" y="23453"/>
                    <a:pt x="8666" y="23466"/>
                  </a:cubicBezTo>
                  <a:cubicBezTo>
                    <a:pt x="8666" y="23453"/>
                    <a:pt x="8679" y="23427"/>
                    <a:pt x="8679" y="23414"/>
                  </a:cubicBezTo>
                  <a:close/>
                  <a:moveTo>
                    <a:pt x="39472" y="25249"/>
                  </a:moveTo>
                  <a:cubicBezTo>
                    <a:pt x="39469" y="25252"/>
                    <a:pt x="39466" y="25254"/>
                    <a:pt x="39461" y="25254"/>
                  </a:cubicBezTo>
                  <a:lnTo>
                    <a:pt x="39472" y="25249"/>
                  </a:lnTo>
                  <a:close/>
                  <a:moveTo>
                    <a:pt x="33701" y="27398"/>
                  </a:moveTo>
                  <a:cubicBezTo>
                    <a:pt x="33670" y="27591"/>
                    <a:pt x="33654" y="27785"/>
                    <a:pt x="33654" y="27979"/>
                  </a:cubicBezTo>
                  <a:lnTo>
                    <a:pt x="33654" y="27979"/>
                  </a:lnTo>
                  <a:cubicBezTo>
                    <a:pt x="33653" y="27782"/>
                    <a:pt x="33670" y="27587"/>
                    <a:pt x="33701" y="27398"/>
                  </a:cubicBezTo>
                  <a:close/>
                  <a:moveTo>
                    <a:pt x="43379" y="40981"/>
                  </a:moveTo>
                  <a:lnTo>
                    <a:pt x="43379" y="40981"/>
                  </a:lnTo>
                  <a:cubicBezTo>
                    <a:pt x="43155" y="41112"/>
                    <a:pt x="42932" y="41230"/>
                    <a:pt x="42695" y="41348"/>
                  </a:cubicBezTo>
                  <a:cubicBezTo>
                    <a:pt x="42919" y="41230"/>
                    <a:pt x="43155" y="41112"/>
                    <a:pt x="43379" y="40981"/>
                  </a:cubicBezTo>
                  <a:close/>
                  <a:moveTo>
                    <a:pt x="33517" y="41769"/>
                  </a:moveTo>
                  <a:lnTo>
                    <a:pt x="33517" y="41769"/>
                  </a:lnTo>
                  <a:cubicBezTo>
                    <a:pt x="33504" y="41782"/>
                    <a:pt x="33491" y="41809"/>
                    <a:pt x="33465" y="41822"/>
                  </a:cubicBezTo>
                  <a:cubicBezTo>
                    <a:pt x="33478" y="41809"/>
                    <a:pt x="33504" y="41782"/>
                    <a:pt x="33517" y="41769"/>
                  </a:cubicBezTo>
                  <a:close/>
                  <a:moveTo>
                    <a:pt x="29047" y="42782"/>
                  </a:moveTo>
                  <a:cubicBezTo>
                    <a:pt x="29165" y="42795"/>
                    <a:pt x="29297" y="42795"/>
                    <a:pt x="29415" y="42808"/>
                  </a:cubicBezTo>
                  <a:cubicBezTo>
                    <a:pt x="29283" y="42795"/>
                    <a:pt x="29165" y="42795"/>
                    <a:pt x="29047" y="42782"/>
                  </a:cubicBezTo>
                  <a:close/>
                  <a:moveTo>
                    <a:pt x="29586" y="42847"/>
                  </a:moveTo>
                  <a:cubicBezTo>
                    <a:pt x="29599" y="42847"/>
                    <a:pt x="29612" y="42861"/>
                    <a:pt x="29625" y="42887"/>
                  </a:cubicBezTo>
                  <a:cubicBezTo>
                    <a:pt x="29612" y="42861"/>
                    <a:pt x="29599" y="42861"/>
                    <a:pt x="29586" y="42847"/>
                  </a:cubicBezTo>
                  <a:close/>
                  <a:moveTo>
                    <a:pt x="43589" y="43045"/>
                  </a:moveTo>
                  <a:cubicBezTo>
                    <a:pt x="43612" y="43079"/>
                    <a:pt x="43645" y="43114"/>
                    <a:pt x="43645" y="43174"/>
                  </a:cubicBezTo>
                  <a:lnTo>
                    <a:pt x="43645" y="43174"/>
                  </a:lnTo>
                  <a:cubicBezTo>
                    <a:pt x="43644" y="43122"/>
                    <a:pt x="43612" y="43078"/>
                    <a:pt x="43589" y="43045"/>
                  </a:cubicBezTo>
                  <a:close/>
                  <a:moveTo>
                    <a:pt x="26930" y="43452"/>
                  </a:moveTo>
                  <a:lnTo>
                    <a:pt x="26930" y="43452"/>
                  </a:lnTo>
                  <a:cubicBezTo>
                    <a:pt x="26627" y="43518"/>
                    <a:pt x="26312" y="43557"/>
                    <a:pt x="25996" y="43610"/>
                  </a:cubicBezTo>
                  <a:cubicBezTo>
                    <a:pt x="26312" y="43557"/>
                    <a:pt x="26614" y="43518"/>
                    <a:pt x="26930" y="43452"/>
                  </a:cubicBezTo>
                  <a:close/>
                  <a:moveTo>
                    <a:pt x="44628" y="43992"/>
                  </a:moveTo>
                  <a:lnTo>
                    <a:pt x="44628" y="43992"/>
                  </a:lnTo>
                  <a:cubicBezTo>
                    <a:pt x="44852" y="44281"/>
                    <a:pt x="45088" y="44570"/>
                    <a:pt x="45312" y="44859"/>
                  </a:cubicBezTo>
                  <a:cubicBezTo>
                    <a:pt x="45075" y="44570"/>
                    <a:pt x="44852" y="44281"/>
                    <a:pt x="44628" y="43992"/>
                  </a:cubicBezTo>
                  <a:close/>
                  <a:moveTo>
                    <a:pt x="23235" y="46608"/>
                  </a:moveTo>
                  <a:cubicBezTo>
                    <a:pt x="23196" y="46621"/>
                    <a:pt x="23156" y="46621"/>
                    <a:pt x="23103" y="46621"/>
                  </a:cubicBezTo>
                  <a:cubicBezTo>
                    <a:pt x="23156" y="46621"/>
                    <a:pt x="23196" y="46608"/>
                    <a:pt x="23235" y="46608"/>
                  </a:cubicBezTo>
                  <a:close/>
                  <a:moveTo>
                    <a:pt x="36214" y="1"/>
                  </a:moveTo>
                  <a:cubicBezTo>
                    <a:pt x="36030" y="1"/>
                    <a:pt x="35852" y="41"/>
                    <a:pt x="35674" y="114"/>
                  </a:cubicBezTo>
                  <a:cubicBezTo>
                    <a:pt x="35411" y="232"/>
                    <a:pt x="35174" y="390"/>
                    <a:pt x="34964" y="587"/>
                  </a:cubicBezTo>
                  <a:cubicBezTo>
                    <a:pt x="34635" y="890"/>
                    <a:pt x="34385" y="1245"/>
                    <a:pt x="34175" y="1626"/>
                  </a:cubicBezTo>
                  <a:cubicBezTo>
                    <a:pt x="34135" y="1679"/>
                    <a:pt x="34096" y="1744"/>
                    <a:pt x="34030" y="1850"/>
                  </a:cubicBezTo>
                  <a:cubicBezTo>
                    <a:pt x="33991" y="1705"/>
                    <a:pt x="33978" y="1626"/>
                    <a:pt x="33964" y="1534"/>
                  </a:cubicBezTo>
                  <a:cubicBezTo>
                    <a:pt x="33885" y="1205"/>
                    <a:pt x="33793" y="863"/>
                    <a:pt x="33583" y="587"/>
                  </a:cubicBezTo>
                  <a:cubicBezTo>
                    <a:pt x="33373" y="296"/>
                    <a:pt x="33100" y="151"/>
                    <a:pt x="32824" y="151"/>
                  </a:cubicBezTo>
                  <a:cubicBezTo>
                    <a:pt x="32564" y="151"/>
                    <a:pt x="32301" y="280"/>
                    <a:pt x="32084" y="535"/>
                  </a:cubicBezTo>
                  <a:cubicBezTo>
                    <a:pt x="31926" y="719"/>
                    <a:pt x="31821" y="942"/>
                    <a:pt x="31755" y="1192"/>
                  </a:cubicBezTo>
                  <a:cubicBezTo>
                    <a:pt x="31637" y="1613"/>
                    <a:pt x="31663" y="2047"/>
                    <a:pt x="31703" y="2481"/>
                  </a:cubicBezTo>
                  <a:cubicBezTo>
                    <a:pt x="31716" y="2533"/>
                    <a:pt x="31716" y="2586"/>
                    <a:pt x="31716" y="2638"/>
                  </a:cubicBezTo>
                  <a:lnTo>
                    <a:pt x="31637" y="2638"/>
                  </a:lnTo>
                  <a:cubicBezTo>
                    <a:pt x="31571" y="2625"/>
                    <a:pt x="31519" y="2612"/>
                    <a:pt x="31466" y="2586"/>
                  </a:cubicBezTo>
                  <a:cubicBezTo>
                    <a:pt x="30112" y="2165"/>
                    <a:pt x="28731" y="1928"/>
                    <a:pt x="27311" y="1850"/>
                  </a:cubicBezTo>
                  <a:cubicBezTo>
                    <a:pt x="26836" y="1822"/>
                    <a:pt x="26361" y="1809"/>
                    <a:pt x="25887" y="1809"/>
                  </a:cubicBezTo>
                  <a:cubicBezTo>
                    <a:pt x="24526" y="1809"/>
                    <a:pt x="23170" y="1917"/>
                    <a:pt x="21815" y="2113"/>
                  </a:cubicBezTo>
                  <a:cubicBezTo>
                    <a:pt x="20763" y="2270"/>
                    <a:pt x="19711" y="2494"/>
                    <a:pt x="18685" y="2770"/>
                  </a:cubicBezTo>
                  <a:cubicBezTo>
                    <a:pt x="15924" y="3533"/>
                    <a:pt x="13400" y="4742"/>
                    <a:pt x="11099" y="6452"/>
                  </a:cubicBezTo>
                  <a:cubicBezTo>
                    <a:pt x="9705" y="7490"/>
                    <a:pt x="8456" y="8700"/>
                    <a:pt x="7430" y="10120"/>
                  </a:cubicBezTo>
                  <a:cubicBezTo>
                    <a:pt x="5510" y="12750"/>
                    <a:pt x="4577" y="15722"/>
                    <a:pt x="4432" y="18969"/>
                  </a:cubicBezTo>
                  <a:cubicBezTo>
                    <a:pt x="4393" y="19706"/>
                    <a:pt x="4406" y="20455"/>
                    <a:pt x="4472" y="21205"/>
                  </a:cubicBezTo>
                  <a:cubicBezTo>
                    <a:pt x="4550" y="22164"/>
                    <a:pt x="4682" y="23111"/>
                    <a:pt x="4919" y="24032"/>
                  </a:cubicBezTo>
                  <a:cubicBezTo>
                    <a:pt x="5497" y="26254"/>
                    <a:pt x="6286" y="28384"/>
                    <a:pt x="7443" y="30369"/>
                  </a:cubicBezTo>
                  <a:cubicBezTo>
                    <a:pt x="7364" y="30409"/>
                    <a:pt x="7285" y="30448"/>
                    <a:pt x="7207" y="30488"/>
                  </a:cubicBezTo>
                  <a:cubicBezTo>
                    <a:pt x="6799" y="30724"/>
                    <a:pt x="6510" y="31066"/>
                    <a:pt x="6352" y="31513"/>
                  </a:cubicBezTo>
                  <a:cubicBezTo>
                    <a:pt x="6220" y="31789"/>
                    <a:pt x="6168" y="32079"/>
                    <a:pt x="6155" y="32381"/>
                  </a:cubicBezTo>
                  <a:cubicBezTo>
                    <a:pt x="6128" y="32907"/>
                    <a:pt x="6168" y="33433"/>
                    <a:pt x="6286" y="33946"/>
                  </a:cubicBezTo>
                  <a:cubicBezTo>
                    <a:pt x="6483" y="34735"/>
                    <a:pt x="6786" y="35484"/>
                    <a:pt x="7299" y="36128"/>
                  </a:cubicBezTo>
                  <a:cubicBezTo>
                    <a:pt x="7627" y="36549"/>
                    <a:pt x="8009" y="36878"/>
                    <a:pt x="8482" y="37088"/>
                  </a:cubicBezTo>
                  <a:cubicBezTo>
                    <a:pt x="8798" y="37236"/>
                    <a:pt x="9128" y="37310"/>
                    <a:pt x="9468" y="37310"/>
                  </a:cubicBezTo>
                  <a:cubicBezTo>
                    <a:pt x="9581" y="37310"/>
                    <a:pt x="9695" y="37302"/>
                    <a:pt x="9810" y="37286"/>
                  </a:cubicBezTo>
                  <a:cubicBezTo>
                    <a:pt x="10231" y="37220"/>
                    <a:pt x="10612" y="37075"/>
                    <a:pt x="10967" y="36852"/>
                  </a:cubicBezTo>
                  <a:cubicBezTo>
                    <a:pt x="11072" y="36891"/>
                    <a:pt x="11138" y="36996"/>
                    <a:pt x="11204" y="37075"/>
                  </a:cubicBezTo>
                  <a:cubicBezTo>
                    <a:pt x="11348" y="37272"/>
                    <a:pt x="11480" y="37483"/>
                    <a:pt x="11638" y="37667"/>
                  </a:cubicBezTo>
                  <a:cubicBezTo>
                    <a:pt x="11953" y="38035"/>
                    <a:pt x="12269" y="38390"/>
                    <a:pt x="12650" y="38679"/>
                  </a:cubicBezTo>
                  <a:cubicBezTo>
                    <a:pt x="12716" y="38745"/>
                    <a:pt x="12768" y="38811"/>
                    <a:pt x="12834" y="38863"/>
                  </a:cubicBezTo>
                  <a:cubicBezTo>
                    <a:pt x="13557" y="39455"/>
                    <a:pt x="14373" y="39876"/>
                    <a:pt x="15254" y="40191"/>
                  </a:cubicBezTo>
                  <a:cubicBezTo>
                    <a:pt x="16043" y="40481"/>
                    <a:pt x="16858" y="40704"/>
                    <a:pt x="17686" y="40849"/>
                  </a:cubicBezTo>
                  <a:cubicBezTo>
                    <a:pt x="18055" y="40923"/>
                    <a:pt x="18412" y="41008"/>
                    <a:pt x="18791" y="41008"/>
                  </a:cubicBezTo>
                  <a:cubicBezTo>
                    <a:pt x="18817" y="41008"/>
                    <a:pt x="18843" y="41007"/>
                    <a:pt x="18870" y="41007"/>
                  </a:cubicBezTo>
                  <a:cubicBezTo>
                    <a:pt x="19040" y="41099"/>
                    <a:pt x="19238" y="41072"/>
                    <a:pt x="19422" y="41086"/>
                  </a:cubicBezTo>
                  <a:cubicBezTo>
                    <a:pt x="19948" y="41125"/>
                    <a:pt x="20474" y="41178"/>
                    <a:pt x="20987" y="41191"/>
                  </a:cubicBezTo>
                  <a:cubicBezTo>
                    <a:pt x="21120" y="41194"/>
                    <a:pt x="21254" y="41196"/>
                    <a:pt x="21388" y="41196"/>
                  </a:cubicBezTo>
                  <a:cubicBezTo>
                    <a:pt x="21755" y="41196"/>
                    <a:pt x="22123" y="41184"/>
                    <a:pt x="22499" y="41164"/>
                  </a:cubicBezTo>
                  <a:cubicBezTo>
                    <a:pt x="23248" y="41125"/>
                    <a:pt x="24011" y="41099"/>
                    <a:pt x="24760" y="41007"/>
                  </a:cubicBezTo>
                  <a:cubicBezTo>
                    <a:pt x="25378" y="40941"/>
                    <a:pt x="25996" y="40875"/>
                    <a:pt x="26614" y="40783"/>
                  </a:cubicBezTo>
                  <a:cubicBezTo>
                    <a:pt x="26930" y="40731"/>
                    <a:pt x="27258" y="40678"/>
                    <a:pt x="27574" y="40612"/>
                  </a:cubicBezTo>
                  <a:lnTo>
                    <a:pt x="27574" y="40612"/>
                  </a:lnTo>
                  <a:cubicBezTo>
                    <a:pt x="27574" y="40744"/>
                    <a:pt x="27561" y="40862"/>
                    <a:pt x="27548" y="40993"/>
                  </a:cubicBezTo>
                  <a:cubicBezTo>
                    <a:pt x="27518" y="40988"/>
                    <a:pt x="27488" y="40986"/>
                    <a:pt x="27458" y="40986"/>
                  </a:cubicBezTo>
                  <a:cubicBezTo>
                    <a:pt x="27256" y="40986"/>
                    <a:pt x="27076" y="41102"/>
                    <a:pt x="26996" y="41309"/>
                  </a:cubicBezTo>
                  <a:cubicBezTo>
                    <a:pt x="26956" y="41375"/>
                    <a:pt x="26956" y="41454"/>
                    <a:pt x="26930" y="41533"/>
                  </a:cubicBezTo>
                  <a:cubicBezTo>
                    <a:pt x="26627" y="41585"/>
                    <a:pt x="26312" y="41625"/>
                    <a:pt x="26009" y="41664"/>
                  </a:cubicBezTo>
                  <a:cubicBezTo>
                    <a:pt x="25142" y="41796"/>
                    <a:pt x="24274" y="41914"/>
                    <a:pt x="23406" y="42032"/>
                  </a:cubicBezTo>
                  <a:cubicBezTo>
                    <a:pt x="22670" y="42124"/>
                    <a:pt x="21946" y="42203"/>
                    <a:pt x="21210" y="42269"/>
                  </a:cubicBezTo>
                  <a:cubicBezTo>
                    <a:pt x="20474" y="42335"/>
                    <a:pt x="19737" y="42374"/>
                    <a:pt x="18988" y="42427"/>
                  </a:cubicBezTo>
                  <a:cubicBezTo>
                    <a:pt x="18962" y="42387"/>
                    <a:pt x="18935" y="42348"/>
                    <a:pt x="18922" y="42308"/>
                  </a:cubicBezTo>
                  <a:cubicBezTo>
                    <a:pt x="18832" y="42142"/>
                    <a:pt x="18652" y="42050"/>
                    <a:pt x="18468" y="42050"/>
                  </a:cubicBezTo>
                  <a:cubicBezTo>
                    <a:pt x="18274" y="42050"/>
                    <a:pt x="18077" y="42152"/>
                    <a:pt x="17975" y="42374"/>
                  </a:cubicBezTo>
                  <a:cubicBezTo>
                    <a:pt x="17923" y="42466"/>
                    <a:pt x="17883" y="42571"/>
                    <a:pt x="17857" y="42677"/>
                  </a:cubicBezTo>
                  <a:cubicBezTo>
                    <a:pt x="17726" y="42677"/>
                    <a:pt x="17607" y="42677"/>
                    <a:pt x="17476" y="42663"/>
                  </a:cubicBezTo>
                  <a:cubicBezTo>
                    <a:pt x="16792" y="42624"/>
                    <a:pt x="16095" y="42584"/>
                    <a:pt x="15411" y="42545"/>
                  </a:cubicBezTo>
                  <a:cubicBezTo>
                    <a:pt x="15017" y="42519"/>
                    <a:pt x="14636" y="42492"/>
                    <a:pt x="14241" y="42466"/>
                  </a:cubicBezTo>
                  <a:cubicBezTo>
                    <a:pt x="13978" y="42440"/>
                    <a:pt x="13715" y="42427"/>
                    <a:pt x="13439" y="42400"/>
                  </a:cubicBezTo>
                  <a:cubicBezTo>
                    <a:pt x="12887" y="42335"/>
                    <a:pt x="12335" y="42282"/>
                    <a:pt x="11782" y="42216"/>
                  </a:cubicBezTo>
                  <a:cubicBezTo>
                    <a:pt x="11283" y="42164"/>
                    <a:pt x="10783" y="42124"/>
                    <a:pt x="10297" y="42059"/>
                  </a:cubicBezTo>
                  <a:cubicBezTo>
                    <a:pt x="9639" y="41980"/>
                    <a:pt x="8995" y="41888"/>
                    <a:pt x="8337" y="41809"/>
                  </a:cubicBezTo>
                  <a:cubicBezTo>
                    <a:pt x="8153" y="41782"/>
                    <a:pt x="7969" y="41743"/>
                    <a:pt x="7785" y="41704"/>
                  </a:cubicBezTo>
                  <a:cubicBezTo>
                    <a:pt x="7654" y="41690"/>
                    <a:pt x="7562" y="41625"/>
                    <a:pt x="7496" y="41506"/>
                  </a:cubicBezTo>
                  <a:cubicBezTo>
                    <a:pt x="7338" y="41243"/>
                    <a:pt x="7167" y="40980"/>
                    <a:pt x="6996" y="40717"/>
                  </a:cubicBezTo>
                  <a:cubicBezTo>
                    <a:pt x="6773" y="40349"/>
                    <a:pt x="6523" y="40007"/>
                    <a:pt x="6207" y="39718"/>
                  </a:cubicBezTo>
                  <a:cubicBezTo>
                    <a:pt x="5984" y="39508"/>
                    <a:pt x="5721" y="39363"/>
                    <a:pt x="5418" y="39310"/>
                  </a:cubicBezTo>
                  <a:cubicBezTo>
                    <a:pt x="5349" y="39295"/>
                    <a:pt x="5271" y="39289"/>
                    <a:pt x="5191" y="39289"/>
                  </a:cubicBezTo>
                  <a:cubicBezTo>
                    <a:pt x="5135" y="39289"/>
                    <a:pt x="5078" y="39292"/>
                    <a:pt x="5024" y="39297"/>
                  </a:cubicBezTo>
                  <a:cubicBezTo>
                    <a:pt x="4524" y="39402"/>
                    <a:pt x="4195" y="39810"/>
                    <a:pt x="4169" y="40323"/>
                  </a:cubicBezTo>
                  <a:cubicBezTo>
                    <a:pt x="4169" y="40441"/>
                    <a:pt x="4195" y="40586"/>
                    <a:pt x="4143" y="40731"/>
                  </a:cubicBezTo>
                  <a:cubicBezTo>
                    <a:pt x="4064" y="40704"/>
                    <a:pt x="4011" y="40678"/>
                    <a:pt x="3946" y="40665"/>
                  </a:cubicBezTo>
                  <a:cubicBezTo>
                    <a:pt x="3696" y="40573"/>
                    <a:pt x="3446" y="40481"/>
                    <a:pt x="3196" y="40375"/>
                  </a:cubicBezTo>
                  <a:cubicBezTo>
                    <a:pt x="2920" y="40270"/>
                    <a:pt x="2631" y="40244"/>
                    <a:pt x="2341" y="40218"/>
                  </a:cubicBezTo>
                  <a:cubicBezTo>
                    <a:pt x="2300" y="40214"/>
                    <a:pt x="2259" y="40213"/>
                    <a:pt x="2217" y="40213"/>
                  </a:cubicBezTo>
                  <a:cubicBezTo>
                    <a:pt x="1930" y="40213"/>
                    <a:pt x="1646" y="40292"/>
                    <a:pt x="1382" y="40441"/>
                  </a:cubicBezTo>
                  <a:cubicBezTo>
                    <a:pt x="987" y="40652"/>
                    <a:pt x="764" y="41164"/>
                    <a:pt x="1000" y="41651"/>
                  </a:cubicBezTo>
                  <a:cubicBezTo>
                    <a:pt x="1066" y="41782"/>
                    <a:pt x="1171" y="41914"/>
                    <a:pt x="1250" y="42032"/>
                  </a:cubicBezTo>
                  <a:cubicBezTo>
                    <a:pt x="1276" y="42085"/>
                    <a:pt x="1303" y="42124"/>
                    <a:pt x="1342" y="42190"/>
                  </a:cubicBezTo>
                  <a:cubicBezTo>
                    <a:pt x="1237" y="42203"/>
                    <a:pt x="1171" y="42203"/>
                    <a:pt x="1105" y="42216"/>
                  </a:cubicBezTo>
                  <a:cubicBezTo>
                    <a:pt x="856" y="42269"/>
                    <a:pt x="619" y="42348"/>
                    <a:pt x="422" y="42532"/>
                  </a:cubicBezTo>
                  <a:cubicBezTo>
                    <a:pt x="54" y="42834"/>
                    <a:pt x="1" y="43255"/>
                    <a:pt x="251" y="43663"/>
                  </a:cubicBezTo>
                  <a:cubicBezTo>
                    <a:pt x="369" y="43834"/>
                    <a:pt x="527" y="43965"/>
                    <a:pt x="698" y="44070"/>
                  </a:cubicBezTo>
                  <a:cubicBezTo>
                    <a:pt x="777" y="44136"/>
                    <a:pt x="882" y="44162"/>
                    <a:pt x="961" y="44268"/>
                  </a:cubicBezTo>
                  <a:cubicBezTo>
                    <a:pt x="856" y="44346"/>
                    <a:pt x="750" y="44399"/>
                    <a:pt x="672" y="44465"/>
                  </a:cubicBezTo>
                  <a:cubicBezTo>
                    <a:pt x="474" y="44623"/>
                    <a:pt x="317" y="44807"/>
                    <a:pt x="317" y="45083"/>
                  </a:cubicBezTo>
                  <a:cubicBezTo>
                    <a:pt x="264" y="45411"/>
                    <a:pt x="382" y="45701"/>
                    <a:pt x="606" y="45937"/>
                  </a:cubicBezTo>
                  <a:cubicBezTo>
                    <a:pt x="724" y="46069"/>
                    <a:pt x="856" y="46187"/>
                    <a:pt x="1000" y="46292"/>
                  </a:cubicBezTo>
                  <a:cubicBezTo>
                    <a:pt x="1276" y="46516"/>
                    <a:pt x="1605" y="46674"/>
                    <a:pt x="1921" y="46832"/>
                  </a:cubicBezTo>
                  <a:cubicBezTo>
                    <a:pt x="2526" y="47121"/>
                    <a:pt x="3157" y="47344"/>
                    <a:pt x="3788" y="47542"/>
                  </a:cubicBezTo>
                  <a:cubicBezTo>
                    <a:pt x="4432" y="47765"/>
                    <a:pt x="5090" y="47949"/>
                    <a:pt x="5734" y="48146"/>
                  </a:cubicBezTo>
                  <a:cubicBezTo>
                    <a:pt x="5839" y="48173"/>
                    <a:pt x="5944" y="48186"/>
                    <a:pt x="5997" y="48291"/>
                  </a:cubicBezTo>
                  <a:lnTo>
                    <a:pt x="47337" y="48291"/>
                  </a:lnTo>
                  <a:cubicBezTo>
                    <a:pt x="47284" y="48160"/>
                    <a:pt x="47232" y="48041"/>
                    <a:pt x="47179" y="47923"/>
                  </a:cubicBezTo>
                  <a:cubicBezTo>
                    <a:pt x="46824" y="47160"/>
                    <a:pt x="46429" y="46437"/>
                    <a:pt x="45969" y="45753"/>
                  </a:cubicBezTo>
                  <a:cubicBezTo>
                    <a:pt x="45877" y="45635"/>
                    <a:pt x="45798" y="45530"/>
                    <a:pt x="45720" y="45412"/>
                  </a:cubicBezTo>
                  <a:lnTo>
                    <a:pt x="45720" y="45412"/>
                  </a:lnTo>
                  <a:cubicBezTo>
                    <a:pt x="45798" y="45530"/>
                    <a:pt x="45890" y="45635"/>
                    <a:pt x="45969" y="45753"/>
                  </a:cubicBezTo>
                  <a:cubicBezTo>
                    <a:pt x="46074" y="45688"/>
                    <a:pt x="46193" y="45622"/>
                    <a:pt x="46298" y="45556"/>
                  </a:cubicBezTo>
                  <a:cubicBezTo>
                    <a:pt x="46521" y="45425"/>
                    <a:pt x="46732" y="45306"/>
                    <a:pt x="46955" y="45175"/>
                  </a:cubicBezTo>
                  <a:cubicBezTo>
                    <a:pt x="47008" y="45214"/>
                    <a:pt x="47061" y="45241"/>
                    <a:pt x="47126" y="45267"/>
                  </a:cubicBezTo>
                  <a:cubicBezTo>
                    <a:pt x="47221" y="45321"/>
                    <a:pt x="47316" y="45351"/>
                    <a:pt x="47409" y="45351"/>
                  </a:cubicBezTo>
                  <a:cubicBezTo>
                    <a:pt x="47496" y="45351"/>
                    <a:pt x="47582" y="45324"/>
                    <a:pt x="47665" y="45267"/>
                  </a:cubicBezTo>
                  <a:cubicBezTo>
                    <a:pt x="47850" y="45148"/>
                    <a:pt x="47955" y="44964"/>
                    <a:pt x="47915" y="44728"/>
                  </a:cubicBezTo>
                  <a:cubicBezTo>
                    <a:pt x="47902" y="44623"/>
                    <a:pt x="47876" y="44517"/>
                    <a:pt x="47863" y="44399"/>
                  </a:cubicBezTo>
                  <a:cubicBezTo>
                    <a:pt x="47823" y="44254"/>
                    <a:pt x="47784" y="44097"/>
                    <a:pt x="47744" y="43952"/>
                  </a:cubicBezTo>
                  <a:cubicBezTo>
                    <a:pt x="48244" y="43571"/>
                    <a:pt x="48717" y="43176"/>
                    <a:pt x="49178" y="42755"/>
                  </a:cubicBezTo>
                  <a:cubicBezTo>
                    <a:pt x="49796" y="42190"/>
                    <a:pt x="50414" y="41638"/>
                    <a:pt x="50979" y="41020"/>
                  </a:cubicBezTo>
                  <a:cubicBezTo>
                    <a:pt x="51163" y="40836"/>
                    <a:pt x="51360" y="40652"/>
                    <a:pt x="51544" y="40468"/>
                  </a:cubicBezTo>
                  <a:lnTo>
                    <a:pt x="51544" y="29580"/>
                  </a:lnTo>
                  <a:cubicBezTo>
                    <a:pt x="51518" y="29607"/>
                    <a:pt x="51479" y="29620"/>
                    <a:pt x="51439" y="29646"/>
                  </a:cubicBezTo>
                  <a:cubicBezTo>
                    <a:pt x="50953" y="30054"/>
                    <a:pt x="50466" y="30461"/>
                    <a:pt x="49980" y="30869"/>
                  </a:cubicBezTo>
                  <a:cubicBezTo>
                    <a:pt x="48862" y="31802"/>
                    <a:pt x="47731" y="32736"/>
                    <a:pt x="46561" y="33604"/>
                  </a:cubicBezTo>
                  <a:cubicBezTo>
                    <a:pt x="45588" y="34327"/>
                    <a:pt x="44589" y="35050"/>
                    <a:pt x="43602" y="35760"/>
                  </a:cubicBezTo>
                  <a:cubicBezTo>
                    <a:pt x="43497" y="35642"/>
                    <a:pt x="43392" y="35537"/>
                    <a:pt x="43274" y="35432"/>
                  </a:cubicBezTo>
                  <a:cubicBezTo>
                    <a:pt x="43182" y="35340"/>
                    <a:pt x="43077" y="35247"/>
                    <a:pt x="42958" y="35182"/>
                  </a:cubicBezTo>
                  <a:cubicBezTo>
                    <a:pt x="42865" y="35127"/>
                    <a:pt x="42767" y="35101"/>
                    <a:pt x="42674" y="35101"/>
                  </a:cubicBezTo>
                  <a:cubicBezTo>
                    <a:pt x="42410" y="35101"/>
                    <a:pt x="42175" y="35302"/>
                    <a:pt x="42156" y="35602"/>
                  </a:cubicBezTo>
                  <a:cubicBezTo>
                    <a:pt x="42156" y="35681"/>
                    <a:pt x="42169" y="35760"/>
                    <a:pt x="42169" y="35839"/>
                  </a:cubicBezTo>
                  <a:cubicBezTo>
                    <a:pt x="42117" y="35865"/>
                    <a:pt x="42051" y="35892"/>
                    <a:pt x="41985" y="35918"/>
                  </a:cubicBezTo>
                  <a:cubicBezTo>
                    <a:pt x="40631" y="36694"/>
                    <a:pt x="39237" y="37391"/>
                    <a:pt x="37830" y="38061"/>
                  </a:cubicBezTo>
                  <a:cubicBezTo>
                    <a:pt x="36897" y="38495"/>
                    <a:pt x="35963" y="38942"/>
                    <a:pt x="35029" y="39376"/>
                  </a:cubicBezTo>
                  <a:cubicBezTo>
                    <a:pt x="34990" y="39350"/>
                    <a:pt x="34964" y="39324"/>
                    <a:pt x="34924" y="39297"/>
                  </a:cubicBezTo>
                  <a:cubicBezTo>
                    <a:pt x="34793" y="39199"/>
                    <a:pt x="34662" y="39147"/>
                    <a:pt x="34537" y="39147"/>
                  </a:cubicBezTo>
                  <a:cubicBezTo>
                    <a:pt x="34462" y="39147"/>
                    <a:pt x="34389" y="39166"/>
                    <a:pt x="34319" y="39205"/>
                  </a:cubicBezTo>
                  <a:cubicBezTo>
                    <a:pt x="34267" y="39126"/>
                    <a:pt x="34227" y="39047"/>
                    <a:pt x="34188" y="38982"/>
                  </a:cubicBezTo>
                  <a:cubicBezTo>
                    <a:pt x="34175" y="38955"/>
                    <a:pt x="34162" y="38929"/>
                    <a:pt x="34148" y="38916"/>
                  </a:cubicBezTo>
                  <a:cubicBezTo>
                    <a:pt x="35398" y="38495"/>
                    <a:pt x="36620" y="38009"/>
                    <a:pt x="37830" y="37496"/>
                  </a:cubicBezTo>
                  <a:cubicBezTo>
                    <a:pt x="38369" y="37259"/>
                    <a:pt x="38908" y="36970"/>
                    <a:pt x="39447" y="36720"/>
                  </a:cubicBezTo>
                  <a:cubicBezTo>
                    <a:pt x="39513" y="36681"/>
                    <a:pt x="39592" y="36654"/>
                    <a:pt x="39658" y="36615"/>
                  </a:cubicBezTo>
                  <a:cubicBezTo>
                    <a:pt x="40933" y="35944"/>
                    <a:pt x="42143" y="35169"/>
                    <a:pt x="43221" y="34209"/>
                  </a:cubicBezTo>
                  <a:cubicBezTo>
                    <a:pt x="43800" y="33696"/>
                    <a:pt x="44339" y="33157"/>
                    <a:pt x="44825" y="32565"/>
                  </a:cubicBezTo>
                  <a:cubicBezTo>
                    <a:pt x="44944" y="32434"/>
                    <a:pt x="45036" y="32276"/>
                    <a:pt x="45141" y="32131"/>
                  </a:cubicBezTo>
                  <a:cubicBezTo>
                    <a:pt x="45193" y="32079"/>
                    <a:pt x="45246" y="32026"/>
                    <a:pt x="45286" y="31960"/>
                  </a:cubicBezTo>
                  <a:cubicBezTo>
                    <a:pt x="45483" y="31645"/>
                    <a:pt x="45693" y="31342"/>
                    <a:pt x="45864" y="31014"/>
                  </a:cubicBezTo>
                  <a:cubicBezTo>
                    <a:pt x="46443" y="29988"/>
                    <a:pt x="46692" y="28870"/>
                    <a:pt x="46798" y="27700"/>
                  </a:cubicBezTo>
                  <a:cubicBezTo>
                    <a:pt x="46916" y="27687"/>
                    <a:pt x="47021" y="27674"/>
                    <a:pt x="47139" y="27661"/>
                  </a:cubicBezTo>
                  <a:lnTo>
                    <a:pt x="47166" y="27674"/>
                  </a:lnTo>
                  <a:lnTo>
                    <a:pt x="47192" y="27661"/>
                  </a:lnTo>
                  <a:cubicBezTo>
                    <a:pt x="48113" y="27542"/>
                    <a:pt x="48783" y="27082"/>
                    <a:pt x="49204" y="26254"/>
                  </a:cubicBezTo>
                  <a:cubicBezTo>
                    <a:pt x="49414" y="25807"/>
                    <a:pt x="49506" y="25320"/>
                    <a:pt x="49533" y="24834"/>
                  </a:cubicBezTo>
                  <a:cubicBezTo>
                    <a:pt x="49559" y="24216"/>
                    <a:pt x="49467" y="23611"/>
                    <a:pt x="49283" y="23019"/>
                  </a:cubicBezTo>
                  <a:cubicBezTo>
                    <a:pt x="49125" y="22506"/>
                    <a:pt x="48928" y="21993"/>
                    <a:pt x="48612" y="21546"/>
                  </a:cubicBezTo>
                  <a:cubicBezTo>
                    <a:pt x="48533" y="21336"/>
                    <a:pt x="48362" y="21191"/>
                    <a:pt x="48231" y="21047"/>
                  </a:cubicBezTo>
                  <a:cubicBezTo>
                    <a:pt x="47915" y="20705"/>
                    <a:pt x="47534" y="20442"/>
                    <a:pt x="47074" y="20350"/>
                  </a:cubicBezTo>
                  <a:cubicBezTo>
                    <a:pt x="47008" y="20337"/>
                    <a:pt x="46942" y="20310"/>
                    <a:pt x="46877" y="20297"/>
                  </a:cubicBezTo>
                  <a:cubicBezTo>
                    <a:pt x="46877" y="20140"/>
                    <a:pt x="46877" y="19982"/>
                    <a:pt x="46877" y="19824"/>
                  </a:cubicBezTo>
                  <a:cubicBezTo>
                    <a:pt x="46850" y="18798"/>
                    <a:pt x="46745" y="17760"/>
                    <a:pt x="46614" y="16734"/>
                  </a:cubicBezTo>
                  <a:cubicBezTo>
                    <a:pt x="46443" y="15432"/>
                    <a:pt x="46206" y="14144"/>
                    <a:pt x="45864" y="12868"/>
                  </a:cubicBezTo>
                  <a:cubicBezTo>
                    <a:pt x="45364" y="11001"/>
                    <a:pt x="44668" y="9200"/>
                    <a:pt x="43734" y="7490"/>
                  </a:cubicBezTo>
                  <a:cubicBezTo>
                    <a:pt x="43300" y="6701"/>
                    <a:pt x="42814" y="5965"/>
                    <a:pt x="42235" y="5281"/>
                  </a:cubicBezTo>
                  <a:cubicBezTo>
                    <a:pt x="41617" y="4571"/>
                    <a:pt x="40907" y="3967"/>
                    <a:pt x="40052" y="3533"/>
                  </a:cubicBezTo>
                  <a:cubicBezTo>
                    <a:pt x="39368" y="3190"/>
                    <a:pt x="38669" y="3012"/>
                    <a:pt x="37952" y="3012"/>
                  </a:cubicBezTo>
                  <a:cubicBezTo>
                    <a:pt x="37485" y="3012"/>
                    <a:pt x="37011" y="3088"/>
                    <a:pt x="36528" y="3243"/>
                  </a:cubicBezTo>
                  <a:cubicBezTo>
                    <a:pt x="36463" y="3256"/>
                    <a:pt x="36410" y="3270"/>
                    <a:pt x="36318" y="3296"/>
                  </a:cubicBezTo>
                  <a:cubicBezTo>
                    <a:pt x="36502" y="3046"/>
                    <a:pt x="36660" y="2823"/>
                    <a:pt x="36818" y="2586"/>
                  </a:cubicBezTo>
                  <a:cubicBezTo>
                    <a:pt x="37041" y="2244"/>
                    <a:pt x="37212" y="1863"/>
                    <a:pt x="37278" y="1455"/>
                  </a:cubicBezTo>
                  <a:cubicBezTo>
                    <a:pt x="37330" y="1153"/>
                    <a:pt x="37304" y="850"/>
                    <a:pt x="37173" y="574"/>
                  </a:cubicBezTo>
                  <a:cubicBezTo>
                    <a:pt x="37002" y="245"/>
                    <a:pt x="36739" y="48"/>
                    <a:pt x="36357" y="9"/>
                  </a:cubicBezTo>
                  <a:cubicBezTo>
                    <a:pt x="36309" y="3"/>
                    <a:pt x="36261" y="1"/>
                    <a:pt x="36214" y="1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291F2F">
                  <a:alpha val="49803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7" name="Google Shape;94;p1">
              <a:extLst>
                <a:ext uri="{FF2B5EF4-FFF2-40B4-BE49-F238E27FC236}">
                  <a16:creationId xmlns:a16="http://schemas.microsoft.com/office/drawing/2014/main" id="{09056385-4219-5D87-C722-A6B00BC3FDB7}"/>
                </a:ext>
              </a:extLst>
            </p:cNvPr>
            <p:cNvSpPr/>
            <p:nvPr/>
          </p:nvSpPr>
          <p:spPr>
            <a:xfrm>
              <a:off x="1699663" y="3983000"/>
              <a:ext cx="1085775" cy="804700"/>
            </a:xfrm>
            <a:custGeom>
              <a:avLst/>
              <a:gdLst/>
              <a:ahLst/>
              <a:cxnLst/>
              <a:rect l="l" t="t" r="r" b="b"/>
              <a:pathLst>
                <a:path w="43431" h="32188" extrusionOk="0">
                  <a:moveTo>
                    <a:pt x="30749" y="10038"/>
                  </a:moveTo>
                  <a:cubicBezTo>
                    <a:pt x="31427" y="10038"/>
                    <a:pt x="32066" y="10196"/>
                    <a:pt x="32675" y="10495"/>
                  </a:cubicBezTo>
                  <a:cubicBezTo>
                    <a:pt x="32780" y="10547"/>
                    <a:pt x="32885" y="10600"/>
                    <a:pt x="32977" y="10639"/>
                  </a:cubicBezTo>
                  <a:cubicBezTo>
                    <a:pt x="33017" y="10666"/>
                    <a:pt x="33043" y="10705"/>
                    <a:pt x="33083" y="10731"/>
                  </a:cubicBezTo>
                  <a:cubicBezTo>
                    <a:pt x="33411" y="10955"/>
                    <a:pt x="33674" y="11244"/>
                    <a:pt x="33779" y="11639"/>
                  </a:cubicBezTo>
                  <a:cubicBezTo>
                    <a:pt x="33766" y="12099"/>
                    <a:pt x="33516" y="12362"/>
                    <a:pt x="33109" y="12520"/>
                  </a:cubicBezTo>
                  <a:cubicBezTo>
                    <a:pt x="32806" y="12638"/>
                    <a:pt x="32491" y="12677"/>
                    <a:pt x="32188" y="12677"/>
                  </a:cubicBezTo>
                  <a:cubicBezTo>
                    <a:pt x="31400" y="12677"/>
                    <a:pt x="30663" y="12493"/>
                    <a:pt x="29979" y="12099"/>
                  </a:cubicBezTo>
                  <a:cubicBezTo>
                    <a:pt x="29756" y="11967"/>
                    <a:pt x="29546" y="11810"/>
                    <a:pt x="29375" y="11586"/>
                  </a:cubicBezTo>
                  <a:cubicBezTo>
                    <a:pt x="28941" y="11060"/>
                    <a:pt x="29059" y="10521"/>
                    <a:pt x="29677" y="10232"/>
                  </a:cubicBezTo>
                  <a:cubicBezTo>
                    <a:pt x="29927" y="10113"/>
                    <a:pt x="30190" y="10061"/>
                    <a:pt x="30453" y="10048"/>
                  </a:cubicBezTo>
                  <a:cubicBezTo>
                    <a:pt x="30552" y="10041"/>
                    <a:pt x="30651" y="10038"/>
                    <a:pt x="30749" y="10038"/>
                  </a:cubicBezTo>
                  <a:close/>
                  <a:moveTo>
                    <a:pt x="40617" y="12099"/>
                  </a:moveTo>
                  <a:cubicBezTo>
                    <a:pt x="40761" y="12099"/>
                    <a:pt x="40893" y="12138"/>
                    <a:pt x="41024" y="12191"/>
                  </a:cubicBezTo>
                  <a:cubicBezTo>
                    <a:pt x="41077" y="12217"/>
                    <a:pt x="41143" y="12257"/>
                    <a:pt x="41195" y="12296"/>
                  </a:cubicBezTo>
                  <a:cubicBezTo>
                    <a:pt x="41248" y="12336"/>
                    <a:pt x="41314" y="12375"/>
                    <a:pt x="41366" y="12428"/>
                  </a:cubicBezTo>
                  <a:cubicBezTo>
                    <a:pt x="41682" y="12691"/>
                    <a:pt x="41866" y="13032"/>
                    <a:pt x="42011" y="13414"/>
                  </a:cubicBezTo>
                  <a:cubicBezTo>
                    <a:pt x="42155" y="13795"/>
                    <a:pt x="42221" y="14190"/>
                    <a:pt x="42274" y="14584"/>
                  </a:cubicBezTo>
                  <a:cubicBezTo>
                    <a:pt x="42274" y="14834"/>
                    <a:pt x="42274" y="15084"/>
                    <a:pt x="42234" y="15334"/>
                  </a:cubicBezTo>
                  <a:cubicBezTo>
                    <a:pt x="42168" y="15675"/>
                    <a:pt x="42050" y="15978"/>
                    <a:pt x="41866" y="16254"/>
                  </a:cubicBezTo>
                  <a:cubicBezTo>
                    <a:pt x="41656" y="16583"/>
                    <a:pt x="41353" y="16832"/>
                    <a:pt x="40972" y="16964"/>
                  </a:cubicBezTo>
                  <a:cubicBezTo>
                    <a:pt x="40926" y="16977"/>
                    <a:pt x="40877" y="16980"/>
                    <a:pt x="40827" y="16980"/>
                  </a:cubicBezTo>
                  <a:cubicBezTo>
                    <a:pt x="40778" y="16980"/>
                    <a:pt x="40729" y="16977"/>
                    <a:pt x="40683" y="16977"/>
                  </a:cubicBezTo>
                  <a:cubicBezTo>
                    <a:pt x="40683" y="16832"/>
                    <a:pt x="40669" y="16675"/>
                    <a:pt x="40669" y="16517"/>
                  </a:cubicBezTo>
                  <a:cubicBezTo>
                    <a:pt x="40669" y="15978"/>
                    <a:pt x="40591" y="15439"/>
                    <a:pt x="40499" y="14900"/>
                  </a:cubicBezTo>
                  <a:cubicBezTo>
                    <a:pt x="40485" y="14794"/>
                    <a:pt x="40459" y="14676"/>
                    <a:pt x="40446" y="14558"/>
                  </a:cubicBezTo>
                  <a:cubicBezTo>
                    <a:pt x="40406" y="14334"/>
                    <a:pt x="40354" y="14098"/>
                    <a:pt x="40314" y="13874"/>
                  </a:cubicBezTo>
                  <a:cubicBezTo>
                    <a:pt x="40288" y="13756"/>
                    <a:pt x="40275" y="13650"/>
                    <a:pt x="40249" y="13532"/>
                  </a:cubicBezTo>
                  <a:cubicBezTo>
                    <a:pt x="40157" y="13151"/>
                    <a:pt x="40051" y="12756"/>
                    <a:pt x="39946" y="12375"/>
                  </a:cubicBezTo>
                  <a:cubicBezTo>
                    <a:pt x="39946" y="12336"/>
                    <a:pt x="39946" y="12283"/>
                    <a:pt x="39933" y="12244"/>
                  </a:cubicBezTo>
                  <a:cubicBezTo>
                    <a:pt x="40143" y="12099"/>
                    <a:pt x="40380" y="12099"/>
                    <a:pt x="40617" y="12099"/>
                  </a:cubicBezTo>
                  <a:close/>
                  <a:moveTo>
                    <a:pt x="10231" y="15197"/>
                  </a:moveTo>
                  <a:cubicBezTo>
                    <a:pt x="10266" y="15197"/>
                    <a:pt x="10300" y="15198"/>
                    <a:pt x="10335" y="15202"/>
                  </a:cubicBezTo>
                  <a:cubicBezTo>
                    <a:pt x="10664" y="15241"/>
                    <a:pt x="10874" y="15439"/>
                    <a:pt x="11006" y="15741"/>
                  </a:cubicBezTo>
                  <a:cubicBezTo>
                    <a:pt x="11071" y="16175"/>
                    <a:pt x="10966" y="16570"/>
                    <a:pt x="10756" y="16951"/>
                  </a:cubicBezTo>
                  <a:cubicBezTo>
                    <a:pt x="10322" y="17713"/>
                    <a:pt x="9704" y="18305"/>
                    <a:pt x="8928" y="18713"/>
                  </a:cubicBezTo>
                  <a:cubicBezTo>
                    <a:pt x="8692" y="18831"/>
                    <a:pt x="8442" y="18923"/>
                    <a:pt x="8166" y="18949"/>
                  </a:cubicBezTo>
                  <a:lnTo>
                    <a:pt x="8034" y="18949"/>
                  </a:lnTo>
                  <a:cubicBezTo>
                    <a:pt x="8024" y="18950"/>
                    <a:pt x="8014" y="18950"/>
                    <a:pt x="8004" y="18950"/>
                  </a:cubicBezTo>
                  <a:cubicBezTo>
                    <a:pt x="7483" y="18950"/>
                    <a:pt x="7167" y="18610"/>
                    <a:pt x="7193" y="18068"/>
                  </a:cubicBezTo>
                  <a:cubicBezTo>
                    <a:pt x="7206" y="17911"/>
                    <a:pt x="7232" y="17766"/>
                    <a:pt x="7258" y="17608"/>
                  </a:cubicBezTo>
                  <a:cubicBezTo>
                    <a:pt x="7456" y="17187"/>
                    <a:pt x="7692" y="16793"/>
                    <a:pt x="8008" y="16438"/>
                  </a:cubicBezTo>
                  <a:cubicBezTo>
                    <a:pt x="8350" y="16057"/>
                    <a:pt x="8744" y="15728"/>
                    <a:pt x="9191" y="15491"/>
                  </a:cubicBezTo>
                  <a:cubicBezTo>
                    <a:pt x="9441" y="15360"/>
                    <a:pt x="9704" y="15255"/>
                    <a:pt x="9967" y="15215"/>
                  </a:cubicBezTo>
                  <a:cubicBezTo>
                    <a:pt x="10060" y="15206"/>
                    <a:pt x="10146" y="15197"/>
                    <a:pt x="10231" y="15197"/>
                  </a:cubicBezTo>
                  <a:close/>
                  <a:moveTo>
                    <a:pt x="21985" y="18121"/>
                  </a:moveTo>
                  <a:cubicBezTo>
                    <a:pt x="22209" y="18147"/>
                    <a:pt x="22406" y="18174"/>
                    <a:pt x="22550" y="18305"/>
                  </a:cubicBezTo>
                  <a:cubicBezTo>
                    <a:pt x="22932" y="18608"/>
                    <a:pt x="22984" y="18949"/>
                    <a:pt x="22695" y="19344"/>
                  </a:cubicBezTo>
                  <a:cubicBezTo>
                    <a:pt x="22577" y="19515"/>
                    <a:pt x="22393" y="19646"/>
                    <a:pt x="22195" y="19725"/>
                  </a:cubicBezTo>
                  <a:cubicBezTo>
                    <a:pt x="22038" y="19778"/>
                    <a:pt x="21880" y="19830"/>
                    <a:pt x="21709" y="19844"/>
                  </a:cubicBezTo>
                  <a:cubicBezTo>
                    <a:pt x="21677" y="19849"/>
                    <a:pt x="21643" y="19851"/>
                    <a:pt x="21609" y="19851"/>
                  </a:cubicBezTo>
                  <a:cubicBezTo>
                    <a:pt x="21289" y="19851"/>
                    <a:pt x="20883" y="19636"/>
                    <a:pt x="20788" y="19291"/>
                  </a:cubicBezTo>
                  <a:cubicBezTo>
                    <a:pt x="20723" y="19041"/>
                    <a:pt x="20788" y="18857"/>
                    <a:pt x="20920" y="18673"/>
                  </a:cubicBezTo>
                  <a:cubicBezTo>
                    <a:pt x="21078" y="18463"/>
                    <a:pt x="21275" y="18292"/>
                    <a:pt x="21538" y="18226"/>
                  </a:cubicBezTo>
                  <a:cubicBezTo>
                    <a:pt x="21696" y="18200"/>
                    <a:pt x="21853" y="18147"/>
                    <a:pt x="21985" y="18121"/>
                  </a:cubicBezTo>
                  <a:close/>
                  <a:moveTo>
                    <a:pt x="31946" y="13455"/>
                  </a:moveTo>
                  <a:cubicBezTo>
                    <a:pt x="32607" y="13455"/>
                    <a:pt x="33259" y="13598"/>
                    <a:pt x="33898" y="13874"/>
                  </a:cubicBezTo>
                  <a:cubicBezTo>
                    <a:pt x="34450" y="14111"/>
                    <a:pt x="34937" y="14439"/>
                    <a:pt x="35357" y="14860"/>
                  </a:cubicBezTo>
                  <a:cubicBezTo>
                    <a:pt x="36028" y="15557"/>
                    <a:pt x="36475" y="16385"/>
                    <a:pt x="36659" y="17332"/>
                  </a:cubicBezTo>
                  <a:cubicBezTo>
                    <a:pt x="36712" y="17595"/>
                    <a:pt x="36738" y="17858"/>
                    <a:pt x="36738" y="18134"/>
                  </a:cubicBezTo>
                  <a:cubicBezTo>
                    <a:pt x="36738" y="18239"/>
                    <a:pt x="36751" y="18345"/>
                    <a:pt x="36764" y="18463"/>
                  </a:cubicBezTo>
                  <a:cubicBezTo>
                    <a:pt x="36725" y="18857"/>
                    <a:pt x="36672" y="19252"/>
                    <a:pt x="36554" y="19633"/>
                  </a:cubicBezTo>
                  <a:cubicBezTo>
                    <a:pt x="36436" y="20001"/>
                    <a:pt x="36304" y="20356"/>
                    <a:pt x="36107" y="20672"/>
                  </a:cubicBezTo>
                  <a:cubicBezTo>
                    <a:pt x="36054" y="20751"/>
                    <a:pt x="36028" y="20843"/>
                    <a:pt x="35988" y="20922"/>
                  </a:cubicBezTo>
                  <a:cubicBezTo>
                    <a:pt x="35857" y="21066"/>
                    <a:pt x="35725" y="21211"/>
                    <a:pt x="35594" y="21369"/>
                  </a:cubicBezTo>
                  <a:cubicBezTo>
                    <a:pt x="35265" y="21803"/>
                    <a:pt x="34845" y="22118"/>
                    <a:pt x="34384" y="22394"/>
                  </a:cubicBezTo>
                  <a:cubicBezTo>
                    <a:pt x="33964" y="22644"/>
                    <a:pt x="33530" y="22828"/>
                    <a:pt x="33056" y="22934"/>
                  </a:cubicBezTo>
                  <a:cubicBezTo>
                    <a:pt x="32687" y="23019"/>
                    <a:pt x="32312" y="23066"/>
                    <a:pt x="31935" y="23066"/>
                  </a:cubicBezTo>
                  <a:cubicBezTo>
                    <a:pt x="31735" y="23066"/>
                    <a:pt x="31534" y="23053"/>
                    <a:pt x="31334" y="23026"/>
                  </a:cubicBezTo>
                  <a:cubicBezTo>
                    <a:pt x="30505" y="22907"/>
                    <a:pt x="29769" y="22605"/>
                    <a:pt x="29098" y="22118"/>
                  </a:cubicBezTo>
                  <a:cubicBezTo>
                    <a:pt x="28310" y="21540"/>
                    <a:pt x="27757" y="20777"/>
                    <a:pt x="27415" y="19857"/>
                  </a:cubicBezTo>
                  <a:cubicBezTo>
                    <a:pt x="27166" y="19147"/>
                    <a:pt x="27100" y="18410"/>
                    <a:pt x="27192" y="17674"/>
                  </a:cubicBezTo>
                  <a:cubicBezTo>
                    <a:pt x="27284" y="16780"/>
                    <a:pt x="27626" y="15965"/>
                    <a:pt x="28204" y="15255"/>
                  </a:cubicBezTo>
                  <a:cubicBezTo>
                    <a:pt x="28836" y="14466"/>
                    <a:pt x="29651" y="13940"/>
                    <a:pt x="30611" y="13650"/>
                  </a:cubicBezTo>
                  <a:cubicBezTo>
                    <a:pt x="31058" y="13519"/>
                    <a:pt x="31504" y="13455"/>
                    <a:pt x="31946" y="13455"/>
                  </a:cubicBezTo>
                  <a:close/>
                  <a:moveTo>
                    <a:pt x="23653" y="20247"/>
                  </a:moveTo>
                  <a:cubicBezTo>
                    <a:pt x="24023" y="20247"/>
                    <a:pt x="24376" y="20441"/>
                    <a:pt x="24602" y="20803"/>
                  </a:cubicBezTo>
                  <a:cubicBezTo>
                    <a:pt x="24865" y="21224"/>
                    <a:pt x="24930" y="21671"/>
                    <a:pt x="24865" y="22158"/>
                  </a:cubicBezTo>
                  <a:cubicBezTo>
                    <a:pt x="24851" y="22289"/>
                    <a:pt x="24799" y="22434"/>
                    <a:pt x="24759" y="22565"/>
                  </a:cubicBezTo>
                  <a:cubicBezTo>
                    <a:pt x="24641" y="23065"/>
                    <a:pt x="24312" y="23420"/>
                    <a:pt x="23905" y="23709"/>
                  </a:cubicBezTo>
                  <a:cubicBezTo>
                    <a:pt x="23503" y="23985"/>
                    <a:pt x="23053" y="24118"/>
                    <a:pt x="22590" y="24118"/>
                  </a:cubicBezTo>
                  <a:cubicBezTo>
                    <a:pt x="22568" y="24118"/>
                    <a:pt x="22546" y="24118"/>
                    <a:pt x="22524" y="24117"/>
                  </a:cubicBezTo>
                  <a:cubicBezTo>
                    <a:pt x="22038" y="24117"/>
                    <a:pt x="21577" y="23985"/>
                    <a:pt x="21196" y="23657"/>
                  </a:cubicBezTo>
                  <a:cubicBezTo>
                    <a:pt x="20539" y="23262"/>
                    <a:pt x="20197" y="22408"/>
                    <a:pt x="20407" y="21698"/>
                  </a:cubicBezTo>
                  <a:cubicBezTo>
                    <a:pt x="20420" y="21658"/>
                    <a:pt x="20433" y="21632"/>
                    <a:pt x="20447" y="21605"/>
                  </a:cubicBezTo>
                  <a:cubicBezTo>
                    <a:pt x="20628" y="21167"/>
                    <a:pt x="20958" y="20842"/>
                    <a:pt x="21478" y="20842"/>
                  </a:cubicBezTo>
                  <a:cubicBezTo>
                    <a:pt x="21598" y="20842"/>
                    <a:pt x="21727" y="20859"/>
                    <a:pt x="21867" y="20895"/>
                  </a:cubicBezTo>
                  <a:cubicBezTo>
                    <a:pt x="22038" y="20948"/>
                    <a:pt x="22209" y="21014"/>
                    <a:pt x="22393" y="21080"/>
                  </a:cubicBezTo>
                  <a:cubicBezTo>
                    <a:pt x="22432" y="21027"/>
                    <a:pt x="22485" y="20974"/>
                    <a:pt x="22537" y="20922"/>
                  </a:cubicBezTo>
                  <a:cubicBezTo>
                    <a:pt x="22682" y="20777"/>
                    <a:pt x="22800" y="20606"/>
                    <a:pt x="22958" y="20488"/>
                  </a:cubicBezTo>
                  <a:cubicBezTo>
                    <a:pt x="23177" y="20325"/>
                    <a:pt x="23418" y="20247"/>
                    <a:pt x="23653" y="20247"/>
                  </a:cubicBezTo>
                  <a:close/>
                  <a:moveTo>
                    <a:pt x="2519" y="21991"/>
                  </a:moveTo>
                  <a:cubicBezTo>
                    <a:pt x="2577" y="21991"/>
                    <a:pt x="2637" y="21994"/>
                    <a:pt x="2696" y="22000"/>
                  </a:cubicBezTo>
                  <a:cubicBezTo>
                    <a:pt x="2853" y="22539"/>
                    <a:pt x="2998" y="23091"/>
                    <a:pt x="3169" y="23630"/>
                  </a:cubicBezTo>
                  <a:cubicBezTo>
                    <a:pt x="3406" y="24327"/>
                    <a:pt x="3669" y="25011"/>
                    <a:pt x="3997" y="25668"/>
                  </a:cubicBezTo>
                  <a:cubicBezTo>
                    <a:pt x="4050" y="25774"/>
                    <a:pt x="4076" y="25892"/>
                    <a:pt x="4116" y="26010"/>
                  </a:cubicBezTo>
                  <a:cubicBezTo>
                    <a:pt x="3876" y="26102"/>
                    <a:pt x="3644" y="26147"/>
                    <a:pt x="3420" y="26147"/>
                  </a:cubicBezTo>
                  <a:cubicBezTo>
                    <a:pt x="3031" y="26147"/>
                    <a:pt x="2665" y="26010"/>
                    <a:pt x="2314" y="25734"/>
                  </a:cubicBezTo>
                  <a:cubicBezTo>
                    <a:pt x="1972" y="25458"/>
                    <a:pt x="1736" y="25116"/>
                    <a:pt x="1565" y="24709"/>
                  </a:cubicBezTo>
                  <a:cubicBezTo>
                    <a:pt x="1525" y="24603"/>
                    <a:pt x="1473" y="24511"/>
                    <a:pt x="1433" y="24406"/>
                  </a:cubicBezTo>
                  <a:cubicBezTo>
                    <a:pt x="1394" y="24183"/>
                    <a:pt x="1354" y="23946"/>
                    <a:pt x="1328" y="23722"/>
                  </a:cubicBezTo>
                  <a:cubicBezTo>
                    <a:pt x="1315" y="23578"/>
                    <a:pt x="1328" y="23433"/>
                    <a:pt x="1328" y="23289"/>
                  </a:cubicBezTo>
                  <a:cubicBezTo>
                    <a:pt x="1328" y="23236"/>
                    <a:pt x="1354" y="23183"/>
                    <a:pt x="1354" y="23131"/>
                  </a:cubicBezTo>
                  <a:cubicBezTo>
                    <a:pt x="1394" y="22710"/>
                    <a:pt x="1578" y="22381"/>
                    <a:pt x="1894" y="22131"/>
                  </a:cubicBezTo>
                  <a:lnTo>
                    <a:pt x="1933" y="22131"/>
                  </a:lnTo>
                  <a:cubicBezTo>
                    <a:pt x="2117" y="22030"/>
                    <a:pt x="2316" y="21991"/>
                    <a:pt x="2519" y="21991"/>
                  </a:cubicBezTo>
                  <a:close/>
                  <a:moveTo>
                    <a:pt x="12215" y="18463"/>
                  </a:moveTo>
                  <a:cubicBezTo>
                    <a:pt x="14950" y="18476"/>
                    <a:pt x="17015" y="20711"/>
                    <a:pt x="17002" y="23275"/>
                  </a:cubicBezTo>
                  <a:cubicBezTo>
                    <a:pt x="17015" y="25832"/>
                    <a:pt x="14962" y="28075"/>
                    <a:pt x="12213" y="28075"/>
                  </a:cubicBezTo>
                  <a:cubicBezTo>
                    <a:pt x="12205" y="28075"/>
                    <a:pt x="12197" y="28075"/>
                    <a:pt x="12189" y="28075"/>
                  </a:cubicBezTo>
                  <a:cubicBezTo>
                    <a:pt x="9546" y="28062"/>
                    <a:pt x="7403" y="25997"/>
                    <a:pt x="7403" y="23262"/>
                  </a:cubicBezTo>
                  <a:cubicBezTo>
                    <a:pt x="7416" y="20488"/>
                    <a:pt x="9612" y="18463"/>
                    <a:pt x="12215" y="18463"/>
                  </a:cubicBezTo>
                  <a:close/>
                  <a:moveTo>
                    <a:pt x="27382" y="0"/>
                  </a:moveTo>
                  <a:cubicBezTo>
                    <a:pt x="27376" y="0"/>
                    <a:pt x="27370" y="1"/>
                    <a:pt x="27363" y="2"/>
                  </a:cubicBezTo>
                  <a:cubicBezTo>
                    <a:pt x="27284" y="120"/>
                    <a:pt x="27271" y="265"/>
                    <a:pt x="27231" y="397"/>
                  </a:cubicBezTo>
                  <a:cubicBezTo>
                    <a:pt x="26534" y="3053"/>
                    <a:pt x="25298" y="5446"/>
                    <a:pt x="23523" y="7536"/>
                  </a:cubicBezTo>
                  <a:cubicBezTo>
                    <a:pt x="22958" y="8194"/>
                    <a:pt x="22353" y="8785"/>
                    <a:pt x="21656" y="9298"/>
                  </a:cubicBezTo>
                  <a:cubicBezTo>
                    <a:pt x="21288" y="9561"/>
                    <a:pt x="20907" y="9785"/>
                    <a:pt x="20486" y="9929"/>
                  </a:cubicBezTo>
                  <a:cubicBezTo>
                    <a:pt x="20146" y="10056"/>
                    <a:pt x="19806" y="10121"/>
                    <a:pt x="19463" y="10121"/>
                  </a:cubicBezTo>
                  <a:cubicBezTo>
                    <a:pt x="19236" y="10121"/>
                    <a:pt x="19007" y="10092"/>
                    <a:pt x="18777" y="10035"/>
                  </a:cubicBezTo>
                  <a:cubicBezTo>
                    <a:pt x="18290" y="9916"/>
                    <a:pt x="17869" y="9666"/>
                    <a:pt x="17514" y="9325"/>
                  </a:cubicBezTo>
                  <a:cubicBezTo>
                    <a:pt x="17107" y="8943"/>
                    <a:pt x="16778" y="8496"/>
                    <a:pt x="16541" y="7983"/>
                  </a:cubicBezTo>
                  <a:cubicBezTo>
                    <a:pt x="16515" y="7918"/>
                    <a:pt x="16502" y="7839"/>
                    <a:pt x="16423" y="7786"/>
                  </a:cubicBezTo>
                  <a:cubicBezTo>
                    <a:pt x="16357" y="7891"/>
                    <a:pt x="16292" y="7983"/>
                    <a:pt x="16226" y="8075"/>
                  </a:cubicBezTo>
                  <a:cubicBezTo>
                    <a:pt x="15779" y="8812"/>
                    <a:pt x="15279" y="9509"/>
                    <a:pt x="14714" y="10166"/>
                  </a:cubicBezTo>
                  <a:cubicBezTo>
                    <a:pt x="13202" y="11902"/>
                    <a:pt x="11426" y="13309"/>
                    <a:pt x="9428" y="14453"/>
                  </a:cubicBezTo>
                  <a:cubicBezTo>
                    <a:pt x="8060" y="15228"/>
                    <a:pt x="6614" y="15781"/>
                    <a:pt x="5036" y="15965"/>
                  </a:cubicBezTo>
                  <a:cubicBezTo>
                    <a:pt x="4970" y="15965"/>
                    <a:pt x="4918" y="15991"/>
                    <a:pt x="4852" y="16004"/>
                  </a:cubicBezTo>
                  <a:cubicBezTo>
                    <a:pt x="4852" y="16070"/>
                    <a:pt x="4852" y="16109"/>
                    <a:pt x="4865" y="16162"/>
                  </a:cubicBezTo>
                  <a:cubicBezTo>
                    <a:pt x="4957" y="16675"/>
                    <a:pt x="4997" y="17201"/>
                    <a:pt x="4970" y="17727"/>
                  </a:cubicBezTo>
                  <a:cubicBezTo>
                    <a:pt x="4957" y="17805"/>
                    <a:pt x="4970" y="17898"/>
                    <a:pt x="4970" y="17990"/>
                  </a:cubicBezTo>
                  <a:cubicBezTo>
                    <a:pt x="4918" y="18213"/>
                    <a:pt x="4892" y="18437"/>
                    <a:pt x="4839" y="18673"/>
                  </a:cubicBezTo>
                  <a:cubicBezTo>
                    <a:pt x="4734" y="19199"/>
                    <a:pt x="4576" y="19699"/>
                    <a:pt x="4313" y="20159"/>
                  </a:cubicBezTo>
                  <a:cubicBezTo>
                    <a:pt x="4168" y="20409"/>
                    <a:pt x="4011" y="20632"/>
                    <a:pt x="3787" y="20803"/>
                  </a:cubicBezTo>
                  <a:cubicBezTo>
                    <a:pt x="3549" y="21002"/>
                    <a:pt x="3296" y="21118"/>
                    <a:pt x="3006" y="21118"/>
                  </a:cubicBezTo>
                  <a:cubicBezTo>
                    <a:pt x="2911" y="21118"/>
                    <a:pt x="2812" y="21105"/>
                    <a:pt x="2709" y="21080"/>
                  </a:cubicBezTo>
                  <a:cubicBezTo>
                    <a:pt x="2656" y="21066"/>
                    <a:pt x="2604" y="21066"/>
                    <a:pt x="2551" y="21053"/>
                  </a:cubicBezTo>
                  <a:cubicBezTo>
                    <a:pt x="2380" y="20961"/>
                    <a:pt x="2209" y="20895"/>
                    <a:pt x="2065" y="20777"/>
                  </a:cubicBezTo>
                  <a:cubicBezTo>
                    <a:pt x="1967" y="20709"/>
                    <a:pt x="1877" y="20672"/>
                    <a:pt x="1787" y="20672"/>
                  </a:cubicBezTo>
                  <a:cubicBezTo>
                    <a:pt x="1719" y="20672"/>
                    <a:pt x="1651" y="20693"/>
                    <a:pt x="1578" y="20738"/>
                  </a:cubicBezTo>
                  <a:lnTo>
                    <a:pt x="1315" y="20790"/>
                  </a:lnTo>
                  <a:cubicBezTo>
                    <a:pt x="1236" y="20830"/>
                    <a:pt x="1157" y="20869"/>
                    <a:pt x="1078" y="20909"/>
                  </a:cubicBezTo>
                  <a:cubicBezTo>
                    <a:pt x="671" y="21145"/>
                    <a:pt x="381" y="21487"/>
                    <a:pt x="237" y="21934"/>
                  </a:cubicBezTo>
                  <a:cubicBezTo>
                    <a:pt x="92" y="22210"/>
                    <a:pt x="53" y="22500"/>
                    <a:pt x="26" y="22802"/>
                  </a:cubicBezTo>
                  <a:cubicBezTo>
                    <a:pt x="0" y="23328"/>
                    <a:pt x="40" y="23854"/>
                    <a:pt x="171" y="24354"/>
                  </a:cubicBezTo>
                  <a:cubicBezTo>
                    <a:pt x="355" y="25156"/>
                    <a:pt x="671" y="25905"/>
                    <a:pt x="1184" y="26549"/>
                  </a:cubicBezTo>
                  <a:cubicBezTo>
                    <a:pt x="1499" y="26957"/>
                    <a:pt x="1880" y="27299"/>
                    <a:pt x="2354" y="27509"/>
                  </a:cubicBezTo>
                  <a:cubicBezTo>
                    <a:pt x="2686" y="27650"/>
                    <a:pt x="3018" y="27729"/>
                    <a:pt x="3368" y="27729"/>
                  </a:cubicBezTo>
                  <a:cubicBezTo>
                    <a:pt x="3475" y="27729"/>
                    <a:pt x="3584" y="27722"/>
                    <a:pt x="3695" y="27707"/>
                  </a:cubicBezTo>
                  <a:cubicBezTo>
                    <a:pt x="4103" y="27641"/>
                    <a:pt x="4484" y="27496"/>
                    <a:pt x="4839" y="27273"/>
                  </a:cubicBezTo>
                  <a:cubicBezTo>
                    <a:pt x="4957" y="27312"/>
                    <a:pt x="5010" y="27417"/>
                    <a:pt x="5076" y="27496"/>
                  </a:cubicBezTo>
                  <a:cubicBezTo>
                    <a:pt x="5220" y="27693"/>
                    <a:pt x="5365" y="27904"/>
                    <a:pt x="5523" y="28088"/>
                  </a:cubicBezTo>
                  <a:cubicBezTo>
                    <a:pt x="5825" y="28456"/>
                    <a:pt x="6141" y="28811"/>
                    <a:pt x="6522" y="29100"/>
                  </a:cubicBezTo>
                  <a:cubicBezTo>
                    <a:pt x="6601" y="29035"/>
                    <a:pt x="6693" y="28982"/>
                    <a:pt x="6772" y="28916"/>
                  </a:cubicBezTo>
                  <a:cubicBezTo>
                    <a:pt x="7298" y="28469"/>
                    <a:pt x="7916" y="28246"/>
                    <a:pt x="8586" y="28167"/>
                  </a:cubicBezTo>
                  <a:cubicBezTo>
                    <a:pt x="8708" y="28151"/>
                    <a:pt x="8831" y="28144"/>
                    <a:pt x="8954" y="28144"/>
                  </a:cubicBezTo>
                  <a:cubicBezTo>
                    <a:pt x="9243" y="28144"/>
                    <a:pt x="9532" y="28185"/>
                    <a:pt x="9809" y="28259"/>
                  </a:cubicBezTo>
                  <a:cubicBezTo>
                    <a:pt x="10493" y="28430"/>
                    <a:pt x="11071" y="28772"/>
                    <a:pt x="11571" y="29245"/>
                  </a:cubicBezTo>
                  <a:cubicBezTo>
                    <a:pt x="11847" y="29508"/>
                    <a:pt x="12084" y="29810"/>
                    <a:pt x="12255" y="30152"/>
                  </a:cubicBezTo>
                  <a:cubicBezTo>
                    <a:pt x="12386" y="30402"/>
                    <a:pt x="12505" y="30678"/>
                    <a:pt x="12623" y="30941"/>
                  </a:cubicBezTo>
                  <a:cubicBezTo>
                    <a:pt x="12649" y="30994"/>
                    <a:pt x="12689" y="31059"/>
                    <a:pt x="12715" y="31112"/>
                  </a:cubicBezTo>
                  <a:lnTo>
                    <a:pt x="12741" y="31428"/>
                  </a:lnTo>
                  <a:cubicBezTo>
                    <a:pt x="12925" y="31520"/>
                    <a:pt x="13110" y="31493"/>
                    <a:pt x="13307" y="31507"/>
                  </a:cubicBezTo>
                  <a:cubicBezTo>
                    <a:pt x="13820" y="31546"/>
                    <a:pt x="14346" y="31599"/>
                    <a:pt x="14871" y="31612"/>
                  </a:cubicBezTo>
                  <a:cubicBezTo>
                    <a:pt x="15005" y="31615"/>
                    <a:pt x="15139" y="31617"/>
                    <a:pt x="15273" y="31617"/>
                  </a:cubicBezTo>
                  <a:cubicBezTo>
                    <a:pt x="15639" y="31617"/>
                    <a:pt x="16005" y="31605"/>
                    <a:pt x="16370" y="31585"/>
                  </a:cubicBezTo>
                  <a:cubicBezTo>
                    <a:pt x="17120" y="31546"/>
                    <a:pt x="17883" y="31520"/>
                    <a:pt x="18632" y="31428"/>
                  </a:cubicBezTo>
                  <a:cubicBezTo>
                    <a:pt x="19250" y="31362"/>
                    <a:pt x="19868" y="31296"/>
                    <a:pt x="20486" y="31204"/>
                  </a:cubicBezTo>
                  <a:cubicBezTo>
                    <a:pt x="20802" y="31152"/>
                    <a:pt x="21130" y="31086"/>
                    <a:pt x="21446" y="31033"/>
                  </a:cubicBezTo>
                  <a:lnTo>
                    <a:pt x="21446" y="31033"/>
                  </a:lnTo>
                  <a:cubicBezTo>
                    <a:pt x="21446" y="31152"/>
                    <a:pt x="21433" y="31283"/>
                    <a:pt x="21433" y="31414"/>
                  </a:cubicBezTo>
                  <a:cubicBezTo>
                    <a:pt x="21485" y="31414"/>
                    <a:pt x="21538" y="31428"/>
                    <a:pt x="21591" y="31454"/>
                  </a:cubicBezTo>
                  <a:cubicBezTo>
                    <a:pt x="21656" y="31493"/>
                    <a:pt x="21722" y="31533"/>
                    <a:pt x="21788" y="31585"/>
                  </a:cubicBezTo>
                  <a:cubicBezTo>
                    <a:pt x="22222" y="31914"/>
                    <a:pt x="22721" y="32085"/>
                    <a:pt x="23260" y="32151"/>
                  </a:cubicBezTo>
                  <a:cubicBezTo>
                    <a:pt x="23474" y="32175"/>
                    <a:pt x="23687" y="32188"/>
                    <a:pt x="23899" y="32188"/>
                  </a:cubicBezTo>
                  <a:cubicBezTo>
                    <a:pt x="24599" y="32188"/>
                    <a:pt x="25286" y="32052"/>
                    <a:pt x="25943" y="31769"/>
                  </a:cubicBezTo>
                  <a:cubicBezTo>
                    <a:pt x="26771" y="31414"/>
                    <a:pt x="27415" y="30862"/>
                    <a:pt x="27836" y="30060"/>
                  </a:cubicBezTo>
                  <a:cubicBezTo>
                    <a:pt x="27876" y="29994"/>
                    <a:pt x="27902" y="29929"/>
                    <a:pt x="27955" y="29863"/>
                  </a:cubicBezTo>
                  <a:cubicBezTo>
                    <a:pt x="28020" y="29745"/>
                    <a:pt x="28099" y="29666"/>
                    <a:pt x="28191" y="29626"/>
                  </a:cubicBezTo>
                  <a:cubicBezTo>
                    <a:pt x="28152" y="29547"/>
                    <a:pt x="28099" y="29468"/>
                    <a:pt x="28060" y="29403"/>
                  </a:cubicBezTo>
                  <a:cubicBezTo>
                    <a:pt x="28047" y="29376"/>
                    <a:pt x="28033" y="29350"/>
                    <a:pt x="28020" y="29337"/>
                  </a:cubicBezTo>
                  <a:cubicBezTo>
                    <a:pt x="29269" y="28916"/>
                    <a:pt x="30492" y="28430"/>
                    <a:pt x="31702" y="27917"/>
                  </a:cubicBezTo>
                  <a:cubicBezTo>
                    <a:pt x="32254" y="27680"/>
                    <a:pt x="32780" y="27391"/>
                    <a:pt x="33319" y="27141"/>
                  </a:cubicBezTo>
                  <a:cubicBezTo>
                    <a:pt x="33293" y="25905"/>
                    <a:pt x="33661" y="24801"/>
                    <a:pt x="34424" y="23841"/>
                  </a:cubicBezTo>
                  <a:cubicBezTo>
                    <a:pt x="35055" y="23026"/>
                    <a:pt x="35883" y="22473"/>
                    <a:pt x="36922" y="22302"/>
                  </a:cubicBezTo>
                  <a:cubicBezTo>
                    <a:pt x="37145" y="22263"/>
                    <a:pt x="37370" y="22241"/>
                    <a:pt x="37594" y="22241"/>
                  </a:cubicBezTo>
                  <a:cubicBezTo>
                    <a:pt x="37900" y="22241"/>
                    <a:pt x="38204" y="22283"/>
                    <a:pt x="38500" y="22381"/>
                  </a:cubicBezTo>
                  <a:cubicBezTo>
                    <a:pt x="38671" y="22434"/>
                    <a:pt x="38842" y="22500"/>
                    <a:pt x="39013" y="22552"/>
                  </a:cubicBezTo>
                  <a:cubicBezTo>
                    <a:pt x="39065" y="22500"/>
                    <a:pt x="39131" y="22447"/>
                    <a:pt x="39170" y="22381"/>
                  </a:cubicBezTo>
                  <a:cubicBezTo>
                    <a:pt x="39368" y="22066"/>
                    <a:pt x="39565" y="21763"/>
                    <a:pt x="39749" y="21435"/>
                  </a:cubicBezTo>
                  <a:cubicBezTo>
                    <a:pt x="40314" y="20409"/>
                    <a:pt x="40577" y="19291"/>
                    <a:pt x="40683" y="18121"/>
                  </a:cubicBezTo>
                  <a:cubicBezTo>
                    <a:pt x="40788" y="18108"/>
                    <a:pt x="40906" y="18095"/>
                    <a:pt x="41011" y="18082"/>
                  </a:cubicBezTo>
                  <a:cubicBezTo>
                    <a:pt x="41018" y="18075"/>
                    <a:pt x="41028" y="18072"/>
                    <a:pt x="41038" y="18072"/>
                  </a:cubicBezTo>
                  <a:cubicBezTo>
                    <a:pt x="41047" y="18072"/>
                    <a:pt x="41057" y="18075"/>
                    <a:pt x="41064" y="18082"/>
                  </a:cubicBezTo>
                  <a:cubicBezTo>
                    <a:pt x="41984" y="17963"/>
                    <a:pt x="42668" y="17503"/>
                    <a:pt x="43076" y="16675"/>
                  </a:cubicBezTo>
                  <a:cubicBezTo>
                    <a:pt x="43299" y="16228"/>
                    <a:pt x="43378" y="15741"/>
                    <a:pt x="43404" y="15255"/>
                  </a:cubicBezTo>
                  <a:cubicBezTo>
                    <a:pt x="43431" y="14637"/>
                    <a:pt x="43339" y="14032"/>
                    <a:pt x="43155" y="13440"/>
                  </a:cubicBezTo>
                  <a:cubicBezTo>
                    <a:pt x="42997" y="12927"/>
                    <a:pt x="42813" y="12414"/>
                    <a:pt x="42484" y="11967"/>
                  </a:cubicBezTo>
                  <a:cubicBezTo>
                    <a:pt x="42405" y="11757"/>
                    <a:pt x="42247" y="11612"/>
                    <a:pt x="42103" y="11468"/>
                  </a:cubicBezTo>
                  <a:cubicBezTo>
                    <a:pt x="41787" y="11126"/>
                    <a:pt x="41406" y="10863"/>
                    <a:pt x="40946" y="10771"/>
                  </a:cubicBezTo>
                  <a:cubicBezTo>
                    <a:pt x="40880" y="10758"/>
                    <a:pt x="40814" y="10731"/>
                    <a:pt x="40748" y="10718"/>
                  </a:cubicBezTo>
                  <a:cubicBezTo>
                    <a:pt x="40551" y="10745"/>
                    <a:pt x="40341" y="10771"/>
                    <a:pt x="40143" y="10784"/>
                  </a:cubicBezTo>
                  <a:cubicBezTo>
                    <a:pt x="40065" y="10797"/>
                    <a:pt x="39999" y="10810"/>
                    <a:pt x="39920" y="10837"/>
                  </a:cubicBezTo>
                  <a:cubicBezTo>
                    <a:pt x="39815" y="10850"/>
                    <a:pt x="39762" y="10916"/>
                    <a:pt x="39736" y="11034"/>
                  </a:cubicBezTo>
                  <a:cubicBezTo>
                    <a:pt x="39710" y="11192"/>
                    <a:pt x="39657" y="11349"/>
                    <a:pt x="39618" y="11507"/>
                  </a:cubicBezTo>
                  <a:cubicBezTo>
                    <a:pt x="39604" y="11534"/>
                    <a:pt x="39578" y="11560"/>
                    <a:pt x="39565" y="11586"/>
                  </a:cubicBezTo>
                  <a:cubicBezTo>
                    <a:pt x="39360" y="11931"/>
                    <a:pt x="39077" y="12081"/>
                    <a:pt x="38728" y="12081"/>
                  </a:cubicBezTo>
                  <a:cubicBezTo>
                    <a:pt x="38651" y="12081"/>
                    <a:pt x="38570" y="12074"/>
                    <a:pt x="38487" y="12059"/>
                  </a:cubicBezTo>
                  <a:cubicBezTo>
                    <a:pt x="38079" y="11994"/>
                    <a:pt x="37724" y="11810"/>
                    <a:pt x="37395" y="11586"/>
                  </a:cubicBezTo>
                  <a:cubicBezTo>
                    <a:pt x="36869" y="11218"/>
                    <a:pt x="36422" y="10758"/>
                    <a:pt x="36028" y="10258"/>
                  </a:cubicBezTo>
                  <a:cubicBezTo>
                    <a:pt x="35239" y="9272"/>
                    <a:pt x="34634" y="8167"/>
                    <a:pt x="34134" y="7010"/>
                  </a:cubicBezTo>
                  <a:cubicBezTo>
                    <a:pt x="33543" y="5669"/>
                    <a:pt x="33096" y="4289"/>
                    <a:pt x="32728" y="2882"/>
                  </a:cubicBezTo>
                  <a:cubicBezTo>
                    <a:pt x="32701" y="2790"/>
                    <a:pt x="32675" y="2711"/>
                    <a:pt x="32636" y="2592"/>
                  </a:cubicBezTo>
                  <a:cubicBezTo>
                    <a:pt x="32543" y="2684"/>
                    <a:pt x="32451" y="2750"/>
                    <a:pt x="32373" y="2829"/>
                  </a:cubicBezTo>
                  <a:cubicBezTo>
                    <a:pt x="32162" y="3013"/>
                    <a:pt x="31939" y="3171"/>
                    <a:pt x="31689" y="3302"/>
                  </a:cubicBezTo>
                  <a:cubicBezTo>
                    <a:pt x="31353" y="3477"/>
                    <a:pt x="31013" y="3563"/>
                    <a:pt x="30669" y="3563"/>
                  </a:cubicBezTo>
                  <a:cubicBezTo>
                    <a:pt x="30368" y="3563"/>
                    <a:pt x="30063" y="3497"/>
                    <a:pt x="29756" y="3368"/>
                  </a:cubicBezTo>
                  <a:cubicBezTo>
                    <a:pt x="29256" y="3158"/>
                    <a:pt x="28849" y="2803"/>
                    <a:pt x="28520" y="2369"/>
                  </a:cubicBezTo>
                  <a:cubicBezTo>
                    <a:pt x="28270" y="2040"/>
                    <a:pt x="28073" y="1685"/>
                    <a:pt x="27915" y="1304"/>
                  </a:cubicBezTo>
                  <a:cubicBezTo>
                    <a:pt x="27744" y="896"/>
                    <a:pt x="27600" y="489"/>
                    <a:pt x="27442" y="81"/>
                  </a:cubicBezTo>
                  <a:cubicBezTo>
                    <a:pt x="27430" y="57"/>
                    <a:pt x="27440" y="0"/>
                    <a:pt x="27382" y="0"/>
                  </a:cubicBezTo>
                  <a:close/>
                </a:path>
              </a:pathLst>
            </a:custGeom>
            <a:solidFill>
              <a:srgbClr val="FFCC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8" name="Google Shape;95;p1">
              <a:extLst>
                <a:ext uri="{FF2B5EF4-FFF2-40B4-BE49-F238E27FC236}">
                  <a16:creationId xmlns:a16="http://schemas.microsoft.com/office/drawing/2014/main" id="{C6DDD917-24DB-7324-61AC-8446D4B379CA}"/>
                </a:ext>
              </a:extLst>
            </p:cNvPr>
            <p:cNvSpPr/>
            <p:nvPr/>
          </p:nvSpPr>
          <p:spPr>
            <a:xfrm>
              <a:off x="2233813" y="4723650"/>
              <a:ext cx="184450" cy="88400"/>
            </a:xfrm>
            <a:custGeom>
              <a:avLst/>
              <a:gdLst/>
              <a:ahLst/>
              <a:cxnLst/>
              <a:rect l="l" t="t" r="r" b="b"/>
              <a:pathLst>
                <a:path w="7378" h="3536" extrusionOk="0">
                  <a:moveTo>
                    <a:pt x="6825" y="0"/>
                  </a:moveTo>
                  <a:cubicBezTo>
                    <a:pt x="6733" y="53"/>
                    <a:pt x="6654" y="132"/>
                    <a:pt x="6575" y="237"/>
                  </a:cubicBezTo>
                  <a:cubicBezTo>
                    <a:pt x="6536" y="303"/>
                    <a:pt x="6496" y="368"/>
                    <a:pt x="6470" y="434"/>
                  </a:cubicBezTo>
                  <a:cubicBezTo>
                    <a:pt x="6049" y="1236"/>
                    <a:pt x="5392" y="1788"/>
                    <a:pt x="4577" y="2143"/>
                  </a:cubicBezTo>
                  <a:cubicBezTo>
                    <a:pt x="3918" y="2433"/>
                    <a:pt x="3244" y="2563"/>
                    <a:pt x="2555" y="2563"/>
                  </a:cubicBezTo>
                  <a:cubicBezTo>
                    <a:pt x="2336" y="2563"/>
                    <a:pt x="2116" y="2550"/>
                    <a:pt x="1894" y="2525"/>
                  </a:cubicBezTo>
                  <a:cubicBezTo>
                    <a:pt x="1355" y="2459"/>
                    <a:pt x="856" y="2288"/>
                    <a:pt x="422" y="1959"/>
                  </a:cubicBezTo>
                  <a:cubicBezTo>
                    <a:pt x="356" y="1907"/>
                    <a:pt x="290" y="1867"/>
                    <a:pt x="225" y="1841"/>
                  </a:cubicBezTo>
                  <a:cubicBezTo>
                    <a:pt x="172" y="1815"/>
                    <a:pt x="119" y="1788"/>
                    <a:pt x="67" y="1788"/>
                  </a:cubicBezTo>
                  <a:cubicBezTo>
                    <a:pt x="54" y="1815"/>
                    <a:pt x="54" y="1828"/>
                    <a:pt x="54" y="1854"/>
                  </a:cubicBezTo>
                  <a:cubicBezTo>
                    <a:pt x="54" y="1959"/>
                    <a:pt x="67" y="2078"/>
                    <a:pt x="54" y="2183"/>
                  </a:cubicBezTo>
                  <a:cubicBezTo>
                    <a:pt x="1" y="2485"/>
                    <a:pt x="146" y="2696"/>
                    <a:pt x="369" y="2867"/>
                  </a:cubicBezTo>
                  <a:cubicBezTo>
                    <a:pt x="435" y="2919"/>
                    <a:pt x="514" y="2985"/>
                    <a:pt x="580" y="3024"/>
                  </a:cubicBezTo>
                  <a:cubicBezTo>
                    <a:pt x="948" y="3261"/>
                    <a:pt x="1342" y="3393"/>
                    <a:pt x="1763" y="3472"/>
                  </a:cubicBezTo>
                  <a:cubicBezTo>
                    <a:pt x="2028" y="3516"/>
                    <a:pt x="2294" y="3536"/>
                    <a:pt x="2560" y="3536"/>
                  </a:cubicBezTo>
                  <a:cubicBezTo>
                    <a:pt x="2846" y="3536"/>
                    <a:pt x="3133" y="3512"/>
                    <a:pt x="3420" y="3472"/>
                  </a:cubicBezTo>
                  <a:cubicBezTo>
                    <a:pt x="4445" y="3327"/>
                    <a:pt x="5379" y="2985"/>
                    <a:pt x="6234" y="2393"/>
                  </a:cubicBezTo>
                  <a:lnTo>
                    <a:pt x="6247" y="2393"/>
                  </a:lnTo>
                  <a:cubicBezTo>
                    <a:pt x="6641" y="2117"/>
                    <a:pt x="6983" y="1802"/>
                    <a:pt x="7259" y="1407"/>
                  </a:cubicBezTo>
                  <a:cubicBezTo>
                    <a:pt x="7312" y="1328"/>
                    <a:pt x="7351" y="1263"/>
                    <a:pt x="7364" y="1184"/>
                  </a:cubicBezTo>
                  <a:cubicBezTo>
                    <a:pt x="7377" y="1131"/>
                    <a:pt x="7377" y="1092"/>
                    <a:pt x="7377" y="1039"/>
                  </a:cubicBezTo>
                  <a:cubicBezTo>
                    <a:pt x="7364" y="973"/>
                    <a:pt x="7338" y="908"/>
                    <a:pt x="7312" y="842"/>
                  </a:cubicBezTo>
                  <a:cubicBezTo>
                    <a:pt x="7285" y="815"/>
                    <a:pt x="7259" y="763"/>
                    <a:pt x="7246" y="737"/>
                  </a:cubicBezTo>
                  <a:cubicBezTo>
                    <a:pt x="7101" y="487"/>
                    <a:pt x="6957" y="237"/>
                    <a:pt x="6825" y="0"/>
                  </a:cubicBezTo>
                  <a:close/>
                </a:path>
              </a:pathLst>
            </a:custGeom>
            <a:solidFill>
              <a:srgbClr val="FFCC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9" name="Google Shape;96;p1">
              <a:extLst>
                <a:ext uri="{FF2B5EF4-FFF2-40B4-BE49-F238E27FC236}">
                  <a16:creationId xmlns:a16="http://schemas.microsoft.com/office/drawing/2014/main" id="{847B9E21-1389-A53A-B465-0275B7BC7C40}"/>
                </a:ext>
              </a:extLst>
            </p:cNvPr>
            <p:cNvSpPr/>
            <p:nvPr/>
          </p:nvSpPr>
          <p:spPr>
            <a:xfrm>
              <a:off x="2605938" y="4483025"/>
              <a:ext cx="229475" cy="398300"/>
            </a:xfrm>
            <a:custGeom>
              <a:avLst/>
              <a:gdLst/>
              <a:ahLst/>
              <a:cxnLst/>
              <a:rect l="l" t="t" r="r" b="b"/>
              <a:pathLst>
                <a:path w="9179" h="15932" extrusionOk="0">
                  <a:moveTo>
                    <a:pt x="9178" y="0"/>
                  </a:moveTo>
                  <a:cubicBezTo>
                    <a:pt x="9139" y="13"/>
                    <a:pt x="9099" y="40"/>
                    <a:pt x="9060" y="66"/>
                  </a:cubicBezTo>
                  <a:cubicBezTo>
                    <a:pt x="8573" y="474"/>
                    <a:pt x="8087" y="881"/>
                    <a:pt x="7600" y="1289"/>
                  </a:cubicBezTo>
                  <a:cubicBezTo>
                    <a:pt x="6483" y="2222"/>
                    <a:pt x="5352" y="3156"/>
                    <a:pt x="4182" y="4024"/>
                  </a:cubicBezTo>
                  <a:cubicBezTo>
                    <a:pt x="3182" y="4773"/>
                    <a:pt x="2170" y="5497"/>
                    <a:pt x="1158" y="6220"/>
                  </a:cubicBezTo>
                  <a:cubicBezTo>
                    <a:pt x="1026" y="6325"/>
                    <a:pt x="842" y="6351"/>
                    <a:pt x="724" y="6456"/>
                  </a:cubicBezTo>
                  <a:cubicBezTo>
                    <a:pt x="592" y="6562"/>
                    <a:pt x="487" y="6680"/>
                    <a:pt x="342" y="6772"/>
                  </a:cubicBezTo>
                  <a:cubicBezTo>
                    <a:pt x="290" y="6811"/>
                    <a:pt x="224" y="6851"/>
                    <a:pt x="185" y="6890"/>
                  </a:cubicBezTo>
                  <a:cubicBezTo>
                    <a:pt x="0" y="7061"/>
                    <a:pt x="53" y="7324"/>
                    <a:pt x="290" y="7403"/>
                  </a:cubicBezTo>
                  <a:cubicBezTo>
                    <a:pt x="355" y="7429"/>
                    <a:pt x="434" y="7429"/>
                    <a:pt x="513" y="7443"/>
                  </a:cubicBezTo>
                  <a:cubicBezTo>
                    <a:pt x="526" y="7535"/>
                    <a:pt x="540" y="7613"/>
                    <a:pt x="553" y="7679"/>
                  </a:cubicBezTo>
                  <a:cubicBezTo>
                    <a:pt x="553" y="7771"/>
                    <a:pt x="566" y="7863"/>
                    <a:pt x="592" y="7942"/>
                  </a:cubicBezTo>
                  <a:cubicBezTo>
                    <a:pt x="868" y="9283"/>
                    <a:pt x="1407" y="10506"/>
                    <a:pt x="2104" y="11676"/>
                  </a:cubicBezTo>
                  <a:cubicBezTo>
                    <a:pt x="2196" y="11821"/>
                    <a:pt x="2262" y="11992"/>
                    <a:pt x="2420" y="12097"/>
                  </a:cubicBezTo>
                  <a:cubicBezTo>
                    <a:pt x="2459" y="12163"/>
                    <a:pt x="2486" y="12242"/>
                    <a:pt x="2525" y="12294"/>
                  </a:cubicBezTo>
                  <a:cubicBezTo>
                    <a:pt x="2946" y="12834"/>
                    <a:pt x="3432" y="13307"/>
                    <a:pt x="3985" y="13701"/>
                  </a:cubicBezTo>
                  <a:cubicBezTo>
                    <a:pt x="4077" y="13780"/>
                    <a:pt x="4195" y="13820"/>
                    <a:pt x="4274" y="13938"/>
                  </a:cubicBezTo>
                  <a:cubicBezTo>
                    <a:pt x="4221" y="14004"/>
                    <a:pt x="4155" y="14056"/>
                    <a:pt x="4116" y="14122"/>
                  </a:cubicBezTo>
                  <a:cubicBezTo>
                    <a:pt x="4063" y="14175"/>
                    <a:pt x="4011" y="14240"/>
                    <a:pt x="3998" y="14319"/>
                  </a:cubicBezTo>
                  <a:cubicBezTo>
                    <a:pt x="3985" y="14503"/>
                    <a:pt x="3853" y="14609"/>
                    <a:pt x="3722" y="14701"/>
                  </a:cubicBezTo>
                  <a:cubicBezTo>
                    <a:pt x="3459" y="14898"/>
                    <a:pt x="3196" y="15095"/>
                    <a:pt x="2933" y="15279"/>
                  </a:cubicBezTo>
                  <a:cubicBezTo>
                    <a:pt x="2854" y="15345"/>
                    <a:pt x="2762" y="15384"/>
                    <a:pt x="2735" y="15490"/>
                  </a:cubicBezTo>
                  <a:cubicBezTo>
                    <a:pt x="2656" y="15608"/>
                    <a:pt x="2670" y="15726"/>
                    <a:pt x="2749" y="15831"/>
                  </a:cubicBezTo>
                  <a:cubicBezTo>
                    <a:pt x="2801" y="15894"/>
                    <a:pt x="2877" y="15932"/>
                    <a:pt x="2953" y="15932"/>
                  </a:cubicBezTo>
                  <a:cubicBezTo>
                    <a:pt x="2973" y="15932"/>
                    <a:pt x="2992" y="15929"/>
                    <a:pt x="3012" y="15924"/>
                  </a:cubicBezTo>
                  <a:cubicBezTo>
                    <a:pt x="3182" y="15884"/>
                    <a:pt x="3353" y="15858"/>
                    <a:pt x="3485" y="15766"/>
                  </a:cubicBezTo>
                  <a:cubicBezTo>
                    <a:pt x="3722" y="15608"/>
                    <a:pt x="3932" y="15411"/>
                    <a:pt x="4155" y="15227"/>
                  </a:cubicBezTo>
                  <a:cubicBezTo>
                    <a:pt x="4392" y="15056"/>
                    <a:pt x="4642" y="14898"/>
                    <a:pt x="4892" y="14714"/>
                  </a:cubicBezTo>
                  <a:cubicBezTo>
                    <a:pt x="5549" y="14240"/>
                    <a:pt x="6194" y="13728"/>
                    <a:pt x="6798" y="13175"/>
                  </a:cubicBezTo>
                  <a:cubicBezTo>
                    <a:pt x="7416" y="12610"/>
                    <a:pt x="8034" y="12058"/>
                    <a:pt x="8600" y="11440"/>
                  </a:cubicBezTo>
                  <a:cubicBezTo>
                    <a:pt x="8784" y="11243"/>
                    <a:pt x="8981" y="11072"/>
                    <a:pt x="9178" y="10888"/>
                  </a:cubicBezTo>
                  <a:lnTo>
                    <a:pt x="9178" y="0"/>
                  </a:lnTo>
                  <a:close/>
                </a:path>
              </a:pathLst>
            </a:custGeom>
            <a:solidFill>
              <a:srgbClr val="FFCC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0" name="Google Shape;97;p1">
              <a:extLst>
                <a:ext uri="{FF2B5EF4-FFF2-40B4-BE49-F238E27FC236}">
                  <a16:creationId xmlns:a16="http://schemas.microsoft.com/office/drawing/2014/main" id="{DE84E2D3-81FA-FF2E-4507-F30D3F018765}"/>
                </a:ext>
              </a:extLst>
            </p:cNvPr>
            <p:cNvSpPr/>
            <p:nvPr/>
          </p:nvSpPr>
          <p:spPr>
            <a:xfrm>
              <a:off x="1546788" y="4725725"/>
              <a:ext cx="505275" cy="225100"/>
            </a:xfrm>
            <a:custGeom>
              <a:avLst/>
              <a:gdLst/>
              <a:ahLst/>
              <a:cxnLst/>
              <a:rect l="l" t="t" r="r" b="b"/>
              <a:pathLst>
                <a:path w="20211" h="9004" extrusionOk="0">
                  <a:moveTo>
                    <a:pt x="5182" y="1"/>
                  </a:moveTo>
                  <a:cubicBezTo>
                    <a:pt x="5126" y="1"/>
                    <a:pt x="5073" y="4"/>
                    <a:pt x="5024" y="9"/>
                  </a:cubicBezTo>
                  <a:cubicBezTo>
                    <a:pt x="4524" y="114"/>
                    <a:pt x="4195" y="522"/>
                    <a:pt x="4169" y="1035"/>
                  </a:cubicBezTo>
                  <a:cubicBezTo>
                    <a:pt x="4156" y="1153"/>
                    <a:pt x="4195" y="1298"/>
                    <a:pt x="4130" y="1443"/>
                  </a:cubicBezTo>
                  <a:cubicBezTo>
                    <a:pt x="4064" y="1416"/>
                    <a:pt x="3998" y="1390"/>
                    <a:pt x="3946" y="1377"/>
                  </a:cubicBezTo>
                  <a:cubicBezTo>
                    <a:pt x="3696" y="1285"/>
                    <a:pt x="3433" y="1193"/>
                    <a:pt x="3196" y="1087"/>
                  </a:cubicBezTo>
                  <a:cubicBezTo>
                    <a:pt x="2920" y="982"/>
                    <a:pt x="2631" y="956"/>
                    <a:pt x="2341" y="930"/>
                  </a:cubicBezTo>
                  <a:cubicBezTo>
                    <a:pt x="2298" y="926"/>
                    <a:pt x="2256" y="925"/>
                    <a:pt x="2213" y="925"/>
                  </a:cubicBezTo>
                  <a:cubicBezTo>
                    <a:pt x="1917" y="925"/>
                    <a:pt x="1633" y="1004"/>
                    <a:pt x="1368" y="1153"/>
                  </a:cubicBezTo>
                  <a:cubicBezTo>
                    <a:pt x="987" y="1364"/>
                    <a:pt x="750" y="1876"/>
                    <a:pt x="1000" y="2363"/>
                  </a:cubicBezTo>
                  <a:cubicBezTo>
                    <a:pt x="1066" y="2494"/>
                    <a:pt x="1158" y="2626"/>
                    <a:pt x="1250" y="2757"/>
                  </a:cubicBezTo>
                  <a:cubicBezTo>
                    <a:pt x="1276" y="2797"/>
                    <a:pt x="1303" y="2836"/>
                    <a:pt x="1329" y="2902"/>
                  </a:cubicBezTo>
                  <a:cubicBezTo>
                    <a:pt x="1237" y="2915"/>
                    <a:pt x="1171" y="2915"/>
                    <a:pt x="1105" y="2928"/>
                  </a:cubicBezTo>
                  <a:cubicBezTo>
                    <a:pt x="856" y="2981"/>
                    <a:pt x="606" y="3060"/>
                    <a:pt x="409" y="3244"/>
                  </a:cubicBezTo>
                  <a:cubicBezTo>
                    <a:pt x="54" y="3559"/>
                    <a:pt x="1" y="3967"/>
                    <a:pt x="251" y="4375"/>
                  </a:cubicBezTo>
                  <a:cubicBezTo>
                    <a:pt x="356" y="4559"/>
                    <a:pt x="514" y="4677"/>
                    <a:pt x="685" y="4782"/>
                  </a:cubicBezTo>
                  <a:cubicBezTo>
                    <a:pt x="777" y="4848"/>
                    <a:pt x="882" y="4874"/>
                    <a:pt x="948" y="4980"/>
                  </a:cubicBezTo>
                  <a:cubicBezTo>
                    <a:pt x="842" y="5058"/>
                    <a:pt x="750" y="5111"/>
                    <a:pt x="658" y="5177"/>
                  </a:cubicBezTo>
                  <a:cubicBezTo>
                    <a:pt x="474" y="5335"/>
                    <a:pt x="317" y="5519"/>
                    <a:pt x="303" y="5795"/>
                  </a:cubicBezTo>
                  <a:cubicBezTo>
                    <a:pt x="251" y="6123"/>
                    <a:pt x="369" y="6413"/>
                    <a:pt x="593" y="6649"/>
                  </a:cubicBezTo>
                  <a:cubicBezTo>
                    <a:pt x="711" y="6781"/>
                    <a:pt x="856" y="6899"/>
                    <a:pt x="987" y="7004"/>
                  </a:cubicBezTo>
                  <a:cubicBezTo>
                    <a:pt x="1276" y="7228"/>
                    <a:pt x="1592" y="7386"/>
                    <a:pt x="1921" y="7544"/>
                  </a:cubicBezTo>
                  <a:cubicBezTo>
                    <a:pt x="2512" y="7833"/>
                    <a:pt x="3144" y="8056"/>
                    <a:pt x="3788" y="8267"/>
                  </a:cubicBezTo>
                  <a:cubicBezTo>
                    <a:pt x="4432" y="8477"/>
                    <a:pt x="5076" y="8661"/>
                    <a:pt x="5734" y="8858"/>
                  </a:cubicBezTo>
                  <a:cubicBezTo>
                    <a:pt x="5826" y="8885"/>
                    <a:pt x="5931" y="8898"/>
                    <a:pt x="5984" y="9003"/>
                  </a:cubicBezTo>
                  <a:lnTo>
                    <a:pt x="19238" y="9003"/>
                  </a:lnTo>
                  <a:cubicBezTo>
                    <a:pt x="19356" y="8780"/>
                    <a:pt x="19487" y="8556"/>
                    <a:pt x="19593" y="8319"/>
                  </a:cubicBezTo>
                  <a:cubicBezTo>
                    <a:pt x="19803" y="7859"/>
                    <a:pt x="19895" y="7373"/>
                    <a:pt x="19869" y="6860"/>
                  </a:cubicBezTo>
                  <a:cubicBezTo>
                    <a:pt x="19921" y="6571"/>
                    <a:pt x="19843" y="6294"/>
                    <a:pt x="19790" y="6005"/>
                  </a:cubicBezTo>
                  <a:cubicBezTo>
                    <a:pt x="19698" y="5361"/>
                    <a:pt x="19448" y="4769"/>
                    <a:pt x="19119" y="4204"/>
                  </a:cubicBezTo>
                  <a:cubicBezTo>
                    <a:pt x="19093" y="4151"/>
                    <a:pt x="19080" y="4085"/>
                    <a:pt x="19040" y="4020"/>
                  </a:cubicBezTo>
                  <a:cubicBezTo>
                    <a:pt x="19159" y="4000"/>
                    <a:pt x="19267" y="3993"/>
                    <a:pt x="19371" y="3993"/>
                  </a:cubicBezTo>
                  <a:cubicBezTo>
                    <a:pt x="19474" y="3993"/>
                    <a:pt x="19573" y="4000"/>
                    <a:pt x="19672" y="4007"/>
                  </a:cubicBezTo>
                  <a:cubicBezTo>
                    <a:pt x="19764" y="4007"/>
                    <a:pt x="19869" y="4007"/>
                    <a:pt x="19961" y="3993"/>
                  </a:cubicBezTo>
                  <a:cubicBezTo>
                    <a:pt x="20105" y="3967"/>
                    <a:pt x="20184" y="3862"/>
                    <a:pt x="20198" y="3744"/>
                  </a:cubicBezTo>
                  <a:cubicBezTo>
                    <a:pt x="20211" y="3625"/>
                    <a:pt x="20119" y="3481"/>
                    <a:pt x="19974" y="3441"/>
                  </a:cubicBezTo>
                  <a:cubicBezTo>
                    <a:pt x="19882" y="3415"/>
                    <a:pt x="19777" y="3402"/>
                    <a:pt x="19685" y="3402"/>
                  </a:cubicBezTo>
                  <a:cubicBezTo>
                    <a:pt x="19251" y="3402"/>
                    <a:pt x="18830" y="3402"/>
                    <a:pt x="18409" y="3389"/>
                  </a:cubicBezTo>
                  <a:cubicBezTo>
                    <a:pt x="18094" y="3389"/>
                    <a:pt x="17778" y="3389"/>
                    <a:pt x="17476" y="3375"/>
                  </a:cubicBezTo>
                  <a:cubicBezTo>
                    <a:pt x="16779" y="3336"/>
                    <a:pt x="16095" y="3296"/>
                    <a:pt x="15398" y="3257"/>
                  </a:cubicBezTo>
                  <a:cubicBezTo>
                    <a:pt x="15017" y="3231"/>
                    <a:pt x="14622" y="3204"/>
                    <a:pt x="14241" y="3178"/>
                  </a:cubicBezTo>
                  <a:cubicBezTo>
                    <a:pt x="13965" y="3152"/>
                    <a:pt x="13702" y="3139"/>
                    <a:pt x="13439" y="3112"/>
                  </a:cubicBezTo>
                  <a:cubicBezTo>
                    <a:pt x="12887" y="3047"/>
                    <a:pt x="12335" y="2994"/>
                    <a:pt x="11782" y="2928"/>
                  </a:cubicBezTo>
                  <a:cubicBezTo>
                    <a:pt x="11283" y="2876"/>
                    <a:pt x="10783" y="2836"/>
                    <a:pt x="10283" y="2771"/>
                  </a:cubicBezTo>
                  <a:cubicBezTo>
                    <a:pt x="9639" y="2692"/>
                    <a:pt x="8982" y="2600"/>
                    <a:pt x="8337" y="2521"/>
                  </a:cubicBezTo>
                  <a:cubicBezTo>
                    <a:pt x="8140" y="2494"/>
                    <a:pt x="7956" y="2455"/>
                    <a:pt x="7772" y="2416"/>
                  </a:cubicBezTo>
                  <a:cubicBezTo>
                    <a:pt x="7640" y="2402"/>
                    <a:pt x="7548" y="2337"/>
                    <a:pt x="7483" y="2218"/>
                  </a:cubicBezTo>
                  <a:cubicBezTo>
                    <a:pt x="7325" y="1955"/>
                    <a:pt x="7154" y="1692"/>
                    <a:pt x="6996" y="1429"/>
                  </a:cubicBezTo>
                  <a:cubicBezTo>
                    <a:pt x="6773" y="1061"/>
                    <a:pt x="6523" y="719"/>
                    <a:pt x="6207" y="430"/>
                  </a:cubicBezTo>
                  <a:cubicBezTo>
                    <a:pt x="5984" y="220"/>
                    <a:pt x="5721" y="75"/>
                    <a:pt x="5418" y="22"/>
                  </a:cubicBezTo>
                  <a:cubicBezTo>
                    <a:pt x="5341" y="7"/>
                    <a:pt x="5260" y="1"/>
                    <a:pt x="5182" y="1"/>
                  </a:cubicBezTo>
                  <a:close/>
                </a:path>
              </a:pathLst>
            </a:custGeom>
            <a:solidFill>
              <a:srgbClr val="FFCC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1" name="Google Shape;98;p1">
              <a:extLst>
                <a:ext uri="{FF2B5EF4-FFF2-40B4-BE49-F238E27FC236}">
                  <a16:creationId xmlns:a16="http://schemas.microsoft.com/office/drawing/2014/main" id="{173CFB8A-2D05-0271-A4FA-55CE94FA5151}"/>
                </a:ext>
              </a:extLst>
            </p:cNvPr>
            <p:cNvSpPr/>
            <p:nvPr/>
          </p:nvSpPr>
          <p:spPr>
            <a:xfrm>
              <a:off x="2176638" y="4823250"/>
              <a:ext cx="476325" cy="127575"/>
            </a:xfrm>
            <a:custGeom>
              <a:avLst/>
              <a:gdLst/>
              <a:ahLst/>
              <a:cxnLst/>
              <a:rect l="l" t="t" r="r" b="b"/>
              <a:pathLst>
                <a:path w="19053" h="5103" extrusionOk="0">
                  <a:moveTo>
                    <a:pt x="18435" y="0"/>
                  </a:moveTo>
                  <a:cubicBezTo>
                    <a:pt x="18290" y="53"/>
                    <a:pt x="18145" y="92"/>
                    <a:pt x="18001" y="158"/>
                  </a:cubicBezTo>
                  <a:cubicBezTo>
                    <a:pt x="17435" y="395"/>
                    <a:pt x="16883" y="645"/>
                    <a:pt x="16318" y="881"/>
                  </a:cubicBezTo>
                  <a:cubicBezTo>
                    <a:pt x="15371" y="1276"/>
                    <a:pt x="14424" y="1644"/>
                    <a:pt x="13451" y="1986"/>
                  </a:cubicBezTo>
                  <a:cubicBezTo>
                    <a:pt x="12557" y="2288"/>
                    <a:pt x="11650" y="2591"/>
                    <a:pt x="10730" y="2867"/>
                  </a:cubicBezTo>
                  <a:cubicBezTo>
                    <a:pt x="9967" y="3103"/>
                    <a:pt x="9191" y="3327"/>
                    <a:pt x="8428" y="3524"/>
                  </a:cubicBezTo>
                  <a:cubicBezTo>
                    <a:pt x="7179" y="3866"/>
                    <a:pt x="5930" y="4155"/>
                    <a:pt x="4655" y="4379"/>
                  </a:cubicBezTo>
                  <a:cubicBezTo>
                    <a:pt x="4181" y="4458"/>
                    <a:pt x="3721" y="4537"/>
                    <a:pt x="3248" y="4629"/>
                  </a:cubicBezTo>
                  <a:cubicBezTo>
                    <a:pt x="2919" y="4681"/>
                    <a:pt x="2590" y="4721"/>
                    <a:pt x="2262" y="4760"/>
                  </a:cubicBezTo>
                  <a:cubicBezTo>
                    <a:pt x="2012" y="4800"/>
                    <a:pt x="1749" y="4826"/>
                    <a:pt x="1499" y="4865"/>
                  </a:cubicBezTo>
                  <a:cubicBezTo>
                    <a:pt x="1183" y="4892"/>
                    <a:pt x="868" y="4944"/>
                    <a:pt x="539" y="4971"/>
                  </a:cubicBezTo>
                  <a:cubicBezTo>
                    <a:pt x="355" y="4984"/>
                    <a:pt x="171" y="4997"/>
                    <a:pt x="0" y="5102"/>
                  </a:cubicBezTo>
                  <a:lnTo>
                    <a:pt x="6824" y="5102"/>
                  </a:lnTo>
                  <a:cubicBezTo>
                    <a:pt x="6890" y="5010"/>
                    <a:pt x="7008" y="4997"/>
                    <a:pt x="7114" y="4957"/>
                  </a:cubicBezTo>
                  <a:cubicBezTo>
                    <a:pt x="7863" y="4773"/>
                    <a:pt x="8613" y="4576"/>
                    <a:pt x="9375" y="4379"/>
                  </a:cubicBezTo>
                  <a:cubicBezTo>
                    <a:pt x="10309" y="4142"/>
                    <a:pt x="11229" y="3853"/>
                    <a:pt x="12150" y="3551"/>
                  </a:cubicBezTo>
                  <a:cubicBezTo>
                    <a:pt x="12715" y="3380"/>
                    <a:pt x="13267" y="3182"/>
                    <a:pt x="13819" y="2985"/>
                  </a:cubicBezTo>
                  <a:cubicBezTo>
                    <a:pt x="14622" y="2683"/>
                    <a:pt x="15410" y="2393"/>
                    <a:pt x="16199" y="2091"/>
                  </a:cubicBezTo>
                  <a:cubicBezTo>
                    <a:pt x="16870" y="1828"/>
                    <a:pt x="17527" y="1539"/>
                    <a:pt x="18198" y="1249"/>
                  </a:cubicBezTo>
                  <a:cubicBezTo>
                    <a:pt x="18487" y="1118"/>
                    <a:pt x="18777" y="960"/>
                    <a:pt x="19053" y="829"/>
                  </a:cubicBezTo>
                  <a:lnTo>
                    <a:pt x="19053" y="816"/>
                  </a:lnTo>
                  <a:cubicBezTo>
                    <a:pt x="19040" y="658"/>
                    <a:pt x="18908" y="553"/>
                    <a:pt x="18816" y="447"/>
                  </a:cubicBezTo>
                  <a:cubicBezTo>
                    <a:pt x="18698" y="290"/>
                    <a:pt x="18632" y="92"/>
                    <a:pt x="18435" y="0"/>
                  </a:cubicBezTo>
                  <a:close/>
                </a:path>
              </a:pathLst>
            </a:custGeom>
            <a:solidFill>
              <a:srgbClr val="C5D3E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2" name="Google Shape;99;p1">
              <a:extLst>
                <a:ext uri="{FF2B5EF4-FFF2-40B4-BE49-F238E27FC236}">
                  <a16:creationId xmlns:a16="http://schemas.microsoft.com/office/drawing/2014/main" id="{1FB15A35-34C8-5AB2-BC59-608F8C0AF7D3}"/>
                </a:ext>
              </a:extLst>
            </p:cNvPr>
            <p:cNvSpPr/>
            <p:nvPr/>
          </p:nvSpPr>
          <p:spPr>
            <a:xfrm>
              <a:off x="1979063" y="4794775"/>
              <a:ext cx="42425" cy="156050"/>
            </a:xfrm>
            <a:custGeom>
              <a:avLst/>
              <a:gdLst/>
              <a:ahLst/>
              <a:cxnLst/>
              <a:rect l="l" t="t" r="r" b="b"/>
              <a:pathLst>
                <a:path w="1697" h="6242" extrusionOk="0">
                  <a:moveTo>
                    <a:pt x="1164" y="0"/>
                  </a:moveTo>
                  <a:cubicBezTo>
                    <a:pt x="970" y="0"/>
                    <a:pt x="772" y="102"/>
                    <a:pt x="671" y="324"/>
                  </a:cubicBezTo>
                  <a:cubicBezTo>
                    <a:pt x="619" y="442"/>
                    <a:pt x="579" y="548"/>
                    <a:pt x="540" y="666"/>
                  </a:cubicBezTo>
                  <a:cubicBezTo>
                    <a:pt x="303" y="1402"/>
                    <a:pt x="158" y="2152"/>
                    <a:pt x="93" y="2928"/>
                  </a:cubicBezTo>
                  <a:cubicBezTo>
                    <a:pt x="1" y="3927"/>
                    <a:pt x="53" y="4926"/>
                    <a:pt x="250" y="5912"/>
                  </a:cubicBezTo>
                  <a:cubicBezTo>
                    <a:pt x="277" y="6018"/>
                    <a:pt x="277" y="6136"/>
                    <a:pt x="290" y="6241"/>
                  </a:cubicBezTo>
                  <a:lnTo>
                    <a:pt x="1421" y="6241"/>
                  </a:lnTo>
                  <a:cubicBezTo>
                    <a:pt x="1355" y="5873"/>
                    <a:pt x="1276" y="5505"/>
                    <a:pt x="1223" y="5137"/>
                  </a:cubicBezTo>
                  <a:cubicBezTo>
                    <a:pt x="1184" y="4926"/>
                    <a:pt x="1184" y="4716"/>
                    <a:pt x="1158" y="4505"/>
                  </a:cubicBezTo>
                  <a:lnTo>
                    <a:pt x="1158" y="3427"/>
                  </a:lnTo>
                  <a:cubicBezTo>
                    <a:pt x="1131" y="2993"/>
                    <a:pt x="1223" y="2586"/>
                    <a:pt x="1289" y="2165"/>
                  </a:cubicBezTo>
                  <a:cubicBezTo>
                    <a:pt x="1342" y="1797"/>
                    <a:pt x="1408" y="1442"/>
                    <a:pt x="1552" y="1100"/>
                  </a:cubicBezTo>
                  <a:cubicBezTo>
                    <a:pt x="1565" y="1034"/>
                    <a:pt x="1579" y="968"/>
                    <a:pt x="1605" y="916"/>
                  </a:cubicBezTo>
                  <a:cubicBezTo>
                    <a:pt x="1671" y="732"/>
                    <a:pt x="1697" y="561"/>
                    <a:pt x="1684" y="377"/>
                  </a:cubicBezTo>
                  <a:cubicBezTo>
                    <a:pt x="1671" y="337"/>
                    <a:pt x="1644" y="298"/>
                    <a:pt x="1618" y="258"/>
                  </a:cubicBezTo>
                  <a:cubicBezTo>
                    <a:pt x="1528" y="92"/>
                    <a:pt x="1348" y="0"/>
                    <a:pt x="11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3" name="Google Shape;100;p1">
              <a:extLst>
                <a:ext uri="{FF2B5EF4-FFF2-40B4-BE49-F238E27FC236}">
                  <a16:creationId xmlns:a16="http://schemas.microsoft.com/office/drawing/2014/main" id="{3399499A-6B06-15EC-5F53-BF803F236720}"/>
                </a:ext>
              </a:extLst>
            </p:cNvPr>
            <p:cNvSpPr/>
            <p:nvPr/>
          </p:nvSpPr>
          <p:spPr>
            <a:xfrm>
              <a:off x="2532638" y="4895575"/>
              <a:ext cx="165700" cy="55250"/>
            </a:xfrm>
            <a:custGeom>
              <a:avLst/>
              <a:gdLst/>
              <a:ahLst/>
              <a:cxnLst/>
              <a:rect l="l" t="t" r="r" b="b"/>
              <a:pathLst>
                <a:path w="6628" h="2210" extrusionOk="0">
                  <a:moveTo>
                    <a:pt x="6154" y="0"/>
                  </a:moveTo>
                  <a:cubicBezTo>
                    <a:pt x="5602" y="289"/>
                    <a:pt x="5023" y="526"/>
                    <a:pt x="4445" y="750"/>
                  </a:cubicBezTo>
                  <a:cubicBezTo>
                    <a:pt x="3616" y="1078"/>
                    <a:pt x="2762" y="1368"/>
                    <a:pt x="1894" y="1617"/>
                  </a:cubicBezTo>
                  <a:cubicBezTo>
                    <a:pt x="1341" y="1775"/>
                    <a:pt x="789" y="1920"/>
                    <a:pt x="237" y="2091"/>
                  </a:cubicBezTo>
                  <a:cubicBezTo>
                    <a:pt x="145" y="2104"/>
                    <a:pt x="79" y="2170"/>
                    <a:pt x="0" y="2209"/>
                  </a:cubicBezTo>
                  <a:lnTo>
                    <a:pt x="3748" y="2209"/>
                  </a:lnTo>
                  <a:cubicBezTo>
                    <a:pt x="3892" y="2064"/>
                    <a:pt x="4103" y="2025"/>
                    <a:pt x="4287" y="1959"/>
                  </a:cubicBezTo>
                  <a:cubicBezTo>
                    <a:pt x="4892" y="1736"/>
                    <a:pt x="5496" y="1486"/>
                    <a:pt x="6088" y="1210"/>
                  </a:cubicBezTo>
                  <a:cubicBezTo>
                    <a:pt x="6272" y="1118"/>
                    <a:pt x="6443" y="1026"/>
                    <a:pt x="6627" y="947"/>
                  </a:cubicBezTo>
                  <a:cubicBezTo>
                    <a:pt x="6509" y="605"/>
                    <a:pt x="6351" y="302"/>
                    <a:pt x="6154" y="0"/>
                  </a:cubicBezTo>
                  <a:close/>
                </a:path>
              </a:pathLst>
            </a:custGeom>
            <a:solidFill>
              <a:srgbClr val="C5D3E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" name="Google Shape;101;p1">
              <a:extLst>
                <a:ext uri="{FF2B5EF4-FFF2-40B4-BE49-F238E27FC236}">
                  <a16:creationId xmlns:a16="http://schemas.microsoft.com/office/drawing/2014/main" id="{181C0520-DDF5-F7C2-00C4-ABCF1DDF84F2}"/>
                </a:ext>
              </a:extLst>
            </p:cNvPr>
            <p:cNvSpPr/>
            <p:nvPr/>
          </p:nvSpPr>
          <p:spPr>
            <a:xfrm>
              <a:off x="2600338" y="4621000"/>
              <a:ext cx="145000" cy="256400"/>
            </a:xfrm>
            <a:custGeom>
              <a:avLst/>
              <a:gdLst/>
              <a:ahLst/>
              <a:cxnLst/>
              <a:rect l="l" t="t" r="r" b="b"/>
              <a:pathLst>
                <a:path w="5800" h="10256" extrusionOk="0">
                  <a:moveTo>
                    <a:pt x="512" y="0"/>
                  </a:moveTo>
                  <a:cubicBezTo>
                    <a:pt x="251" y="0"/>
                    <a:pt x="20" y="195"/>
                    <a:pt x="1" y="503"/>
                  </a:cubicBezTo>
                  <a:cubicBezTo>
                    <a:pt x="1" y="582"/>
                    <a:pt x="14" y="661"/>
                    <a:pt x="14" y="740"/>
                  </a:cubicBezTo>
                  <a:cubicBezTo>
                    <a:pt x="119" y="845"/>
                    <a:pt x="224" y="964"/>
                    <a:pt x="330" y="1069"/>
                  </a:cubicBezTo>
                  <a:cubicBezTo>
                    <a:pt x="448" y="1214"/>
                    <a:pt x="579" y="1345"/>
                    <a:pt x="698" y="1490"/>
                  </a:cubicBezTo>
                  <a:cubicBezTo>
                    <a:pt x="987" y="1700"/>
                    <a:pt x="1184" y="1989"/>
                    <a:pt x="1368" y="2292"/>
                  </a:cubicBezTo>
                  <a:cubicBezTo>
                    <a:pt x="1552" y="2450"/>
                    <a:pt x="1671" y="2647"/>
                    <a:pt x="1802" y="2844"/>
                  </a:cubicBezTo>
                  <a:cubicBezTo>
                    <a:pt x="1986" y="3133"/>
                    <a:pt x="2157" y="3423"/>
                    <a:pt x="2341" y="3712"/>
                  </a:cubicBezTo>
                  <a:cubicBezTo>
                    <a:pt x="2381" y="3791"/>
                    <a:pt x="2407" y="3883"/>
                    <a:pt x="2447" y="3962"/>
                  </a:cubicBezTo>
                  <a:cubicBezTo>
                    <a:pt x="2473" y="3988"/>
                    <a:pt x="2525" y="4014"/>
                    <a:pt x="2539" y="4054"/>
                  </a:cubicBezTo>
                  <a:cubicBezTo>
                    <a:pt x="2657" y="4277"/>
                    <a:pt x="2775" y="4501"/>
                    <a:pt x="2880" y="4737"/>
                  </a:cubicBezTo>
                  <a:cubicBezTo>
                    <a:pt x="2907" y="4777"/>
                    <a:pt x="2907" y="4843"/>
                    <a:pt x="2920" y="4895"/>
                  </a:cubicBezTo>
                  <a:cubicBezTo>
                    <a:pt x="2959" y="4948"/>
                    <a:pt x="3025" y="5000"/>
                    <a:pt x="3065" y="5066"/>
                  </a:cubicBezTo>
                  <a:cubicBezTo>
                    <a:pt x="3314" y="5553"/>
                    <a:pt x="3525" y="6065"/>
                    <a:pt x="3722" y="6578"/>
                  </a:cubicBezTo>
                  <a:cubicBezTo>
                    <a:pt x="3761" y="6683"/>
                    <a:pt x="3761" y="6789"/>
                    <a:pt x="3788" y="6894"/>
                  </a:cubicBezTo>
                  <a:cubicBezTo>
                    <a:pt x="3827" y="6960"/>
                    <a:pt x="3893" y="7012"/>
                    <a:pt x="3906" y="7091"/>
                  </a:cubicBezTo>
                  <a:cubicBezTo>
                    <a:pt x="4011" y="7354"/>
                    <a:pt x="4090" y="7630"/>
                    <a:pt x="4182" y="7906"/>
                  </a:cubicBezTo>
                  <a:cubicBezTo>
                    <a:pt x="4379" y="8419"/>
                    <a:pt x="4511" y="8958"/>
                    <a:pt x="4642" y="9497"/>
                  </a:cubicBezTo>
                  <a:cubicBezTo>
                    <a:pt x="4695" y="9694"/>
                    <a:pt x="4748" y="9892"/>
                    <a:pt x="4800" y="10076"/>
                  </a:cubicBezTo>
                  <a:cubicBezTo>
                    <a:pt x="4853" y="10115"/>
                    <a:pt x="4919" y="10142"/>
                    <a:pt x="4971" y="10181"/>
                  </a:cubicBezTo>
                  <a:cubicBezTo>
                    <a:pt x="5066" y="10229"/>
                    <a:pt x="5161" y="10255"/>
                    <a:pt x="5255" y="10255"/>
                  </a:cubicBezTo>
                  <a:cubicBezTo>
                    <a:pt x="5342" y="10255"/>
                    <a:pt x="5428" y="10232"/>
                    <a:pt x="5510" y="10181"/>
                  </a:cubicBezTo>
                  <a:cubicBezTo>
                    <a:pt x="5694" y="10049"/>
                    <a:pt x="5800" y="9865"/>
                    <a:pt x="5773" y="9629"/>
                  </a:cubicBezTo>
                  <a:cubicBezTo>
                    <a:pt x="5760" y="9524"/>
                    <a:pt x="5734" y="9418"/>
                    <a:pt x="5707" y="9313"/>
                  </a:cubicBezTo>
                  <a:cubicBezTo>
                    <a:pt x="5326" y="7696"/>
                    <a:pt x="4787" y="6131"/>
                    <a:pt x="4064" y="4632"/>
                  </a:cubicBezTo>
                  <a:cubicBezTo>
                    <a:pt x="3525" y="3515"/>
                    <a:pt x="2907" y="2450"/>
                    <a:pt x="2144" y="1476"/>
                  </a:cubicBezTo>
                  <a:cubicBezTo>
                    <a:pt x="1829" y="1069"/>
                    <a:pt x="1500" y="674"/>
                    <a:pt x="1119" y="333"/>
                  </a:cubicBezTo>
                  <a:cubicBezTo>
                    <a:pt x="1027" y="241"/>
                    <a:pt x="921" y="148"/>
                    <a:pt x="803" y="83"/>
                  </a:cubicBezTo>
                  <a:cubicBezTo>
                    <a:pt x="708" y="26"/>
                    <a:pt x="608" y="0"/>
                    <a:pt x="5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5" name="Google Shape;102;p1">
              <a:extLst>
                <a:ext uri="{FF2B5EF4-FFF2-40B4-BE49-F238E27FC236}">
                  <a16:creationId xmlns:a16="http://schemas.microsoft.com/office/drawing/2014/main" id="{9EC5C411-89CB-3D8D-64ED-D7384C4C989B}"/>
                </a:ext>
              </a:extLst>
            </p:cNvPr>
            <p:cNvSpPr/>
            <p:nvPr/>
          </p:nvSpPr>
          <p:spPr>
            <a:xfrm>
              <a:off x="2219688" y="4722175"/>
              <a:ext cx="205150" cy="93525"/>
            </a:xfrm>
            <a:custGeom>
              <a:avLst/>
              <a:gdLst/>
              <a:ahLst/>
              <a:cxnLst/>
              <a:rect l="l" t="t" r="r" b="b"/>
              <a:pathLst>
                <a:path w="8206" h="3741" extrusionOk="0">
                  <a:moveTo>
                    <a:pt x="7608" y="1"/>
                  </a:moveTo>
                  <a:cubicBezTo>
                    <a:pt x="7533" y="1"/>
                    <a:pt x="7460" y="20"/>
                    <a:pt x="7390" y="59"/>
                  </a:cubicBezTo>
                  <a:cubicBezTo>
                    <a:pt x="7298" y="112"/>
                    <a:pt x="7219" y="191"/>
                    <a:pt x="7140" y="296"/>
                  </a:cubicBezTo>
                  <a:cubicBezTo>
                    <a:pt x="7101" y="362"/>
                    <a:pt x="7075" y="427"/>
                    <a:pt x="7035" y="493"/>
                  </a:cubicBezTo>
                  <a:cubicBezTo>
                    <a:pt x="6614" y="1295"/>
                    <a:pt x="5970" y="1847"/>
                    <a:pt x="5142" y="2202"/>
                  </a:cubicBezTo>
                  <a:cubicBezTo>
                    <a:pt x="4493" y="2492"/>
                    <a:pt x="3814" y="2622"/>
                    <a:pt x="3122" y="2622"/>
                  </a:cubicBezTo>
                  <a:cubicBezTo>
                    <a:pt x="2902" y="2622"/>
                    <a:pt x="2681" y="2609"/>
                    <a:pt x="2459" y="2584"/>
                  </a:cubicBezTo>
                  <a:cubicBezTo>
                    <a:pt x="1920" y="2518"/>
                    <a:pt x="1421" y="2347"/>
                    <a:pt x="987" y="2018"/>
                  </a:cubicBezTo>
                  <a:cubicBezTo>
                    <a:pt x="921" y="1966"/>
                    <a:pt x="855" y="1926"/>
                    <a:pt x="790" y="1900"/>
                  </a:cubicBezTo>
                  <a:cubicBezTo>
                    <a:pt x="737" y="1874"/>
                    <a:pt x="684" y="1847"/>
                    <a:pt x="632" y="1847"/>
                  </a:cubicBezTo>
                  <a:cubicBezTo>
                    <a:pt x="602" y="1842"/>
                    <a:pt x="572" y="1840"/>
                    <a:pt x="542" y="1840"/>
                  </a:cubicBezTo>
                  <a:cubicBezTo>
                    <a:pt x="340" y="1840"/>
                    <a:pt x="158" y="1956"/>
                    <a:pt x="66" y="2163"/>
                  </a:cubicBezTo>
                  <a:cubicBezTo>
                    <a:pt x="40" y="2229"/>
                    <a:pt x="27" y="2308"/>
                    <a:pt x="1" y="2387"/>
                  </a:cubicBezTo>
                  <a:cubicBezTo>
                    <a:pt x="53" y="2636"/>
                    <a:pt x="224" y="2781"/>
                    <a:pt x="395" y="2939"/>
                  </a:cubicBezTo>
                  <a:cubicBezTo>
                    <a:pt x="474" y="2991"/>
                    <a:pt x="553" y="3057"/>
                    <a:pt x="619" y="3123"/>
                  </a:cubicBezTo>
                  <a:cubicBezTo>
                    <a:pt x="697" y="3149"/>
                    <a:pt x="776" y="3176"/>
                    <a:pt x="842" y="3202"/>
                  </a:cubicBezTo>
                  <a:cubicBezTo>
                    <a:pt x="1250" y="3425"/>
                    <a:pt x="1670" y="3557"/>
                    <a:pt x="2118" y="3636"/>
                  </a:cubicBezTo>
                  <a:cubicBezTo>
                    <a:pt x="2236" y="3662"/>
                    <a:pt x="2367" y="3662"/>
                    <a:pt x="2486" y="3662"/>
                  </a:cubicBezTo>
                  <a:cubicBezTo>
                    <a:pt x="2565" y="3675"/>
                    <a:pt x="2643" y="3675"/>
                    <a:pt x="2696" y="3741"/>
                  </a:cubicBezTo>
                  <a:cubicBezTo>
                    <a:pt x="3104" y="3715"/>
                    <a:pt x="3524" y="3701"/>
                    <a:pt x="3932" y="3649"/>
                  </a:cubicBezTo>
                  <a:cubicBezTo>
                    <a:pt x="4432" y="3583"/>
                    <a:pt x="4931" y="3465"/>
                    <a:pt x="5405" y="3268"/>
                  </a:cubicBezTo>
                  <a:cubicBezTo>
                    <a:pt x="5694" y="3149"/>
                    <a:pt x="5970" y="3005"/>
                    <a:pt x="6246" y="2873"/>
                  </a:cubicBezTo>
                  <a:cubicBezTo>
                    <a:pt x="6312" y="2847"/>
                    <a:pt x="6378" y="2820"/>
                    <a:pt x="6430" y="2794"/>
                  </a:cubicBezTo>
                  <a:cubicBezTo>
                    <a:pt x="6483" y="2742"/>
                    <a:pt x="6522" y="2676"/>
                    <a:pt x="6588" y="2623"/>
                  </a:cubicBezTo>
                  <a:cubicBezTo>
                    <a:pt x="6654" y="2571"/>
                    <a:pt x="6733" y="2518"/>
                    <a:pt x="6799" y="2452"/>
                  </a:cubicBezTo>
                  <a:lnTo>
                    <a:pt x="6812" y="2452"/>
                  </a:lnTo>
                  <a:cubicBezTo>
                    <a:pt x="7154" y="2163"/>
                    <a:pt x="7456" y="1821"/>
                    <a:pt x="7732" y="1453"/>
                  </a:cubicBezTo>
                  <a:cubicBezTo>
                    <a:pt x="7785" y="1387"/>
                    <a:pt x="7811" y="1322"/>
                    <a:pt x="7850" y="1243"/>
                  </a:cubicBezTo>
                  <a:cubicBezTo>
                    <a:pt x="7877" y="1203"/>
                    <a:pt x="7916" y="1151"/>
                    <a:pt x="7942" y="1098"/>
                  </a:cubicBezTo>
                  <a:cubicBezTo>
                    <a:pt x="7969" y="1059"/>
                    <a:pt x="7995" y="1006"/>
                    <a:pt x="8021" y="967"/>
                  </a:cubicBezTo>
                  <a:cubicBezTo>
                    <a:pt x="8140" y="730"/>
                    <a:pt x="8205" y="493"/>
                    <a:pt x="8100" y="243"/>
                  </a:cubicBezTo>
                  <a:cubicBezTo>
                    <a:pt x="8061" y="204"/>
                    <a:pt x="8035" y="178"/>
                    <a:pt x="7995" y="151"/>
                  </a:cubicBezTo>
                  <a:cubicBezTo>
                    <a:pt x="7864" y="53"/>
                    <a:pt x="7733" y="1"/>
                    <a:pt x="76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6" name="Google Shape;103;p1">
              <a:extLst>
                <a:ext uri="{FF2B5EF4-FFF2-40B4-BE49-F238E27FC236}">
                  <a16:creationId xmlns:a16="http://schemas.microsoft.com/office/drawing/2014/main" id="{6FE97D02-5936-A222-D020-5B1A4BC1E3FA}"/>
                </a:ext>
              </a:extLst>
            </p:cNvPr>
            <p:cNvSpPr/>
            <p:nvPr/>
          </p:nvSpPr>
          <p:spPr>
            <a:xfrm>
              <a:off x="2007988" y="4720025"/>
              <a:ext cx="665350" cy="189125"/>
            </a:xfrm>
            <a:custGeom>
              <a:avLst/>
              <a:gdLst/>
              <a:ahLst/>
              <a:cxnLst/>
              <a:rect l="l" t="t" r="r" b="b"/>
              <a:pathLst>
                <a:path w="26614" h="7565" extrusionOk="0">
                  <a:moveTo>
                    <a:pt x="26141" y="1"/>
                  </a:moveTo>
                  <a:cubicBezTo>
                    <a:pt x="25759" y="224"/>
                    <a:pt x="25378" y="461"/>
                    <a:pt x="24997" y="671"/>
                  </a:cubicBezTo>
                  <a:cubicBezTo>
                    <a:pt x="24510" y="947"/>
                    <a:pt x="24024" y="1210"/>
                    <a:pt x="23524" y="1473"/>
                  </a:cubicBezTo>
                  <a:cubicBezTo>
                    <a:pt x="23156" y="1657"/>
                    <a:pt x="22788" y="1828"/>
                    <a:pt x="22406" y="1999"/>
                  </a:cubicBezTo>
                  <a:cubicBezTo>
                    <a:pt x="21736" y="2302"/>
                    <a:pt x="21065" y="2604"/>
                    <a:pt x="20395" y="2893"/>
                  </a:cubicBezTo>
                  <a:cubicBezTo>
                    <a:pt x="19172" y="3406"/>
                    <a:pt x="17923" y="3840"/>
                    <a:pt x="16660" y="4235"/>
                  </a:cubicBezTo>
                  <a:cubicBezTo>
                    <a:pt x="15845" y="4497"/>
                    <a:pt x="15017" y="4721"/>
                    <a:pt x="14188" y="4945"/>
                  </a:cubicBezTo>
                  <a:cubicBezTo>
                    <a:pt x="13649" y="5089"/>
                    <a:pt x="13110" y="5234"/>
                    <a:pt x="12571" y="5352"/>
                  </a:cubicBezTo>
                  <a:cubicBezTo>
                    <a:pt x="11808" y="5523"/>
                    <a:pt x="11033" y="5668"/>
                    <a:pt x="10257" y="5826"/>
                  </a:cubicBezTo>
                  <a:cubicBezTo>
                    <a:pt x="9665" y="5931"/>
                    <a:pt x="9073" y="6036"/>
                    <a:pt x="8482" y="6102"/>
                  </a:cubicBezTo>
                  <a:cubicBezTo>
                    <a:pt x="8035" y="6154"/>
                    <a:pt x="7601" y="6233"/>
                    <a:pt x="7167" y="6286"/>
                  </a:cubicBezTo>
                  <a:cubicBezTo>
                    <a:pt x="6838" y="6325"/>
                    <a:pt x="6509" y="6312"/>
                    <a:pt x="6207" y="6365"/>
                  </a:cubicBezTo>
                  <a:cubicBezTo>
                    <a:pt x="5747" y="6457"/>
                    <a:pt x="5287" y="6378"/>
                    <a:pt x="4840" y="6483"/>
                  </a:cubicBezTo>
                  <a:cubicBezTo>
                    <a:pt x="4813" y="6487"/>
                    <a:pt x="4785" y="6489"/>
                    <a:pt x="4757" y="6489"/>
                  </a:cubicBezTo>
                  <a:cubicBezTo>
                    <a:pt x="4699" y="6489"/>
                    <a:pt x="4638" y="6483"/>
                    <a:pt x="4577" y="6483"/>
                  </a:cubicBezTo>
                  <a:cubicBezTo>
                    <a:pt x="4005" y="6490"/>
                    <a:pt x="3436" y="6493"/>
                    <a:pt x="2869" y="6493"/>
                  </a:cubicBezTo>
                  <a:cubicBezTo>
                    <a:pt x="2302" y="6493"/>
                    <a:pt x="1736" y="6490"/>
                    <a:pt x="1171" y="6483"/>
                  </a:cubicBezTo>
                  <a:cubicBezTo>
                    <a:pt x="1026" y="6483"/>
                    <a:pt x="895" y="6457"/>
                    <a:pt x="763" y="6457"/>
                  </a:cubicBezTo>
                  <a:cubicBezTo>
                    <a:pt x="514" y="6444"/>
                    <a:pt x="251" y="6430"/>
                    <a:pt x="1" y="6417"/>
                  </a:cubicBezTo>
                  <a:lnTo>
                    <a:pt x="1" y="7495"/>
                  </a:lnTo>
                  <a:cubicBezTo>
                    <a:pt x="277" y="7509"/>
                    <a:pt x="553" y="7509"/>
                    <a:pt x="829" y="7522"/>
                  </a:cubicBezTo>
                  <a:cubicBezTo>
                    <a:pt x="974" y="7535"/>
                    <a:pt x="1105" y="7561"/>
                    <a:pt x="1237" y="7561"/>
                  </a:cubicBezTo>
                  <a:lnTo>
                    <a:pt x="4511" y="7561"/>
                  </a:lnTo>
                  <a:cubicBezTo>
                    <a:pt x="4550" y="7561"/>
                    <a:pt x="4596" y="7564"/>
                    <a:pt x="4642" y="7564"/>
                  </a:cubicBezTo>
                  <a:cubicBezTo>
                    <a:pt x="4688" y="7564"/>
                    <a:pt x="4734" y="7561"/>
                    <a:pt x="4774" y="7548"/>
                  </a:cubicBezTo>
                  <a:cubicBezTo>
                    <a:pt x="4997" y="7482"/>
                    <a:pt x="5234" y="7509"/>
                    <a:pt x="5471" y="7495"/>
                  </a:cubicBezTo>
                  <a:cubicBezTo>
                    <a:pt x="5839" y="7469"/>
                    <a:pt x="6207" y="7456"/>
                    <a:pt x="6562" y="7417"/>
                  </a:cubicBezTo>
                  <a:cubicBezTo>
                    <a:pt x="6891" y="7390"/>
                    <a:pt x="7206" y="7338"/>
                    <a:pt x="7522" y="7298"/>
                  </a:cubicBezTo>
                  <a:cubicBezTo>
                    <a:pt x="7943" y="7246"/>
                    <a:pt x="8363" y="7206"/>
                    <a:pt x="8784" y="7154"/>
                  </a:cubicBezTo>
                  <a:cubicBezTo>
                    <a:pt x="9455" y="7048"/>
                    <a:pt x="10138" y="6943"/>
                    <a:pt x="10809" y="6812"/>
                  </a:cubicBezTo>
                  <a:cubicBezTo>
                    <a:pt x="11624" y="6654"/>
                    <a:pt x="12426" y="6470"/>
                    <a:pt x="13228" y="6286"/>
                  </a:cubicBezTo>
                  <a:cubicBezTo>
                    <a:pt x="14754" y="5944"/>
                    <a:pt x="16266" y="5510"/>
                    <a:pt x="17752" y="5010"/>
                  </a:cubicBezTo>
                  <a:cubicBezTo>
                    <a:pt x="18619" y="4721"/>
                    <a:pt x="19474" y="4405"/>
                    <a:pt x="20316" y="4077"/>
                  </a:cubicBezTo>
                  <a:cubicBezTo>
                    <a:pt x="21354" y="3669"/>
                    <a:pt x="22380" y="3222"/>
                    <a:pt x="23379" y="2722"/>
                  </a:cubicBezTo>
                  <a:cubicBezTo>
                    <a:pt x="23669" y="2578"/>
                    <a:pt x="23958" y="2446"/>
                    <a:pt x="24247" y="2288"/>
                  </a:cubicBezTo>
                  <a:cubicBezTo>
                    <a:pt x="24694" y="2052"/>
                    <a:pt x="25141" y="1802"/>
                    <a:pt x="25588" y="1552"/>
                  </a:cubicBezTo>
                  <a:cubicBezTo>
                    <a:pt x="25812" y="1434"/>
                    <a:pt x="26035" y="1315"/>
                    <a:pt x="26272" y="1197"/>
                  </a:cubicBezTo>
                  <a:cubicBezTo>
                    <a:pt x="26377" y="1118"/>
                    <a:pt x="26496" y="1026"/>
                    <a:pt x="26614" y="934"/>
                  </a:cubicBezTo>
                  <a:cubicBezTo>
                    <a:pt x="26601" y="882"/>
                    <a:pt x="26601" y="816"/>
                    <a:pt x="26588" y="776"/>
                  </a:cubicBezTo>
                  <a:cubicBezTo>
                    <a:pt x="26469" y="540"/>
                    <a:pt x="26351" y="316"/>
                    <a:pt x="26233" y="93"/>
                  </a:cubicBezTo>
                  <a:cubicBezTo>
                    <a:pt x="26219" y="53"/>
                    <a:pt x="26180" y="27"/>
                    <a:pt x="26141" y="1"/>
                  </a:cubicBezTo>
                  <a:close/>
                </a:path>
              </a:pathLst>
            </a:custGeom>
            <a:solidFill>
              <a:srgbClr val="C5D3E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7" name="Google Shape;104;p1">
              <a:extLst>
                <a:ext uri="{FF2B5EF4-FFF2-40B4-BE49-F238E27FC236}">
                  <a16:creationId xmlns:a16="http://schemas.microsoft.com/office/drawing/2014/main" id="{2F459808-3C3C-E412-C17E-1A344BD97784}"/>
                </a:ext>
              </a:extLst>
            </p:cNvPr>
            <p:cNvSpPr/>
            <p:nvPr/>
          </p:nvSpPr>
          <p:spPr>
            <a:xfrm>
              <a:off x="2011288" y="4800225"/>
              <a:ext cx="275825" cy="49025"/>
            </a:xfrm>
            <a:custGeom>
              <a:avLst/>
              <a:gdLst/>
              <a:ahLst/>
              <a:cxnLst/>
              <a:rect l="l" t="t" r="r" b="b"/>
              <a:pathLst>
                <a:path w="11033" h="1961" extrusionOk="0">
                  <a:moveTo>
                    <a:pt x="8955" y="1"/>
                  </a:moveTo>
                  <a:cubicBezTo>
                    <a:pt x="8810" y="27"/>
                    <a:pt x="8665" y="54"/>
                    <a:pt x="8534" y="80"/>
                  </a:cubicBezTo>
                  <a:cubicBezTo>
                    <a:pt x="7771" y="198"/>
                    <a:pt x="7022" y="330"/>
                    <a:pt x="6272" y="461"/>
                  </a:cubicBezTo>
                  <a:cubicBezTo>
                    <a:pt x="6075" y="501"/>
                    <a:pt x="5865" y="514"/>
                    <a:pt x="5667" y="540"/>
                  </a:cubicBezTo>
                  <a:cubicBezTo>
                    <a:pt x="5365" y="579"/>
                    <a:pt x="5063" y="619"/>
                    <a:pt x="4747" y="658"/>
                  </a:cubicBezTo>
                  <a:cubicBezTo>
                    <a:pt x="4484" y="685"/>
                    <a:pt x="4221" y="724"/>
                    <a:pt x="3958" y="737"/>
                  </a:cubicBezTo>
                  <a:cubicBezTo>
                    <a:pt x="3537" y="777"/>
                    <a:pt x="3117" y="790"/>
                    <a:pt x="2696" y="816"/>
                  </a:cubicBezTo>
                  <a:cubicBezTo>
                    <a:pt x="2656" y="816"/>
                    <a:pt x="2630" y="829"/>
                    <a:pt x="2591" y="829"/>
                  </a:cubicBezTo>
                  <a:cubicBezTo>
                    <a:pt x="2433" y="842"/>
                    <a:pt x="2262" y="869"/>
                    <a:pt x="2091" y="869"/>
                  </a:cubicBezTo>
                  <a:cubicBezTo>
                    <a:pt x="1486" y="882"/>
                    <a:pt x="868" y="882"/>
                    <a:pt x="263" y="882"/>
                  </a:cubicBezTo>
                  <a:cubicBezTo>
                    <a:pt x="119" y="1224"/>
                    <a:pt x="53" y="1592"/>
                    <a:pt x="0" y="1960"/>
                  </a:cubicBezTo>
                  <a:lnTo>
                    <a:pt x="2038" y="1947"/>
                  </a:lnTo>
                  <a:cubicBezTo>
                    <a:pt x="2143" y="1947"/>
                    <a:pt x="2236" y="1947"/>
                    <a:pt x="2341" y="1934"/>
                  </a:cubicBezTo>
                  <a:cubicBezTo>
                    <a:pt x="2761" y="1894"/>
                    <a:pt x="3169" y="1842"/>
                    <a:pt x="3590" y="1829"/>
                  </a:cubicBezTo>
                  <a:cubicBezTo>
                    <a:pt x="4050" y="1802"/>
                    <a:pt x="4497" y="1737"/>
                    <a:pt x="4957" y="1684"/>
                  </a:cubicBezTo>
                  <a:cubicBezTo>
                    <a:pt x="5457" y="1631"/>
                    <a:pt x="5970" y="1566"/>
                    <a:pt x="6469" y="1487"/>
                  </a:cubicBezTo>
                  <a:cubicBezTo>
                    <a:pt x="7087" y="1382"/>
                    <a:pt x="7719" y="1303"/>
                    <a:pt x="8337" y="1197"/>
                  </a:cubicBezTo>
                  <a:cubicBezTo>
                    <a:pt x="9126" y="1053"/>
                    <a:pt x="9914" y="895"/>
                    <a:pt x="10690" y="724"/>
                  </a:cubicBezTo>
                  <a:cubicBezTo>
                    <a:pt x="10809" y="711"/>
                    <a:pt x="10914" y="658"/>
                    <a:pt x="11032" y="619"/>
                  </a:cubicBezTo>
                  <a:cubicBezTo>
                    <a:pt x="10979" y="553"/>
                    <a:pt x="10901" y="553"/>
                    <a:pt x="10822" y="540"/>
                  </a:cubicBezTo>
                  <a:cubicBezTo>
                    <a:pt x="10690" y="540"/>
                    <a:pt x="10572" y="540"/>
                    <a:pt x="10454" y="514"/>
                  </a:cubicBezTo>
                  <a:cubicBezTo>
                    <a:pt x="10006" y="435"/>
                    <a:pt x="9573" y="303"/>
                    <a:pt x="9165" y="93"/>
                  </a:cubicBezTo>
                  <a:cubicBezTo>
                    <a:pt x="9099" y="54"/>
                    <a:pt x="9020" y="27"/>
                    <a:pt x="8955" y="1"/>
                  </a:cubicBezTo>
                  <a:close/>
                </a:path>
              </a:pathLst>
            </a:custGeom>
            <a:solidFill>
              <a:srgbClr val="C5D3E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8" name="Google Shape;105;p1">
              <a:extLst>
                <a:ext uri="{FF2B5EF4-FFF2-40B4-BE49-F238E27FC236}">
                  <a16:creationId xmlns:a16="http://schemas.microsoft.com/office/drawing/2014/main" id="{6F71EC95-C707-CA3D-C38F-DE8FB923F0B7}"/>
                </a:ext>
              </a:extLst>
            </p:cNvPr>
            <p:cNvSpPr/>
            <p:nvPr/>
          </p:nvSpPr>
          <p:spPr>
            <a:xfrm>
              <a:off x="2007988" y="4743375"/>
              <a:ext cx="721900" cy="207450"/>
            </a:xfrm>
            <a:custGeom>
              <a:avLst/>
              <a:gdLst/>
              <a:ahLst/>
              <a:cxnLst/>
              <a:rect l="l" t="t" r="r" b="b"/>
              <a:pathLst>
                <a:path w="28876" h="8298" extrusionOk="0">
                  <a:moveTo>
                    <a:pt x="26627" y="1591"/>
                  </a:moveTo>
                  <a:lnTo>
                    <a:pt x="26627" y="1591"/>
                  </a:lnTo>
                  <a:cubicBezTo>
                    <a:pt x="26653" y="1683"/>
                    <a:pt x="26667" y="1775"/>
                    <a:pt x="26693" y="1880"/>
                  </a:cubicBezTo>
                  <a:cubicBezTo>
                    <a:pt x="26667" y="1788"/>
                    <a:pt x="26653" y="1683"/>
                    <a:pt x="26627" y="1591"/>
                  </a:cubicBezTo>
                  <a:close/>
                  <a:moveTo>
                    <a:pt x="26614" y="0"/>
                  </a:moveTo>
                  <a:cubicBezTo>
                    <a:pt x="26496" y="92"/>
                    <a:pt x="26377" y="171"/>
                    <a:pt x="26259" y="263"/>
                  </a:cubicBezTo>
                  <a:cubicBezTo>
                    <a:pt x="26035" y="381"/>
                    <a:pt x="25812" y="500"/>
                    <a:pt x="25588" y="618"/>
                  </a:cubicBezTo>
                  <a:cubicBezTo>
                    <a:pt x="25141" y="868"/>
                    <a:pt x="24694" y="1118"/>
                    <a:pt x="24234" y="1354"/>
                  </a:cubicBezTo>
                  <a:cubicBezTo>
                    <a:pt x="23958" y="1512"/>
                    <a:pt x="23669" y="1644"/>
                    <a:pt x="23379" y="1788"/>
                  </a:cubicBezTo>
                  <a:cubicBezTo>
                    <a:pt x="22380" y="2288"/>
                    <a:pt x="21354" y="2735"/>
                    <a:pt x="20316" y="3143"/>
                  </a:cubicBezTo>
                  <a:cubicBezTo>
                    <a:pt x="19474" y="3471"/>
                    <a:pt x="18619" y="3787"/>
                    <a:pt x="17752" y="4076"/>
                  </a:cubicBezTo>
                  <a:cubicBezTo>
                    <a:pt x="16266" y="4576"/>
                    <a:pt x="14754" y="4997"/>
                    <a:pt x="13228" y="5352"/>
                  </a:cubicBezTo>
                  <a:cubicBezTo>
                    <a:pt x="12426" y="5536"/>
                    <a:pt x="11624" y="5720"/>
                    <a:pt x="10809" y="5878"/>
                  </a:cubicBezTo>
                  <a:cubicBezTo>
                    <a:pt x="10138" y="6009"/>
                    <a:pt x="9455" y="6114"/>
                    <a:pt x="8771" y="6220"/>
                  </a:cubicBezTo>
                  <a:cubicBezTo>
                    <a:pt x="8363" y="6272"/>
                    <a:pt x="7943" y="6312"/>
                    <a:pt x="7522" y="6364"/>
                  </a:cubicBezTo>
                  <a:cubicBezTo>
                    <a:pt x="7206" y="6404"/>
                    <a:pt x="6878" y="6456"/>
                    <a:pt x="6562" y="6483"/>
                  </a:cubicBezTo>
                  <a:cubicBezTo>
                    <a:pt x="6194" y="6522"/>
                    <a:pt x="5826" y="6535"/>
                    <a:pt x="5471" y="6561"/>
                  </a:cubicBezTo>
                  <a:cubicBezTo>
                    <a:pt x="5234" y="6575"/>
                    <a:pt x="4997" y="6548"/>
                    <a:pt x="4774" y="6614"/>
                  </a:cubicBezTo>
                  <a:cubicBezTo>
                    <a:pt x="4728" y="6627"/>
                    <a:pt x="4682" y="6630"/>
                    <a:pt x="4636" y="6630"/>
                  </a:cubicBezTo>
                  <a:cubicBezTo>
                    <a:pt x="4590" y="6630"/>
                    <a:pt x="4544" y="6627"/>
                    <a:pt x="4498" y="6627"/>
                  </a:cubicBezTo>
                  <a:lnTo>
                    <a:pt x="1224" y="6627"/>
                  </a:lnTo>
                  <a:cubicBezTo>
                    <a:pt x="1092" y="6627"/>
                    <a:pt x="961" y="6601"/>
                    <a:pt x="829" y="6588"/>
                  </a:cubicBezTo>
                  <a:cubicBezTo>
                    <a:pt x="553" y="6575"/>
                    <a:pt x="277" y="6575"/>
                    <a:pt x="1" y="6561"/>
                  </a:cubicBezTo>
                  <a:lnTo>
                    <a:pt x="1" y="6561"/>
                  </a:lnTo>
                  <a:cubicBezTo>
                    <a:pt x="14" y="6772"/>
                    <a:pt x="27" y="6982"/>
                    <a:pt x="66" y="7193"/>
                  </a:cubicBezTo>
                  <a:cubicBezTo>
                    <a:pt x="119" y="7561"/>
                    <a:pt x="198" y="7929"/>
                    <a:pt x="264" y="8297"/>
                  </a:cubicBezTo>
                  <a:lnTo>
                    <a:pt x="6746" y="8297"/>
                  </a:lnTo>
                  <a:cubicBezTo>
                    <a:pt x="6917" y="8205"/>
                    <a:pt x="7101" y="8179"/>
                    <a:pt x="7285" y="8166"/>
                  </a:cubicBezTo>
                  <a:cubicBezTo>
                    <a:pt x="7601" y="8139"/>
                    <a:pt x="7929" y="8100"/>
                    <a:pt x="8245" y="8060"/>
                  </a:cubicBezTo>
                  <a:cubicBezTo>
                    <a:pt x="8495" y="8034"/>
                    <a:pt x="8745" y="7995"/>
                    <a:pt x="9008" y="7968"/>
                  </a:cubicBezTo>
                  <a:cubicBezTo>
                    <a:pt x="9336" y="7916"/>
                    <a:pt x="9665" y="7876"/>
                    <a:pt x="9994" y="7824"/>
                  </a:cubicBezTo>
                  <a:cubicBezTo>
                    <a:pt x="10467" y="7745"/>
                    <a:pt x="10927" y="7653"/>
                    <a:pt x="11401" y="7574"/>
                  </a:cubicBezTo>
                  <a:cubicBezTo>
                    <a:pt x="12663" y="7350"/>
                    <a:pt x="13925" y="7061"/>
                    <a:pt x="15174" y="6732"/>
                  </a:cubicBezTo>
                  <a:cubicBezTo>
                    <a:pt x="15937" y="6522"/>
                    <a:pt x="16713" y="6312"/>
                    <a:pt x="17476" y="6075"/>
                  </a:cubicBezTo>
                  <a:cubicBezTo>
                    <a:pt x="18396" y="5786"/>
                    <a:pt x="19303" y="5496"/>
                    <a:pt x="20197" y="5181"/>
                  </a:cubicBezTo>
                  <a:cubicBezTo>
                    <a:pt x="21170" y="4852"/>
                    <a:pt x="22117" y="4484"/>
                    <a:pt x="23064" y="4089"/>
                  </a:cubicBezTo>
                  <a:cubicBezTo>
                    <a:pt x="23629" y="3853"/>
                    <a:pt x="24181" y="3590"/>
                    <a:pt x="24747" y="3353"/>
                  </a:cubicBezTo>
                  <a:cubicBezTo>
                    <a:pt x="24891" y="3287"/>
                    <a:pt x="25036" y="3248"/>
                    <a:pt x="25181" y="3208"/>
                  </a:cubicBezTo>
                  <a:cubicBezTo>
                    <a:pt x="25378" y="3301"/>
                    <a:pt x="25444" y="3485"/>
                    <a:pt x="25562" y="3642"/>
                  </a:cubicBezTo>
                  <a:cubicBezTo>
                    <a:pt x="25654" y="3761"/>
                    <a:pt x="25786" y="3853"/>
                    <a:pt x="25799" y="4024"/>
                  </a:cubicBezTo>
                  <a:cubicBezTo>
                    <a:pt x="25509" y="4155"/>
                    <a:pt x="25233" y="4313"/>
                    <a:pt x="24931" y="4444"/>
                  </a:cubicBezTo>
                  <a:cubicBezTo>
                    <a:pt x="24273" y="4734"/>
                    <a:pt x="23616" y="5023"/>
                    <a:pt x="22932" y="5286"/>
                  </a:cubicBezTo>
                  <a:cubicBezTo>
                    <a:pt x="22156" y="5588"/>
                    <a:pt x="21354" y="5891"/>
                    <a:pt x="20565" y="6180"/>
                  </a:cubicBezTo>
                  <a:cubicBezTo>
                    <a:pt x="20013" y="6377"/>
                    <a:pt x="19461" y="6575"/>
                    <a:pt x="18896" y="6746"/>
                  </a:cubicBezTo>
                  <a:cubicBezTo>
                    <a:pt x="17975" y="7048"/>
                    <a:pt x="17055" y="7337"/>
                    <a:pt x="16121" y="7574"/>
                  </a:cubicBezTo>
                  <a:cubicBezTo>
                    <a:pt x="15359" y="7771"/>
                    <a:pt x="14609" y="7968"/>
                    <a:pt x="13860" y="8152"/>
                  </a:cubicBezTo>
                  <a:cubicBezTo>
                    <a:pt x="13754" y="8192"/>
                    <a:pt x="13636" y="8205"/>
                    <a:pt x="13570" y="8297"/>
                  </a:cubicBezTo>
                  <a:lnTo>
                    <a:pt x="20986" y="8297"/>
                  </a:lnTo>
                  <a:cubicBezTo>
                    <a:pt x="21065" y="8258"/>
                    <a:pt x="21131" y="8192"/>
                    <a:pt x="21210" y="8179"/>
                  </a:cubicBezTo>
                  <a:cubicBezTo>
                    <a:pt x="21775" y="8008"/>
                    <a:pt x="22327" y="7863"/>
                    <a:pt x="22880" y="7705"/>
                  </a:cubicBezTo>
                  <a:cubicBezTo>
                    <a:pt x="23748" y="7456"/>
                    <a:pt x="24602" y="7166"/>
                    <a:pt x="25431" y="6838"/>
                  </a:cubicBezTo>
                  <a:cubicBezTo>
                    <a:pt x="26009" y="6614"/>
                    <a:pt x="26588" y="6377"/>
                    <a:pt x="27140" y="6088"/>
                  </a:cubicBezTo>
                  <a:cubicBezTo>
                    <a:pt x="27337" y="6390"/>
                    <a:pt x="27495" y="6693"/>
                    <a:pt x="27613" y="7035"/>
                  </a:cubicBezTo>
                  <a:cubicBezTo>
                    <a:pt x="27429" y="7114"/>
                    <a:pt x="27258" y="7206"/>
                    <a:pt x="27074" y="7298"/>
                  </a:cubicBezTo>
                  <a:cubicBezTo>
                    <a:pt x="26482" y="7574"/>
                    <a:pt x="25878" y="7824"/>
                    <a:pt x="25273" y="8047"/>
                  </a:cubicBezTo>
                  <a:cubicBezTo>
                    <a:pt x="25089" y="8113"/>
                    <a:pt x="24878" y="8152"/>
                    <a:pt x="24734" y="8297"/>
                  </a:cubicBezTo>
                  <a:lnTo>
                    <a:pt x="28876" y="8297"/>
                  </a:lnTo>
                  <a:cubicBezTo>
                    <a:pt x="28823" y="8179"/>
                    <a:pt x="28770" y="8060"/>
                    <a:pt x="28718" y="7929"/>
                  </a:cubicBezTo>
                  <a:cubicBezTo>
                    <a:pt x="28376" y="7179"/>
                    <a:pt x="27968" y="6456"/>
                    <a:pt x="27508" y="5759"/>
                  </a:cubicBezTo>
                  <a:cubicBezTo>
                    <a:pt x="27613" y="5694"/>
                    <a:pt x="27732" y="5628"/>
                    <a:pt x="27850" y="5562"/>
                  </a:cubicBezTo>
                  <a:cubicBezTo>
                    <a:pt x="28060" y="5431"/>
                    <a:pt x="28271" y="5312"/>
                    <a:pt x="28494" y="5181"/>
                  </a:cubicBezTo>
                  <a:cubicBezTo>
                    <a:pt x="28442" y="4997"/>
                    <a:pt x="28389" y="4799"/>
                    <a:pt x="28336" y="4615"/>
                  </a:cubicBezTo>
                  <a:cubicBezTo>
                    <a:pt x="28205" y="4076"/>
                    <a:pt x="28073" y="3537"/>
                    <a:pt x="27876" y="3011"/>
                  </a:cubicBezTo>
                  <a:cubicBezTo>
                    <a:pt x="27784" y="2735"/>
                    <a:pt x="27705" y="2459"/>
                    <a:pt x="27613" y="2196"/>
                  </a:cubicBezTo>
                  <a:cubicBezTo>
                    <a:pt x="27587" y="2130"/>
                    <a:pt x="27521" y="2065"/>
                    <a:pt x="27482" y="2012"/>
                  </a:cubicBezTo>
                  <a:cubicBezTo>
                    <a:pt x="27455" y="1907"/>
                    <a:pt x="27455" y="1788"/>
                    <a:pt x="27416" y="1683"/>
                  </a:cubicBezTo>
                  <a:cubicBezTo>
                    <a:pt x="27232" y="1170"/>
                    <a:pt x="27008" y="658"/>
                    <a:pt x="26759" y="171"/>
                  </a:cubicBezTo>
                  <a:cubicBezTo>
                    <a:pt x="26719" y="105"/>
                    <a:pt x="26653" y="53"/>
                    <a:pt x="26614" y="0"/>
                  </a:cubicBezTo>
                  <a:close/>
                </a:path>
              </a:pathLst>
            </a:custGeom>
            <a:solidFill>
              <a:srgbClr val="518F8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9" name="Google Shape;106;p1">
              <a:extLst>
                <a:ext uri="{FF2B5EF4-FFF2-40B4-BE49-F238E27FC236}">
                  <a16:creationId xmlns:a16="http://schemas.microsoft.com/office/drawing/2014/main" id="{D93A274F-6F08-016B-6ED9-F64061B9CB02}"/>
                </a:ext>
              </a:extLst>
            </p:cNvPr>
            <p:cNvSpPr/>
            <p:nvPr/>
          </p:nvSpPr>
          <p:spPr>
            <a:xfrm>
              <a:off x="2415938" y="4639500"/>
              <a:ext cx="202175" cy="113750"/>
            </a:xfrm>
            <a:custGeom>
              <a:avLst/>
              <a:gdLst/>
              <a:ahLst/>
              <a:cxnLst/>
              <a:rect l="l" t="t" r="r" b="b"/>
              <a:pathLst>
                <a:path w="8087" h="4550" extrusionOk="0">
                  <a:moveTo>
                    <a:pt x="7390" y="0"/>
                  </a:moveTo>
                  <a:cubicBezTo>
                    <a:pt x="7324" y="26"/>
                    <a:pt x="7272" y="53"/>
                    <a:pt x="7206" y="79"/>
                  </a:cubicBezTo>
                  <a:cubicBezTo>
                    <a:pt x="5852" y="855"/>
                    <a:pt x="4458" y="1552"/>
                    <a:pt x="3051" y="2222"/>
                  </a:cubicBezTo>
                  <a:cubicBezTo>
                    <a:pt x="2117" y="2656"/>
                    <a:pt x="1184" y="3103"/>
                    <a:pt x="250" y="3537"/>
                  </a:cubicBezTo>
                  <a:cubicBezTo>
                    <a:pt x="355" y="3800"/>
                    <a:pt x="290" y="4037"/>
                    <a:pt x="158" y="4260"/>
                  </a:cubicBezTo>
                  <a:cubicBezTo>
                    <a:pt x="106" y="4366"/>
                    <a:pt x="53" y="4458"/>
                    <a:pt x="0" y="4550"/>
                  </a:cubicBezTo>
                  <a:cubicBezTo>
                    <a:pt x="211" y="4550"/>
                    <a:pt x="395" y="4458"/>
                    <a:pt x="579" y="4392"/>
                  </a:cubicBezTo>
                  <a:cubicBezTo>
                    <a:pt x="1236" y="4142"/>
                    <a:pt x="1907" y="3879"/>
                    <a:pt x="2564" y="3629"/>
                  </a:cubicBezTo>
                  <a:cubicBezTo>
                    <a:pt x="2775" y="3537"/>
                    <a:pt x="2998" y="3458"/>
                    <a:pt x="3209" y="3353"/>
                  </a:cubicBezTo>
                  <a:cubicBezTo>
                    <a:pt x="3906" y="3024"/>
                    <a:pt x="4616" y="2683"/>
                    <a:pt x="5313" y="2341"/>
                  </a:cubicBezTo>
                  <a:cubicBezTo>
                    <a:pt x="6075" y="1959"/>
                    <a:pt x="6812" y="1539"/>
                    <a:pt x="7535" y="1078"/>
                  </a:cubicBezTo>
                  <a:cubicBezTo>
                    <a:pt x="7719" y="960"/>
                    <a:pt x="7903" y="855"/>
                    <a:pt x="8087" y="750"/>
                  </a:cubicBezTo>
                  <a:cubicBezTo>
                    <a:pt x="7955" y="618"/>
                    <a:pt x="7824" y="474"/>
                    <a:pt x="7706" y="342"/>
                  </a:cubicBezTo>
                  <a:cubicBezTo>
                    <a:pt x="7600" y="224"/>
                    <a:pt x="7495" y="105"/>
                    <a:pt x="7390" y="0"/>
                  </a:cubicBezTo>
                  <a:close/>
                </a:path>
              </a:pathLst>
            </a:custGeom>
            <a:solidFill>
              <a:srgbClr val="518F8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0" name="Google Shape;107;p1">
              <a:extLst>
                <a:ext uri="{FF2B5EF4-FFF2-40B4-BE49-F238E27FC236}">
                  <a16:creationId xmlns:a16="http://schemas.microsoft.com/office/drawing/2014/main" id="{84DCA5C3-279B-7C3A-E74F-F5EBC7F4F91B}"/>
                </a:ext>
              </a:extLst>
            </p:cNvPr>
            <p:cNvSpPr/>
            <p:nvPr/>
          </p:nvSpPr>
          <p:spPr>
            <a:xfrm>
              <a:off x="2017863" y="4781825"/>
              <a:ext cx="217300" cy="40450"/>
            </a:xfrm>
            <a:custGeom>
              <a:avLst/>
              <a:gdLst/>
              <a:ahLst/>
              <a:cxnLst/>
              <a:rect l="l" t="t" r="r" b="b"/>
              <a:pathLst>
                <a:path w="8692" h="1618" extrusionOk="0">
                  <a:moveTo>
                    <a:pt x="8074" y="1"/>
                  </a:moveTo>
                  <a:cubicBezTo>
                    <a:pt x="7771" y="53"/>
                    <a:pt x="7456" y="93"/>
                    <a:pt x="7153" y="145"/>
                  </a:cubicBezTo>
                  <a:cubicBezTo>
                    <a:pt x="6285" y="264"/>
                    <a:pt x="5418" y="382"/>
                    <a:pt x="4550" y="500"/>
                  </a:cubicBezTo>
                  <a:cubicBezTo>
                    <a:pt x="3827" y="592"/>
                    <a:pt x="3090" y="671"/>
                    <a:pt x="2367" y="737"/>
                  </a:cubicBezTo>
                  <a:cubicBezTo>
                    <a:pt x="1618" y="803"/>
                    <a:pt x="881" y="842"/>
                    <a:pt x="132" y="895"/>
                  </a:cubicBezTo>
                  <a:cubicBezTo>
                    <a:pt x="145" y="1079"/>
                    <a:pt x="119" y="1263"/>
                    <a:pt x="53" y="1434"/>
                  </a:cubicBezTo>
                  <a:cubicBezTo>
                    <a:pt x="27" y="1486"/>
                    <a:pt x="13" y="1552"/>
                    <a:pt x="0" y="1618"/>
                  </a:cubicBezTo>
                  <a:cubicBezTo>
                    <a:pt x="605" y="1618"/>
                    <a:pt x="1223" y="1618"/>
                    <a:pt x="1828" y="1605"/>
                  </a:cubicBezTo>
                  <a:cubicBezTo>
                    <a:pt x="1999" y="1605"/>
                    <a:pt x="2157" y="1578"/>
                    <a:pt x="2328" y="1565"/>
                  </a:cubicBezTo>
                  <a:cubicBezTo>
                    <a:pt x="2367" y="1565"/>
                    <a:pt x="2393" y="1552"/>
                    <a:pt x="2433" y="1552"/>
                  </a:cubicBezTo>
                  <a:cubicBezTo>
                    <a:pt x="2854" y="1526"/>
                    <a:pt x="3274" y="1500"/>
                    <a:pt x="3695" y="1473"/>
                  </a:cubicBezTo>
                  <a:cubicBezTo>
                    <a:pt x="3958" y="1447"/>
                    <a:pt x="4221" y="1421"/>
                    <a:pt x="4484" y="1394"/>
                  </a:cubicBezTo>
                  <a:cubicBezTo>
                    <a:pt x="4800" y="1355"/>
                    <a:pt x="5102" y="1315"/>
                    <a:pt x="5418" y="1276"/>
                  </a:cubicBezTo>
                  <a:cubicBezTo>
                    <a:pt x="5615" y="1250"/>
                    <a:pt x="5812" y="1223"/>
                    <a:pt x="6009" y="1197"/>
                  </a:cubicBezTo>
                  <a:cubicBezTo>
                    <a:pt x="6759" y="1066"/>
                    <a:pt x="7508" y="934"/>
                    <a:pt x="8271" y="803"/>
                  </a:cubicBezTo>
                  <a:cubicBezTo>
                    <a:pt x="8402" y="790"/>
                    <a:pt x="8547" y="763"/>
                    <a:pt x="8692" y="737"/>
                  </a:cubicBezTo>
                  <a:cubicBezTo>
                    <a:pt x="8613" y="671"/>
                    <a:pt x="8547" y="605"/>
                    <a:pt x="8468" y="553"/>
                  </a:cubicBezTo>
                  <a:cubicBezTo>
                    <a:pt x="8297" y="408"/>
                    <a:pt x="8126" y="250"/>
                    <a:pt x="8074" y="1"/>
                  </a:cubicBezTo>
                  <a:close/>
                </a:path>
              </a:pathLst>
            </a:custGeom>
            <a:solidFill>
              <a:srgbClr val="518F8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1" name="Google Shape;108;p1">
              <a:extLst>
                <a:ext uri="{FF2B5EF4-FFF2-40B4-BE49-F238E27FC236}">
                  <a16:creationId xmlns:a16="http://schemas.microsoft.com/office/drawing/2014/main" id="{1CB72D10-9DBC-C343-542A-7A66C8049B6B}"/>
                </a:ext>
              </a:extLst>
            </p:cNvPr>
            <p:cNvSpPr/>
            <p:nvPr/>
          </p:nvSpPr>
          <p:spPr>
            <a:xfrm>
              <a:off x="2007338" y="4678275"/>
              <a:ext cx="654175" cy="203975"/>
            </a:xfrm>
            <a:custGeom>
              <a:avLst/>
              <a:gdLst/>
              <a:ahLst/>
              <a:cxnLst/>
              <a:rect l="l" t="t" r="r" b="b"/>
              <a:pathLst>
                <a:path w="26167" h="8159" extrusionOk="0">
                  <a:moveTo>
                    <a:pt x="25102" y="1"/>
                  </a:moveTo>
                  <a:cubicBezTo>
                    <a:pt x="24773" y="211"/>
                    <a:pt x="24444" y="421"/>
                    <a:pt x="24115" y="619"/>
                  </a:cubicBezTo>
                  <a:cubicBezTo>
                    <a:pt x="23550" y="961"/>
                    <a:pt x="22985" y="1276"/>
                    <a:pt x="22406" y="1592"/>
                  </a:cubicBezTo>
                  <a:cubicBezTo>
                    <a:pt x="21643" y="1999"/>
                    <a:pt x="20854" y="2354"/>
                    <a:pt x="20066" y="2723"/>
                  </a:cubicBezTo>
                  <a:cubicBezTo>
                    <a:pt x="18830" y="3288"/>
                    <a:pt x="17567" y="3761"/>
                    <a:pt x="16279" y="4169"/>
                  </a:cubicBezTo>
                  <a:cubicBezTo>
                    <a:pt x="15897" y="4300"/>
                    <a:pt x="15503" y="4406"/>
                    <a:pt x="15122" y="4511"/>
                  </a:cubicBezTo>
                  <a:cubicBezTo>
                    <a:pt x="15056" y="4537"/>
                    <a:pt x="14990" y="4537"/>
                    <a:pt x="14924" y="4550"/>
                  </a:cubicBezTo>
                  <a:cubicBezTo>
                    <a:pt x="14872" y="4576"/>
                    <a:pt x="14806" y="4603"/>
                    <a:pt x="14740" y="4629"/>
                  </a:cubicBezTo>
                  <a:cubicBezTo>
                    <a:pt x="14464" y="4761"/>
                    <a:pt x="14188" y="4905"/>
                    <a:pt x="13899" y="5024"/>
                  </a:cubicBezTo>
                  <a:cubicBezTo>
                    <a:pt x="13425" y="5221"/>
                    <a:pt x="12926" y="5339"/>
                    <a:pt x="12426" y="5405"/>
                  </a:cubicBezTo>
                  <a:cubicBezTo>
                    <a:pt x="12018" y="5457"/>
                    <a:pt x="11611" y="5457"/>
                    <a:pt x="11190" y="5484"/>
                  </a:cubicBezTo>
                  <a:cubicBezTo>
                    <a:pt x="11085" y="5523"/>
                    <a:pt x="10967" y="5576"/>
                    <a:pt x="10848" y="5602"/>
                  </a:cubicBezTo>
                  <a:cubicBezTo>
                    <a:pt x="10072" y="5760"/>
                    <a:pt x="9284" y="5931"/>
                    <a:pt x="8508" y="6075"/>
                  </a:cubicBezTo>
                  <a:cubicBezTo>
                    <a:pt x="7877" y="6181"/>
                    <a:pt x="7259" y="6260"/>
                    <a:pt x="6627" y="6365"/>
                  </a:cubicBezTo>
                  <a:cubicBezTo>
                    <a:pt x="6128" y="6444"/>
                    <a:pt x="5615" y="6509"/>
                    <a:pt x="5115" y="6562"/>
                  </a:cubicBezTo>
                  <a:cubicBezTo>
                    <a:pt x="4668" y="6615"/>
                    <a:pt x="4208" y="6667"/>
                    <a:pt x="3761" y="6693"/>
                  </a:cubicBezTo>
                  <a:cubicBezTo>
                    <a:pt x="3340" y="6720"/>
                    <a:pt x="2919" y="6772"/>
                    <a:pt x="2499" y="6812"/>
                  </a:cubicBezTo>
                  <a:cubicBezTo>
                    <a:pt x="2468" y="6816"/>
                    <a:pt x="2436" y="6818"/>
                    <a:pt x="2403" y="6818"/>
                  </a:cubicBezTo>
                  <a:cubicBezTo>
                    <a:pt x="2337" y="6818"/>
                    <a:pt x="2266" y="6812"/>
                    <a:pt x="2196" y="6812"/>
                  </a:cubicBezTo>
                  <a:lnTo>
                    <a:pt x="158" y="6825"/>
                  </a:lnTo>
                  <a:cubicBezTo>
                    <a:pt x="92" y="7246"/>
                    <a:pt x="0" y="7653"/>
                    <a:pt x="27" y="8074"/>
                  </a:cubicBezTo>
                  <a:cubicBezTo>
                    <a:pt x="290" y="8087"/>
                    <a:pt x="540" y="8100"/>
                    <a:pt x="789" y="8114"/>
                  </a:cubicBezTo>
                  <a:lnTo>
                    <a:pt x="789" y="8127"/>
                  </a:lnTo>
                  <a:cubicBezTo>
                    <a:pt x="921" y="8127"/>
                    <a:pt x="1052" y="8153"/>
                    <a:pt x="1197" y="8153"/>
                  </a:cubicBezTo>
                  <a:cubicBezTo>
                    <a:pt x="1574" y="8157"/>
                    <a:pt x="1951" y="8159"/>
                    <a:pt x="2328" y="8159"/>
                  </a:cubicBezTo>
                  <a:cubicBezTo>
                    <a:pt x="3083" y="8159"/>
                    <a:pt x="3840" y="8153"/>
                    <a:pt x="4603" y="8153"/>
                  </a:cubicBezTo>
                  <a:cubicBezTo>
                    <a:pt x="4649" y="8153"/>
                    <a:pt x="4695" y="8156"/>
                    <a:pt x="4739" y="8156"/>
                  </a:cubicBezTo>
                  <a:cubicBezTo>
                    <a:pt x="4783" y="8156"/>
                    <a:pt x="4826" y="8153"/>
                    <a:pt x="4866" y="8140"/>
                  </a:cubicBezTo>
                  <a:cubicBezTo>
                    <a:pt x="5313" y="8048"/>
                    <a:pt x="5773" y="8127"/>
                    <a:pt x="6233" y="8035"/>
                  </a:cubicBezTo>
                  <a:cubicBezTo>
                    <a:pt x="6535" y="7969"/>
                    <a:pt x="6864" y="7982"/>
                    <a:pt x="7193" y="7956"/>
                  </a:cubicBezTo>
                  <a:cubicBezTo>
                    <a:pt x="7627" y="7903"/>
                    <a:pt x="8061" y="7824"/>
                    <a:pt x="8508" y="7772"/>
                  </a:cubicBezTo>
                  <a:cubicBezTo>
                    <a:pt x="9099" y="7693"/>
                    <a:pt x="9691" y="7601"/>
                    <a:pt x="10283" y="7496"/>
                  </a:cubicBezTo>
                  <a:cubicBezTo>
                    <a:pt x="11059" y="7338"/>
                    <a:pt x="11834" y="7193"/>
                    <a:pt x="12597" y="7022"/>
                  </a:cubicBezTo>
                  <a:cubicBezTo>
                    <a:pt x="13136" y="6904"/>
                    <a:pt x="13675" y="6759"/>
                    <a:pt x="14214" y="6615"/>
                  </a:cubicBezTo>
                  <a:cubicBezTo>
                    <a:pt x="15043" y="6391"/>
                    <a:pt x="15871" y="6167"/>
                    <a:pt x="16686" y="5905"/>
                  </a:cubicBezTo>
                  <a:cubicBezTo>
                    <a:pt x="17949" y="5510"/>
                    <a:pt x="19198" y="5076"/>
                    <a:pt x="20421" y="4563"/>
                  </a:cubicBezTo>
                  <a:cubicBezTo>
                    <a:pt x="21091" y="4274"/>
                    <a:pt x="21762" y="3972"/>
                    <a:pt x="22432" y="3669"/>
                  </a:cubicBezTo>
                  <a:cubicBezTo>
                    <a:pt x="22814" y="3498"/>
                    <a:pt x="23182" y="3327"/>
                    <a:pt x="23550" y="3143"/>
                  </a:cubicBezTo>
                  <a:cubicBezTo>
                    <a:pt x="24050" y="2880"/>
                    <a:pt x="24536" y="2617"/>
                    <a:pt x="25023" y="2341"/>
                  </a:cubicBezTo>
                  <a:cubicBezTo>
                    <a:pt x="25404" y="2131"/>
                    <a:pt x="25785" y="1894"/>
                    <a:pt x="26167" y="1671"/>
                  </a:cubicBezTo>
                  <a:cubicBezTo>
                    <a:pt x="26140" y="1592"/>
                    <a:pt x="26114" y="1500"/>
                    <a:pt x="26061" y="1421"/>
                  </a:cubicBezTo>
                  <a:cubicBezTo>
                    <a:pt x="25890" y="1132"/>
                    <a:pt x="25706" y="829"/>
                    <a:pt x="25522" y="540"/>
                  </a:cubicBezTo>
                  <a:cubicBezTo>
                    <a:pt x="25404" y="356"/>
                    <a:pt x="25286" y="145"/>
                    <a:pt x="25102" y="1"/>
                  </a:cubicBezTo>
                  <a:close/>
                </a:path>
              </a:pathLst>
            </a:custGeom>
            <a:solidFill>
              <a:srgbClr val="518F8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2" name="Google Shape;109;p1">
              <a:extLst>
                <a:ext uri="{FF2B5EF4-FFF2-40B4-BE49-F238E27FC236}">
                  <a16:creationId xmlns:a16="http://schemas.microsoft.com/office/drawing/2014/main" id="{B4AB223D-7FB0-6254-2E75-BAB18D5B45DD}"/>
                </a:ext>
              </a:extLst>
            </p:cNvPr>
            <p:cNvSpPr/>
            <p:nvPr/>
          </p:nvSpPr>
          <p:spPr>
            <a:xfrm>
              <a:off x="2380438" y="4658225"/>
              <a:ext cx="254450" cy="133825"/>
            </a:xfrm>
            <a:custGeom>
              <a:avLst/>
              <a:gdLst/>
              <a:ahLst/>
              <a:cxnLst/>
              <a:rect l="l" t="t" r="r" b="b"/>
              <a:pathLst>
                <a:path w="10178" h="5353" extrusionOk="0">
                  <a:moveTo>
                    <a:pt x="9507" y="1"/>
                  </a:moveTo>
                  <a:cubicBezTo>
                    <a:pt x="9323" y="119"/>
                    <a:pt x="9139" y="211"/>
                    <a:pt x="8955" y="329"/>
                  </a:cubicBezTo>
                  <a:cubicBezTo>
                    <a:pt x="8245" y="790"/>
                    <a:pt x="7495" y="1210"/>
                    <a:pt x="6733" y="1592"/>
                  </a:cubicBezTo>
                  <a:cubicBezTo>
                    <a:pt x="6036" y="1947"/>
                    <a:pt x="5339" y="2275"/>
                    <a:pt x="4629" y="2604"/>
                  </a:cubicBezTo>
                  <a:cubicBezTo>
                    <a:pt x="4418" y="2709"/>
                    <a:pt x="4208" y="2801"/>
                    <a:pt x="3984" y="2880"/>
                  </a:cubicBezTo>
                  <a:cubicBezTo>
                    <a:pt x="3327" y="3143"/>
                    <a:pt x="2670" y="3406"/>
                    <a:pt x="1999" y="3656"/>
                  </a:cubicBezTo>
                  <a:cubicBezTo>
                    <a:pt x="1815" y="3722"/>
                    <a:pt x="1631" y="3814"/>
                    <a:pt x="1420" y="3814"/>
                  </a:cubicBezTo>
                  <a:cubicBezTo>
                    <a:pt x="1381" y="3880"/>
                    <a:pt x="1355" y="3945"/>
                    <a:pt x="1302" y="4011"/>
                  </a:cubicBezTo>
                  <a:cubicBezTo>
                    <a:pt x="973" y="4458"/>
                    <a:pt x="605" y="4853"/>
                    <a:pt x="158" y="5194"/>
                  </a:cubicBezTo>
                  <a:cubicBezTo>
                    <a:pt x="92" y="5234"/>
                    <a:pt x="53" y="5300"/>
                    <a:pt x="0" y="5352"/>
                  </a:cubicBezTo>
                  <a:cubicBezTo>
                    <a:pt x="66" y="5352"/>
                    <a:pt x="132" y="5339"/>
                    <a:pt x="198" y="5326"/>
                  </a:cubicBezTo>
                  <a:cubicBezTo>
                    <a:pt x="579" y="5208"/>
                    <a:pt x="973" y="5102"/>
                    <a:pt x="1342" y="4984"/>
                  </a:cubicBezTo>
                  <a:cubicBezTo>
                    <a:pt x="2643" y="4563"/>
                    <a:pt x="3906" y="4103"/>
                    <a:pt x="5142" y="3525"/>
                  </a:cubicBezTo>
                  <a:cubicBezTo>
                    <a:pt x="5930" y="3169"/>
                    <a:pt x="6719" y="2814"/>
                    <a:pt x="7482" y="2394"/>
                  </a:cubicBezTo>
                  <a:cubicBezTo>
                    <a:pt x="8047" y="2078"/>
                    <a:pt x="8626" y="1776"/>
                    <a:pt x="9191" y="1434"/>
                  </a:cubicBezTo>
                  <a:cubicBezTo>
                    <a:pt x="9520" y="1237"/>
                    <a:pt x="9849" y="1013"/>
                    <a:pt x="10178" y="816"/>
                  </a:cubicBezTo>
                  <a:cubicBezTo>
                    <a:pt x="9993" y="513"/>
                    <a:pt x="9796" y="224"/>
                    <a:pt x="9507" y="1"/>
                  </a:cubicBezTo>
                  <a:close/>
                </a:path>
              </a:pathLst>
            </a:custGeom>
            <a:solidFill>
              <a:srgbClr val="C5D3E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3" name="Google Shape;110;p1">
              <a:extLst>
                <a:ext uri="{FF2B5EF4-FFF2-40B4-BE49-F238E27FC236}">
                  <a16:creationId xmlns:a16="http://schemas.microsoft.com/office/drawing/2014/main" id="{29FADCD0-0AD1-4319-49E6-23BAF6C9DF82}"/>
                </a:ext>
              </a:extLst>
            </p:cNvPr>
            <p:cNvSpPr/>
            <p:nvPr/>
          </p:nvSpPr>
          <p:spPr>
            <a:xfrm>
              <a:off x="1656263" y="3743525"/>
              <a:ext cx="1062125" cy="767575"/>
            </a:xfrm>
            <a:custGeom>
              <a:avLst/>
              <a:gdLst/>
              <a:ahLst/>
              <a:cxnLst/>
              <a:rect l="l" t="t" r="r" b="b"/>
              <a:pathLst>
                <a:path w="42485" h="30703" extrusionOk="0">
                  <a:moveTo>
                    <a:pt x="30387" y="8687"/>
                  </a:moveTo>
                  <a:cubicBezTo>
                    <a:pt x="30427" y="8740"/>
                    <a:pt x="30466" y="8792"/>
                    <a:pt x="30493" y="8845"/>
                  </a:cubicBezTo>
                  <a:cubicBezTo>
                    <a:pt x="30572" y="9016"/>
                    <a:pt x="30637" y="9187"/>
                    <a:pt x="30690" y="9371"/>
                  </a:cubicBezTo>
                  <a:cubicBezTo>
                    <a:pt x="30808" y="9739"/>
                    <a:pt x="31032" y="10041"/>
                    <a:pt x="31255" y="10357"/>
                  </a:cubicBezTo>
                  <a:cubicBezTo>
                    <a:pt x="31360" y="10501"/>
                    <a:pt x="31492" y="10646"/>
                    <a:pt x="31610" y="10791"/>
                  </a:cubicBezTo>
                  <a:cubicBezTo>
                    <a:pt x="31768" y="10975"/>
                    <a:pt x="31965" y="11119"/>
                    <a:pt x="32189" y="11225"/>
                  </a:cubicBezTo>
                  <a:cubicBezTo>
                    <a:pt x="32386" y="11330"/>
                    <a:pt x="32518" y="11488"/>
                    <a:pt x="32662" y="11645"/>
                  </a:cubicBezTo>
                  <a:cubicBezTo>
                    <a:pt x="32754" y="11751"/>
                    <a:pt x="32688" y="11895"/>
                    <a:pt x="32544" y="11922"/>
                  </a:cubicBezTo>
                  <a:cubicBezTo>
                    <a:pt x="32487" y="11929"/>
                    <a:pt x="32429" y="11933"/>
                    <a:pt x="32370" y="11933"/>
                  </a:cubicBezTo>
                  <a:cubicBezTo>
                    <a:pt x="32215" y="11933"/>
                    <a:pt x="32060" y="11903"/>
                    <a:pt x="31926" y="11816"/>
                  </a:cubicBezTo>
                  <a:cubicBezTo>
                    <a:pt x="31637" y="11632"/>
                    <a:pt x="31360" y="11448"/>
                    <a:pt x="31150" y="11159"/>
                  </a:cubicBezTo>
                  <a:cubicBezTo>
                    <a:pt x="30848" y="10738"/>
                    <a:pt x="30650" y="10291"/>
                    <a:pt x="30479" y="9818"/>
                  </a:cubicBezTo>
                  <a:cubicBezTo>
                    <a:pt x="30387" y="9568"/>
                    <a:pt x="30361" y="9305"/>
                    <a:pt x="30322" y="9042"/>
                  </a:cubicBezTo>
                  <a:cubicBezTo>
                    <a:pt x="30295" y="8937"/>
                    <a:pt x="30322" y="8818"/>
                    <a:pt x="30322" y="8713"/>
                  </a:cubicBezTo>
                  <a:cubicBezTo>
                    <a:pt x="30348" y="8700"/>
                    <a:pt x="30374" y="8700"/>
                    <a:pt x="30387" y="8687"/>
                  </a:cubicBezTo>
                  <a:close/>
                  <a:moveTo>
                    <a:pt x="27482" y="6057"/>
                  </a:moveTo>
                  <a:cubicBezTo>
                    <a:pt x="27508" y="6346"/>
                    <a:pt x="27560" y="6596"/>
                    <a:pt x="27560" y="6846"/>
                  </a:cubicBezTo>
                  <a:cubicBezTo>
                    <a:pt x="27574" y="7517"/>
                    <a:pt x="27574" y="8187"/>
                    <a:pt x="27560" y="8858"/>
                  </a:cubicBezTo>
                  <a:cubicBezTo>
                    <a:pt x="27560" y="9108"/>
                    <a:pt x="27534" y="9358"/>
                    <a:pt x="27495" y="9620"/>
                  </a:cubicBezTo>
                  <a:cubicBezTo>
                    <a:pt x="27442" y="9949"/>
                    <a:pt x="27363" y="10265"/>
                    <a:pt x="27311" y="10593"/>
                  </a:cubicBezTo>
                  <a:cubicBezTo>
                    <a:pt x="27232" y="11041"/>
                    <a:pt x="27100" y="11461"/>
                    <a:pt x="26942" y="11869"/>
                  </a:cubicBezTo>
                  <a:cubicBezTo>
                    <a:pt x="26798" y="12263"/>
                    <a:pt x="26640" y="12645"/>
                    <a:pt x="26456" y="13000"/>
                  </a:cubicBezTo>
                  <a:cubicBezTo>
                    <a:pt x="26101" y="13710"/>
                    <a:pt x="25667" y="14341"/>
                    <a:pt x="25180" y="14959"/>
                  </a:cubicBezTo>
                  <a:cubicBezTo>
                    <a:pt x="24852" y="15353"/>
                    <a:pt x="24536" y="15748"/>
                    <a:pt x="24168" y="16090"/>
                  </a:cubicBezTo>
                  <a:cubicBezTo>
                    <a:pt x="23576" y="16629"/>
                    <a:pt x="22971" y="17168"/>
                    <a:pt x="22288" y="17575"/>
                  </a:cubicBezTo>
                  <a:cubicBezTo>
                    <a:pt x="22079" y="17707"/>
                    <a:pt x="21861" y="17812"/>
                    <a:pt x="21618" y="17812"/>
                  </a:cubicBezTo>
                  <a:cubicBezTo>
                    <a:pt x="21571" y="17812"/>
                    <a:pt x="21522" y="17808"/>
                    <a:pt x="21473" y="17799"/>
                  </a:cubicBezTo>
                  <a:cubicBezTo>
                    <a:pt x="21367" y="17786"/>
                    <a:pt x="21262" y="17760"/>
                    <a:pt x="21183" y="17720"/>
                  </a:cubicBezTo>
                  <a:cubicBezTo>
                    <a:pt x="20947" y="17575"/>
                    <a:pt x="20894" y="17405"/>
                    <a:pt x="21012" y="17155"/>
                  </a:cubicBezTo>
                  <a:cubicBezTo>
                    <a:pt x="21118" y="16918"/>
                    <a:pt x="21249" y="16721"/>
                    <a:pt x="21486" y="16563"/>
                  </a:cubicBezTo>
                  <a:cubicBezTo>
                    <a:pt x="21867" y="16300"/>
                    <a:pt x="22222" y="15998"/>
                    <a:pt x="22590" y="15722"/>
                  </a:cubicBezTo>
                  <a:cubicBezTo>
                    <a:pt x="22616" y="15708"/>
                    <a:pt x="22630" y="15695"/>
                    <a:pt x="22643" y="15682"/>
                  </a:cubicBezTo>
                  <a:cubicBezTo>
                    <a:pt x="22971" y="15380"/>
                    <a:pt x="23313" y="15090"/>
                    <a:pt x="23616" y="14762"/>
                  </a:cubicBezTo>
                  <a:cubicBezTo>
                    <a:pt x="23984" y="14354"/>
                    <a:pt x="24365" y="13946"/>
                    <a:pt x="24681" y="13486"/>
                  </a:cubicBezTo>
                  <a:cubicBezTo>
                    <a:pt x="24878" y="13210"/>
                    <a:pt x="25075" y="12947"/>
                    <a:pt x="25246" y="12671"/>
                  </a:cubicBezTo>
                  <a:cubicBezTo>
                    <a:pt x="25693" y="11987"/>
                    <a:pt x="26061" y="11264"/>
                    <a:pt x="26364" y="10501"/>
                  </a:cubicBezTo>
                  <a:cubicBezTo>
                    <a:pt x="26627" y="9844"/>
                    <a:pt x="26850" y="9173"/>
                    <a:pt x="26995" y="8477"/>
                  </a:cubicBezTo>
                  <a:cubicBezTo>
                    <a:pt x="27087" y="8029"/>
                    <a:pt x="27166" y="7582"/>
                    <a:pt x="27245" y="7135"/>
                  </a:cubicBezTo>
                  <a:cubicBezTo>
                    <a:pt x="27297" y="6807"/>
                    <a:pt x="27337" y="6478"/>
                    <a:pt x="27389" y="6149"/>
                  </a:cubicBezTo>
                  <a:cubicBezTo>
                    <a:pt x="27389" y="6123"/>
                    <a:pt x="27416" y="6110"/>
                    <a:pt x="27482" y="6057"/>
                  </a:cubicBezTo>
                  <a:close/>
                  <a:moveTo>
                    <a:pt x="14977" y="13026"/>
                  </a:moveTo>
                  <a:lnTo>
                    <a:pt x="15043" y="13039"/>
                  </a:lnTo>
                  <a:cubicBezTo>
                    <a:pt x="15043" y="13079"/>
                    <a:pt x="15056" y="13131"/>
                    <a:pt x="15043" y="13158"/>
                  </a:cubicBezTo>
                  <a:cubicBezTo>
                    <a:pt x="14885" y="13539"/>
                    <a:pt x="14727" y="13920"/>
                    <a:pt x="14504" y="14275"/>
                  </a:cubicBezTo>
                  <a:cubicBezTo>
                    <a:pt x="14293" y="14604"/>
                    <a:pt x="14096" y="14959"/>
                    <a:pt x="13886" y="15301"/>
                  </a:cubicBezTo>
                  <a:cubicBezTo>
                    <a:pt x="13570" y="15787"/>
                    <a:pt x="13215" y="16234"/>
                    <a:pt x="12794" y="16642"/>
                  </a:cubicBezTo>
                  <a:cubicBezTo>
                    <a:pt x="12623" y="16800"/>
                    <a:pt x="12466" y="16971"/>
                    <a:pt x="12295" y="17128"/>
                  </a:cubicBezTo>
                  <a:cubicBezTo>
                    <a:pt x="11729" y="17654"/>
                    <a:pt x="11124" y="18115"/>
                    <a:pt x="10428" y="18456"/>
                  </a:cubicBezTo>
                  <a:cubicBezTo>
                    <a:pt x="10249" y="18546"/>
                    <a:pt x="10060" y="18607"/>
                    <a:pt x="9862" y="18607"/>
                  </a:cubicBezTo>
                  <a:cubicBezTo>
                    <a:pt x="9827" y="18607"/>
                    <a:pt x="9792" y="18605"/>
                    <a:pt x="9757" y="18601"/>
                  </a:cubicBezTo>
                  <a:cubicBezTo>
                    <a:pt x="9691" y="18601"/>
                    <a:pt x="9625" y="18575"/>
                    <a:pt x="9573" y="18549"/>
                  </a:cubicBezTo>
                  <a:cubicBezTo>
                    <a:pt x="9455" y="18483"/>
                    <a:pt x="9441" y="18378"/>
                    <a:pt x="9507" y="18259"/>
                  </a:cubicBezTo>
                  <a:cubicBezTo>
                    <a:pt x="9691" y="17957"/>
                    <a:pt x="9954" y="17707"/>
                    <a:pt x="10270" y="17536"/>
                  </a:cubicBezTo>
                  <a:cubicBezTo>
                    <a:pt x="10914" y="17168"/>
                    <a:pt x="11545" y="16760"/>
                    <a:pt x="12124" y="16287"/>
                  </a:cubicBezTo>
                  <a:cubicBezTo>
                    <a:pt x="12584" y="15906"/>
                    <a:pt x="13031" y="15511"/>
                    <a:pt x="13425" y="15064"/>
                  </a:cubicBezTo>
                  <a:cubicBezTo>
                    <a:pt x="13912" y="14499"/>
                    <a:pt x="14372" y="13920"/>
                    <a:pt x="14780" y="13289"/>
                  </a:cubicBezTo>
                  <a:cubicBezTo>
                    <a:pt x="14846" y="13197"/>
                    <a:pt x="14911" y="13118"/>
                    <a:pt x="14977" y="13026"/>
                  </a:cubicBezTo>
                  <a:close/>
                  <a:moveTo>
                    <a:pt x="35345" y="8740"/>
                  </a:moveTo>
                  <a:cubicBezTo>
                    <a:pt x="35476" y="8845"/>
                    <a:pt x="35502" y="8950"/>
                    <a:pt x="35529" y="9055"/>
                  </a:cubicBezTo>
                  <a:cubicBezTo>
                    <a:pt x="35608" y="9397"/>
                    <a:pt x="35686" y="9726"/>
                    <a:pt x="35778" y="10054"/>
                  </a:cubicBezTo>
                  <a:cubicBezTo>
                    <a:pt x="35910" y="10528"/>
                    <a:pt x="36041" y="11001"/>
                    <a:pt x="36186" y="11474"/>
                  </a:cubicBezTo>
                  <a:cubicBezTo>
                    <a:pt x="36410" y="12171"/>
                    <a:pt x="36646" y="12868"/>
                    <a:pt x="36922" y="13539"/>
                  </a:cubicBezTo>
                  <a:cubicBezTo>
                    <a:pt x="37146" y="14091"/>
                    <a:pt x="37409" y="14617"/>
                    <a:pt x="37672" y="15143"/>
                  </a:cubicBezTo>
                  <a:cubicBezTo>
                    <a:pt x="37843" y="15511"/>
                    <a:pt x="38040" y="15879"/>
                    <a:pt x="38277" y="16221"/>
                  </a:cubicBezTo>
                  <a:cubicBezTo>
                    <a:pt x="38513" y="16563"/>
                    <a:pt x="38763" y="16905"/>
                    <a:pt x="39039" y="17220"/>
                  </a:cubicBezTo>
                  <a:cubicBezTo>
                    <a:pt x="39197" y="17405"/>
                    <a:pt x="39329" y="17589"/>
                    <a:pt x="39513" y="17746"/>
                  </a:cubicBezTo>
                  <a:cubicBezTo>
                    <a:pt x="39947" y="18115"/>
                    <a:pt x="40367" y="18522"/>
                    <a:pt x="40906" y="18759"/>
                  </a:cubicBezTo>
                  <a:cubicBezTo>
                    <a:pt x="40985" y="18798"/>
                    <a:pt x="41077" y="18851"/>
                    <a:pt x="41143" y="18930"/>
                  </a:cubicBezTo>
                  <a:cubicBezTo>
                    <a:pt x="41222" y="18996"/>
                    <a:pt x="41275" y="19088"/>
                    <a:pt x="41314" y="19167"/>
                  </a:cubicBezTo>
                  <a:cubicBezTo>
                    <a:pt x="41393" y="19377"/>
                    <a:pt x="41314" y="19535"/>
                    <a:pt x="41104" y="19587"/>
                  </a:cubicBezTo>
                  <a:cubicBezTo>
                    <a:pt x="41027" y="19604"/>
                    <a:pt x="40951" y="19613"/>
                    <a:pt x="40875" y="19613"/>
                  </a:cubicBezTo>
                  <a:cubicBezTo>
                    <a:pt x="40767" y="19613"/>
                    <a:pt x="40659" y="19594"/>
                    <a:pt x="40551" y="19548"/>
                  </a:cubicBezTo>
                  <a:cubicBezTo>
                    <a:pt x="40249" y="19416"/>
                    <a:pt x="39960" y="19245"/>
                    <a:pt x="39697" y="19048"/>
                  </a:cubicBezTo>
                  <a:cubicBezTo>
                    <a:pt x="39434" y="18851"/>
                    <a:pt x="39184" y="18654"/>
                    <a:pt x="38947" y="18443"/>
                  </a:cubicBezTo>
                  <a:cubicBezTo>
                    <a:pt x="38803" y="18325"/>
                    <a:pt x="38697" y="18180"/>
                    <a:pt x="38579" y="18049"/>
                  </a:cubicBezTo>
                  <a:cubicBezTo>
                    <a:pt x="38382" y="17799"/>
                    <a:pt x="38172" y="17549"/>
                    <a:pt x="37987" y="17286"/>
                  </a:cubicBezTo>
                  <a:cubicBezTo>
                    <a:pt x="37751" y="16984"/>
                    <a:pt x="37567" y="16668"/>
                    <a:pt x="37369" y="16340"/>
                  </a:cubicBezTo>
                  <a:cubicBezTo>
                    <a:pt x="37014" y="15774"/>
                    <a:pt x="36765" y="15156"/>
                    <a:pt x="36515" y="14538"/>
                  </a:cubicBezTo>
                  <a:cubicBezTo>
                    <a:pt x="36199" y="13749"/>
                    <a:pt x="35949" y="12947"/>
                    <a:pt x="35792" y="12119"/>
                  </a:cubicBezTo>
                  <a:cubicBezTo>
                    <a:pt x="35713" y="11737"/>
                    <a:pt x="35634" y="11356"/>
                    <a:pt x="35555" y="10975"/>
                  </a:cubicBezTo>
                  <a:cubicBezTo>
                    <a:pt x="35515" y="10738"/>
                    <a:pt x="35489" y="10488"/>
                    <a:pt x="35463" y="10252"/>
                  </a:cubicBezTo>
                  <a:cubicBezTo>
                    <a:pt x="35423" y="9962"/>
                    <a:pt x="35371" y="9686"/>
                    <a:pt x="35345" y="9397"/>
                  </a:cubicBezTo>
                  <a:cubicBezTo>
                    <a:pt x="35331" y="9200"/>
                    <a:pt x="35345" y="9002"/>
                    <a:pt x="35345" y="8740"/>
                  </a:cubicBezTo>
                  <a:close/>
                  <a:moveTo>
                    <a:pt x="17178" y="3564"/>
                  </a:moveTo>
                  <a:cubicBezTo>
                    <a:pt x="17247" y="3564"/>
                    <a:pt x="17315" y="3566"/>
                    <a:pt x="17383" y="3572"/>
                  </a:cubicBezTo>
                  <a:cubicBezTo>
                    <a:pt x="17400" y="3574"/>
                    <a:pt x="17418" y="3574"/>
                    <a:pt x="17436" y="3574"/>
                  </a:cubicBezTo>
                  <a:cubicBezTo>
                    <a:pt x="17460" y="3574"/>
                    <a:pt x="17485" y="3574"/>
                    <a:pt x="17509" y="3574"/>
                  </a:cubicBezTo>
                  <a:cubicBezTo>
                    <a:pt x="17594" y="3574"/>
                    <a:pt x="17673" y="3585"/>
                    <a:pt x="17699" y="3690"/>
                  </a:cubicBezTo>
                  <a:cubicBezTo>
                    <a:pt x="17738" y="3809"/>
                    <a:pt x="17594" y="3861"/>
                    <a:pt x="17502" y="3927"/>
                  </a:cubicBezTo>
                  <a:cubicBezTo>
                    <a:pt x="17265" y="4085"/>
                    <a:pt x="16976" y="4151"/>
                    <a:pt x="16700" y="4229"/>
                  </a:cubicBezTo>
                  <a:cubicBezTo>
                    <a:pt x="16134" y="4400"/>
                    <a:pt x="15569" y="4558"/>
                    <a:pt x="15003" y="4716"/>
                  </a:cubicBezTo>
                  <a:cubicBezTo>
                    <a:pt x="14280" y="4913"/>
                    <a:pt x="13583" y="5189"/>
                    <a:pt x="12899" y="5465"/>
                  </a:cubicBezTo>
                  <a:cubicBezTo>
                    <a:pt x="12610" y="5571"/>
                    <a:pt x="12347" y="5715"/>
                    <a:pt x="12071" y="5834"/>
                  </a:cubicBezTo>
                  <a:cubicBezTo>
                    <a:pt x="11953" y="5886"/>
                    <a:pt x="11834" y="5939"/>
                    <a:pt x="11703" y="5991"/>
                  </a:cubicBezTo>
                  <a:cubicBezTo>
                    <a:pt x="11611" y="6031"/>
                    <a:pt x="11519" y="6070"/>
                    <a:pt x="11440" y="6123"/>
                  </a:cubicBezTo>
                  <a:cubicBezTo>
                    <a:pt x="11230" y="6228"/>
                    <a:pt x="11019" y="6346"/>
                    <a:pt x="10822" y="6465"/>
                  </a:cubicBezTo>
                  <a:cubicBezTo>
                    <a:pt x="10309" y="6741"/>
                    <a:pt x="9823" y="7030"/>
                    <a:pt x="9349" y="7372"/>
                  </a:cubicBezTo>
                  <a:cubicBezTo>
                    <a:pt x="9099" y="7543"/>
                    <a:pt x="8850" y="7701"/>
                    <a:pt x="8613" y="7898"/>
                  </a:cubicBezTo>
                  <a:cubicBezTo>
                    <a:pt x="8416" y="8056"/>
                    <a:pt x="8205" y="8240"/>
                    <a:pt x="7995" y="8398"/>
                  </a:cubicBezTo>
                  <a:cubicBezTo>
                    <a:pt x="7508" y="8766"/>
                    <a:pt x="7114" y="9239"/>
                    <a:pt x="6667" y="9660"/>
                  </a:cubicBezTo>
                  <a:cubicBezTo>
                    <a:pt x="6220" y="10081"/>
                    <a:pt x="5852" y="10567"/>
                    <a:pt x="5497" y="11067"/>
                  </a:cubicBezTo>
                  <a:cubicBezTo>
                    <a:pt x="5247" y="11435"/>
                    <a:pt x="4984" y="11790"/>
                    <a:pt x="4760" y="12184"/>
                  </a:cubicBezTo>
                  <a:cubicBezTo>
                    <a:pt x="4445" y="12737"/>
                    <a:pt x="4129" y="13302"/>
                    <a:pt x="3866" y="13894"/>
                  </a:cubicBezTo>
                  <a:cubicBezTo>
                    <a:pt x="3669" y="14380"/>
                    <a:pt x="3485" y="14867"/>
                    <a:pt x="3327" y="15367"/>
                  </a:cubicBezTo>
                  <a:cubicBezTo>
                    <a:pt x="3143" y="15919"/>
                    <a:pt x="2998" y="16471"/>
                    <a:pt x="2893" y="17050"/>
                  </a:cubicBezTo>
                  <a:cubicBezTo>
                    <a:pt x="2841" y="17365"/>
                    <a:pt x="2762" y="17681"/>
                    <a:pt x="2722" y="17996"/>
                  </a:cubicBezTo>
                  <a:cubicBezTo>
                    <a:pt x="2670" y="18259"/>
                    <a:pt x="2657" y="18549"/>
                    <a:pt x="2630" y="18825"/>
                  </a:cubicBezTo>
                  <a:cubicBezTo>
                    <a:pt x="2630" y="18864"/>
                    <a:pt x="2630" y="18917"/>
                    <a:pt x="2617" y="18956"/>
                  </a:cubicBezTo>
                  <a:cubicBezTo>
                    <a:pt x="2538" y="19232"/>
                    <a:pt x="2578" y="19522"/>
                    <a:pt x="2565" y="19811"/>
                  </a:cubicBezTo>
                  <a:cubicBezTo>
                    <a:pt x="2551" y="19969"/>
                    <a:pt x="2525" y="20126"/>
                    <a:pt x="2512" y="20271"/>
                  </a:cubicBezTo>
                  <a:cubicBezTo>
                    <a:pt x="2499" y="20402"/>
                    <a:pt x="2499" y="20521"/>
                    <a:pt x="2499" y="20639"/>
                  </a:cubicBezTo>
                  <a:cubicBezTo>
                    <a:pt x="2512" y="21020"/>
                    <a:pt x="2420" y="21389"/>
                    <a:pt x="2341" y="21757"/>
                  </a:cubicBezTo>
                  <a:cubicBezTo>
                    <a:pt x="2328" y="21862"/>
                    <a:pt x="2288" y="21954"/>
                    <a:pt x="2236" y="22033"/>
                  </a:cubicBezTo>
                  <a:cubicBezTo>
                    <a:pt x="2189" y="22107"/>
                    <a:pt x="2128" y="22143"/>
                    <a:pt x="2067" y="22143"/>
                  </a:cubicBezTo>
                  <a:cubicBezTo>
                    <a:pt x="2009" y="22143"/>
                    <a:pt x="1952" y="22110"/>
                    <a:pt x="1907" y="22046"/>
                  </a:cubicBezTo>
                  <a:cubicBezTo>
                    <a:pt x="1868" y="22007"/>
                    <a:pt x="1828" y="21954"/>
                    <a:pt x="1815" y="21901"/>
                  </a:cubicBezTo>
                  <a:cubicBezTo>
                    <a:pt x="1657" y="21494"/>
                    <a:pt x="1499" y="21073"/>
                    <a:pt x="1499" y="20626"/>
                  </a:cubicBezTo>
                  <a:cubicBezTo>
                    <a:pt x="1499" y="20560"/>
                    <a:pt x="1499" y="20508"/>
                    <a:pt x="1486" y="20455"/>
                  </a:cubicBezTo>
                  <a:cubicBezTo>
                    <a:pt x="1460" y="20232"/>
                    <a:pt x="1434" y="20008"/>
                    <a:pt x="1407" y="19811"/>
                  </a:cubicBezTo>
                  <a:cubicBezTo>
                    <a:pt x="1434" y="19587"/>
                    <a:pt x="1460" y="19390"/>
                    <a:pt x="1486" y="19193"/>
                  </a:cubicBezTo>
                  <a:cubicBezTo>
                    <a:pt x="1486" y="19127"/>
                    <a:pt x="1499" y="19061"/>
                    <a:pt x="1499" y="18996"/>
                  </a:cubicBezTo>
                  <a:cubicBezTo>
                    <a:pt x="1460" y="18641"/>
                    <a:pt x="1539" y="18286"/>
                    <a:pt x="1578" y="17931"/>
                  </a:cubicBezTo>
                  <a:cubicBezTo>
                    <a:pt x="1644" y="17352"/>
                    <a:pt x="1762" y="16773"/>
                    <a:pt x="1907" y="16208"/>
                  </a:cubicBezTo>
                  <a:cubicBezTo>
                    <a:pt x="2104" y="15419"/>
                    <a:pt x="2354" y="14656"/>
                    <a:pt x="2670" y="13933"/>
                  </a:cubicBezTo>
                  <a:cubicBezTo>
                    <a:pt x="2959" y="13302"/>
                    <a:pt x="3275" y="12684"/>
                    <a:pt x="3630" y="12092"/>
                  </a:cubicBezTo>
                  <a:cubicBezTo>
                    <a:pt x="3958" y="11540"/>
                    <a:pt x="4340" y="11014"/>
                    <a:pt x="4721" y="10501"/>
                  </a:cubicBezTo>
                  <a:cubicBezTo>
                    <a:pt x="4892" y="10278"/>
                    <a:pt x="5089" y="10081"/>
                    <a:pt x="5260" y="9870"/>
                  </a:cubicBezTo>
                  <a:cubicBezTo>
                    <a:pt x="5655" y="9344"/>
                    <a:pt x="6167" y="8910"/>
                    <a:pt x="6614" y="8450"/>
                  </a:cubicBezTo>
                  <a:cubicBezTo>
                    <a:pt x="6838" y="8227"/>
                    <a:pt x="7075" y="8016"/>
                    <a:pt x="7311" y="7819"/>
                  </a:cubicBezTo>
                  <a:cubicBezTo>
                    <a:pt x="7587" y="7596"/>
                    <a:pt x="7877" y="7385"/>
                    <a:pt x="8153" y="7175"/>
                  </a:cubicBezTo>
                  <a:cubicBezTo>
                    <a:pt x="8613" y="6820"/>
                    <a:pt x="9099" y="6504"/>
                    <a:pt x="9599" y="6202"/>
                  </a:cubicBezTo>
                  <a:cubicBezTo>
                    <a:pt x="10204" y="5834"/>
                    <a:pt x="10835" y="5505"/>
                    <a:pt x="11479" y="5202"/>
                  </a:cubicBezTo>
                  <a:cubicBezTo>
                    <a:pt x="11887" y="5005"/>
                    <a:pt x="12321" y="4834"/>
                    <a:pt x="12742" y="4677"/>
                  </a:cubicBezTo>
                  <a:cubicBezTo>
                    <a:pt x="13031" y="4558"/>
                    <a:pt x="13320" y="4466"/>
                    <a:pt x="13623" y="4361"/>
                  </a:cubicBezTo>
                  <a:cubicBezTo>
                    <a:pt x="14398" y="4072"/>
                    <a:pt x="15201" y="3888"/>
                    <a:pt x="16003" y="3730"/>
                  </a:cubicBezTo>
                  <a:cubicBezTo>
                    <a:pt x="16395" y="3651"/>
                    <a:pt x="16786" y="3564"/>
                    <a:pt x="17178" y="3564"/>
                  </a:cubicBezTo>
                  <a:close/>
                  <a:moveTo>
                    <a:pt x="18803" y="10501"/>
                  </a:moveTo>
                  <a:lnTo>
                    <a:pt x="18803" y="10501"/>
                  </a:lnTo>
                  <a:cubicBezTo>
                    <a:pt x="18777" y="10712"/>
                    <a:pt x="18764" y="10856"/>
                    <a:pt x="18724" y="10988"/>
                  </a:cubicBezTo>
                  <a:cubicBezTo>
                    <a:pt x="18540" y="11672"/>
                    <a:pt x="18383" y="12369"/>
                    <a:pt x="18093" y="13026"/>
                  </a:cubicBezTo>
                  <a:cubicBezTo>
                    <a:pt x="17883" y="13486"/>
                    <a:pt x="17699" y="13946"/>
                    <a:pt x="17475" y="14380"/>
                  </a:cubicBezTo>
                  <a:cubicBezTo>
                    <a:pt x="17186" y="14946"/>
                    <a:pt x="16884" y="15485"/>
                    <a:pt x="16542" y="16011"/>
                  </a:cubicBezTo>
                  <a:cubicBezTo>
                    <a:pt x="16252" y="16471"/>
                    <a:pt x="15897" y="16905"/>
                    <a:pt x="15556" y="17352"/>
                  </a:cubicBezTo>
                  <a:cubicBezTo>
                    <a:pt x="15306" y="17668"/>
                    <a:pt x="15030" y="17983"/>
                    <a:pt x="14767" y="18286"/>
                  </a:cubicBezTo>
                  <a:cubicBezTo>
                    <a:pt x="14530" y="18562"/>
                    <a:pt x="14293" y="18825"/>
                    <a:pt x="14030" y="19061"/>
                  </a:cubicBezTo>
                  <a:cubicBezTo>
                    <a:pt x="13741" y="19337"/>
                    <a:pt x="13425" y="19587"/>
                    <a:pt x="13136" y="19850"/>
                  </a:cubicBezTo>
                  <a:cubicBezTo>
                    <a:pt x="12847" y="20113"/>
                    <a:pt x="12531" y="20350"/>
                    <a:pt x="12216" y="20573"/>
                  </a:cubicBezTo>
                  <a:cubicBezTo>
                    <a:pt x="11913" y="20784"/>
                    <a:pt x="11598" y="21007"/>
                    <a:pt x="11282" y="21205"/>
                  </a:cubicBezTo>
                  <a:cubicBezTo>
                    <a:pt x="10783" y="21494"/>
                    <a:pt x="10283" y="21796"/>
                    <a:pt x="9757" y="22033"/>
                  </a:cubicBezTo>
                  <a:cubicBezTo>
                    <a:pt x="9323" y="22217"/>
                    <a:pt x="8902" y="22414"/>
                    <a:pt x="8442" y="22519"/>
                  </a:cubicBezTo>
                  <a:cubicBezTo>
                    <a:pt x="8329" y="22548"/>
                    <a:pt x="8216" y="22563"/>
                    <a:pt x="8103" y="22563"/>
                  </a:cubicBezTo>
                  <a:cubicBezTo>
                    <a:pt x="7902" y="22563"/>
                    <a:pt x="7702" y="22515"/>
                    <a:pt x="7508" y="22414"/>
                  </a:cubicBezTo>
                  <a:cubicBezTo>
                    <a:pt x="7456" y="22388"/>
                    <a:pt x="7403" y="22362"/>
                    <a:pt x="7364" y="22335"/>
                  </a:cubicBezTo>
                  <a:cubicBezTo>
                    <a:pt x="7232" y="22217"/>
                    <a:pt x="7206" y="22046"/>
                    <a:pt x="7324" y="21915"/>
                  </a:cubicBezTo>
                  <a:cubicBezTo>
                    <a:pt x="7587" y="21612"/>
                    <a:pt x="7877" y="21336"/>
                    <a:pt x="8284" y="21231"/>
                  </a:cubicBezTo>
                  <a:cubicBezTo>
                    <a:pt x="8758" y="21113"/>
                    <a:pt x="9218" y="20915"/>
                    <a:pt x="9652" y="20679"/>
                  </a:cubicBezTo>
                  <a:cubicBezTo>
                    <a:pt x="10520" y="20218"/>
                    <a:pt x="11361" y="19706"/>
                    <a:pt x="12150" y="19101"/>
                  </a:cubicBezTo>
                  <a:cubicBezTo>
                    <a:pt x="12729" y="18641"/>
                    <a:pt x="13281" y="18167"/>
                    <a:pt x="13794" y="17641"/>
                  </a:cubicBezTo>
                  <a:cubicBezTo>
                    <a:pt x="14306" y="17128"/>
                    <a:pt x="14832" y="16602"/>
                    <a:pt x="15279" y="16024"/>
                  </a:cubicBezTo>
                  <a:cubicBezTo>
                    <a:pt x="15582" y="15656"/>
                    <a:pt x="15911" y="15301"/>
                    <a:pt x="16187" y="14919"/>
                  </a:cubicBezTo>
                  <a:cubicBezTo>
                    <a:pt x="16621" y="14288"/>
                    <a:pt x="17055" y="13657"/>
                    <a:pt x="17462" y="13013"/>
                  </a:cubicBezTo>
                  <a:cubicBezTo>
                    <a:pt x="17686" y="12658"/>
                    <a:pt x="17883" y="12303"/>
                    <a:pt x="18067" y="11935"/>
                  </a:cubicBezTo>
                  <a:cubicBezTo>
                    <a:pt x="18251" y="11580"/>
                    <a:pt x="18396" y="11198"/>
                    <a:pt x="18567" y="10843"/>
                  </a:cubicBezTo>
                  <a:cubicBezTo>
                    <a:pt x="18606" y="10738"/>
                    <a:pt x="18632" y="10633"/>
                    <a:pt x="18803" y="10501"/>
                  </a:cubicBezTo>
                  <a:close/>
                  <a:moveTo>
                    <a:pt x="6772" y="12342"/>
                  </a:moveTo>
                  <a:cubicBezTo>
                    <a:pt x="6785" y="12369"/>
                    <a:pt x="6798" y="12382"/>
                    <a:pt x="6825" y="12395"/>
                  </a:cubicBezTo>
                  <a:cubicBezTo>
                    <a:pt x="6706" y="12592"/>
                    <a:pt x="6614" y="12802"/>
                    <a:pt x="6496" y="13013"/>
                  </a:cubicBezTo>
                  <a:cubicBezTo>
                    <a:pt x="6075" y="13723"/>
                    <a:pt x="5747" y="14472"/>
                    <a:pt x="5444" y="15235"/>
                  </a:cubicBezTo>
                  <a:cubicBezTo>
                    <a:pt x="5050" y="16208"/>
                    <a:pt x="4760" y="17207"/>
                    <a:pt x="4537" y="18233"/>
                  </a:cubicBezTo>
                  <a:cubicBezTo>
                    <a:pt x="4458" y="18601"/>
                    <a:pt x="4419" y="18969"/>
                    <a:pt x="4366" y="19351"/>
                  </a:cubicBezTo>
                  <a:cubicBezTo>
                    <a:pt x="4326" y="19679"/>
                    <a:pt x="4274" y="20021"/>
                    <a:pt x="4248" y="20363"/>
                  </a:cubicBezTo>
                  <a:cubicBezTo>
                    <a:pt x="4221" y="20771"/>
                    <a:pt x="4195" y="21165"/>
                    <a:pt x="4274" y="21560"/>
                  </a:cubicBezTo>
                  <a:cubicBezTo>
                    <a:pt x="4274" y="21599"/>
                    <a:pt x="4300" y="21625"/>
                    <a:pt x="4300" y="21665"/>
                  </a:cubicBezTo>
                  <a:cubicBezTo>
                    <a:pt x="4274" y="22020"/>
                    <a:pt x="4353" y="22362"/>
                    <a:pt x="4366" y="22717"/>
                  </a:cubicBezTo>
                  <a:cubicBezTo>
                    <a:pt x="4392" y="22953"/>
                    <a:pt x="4326" y="23190"/>
                    <a:pt x="4287" y="23414"/>
                  </a:cubicBezTo>
                  <a:cubicBezTo>
                    <a:pt x="4274" y="23519"/>
                    <a:pt x="4234" y="23637"/>
                    <a:pt x="4103" y="23663"/>
                  </a:cubicBezTo>
                  <a:cubicBezTo>
                    <a:pt x="4083" y="23669"/>
                    <a:pt x="4065" y="23671"/>
                    <a:pt x="4049" y="23671"/>
                  </a:cubicBezTo>
                  <a:cubicBezTo>
                    <a:pt x="3941" y="23671"/>
                    <a:pt x="3884" y="23570"/>
                    <a:pt x="3827" y="23479"/>
                  </a:cubicBezTo>
                  <a:cubicBezTo>
                    <a:pt x="3564" y="23019"/>
                    <a:pt x="3446" y="22533"/>
                    <a:pt x="3432" y="22007"/>
                  </a:cubicBezTo>
                  <a:cubicBezTo>
                    <a:pt x="3432" y="21875"/>
                    <a:pt x="3406" y="21731"/>
                    <a:pt x="3393" y="21586"/>
                  </a:cubicBezTo>
                  <a:cubicBezTo>
                    <a:pt x="3380" y="21494"/>
                    <a:pt x="3367" y="21402"/>
                    <a:pt x="3367" y="21323"/>
                  </a:cubicBezTo>
                  <a:cubicBezTo>
                    <a:pt x="3367" y="21060"/>
                    <a:pt x="3367" y="20810"/>
                    <a:pt x="3367" y="20547"/>
                  </a:cubicBezTo>
                  <a:cubicBezTo>
                    <a:pt x="3367" y="20429"/>
                    <a:pt x="3393" y="20310"/>
                    <a:pt x="3406" y="20192"/>
                  </a:cubicBezTo>
                  <a:cubicBezTo>
                    <a:pt x="3419" y="20126"/>
                    <a:pt x="3432" y="20061"/>
                    <a:pt x="3432" y="19995"/>
                  </a:cubicBezTo>
                  <a:cubicBezTo>
                    <a:pt x="3432" y="19324"/>
                    <a:pt x="3564" y="18693"/>
                    <a:pt x="3735" y="18049"/>
                  </a:cubicBezTo>
                  <a:cubicBezTo>
                    <a:pt x="3958" y="17128"/>
                    <a:pt x="4287" y="16234"/>
                    <a:pt x="4721" y="15367"/>
                  </a:cubicBezTo>
                  <a:cubicBezTo>
                    <a:pt x="5063" y="14670"/>
                    <a:pt x="5444" y="13999"/>
                    <a:pt x="5891" y="13355"/>
                  </a:cubicBezTo>
                  <a:cubicBezTo>
                    <a:pt x="6115" y="13039"/>
                    <a:pt x="6338" y="12724"/>
                    <a:pt x="6628" y="12447"/>
                  </a:cubicBezTo>
                  <a:cubicBezTo>
                    <a:pt x="6667" y="12408"/>
                    <a:pt x="6720" y="12382"/>
                    <a:pt x="6772" y="12342"/>
                  </a:cubicBezTo>
                  <a:close/>
                  <a:moveTo>
                    <a:pt x="31834" y="1"/>
                  </a:moveTo>
                  <a:cubicBezTo>
                    <a:pt x="31646" y="1"/>
                    <a:pt x="31462" y="41"/>
                    <a:pt x="31295" y="114"/>
                  </a:cubicBezTo>
                  <a:cubicBezTo>
                    <a:pt x="31019" y="232"/>
                    <a:pt x="30782" y="390"/>
                    <a:pt x="30572" y="600"/>
                  </a:cubicBezTo>
                  <a:cubicBezTo>
                    <a:pt x="30243" y="890"/>
                    <a:pt x="29993" y="1245"/>
                    <a:pt x="29783" y="1626"/>
                  </a:cubicBezTo>
                  <a:cubicBezTo>
                    <a:pt x="29743" y="1692"/>
                    <a:pt x="29704" y="1744"/>
                    <a:pt x="29638" y="1850"/>
                  </a:cubicBezTo>
                  <a:cubicBezTo>
                    <a:pt x="29612" y="1705"/>
                    <a:pt x="29585" y="1626"/>
                    <a:pt x="29572" y="1534"/>
                  </a:cubicBezTo>
                  <a:cubicBezTo>
                    <a:pt x="29506" y="1205"/>
                    <a:pt x="29401" y="877"/>
                    <a:pt x="29191" y="587"/>
                  </a:cubicBezTo>
                  <a:cubicBezTo>
                    <a:pt x="28988" y="296"/>
                    <a:pt x="28715" y="151"/>
                    <a:pt x="28437" y="151"/>
                  </a:cubicBezTo>
                  <a:cubicBezTo>
                    <a:pt x="28175" y="151"/>
                    <a:pt x="27909" y="280"/>
                    <a:pt x="27692" y="535"/>
                  </a:cubicBezTo>
                  <a:cubicBezTo>
                    <a:pt x="27534" y="732"/>
                    <a:pt x="27429" y="942"/>
                    <a:pt x="27363" y="1192"/>
                  </a:cubicBezTo>
                  <a:cubicBezTo>
                    <a:pt x="27245" y="1613"/>
                    <a:pt x="27271" y="2047"/>
                    <a:pt x="27324" y="2481"/>
                  </a:cubicBezTo>
                  <a:cubicBezTo>
                    <a:pt x="27324" y="2533"/>
                    <a:pt x="27324" y="2586"/>
                    <a:pt x="27324" y="2638"/>
                  </a:cubicBezTo>
                  <a:lnTo>
                    <a:pt x="27245" y="2638"/>
                  </a:lnTo>
                  <a:cubicBezTo>
                    <a:pt x="27192" y="2625"/>
                    <a:pt x="27140" y="2612"/>
                    <a:pt x="27087" y="2599"/>
                  </a:cubicBezTo>
                  <a:cubicBezTo>
                    <a:pt x="25733" y="2165"/>
                    <a:pt x="24339" y="1928"/>
                    <a:pt x="22919" y="1850"/>
                  </a:cubicBezTo>
                  <a:cubicBezTo>
                    <a:pt x="22443" y="1822"/>
                    <a:pt x="21969" y="1809"/>
                    <a:pt x="21495" y="1809"/>
                  </a:cubicBezTo>
                  <a:cubicBezTo>
                    <a:pt x="20134" y="1809"/>
                    <a:pt x="18778" y="1917"/>
                    <a:pt x="17423" y="2113"/>
                  </a:cubicBezTo>
                  <a:cubicBezTo>
                    <a:pt x="16371" y="2270"/>
                    <a:pt x="15319" y="2494"/>
                    <a:pt x="14293" y="2770"/>
                  </a:cubicBezTo>
                  <a:cubicBezTo>
                    <a:pt x="11532" y="3533"/>
                    <a:pt x="9007" y="4742"/>
                    <a:pt x="6720" y="6452"/>
                  </a:cubicBezTo>
                  <a:cubicBezTo>
                    <a:pt x="5313" y="7490"/>
                    <a:pt x="4063" y="8700"/>
                    <a:pt x="3038" y="10120"/>
                  </a:cubicBezTo>
                  <a:cubicBezTo>
                    <a:pt x="1131" y="12763"/>
                    <a:pt x="185" y="15735"/>
                    <a:pt x="40" y="18969"/>
                  </a:cubicBezTo>
                  <a:cubicBezTo>
                    <a:pt x="1" y="19706"/>
                    <a:pt x="14" y="20455"/>
                    <a:pt x="79" y="21205"/>
                  </a:cubicBezTo>
                  <a:cubicBezTo>
                    <a:pt x="158" y="22164"/>
                    <a:pt x="290" y="23111"/>
                    <a:pt x="526" y="24032"/>
                  </a:cubicBezTo>
                  <a:cubicBezTo>
                    <a:pt x="1105" y="26254"/>
                    <a:pt x="1894" y="28384"/>
                    <a:pt x="3051" y="30369"/>
                  </a:cubicBezTo>
                  <a:lnTo>
                    <a:pt x="3314" y="30317"/>
                  </a:lnTo>
                  <a:cubicBezTo>
                    <a:pt x="3387" y="30272"/>
                    <a:pt x="3455" y="30251"/>
                    <a:pt x="3523" y="30251"/>
                  </a:cubicBezTo>
                  <a:cubicBezTo>
                    <a:pt x="3613" y="30251"/>
                    <a:pt x="3703" y="30288"/>
                    <a:pt x="3801" y="30356"/>
                  </a:cubicBezTo>
                  <a:cubicBezTo>
                    <a:pt x="3945" y="30474"/>
                    <a:pt x="4116" y="30553"/>
                    <a:pt x="4287" y="30645"/>
                  </a:cubicBezTo>
                  <a:cubicBezTo>
                    <a:pt x="4340" y="30645"/>
                    <a:pt x="4392" y="30645"/>
                    <a:pt x="4445" y="30659"/>
                  </a:cubicBezTo>
                  <a:cubicBezTo>
                    <a:pt x="4551" y="30688"/>
                    <a:pt x="4652" y="30702"/>
                    <a:pt x="4749" y="30702"/>
                  </a:cubicBezTo>
                  <a:cubicBezTo>
                    <a:pt x="5036" y="30702"/>
                    <a:pt x="5287" y="30579"/>
                    <a:pt x="5523" y="30382"/>
                  </a:cubicBezTo>
                  <a:cubicBezTo>
                    <a:pt x="5747" y="30211"/>
                    <a:pt x="5904" y="29988"/>
                    <a:pt x="6049" y="29751"/>
                  </a:cubicBezTo>
                  <a:cubicBezTo>
                    <a:pt x="6312" y="29278"/>
                    <a:pt x="6470" y="28778"/>
                    <a:pt x="6575" y="28252"/>
                  </a:cubicBezTo>
                  <a:cubicBezTo>
                    <a:pt x="6628" y="28029"/>
                    <a:pt x="6654" y="27792"/>
                    <a:pt x="6706" y="27569"/>
                  </a:cubicBezTo>
                  <a:cubicBezTo>
                    <a:pt x="6706" y="27477"/>
                    <a:pt x="6693" y="27384"/>
                    <a:pt x="6706" y="27306"/>
                  </a:cubicBezTo>
                  <a:cubicBezTo>
                    <a:pt x="6733" y="26780"/>
                    <a:pt x="6693" y="26254"/>
                    <a:pt x="6601" y="25741"/>
                  </a:cubicBezTo>
                  <a:cubicBezTo>
                    <a:pt x="6588" y="25688"/>
                    <a:pt x="6588" y="25649"/>
                    <a:pt x="6588" y="25583"/>
                  </a:cubicBezTo>
                  <a:cubicBezTo>
                    <a:pt x="6654" y="25570"/>
                    <a:pt x="6706" y="25544"/>
                    <a:pt x="6772" y="25544"/>
                  </a:cubicBezTo>
                  <a:cubicBezTo>
                    <a:pt x="8350" y="25360"/>
                    <a:pt x="9796" y="24807"/>
                    <a:pt x="11164" y="24032"/>
                  </a:cubicBezTo>
                  <a:cubicBezTo>
                    <a:pt x="13162" y="22901"/>
                    <a:pt x="14938" y="21481"/>
                    <a:pt x="16450" y="19745"/>
                  </a:cubicBezTo>
                  <a:cubicBezTo>
                    <a:pt x="17015" y="19088"/>
                    <a:pt x="17515" y="18391"/>
                    <a:pt x="17962" y="17668"/>
                  </a:cubicBezTo>
                  <a:cubicBezTo>
                    <a:pt x="18028" y="17562"/>
                    <a:pt x="18093" y="17470"/>
                    <a:pt x="18159" y="17365"/>
                  </a:cubicBezTo>
                  <a:cubicBezTo>
                    <a:pt x="18238" y="17418"/>
                    <a:pt x="18251" y="17497"/>
                    <a:pt x="18277" y="17562"/>
                  </a:cubicBezTo>
                  <a:cubicBezTo>
                    <a:pt x="18514" y="18075"/>
                    <a:pt x="18843" y="18522"/>
                    <a:pt x="19250" y="18904"/>
                  </a:cubicBezTo>
                  <a:cubicBezTo>
                    <a:pt x="19605" y="19245"/>
                    <a:pt x="20026" y="19508"/>
                    <a:pt x="20513" y="19614"/>
                  </a:cubicBezTo>
                  <a:cubicBezTo>
                    <a:pt x="20743" y="19671"/>
                    <a:pt x="20974" y="19700"/>
                    <a:pt x="21203" y="19700"/>
                  </a:cubicBezTo>
                  <a:cubicBezTo>
                    <a:pt x="21548" y="19700"/>
                    <a:pt x="21890" y="19635"/>
                    <a:pt x="22222" y="19508"/>
                  </a:cubicBezTo>
                  <a:cubicBezTo>
                    <a:pt x="22643" y="19364"/>
                    <a:pt x="23024" y="19140"/>
                    <a:pt x="23392" y="18877"/>
                  </a:cubicBezTo>
                  <a:cubicBezTo>
                    <a:pt x="24089" y="18364"/>
                    <a:pt x="24694" y="17773"/>
                    <a:pt x="25259" y="17115"/>
                  </a:cubicBezTo>
                  <a:cubicBezTo>
                    <a:pt x="27048" y="15025"/>
                    <a:pt x="28270" y="12632"/>
                    <a:pt x="28967" y="9976"/>
                  </a:cubicBezTo>
                  <a:cubicBezTo>
                    <a:pt x="29007" y="9844"/>
                    <a:pt x="29020" y="9699"/>
                    <a:pt x="29099" y="9581"/>
                  </a:cubicBezTo>
                  <a:cubicBezTo>
                    <a:pt x="29106" y="9580"/>
                    <a:pt x="29112" y="9579"/>
                    <a:pt x="29118" y="9579"/>
                  </a:cubicBezTo>
                  <a:cubicBezTo>
                    <a:pt x="29176" y="9579"/>
                    <a:pt x="29166" y="9636"/>
                    <a:pt x="29178" y="9660"/>
                  </a:cubicBezTo>
                  <a:cubicBezTo>
                    <a:pt x="29336" y="10068"/>
                    <a:pt x="29480" y="10475"/>
                    <a:pt x="29651" y="10883"/>
                  </a:cubicBezTo>
                  <a:cubicBezTo>
                    <a:pt x="29809" y="11264"/>
                    <a:pt x="30006" y="11619"/>
                    <a:pt x="30256" y="11948"/>
                  </a:cubicBezTo>
                  <a:cubicBezTo>
                    <a:pt x="30585" y="12382"/>
                    <a:pt x="30992" y="12737"/>
                    <a:pt x="31492" y="12947"/>
                  </a:cubicBezTo>
                  <a:cubicBezTo>
                    <a:pt x="31799" y="13076"/>
                    <a:pt x="32104" y="13142"/>
                    <a:pt x="32405" y="13142"/>
                  </a:cubicBezTo>
                  <a:cubicBezTo>
                    <a:pt x="32749" y="13142"/>
                    <a:pt x="33089" y="13056"/>
                    <a:pt x="33425" y="12881"/>
                  </a:cubicBezTo>
                  <a:cubicBezTo>
                    <a:pt x="33675" y="12750"/>
                    <a:pt x="33898" y="12592"/>
                    <a:pt x="34109" y="12408"/>
                  </a:cubicBezTo>
                  <a:cubicBezTo>
                    <a:pt x="34187" y="12329"/>
                    <a:pt x="34279" y="12263"/>
                    <a:pt x="34372" y="12171"/>
                  </a:cubicBezTo>
                  <a:cubicBezTo>
                    <a:pt x="34411" y="12290"/>
                    <a:pt x="34437" y="12369"/>
                    <a:pt x="34464" y="12461"/>
                  </a:cubicBezTo>
                  <a:cubicBezTo>
                    <a:pt x="34832" y="13868"/>
                    <a:pt x="35279" y="15248"/>
                    <a:pt x="35870" y="16589"/>
                  </a:cubicBezTo>
                  <a:cubicBezTo>
                    <a:pt x="36370" y="17746"/>
                    <a:pt x="36975" y="18851"/>
                    <a:pt x="37764" y="19837"/>
                  </a:cubicBezTo>
                  <a:cubicBezTo>
                    <a:pt x="38158" y="20337"/>
                    <a:pt x="38605" y="20797"/>
                    <a:pt x="39131" y="21165"/>
                  </a:cubicBezTo>
                  <a:cubicBezTo>
                    <a:pt x="39460" y="21389"/>
                    <a:pt x="39815" y="21573"/>
                    <a:pt x="40223" y="21638"/>
                  </a:cubicBezTo>
                  <a:cubicBezTo>
                    <a:pt x="40306" y="21653"/>
                    <a:pt x="40387" y="21660"/>
                    <a:pt x="40464" y="21660"/>
                  </a:cubicBezTo>
                  <a:cubicBezTo>
                    <a:pt x="40813" y="21660"/>
                    <a:pt x="41096" y="21510"/>
                    <a:pt x="41301" y="21165"/>
                  </a:cubicBezTo>
                  <a:cubicBezTo>
                    <a:pt x="41314" y="21139"/>
                    <a:pt x="41340" y="21113"/>
                    <a:pt x="41354" y="21086"/>
                  </a:cubicBezTo>
                  <a:cubicBezTo>
                    <a:pt x="41393" y="20928"/>
                    <a:pt x="41446" y="20771"/>
                    <a:pt x="41472" y="20613"/>
                  </a:cubicBezTo>
                  <a:cubicBezTo>
                    <a:pt x="41498" y="20495"/>
                    <a:pt x="41551" y="20429"/>
                    <a:pt x="41656" y="20416"/>
                  </a:cubicBezTo>
                  <a:cubicBezTo>
                    <a:pt x="41735" y="20389"/>
                    <a:pt x="41801" y="20376"/>
                    <a:pt x="41879" y="20363"/>
                  </a:cubicBezTo>
                  <a:cubicBezTo>
                    <a:pt x="42090" y="20350"/>
                    <a:pt x="42287" y="20324"/>
                    <a:pt x="42484" y="20297"/>
                  </a:cubicBezTo>
                  <a:cubicBezTo>
                    <a:pt x="42484" y="20140"/>
                    <a:pt x="42484" y="19982"/>
                    <a:pt x="42484" y="19837"/>
                  </a:cubicBezTo>
                  <a:cubicBezTo>
                    <a:pt x="42458" y="18798"/>
                    <a:pt x="42353" y="17773"/>
                    <a:pt x="42221" y="16734"/>
                  </a:cubicBezTo>
                  <a:cubicBezTo>
                    <a:pt x="42050" y="15432"/>
                    <a:pt x="41814" y="14144"/>
                    <a:pt x="41472" y="12881"/>
                  </a:cubicBezTo>
                  <a:cubicBezTo>
                    <a:pt x="40972" y="11001"/>
                    <a:pt x="40275" y="9200"/>
                    <a:pt x="39342" y="7490"/>
                  </a:cubicBezTo>
                  <a:cubicBezTo>
                    <a:pt x="38908" y="6701"/>
                    <a:pt x="38421" y="5965"/>
                    <a:pt x="37843" y="5281"/>
                  </a:cubicBezTo>
                  <a:cubicBezTo>
                    <a:pt x="37225" y="4571"/>
                    <a:pt x="36515" y="3967"/>
                    <a:pt x="35673" y="3533"/>
                  </a:cubicBezTo>
                  <a:cubicBezTo>
                    <a:pt x="34981" y="3190"/>
                    <a:pt x="34279" y="3012"/>
                    <a:pt x="33561" y="3012"/>
                  </a:cubicBezTo>
                  <a:cubicBezTo>
                    <a:pt x="33093" y="3012"/>
                    <a:pt x="32619" y="3088"/>
                    <a:pt x="32136" y="3243"/>
                  </a:cubicBezTo>
                  <a:cubicBezTo>
                    <a:pt x="32084" y="3256"/>
                    <a:pt x="32018" y="3270"/>
                    <a:pt x="31926" y="3296"/>
                  </a:cubicBezTo>
                  <a:cubicBezTo>
                    <a:pt x="32110" y="3046"/>
                    <a:pt x="32281" y="2823"/>
                    <a:pt x="32425" y="2599"/>
                  </a:cubicBezTo>
                  <a:cubicBezTo>
                    <a:pt x="32662" y="2244"/>
                    <a:pt x="32820" y="1876"/>
                    <a:pt x="32886" y="1455"/>
                  </a:cubicBezTo>
                  <a:cubicBezTo>
                    <a:pt x="32938" y="1153"/>
                    <a:pt x="32912" y="850"/>
                    <a:pt x="32781" y="574"/>
                  </a:cubicBezTo>
                  <a:cubicBezTo>
                    <a:pt x="32623" y="245"/>
                    <a:pt x="32347" y="48"/>
                    <a:pt x="31978" y="9"/>
                  </a:cubicBezTo>
                  <a:cubicBezTo>
                    <a:pt x="31930" y="3"/>
                    <a:pt x="31882" y="1"/>
                    <a:pt x="31834" y="1"/>
                  </a:cubicBezTo>
                  <a:close/>
                </a:path>
              </a:pathLst>
            </a:custGeom>
            <a:solidFill>
              <a:srgbClr val="291F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4" name="Google Shape;111;p1">
              <a:extLst>
                <a:ext uri="{FF2B5EF4-FFF2-40B4-BE49-F238E27FC236}">
                  <a16:creationId xmlns:a16="http://schemas.microsoft.com/office/drawing/2014/main" id="{7B2B2C28-4A09-A7FB-E472-063B86DF9F12}"/>
                </a:ext>
              </a:extLst>
            </p:cNvPr>
            <p:cNvSpPr/>
            <p:nvPr/>
          </p:nvSpPr>
          <p:spPr>
            <a:xfrm>
              <a:off x="2204563" y="4489150"/>
              <a:ext cx="118375" cy="96800"/>
            </a:xfrm>
            <a:custGeom>
              <a:avLst/>
              <a:gdLst/>
              <a:ahLst/>
              <a:cxnLst/>
              <a:rect l="l" t="t" r="r" b="b"/>
              <a:pathLst>
                <a:path w="4735" h="3872" extrusionOk="0">
                  <a:moveTo>
                    <a:pt x="3457" y="1"/>
                  </a:moveTo>
                  <a:cubicBezTo>
                    <a:pt x="3222" y="1"/>
                    <a:pt x="2981" y="79"/>
                    <a:pt x="2762" y="242"/>
                  </a:cubicBezTo>
                  <a:cubicBezTo>
                    <a:pt x="2604" y="360"/>
                    <a:pt x="2486" y="531"/>
                    <a:pt x="2341" y="676"/>
                  </a:cubicBezTo>
                  <a:cubicBezTo>
                    <a:pt x="2289" y="728"/>
                    <a:pt x="2249" y="781"/>
                    <a:pt x="2197" y="834"/>
                  </a:cubicBezTo>
                  <a:cubicBezTo>
                    <a:pt x="2013" y="768"/>
                    <a:pt x="1842" y="702"/>
                    <a:pt x="1671" y="649"/>
                  </a:cubicBezTo>
                  <a:cubicBezTo>
                    <a:pt x="1533" y="613"/>
                    <a:pt x="1406" y="596"/>
                    <a:pt x="1287" y="596"/>
                  </a:cubicBezTo>
                  <a:cubicBezTo>
                    <a:pt x="771" y="596"/>
                    <a:pt x="432" y="921"/>
                    <a:pt x="251" y="1359"/>
                  </a:cubicBezTo>
                  <a:cubicBezTo>
                    <a:pt x="237" y="1386"/>
                    <a:pt x="224" y="1412"/>
                    <a:pt x="224" y="1452"/>
                  </a:cubicBezTo>
                  <a:cubicBezTo>
                    <a:pt x="1" y="2162"/>
                    <a:pt x="356" y="3016"/>
                    <a:pt x="1000" y="3411"/>
                  </a:cubicBezTo>
                  <a:cubicBezTo>
                    <a:pt x="1381" y="3739"/>
                    <a:pt x="1842" y="3871"/>
                    <a:pt x="2328" y="3871"/>
                  </a:cubicBezTo>
                  <a:cubicBezTo>
                    <a:pt x="2350" y="3872"/>
                    <a:pt x="2372" y="3872"/>
                    <a:pt x="2394" y="3872"/>
                  </a:cubicBezTo>
                  <a:cubicBezTo>
                    <a:pt x="2857" y="3872"/>
                    <a:pt x="3307" y="3739"/>
                    <a:pt x="3709" y="3463"/>
                  </a:cubicBezTo>
                  <a:cubicBezTo>
                    <a:pt x="4116" y="3174"/>
                    <a:pt x="4445" y="2819"/>
                    <a:pt x="4563" y="2319"/>
                  </a:cubicBezTo>
                  <a:cubicBezTo>
                    <a:pt x="4603" y="2188"/>
                    <a:pt x="4655" y="2043"/>
                    <a:pt x="4669" y="1912"/>
                  </a:cubicBezTo>
                  <a:cubicBezTo>
                    <a:pt x="4734" y="1425"/>
                    <a:pt x="4669" y="978"/>
                    <a:pt x="4406" y="557"/>
                  </a:cubicBezTo>
                  <a:cubicBezTo>
                    <a:pt x="4180" y="195"/>
                    <a:pt x="3827" y="1"/>
                    <a:pt x="3457" y="1"/>
                  </a:cubicBezTo>
                  <a:close/>
                </a:path>
              </a:pathLst>
            </a:custGeom>
            <a:solidFill>
              <a:srgbClr val="FFCC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5" name="Google Shape;112;p1">
              <a:extLst>
                <a:ext uri="{FF2B5EF4-FFF2-40B4-BE49-F238E27FC236}">
                  <a16:creationId xmlns:a16="http://schemas.microsoft.com/office/drawing/2014/main" id="{BDC4F06A-EDE9-4B30-2B95-848A4930C0DD}"/>
                </a:ext>
              </a:extLst>
            </p:cNvPr>
            <p:cNvSpPr/>
            <p:nvPr/>
          </p:nvSpPr>
          <p:spPr>
            <a:xfrm>
              <a:off x="1884713" y="4444550"/>
              <a:ext cx="240650" cy="240325"/>
            </a:xfrm>
            <a:custGeom>
              <a:avLst/>
              <a:gdLst/>
              <a:ahLst/>
              <a:cxnLst/>
              <a:rect l="l" t="t" r="r" b="b"/>
              <a:pathLst>
                <a:path w="9626" h="9613" extrusionOk="0">
                  <a:moveTo>
                    <a:pt x="4813" y="1"/>
                  </a:moveTo>
                  <a:cubicBezTo>
                    <a:pt x="2210" y="1"/>
                    <a:pt x="14" y="2026"/>
                    <a:pt x="1" y="4800"/>
                  </a:cubicBezTo>
                  <a:cubicBezTo>
                    <a:pt x="1" y="7535"/>
                    <a:pt x="2144" y="9600"/>
                    <a:pt x="4787" y="9613"/>
                  </a:cubicBezTo>
                  <a:cubicBezTo>
                    <a:pt x="4795" y="9613"/>
                    <a:pt x="4803" y="9613"/>
                    <a:pt x="4811" y="9613"/>
                  </a:cubicBezTo>
                  <a:cubicBezTo>
                    <a:pt x="7560" y="9613"/>
                    <a:pt x="9613" y="7370"/>
                    <a:pt x="9600" y="4813"/>
                  </a:cubicBezTo>
                  <a:cubicBezTo>
                    <a:pt x="9626" y="2249"/>
                    <a:pt x="7548" y="14"/>
                    <a:pt x="4813" y="1"/>
                  </a:cubicBezTo>
                  <a:close/>
                </a:path>
              </a:pathLst>
            </a:custGeom>
            <a:solidFill>
              <a:srgbClr val="FFCC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6" name="Google Shape;113;p1">
              <a:extLst>
                <a:ext uri="{FF2B5EF4-FFF2-40B4-BE49-F238E27FC236}">
                  <a16:creationId xmlns:a16="http://schemas.microsoft.com/office/drawing/2014/main" id="{DD88D94C-E9EF-34CE-38AA-512C92149DAE}"/>
                </a:ext>
              </a:extLst>
            </p:cNvPr>
            <p:cNvSpPr/>
            <p:nvPr/>
          </p:nvSpPr>
          <p:spPr>
            <a:xfrm>
              <a:off x="2217713" y="4436025"/>
              <a:ext cx="56575" cy="43275"/>
            </a:xfrm>
            <a:custGeom>
              <a:avLst/>
              <a:gdLst/>
              <a:ahLst/>
              <a:cxnLst/>
              <a:rect l="l" t="t" r="r" b="b"/>
              <a:pathLst>
                <a:path w="2263" h="1731" extrusionOk="0">
                  <a:moveTo>
                    <a:pt x="1263" y="0"/>
                  </a:moveTo>
                  <a:cubicBezTo>
                    <a:pt x="1131" y="26"/>
                    <a:pt x="974" y="79"/>
                    <a:pt x="816" y="105"/>
                  </a:cubicBezTo>
                  <a:cubicBezTo>
                    <a:pt x="553" y="171"/>
                    <a:pt x="356" y="342"/>
                    <a:pt x="198" y="552"/>
                  </a:cubicBezTo>
                  <a:cubicBezTo>
                    <a:pt x="66" y="736"/>
                    <a:pt x="1" y="920"/>
                    <a:pt x="66" y="1170"/>
                  </a:cubicBezTo>
                  <a:cubicBezTo>
                    <a:pt x="161" y="1515"/>
                    <a:pt x="578" y="1730"/>
                    <a:pt x="890" y="1730"/>
                  </a:cubicBezTo>
                  <a:cubicBezTo>
                    <a:pt x="924" y="1730"/>
                    <a:pt x="956" y="1728"/>
                    <a:pt x="987" y="1723"/>
                  </a:cubicBezTo>
                  <a:cubicBezTo>
                    <a:pt x="1158" y="1709"/>
                    <a:pt x="1316" y="1657"/>
                    <a:pt x="1473" y="1604"/>
                  </a:cubicBezTo>
                  <a:cubicBezTo>
                    <a:pt x="1671" y="1525"/>
                    <a:pt x="1855" y="1394"/>
                    <a:pt x="1973" y="1223"/>
                  </a:cubicBezTo>
                  <a:cubicBezTo>
                    <a:pt x="2262" y="828"/>
                    <a:pt x="2210" y="487"/>
                    <a:pt x="1828" y="184"/>
                  </a:cubicBezTo>
                  <a:cubicBezTo>
                    <a:pt x="1684" y="53"/>
                    <a:pt x="1487" y="26"/>
                    <a:pt x="1263" y="0"/>
                  </a:cubicBezTo>
                  <a:close/>
                </a:path>
              </a:pathLst>
            </a:custGeom>
            <a:solidFill>
              <a:srgbClr val="FFCC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7" name="Google Shape;114;p1">
              <a:extLst>
                <a:ext uri="{FF2B5EF4-FFF2-40B4-BE49-F238E27FC236}">
                  <a16:creationId xmlns:a16="http://schemas.microsoft.com/office/drawing/2014/main" id="{2A17493A-05B1-EAB1-0049-E29415B35D84}"/>
                </a:ext>
              </a:extLst>
            </p:cNvPr>
            <p:cNvSpPr/>
            <p:nvPr/>
          </p:nvSpPr>
          <p:spPr>
            <a:xfrm>
              <a:off x="2531963" y="4539000"/>
              <a:ext cx="143025" cy="122550"/>
            </a:xfrm>
            <a:custGeom>
              <a:avLst/>
              <a:gdLst/>
              <a:ahLst/>
              <a:cxnLst/>
              <a:rect l="l" t="t" r="r" b="b"/>
              <a:pathLst>
                <a:path w="5721" h="4902" extrusionOk="0">
                  <a:moveTo>
                    <a:pt x="4302" y="1"/>
                  </a:moveTo>
                  <a:cubicBezTo>
                    <a:pt x="4078" y="1"/>
                    <a:pt x="3853" y="23"/>
                    <a:pt x="3630" y="62"/>
                  </a:cubicBezTo>
                  <a:cubicBezTo>
                    <a:pt x="2591" y="246"/>
                    <a:pt x="1763" y="786"/>
                    <a:pt x="1132" y="1601"/>
                  </a:cubicBezTo>
                  <a:cubicBezTo>
                    <a:pt x="369" y="2574"/>
                    <a:pt x="1" y="3665"/>
                    <a:pt x="27" y="4901"/>
                  </a:cubicBezTo>
                  <a:cubicBezTo>
                    <a:pt x="106" y="4862"/>
                    <a:pt x="172" y="4835"/>
                    <a:pt x="238" y="4796"/>
                  </a:cubicBezTo>
                  <a:cubicBezTo>
                    <a:pt x="1513" y="4125"/>
                    <a:pt x="2723" y="3350"/>
                    <a:pt x="3801" y="2390"/>
                  </a:cubicBezTo>
                  <a:cubicBezTo>
                    <a:pt x="4380" y="1877"/>
                    <a:pt x="4919" y="1338"/>
                    <a:pt x="5418" y="746"/>
                  </a:cubicBezTo>
                  <a:cubicBezTo>
                    <a:pt x="5523" y="615"/>
                    <a:pt x="5615" y="457"/>
                    <a:pt x="5721" y="312"/>
                  </a:cubicBezTo>
                  <a:cubicBezTo>
                    <a:pt x="5550" y="260"/>
                    <a:pt x="5379" y="194"/>
                    <a:pt x="5208" y="141"/>
                  </a:cubicBezTo>
                  <a:cubicBezTo>
                    <a:pt x="4912" y="43"/>
                    <a:pt x="4608" y="1"/>
                    <a:pt x="4302" y="1"/>
                  </a:cubicBezTo>
                  <a:close/>
                </a:path>
              </a:pathLst>
            </a:custGeom>
            <a:solidFill>
              <a:srgbClr val="B543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8" name="Google Shape;115;p1">
              <a:extLst>
                <a:ext uri="{FF2B5EF4-FFF2-40B4-BE49-F238E27FC236}">
                  <a16:creationId xmlns:a16="http://schemas.microsoft.com/office/drawing/2014/main" id="{31E05B0E-A8FE-E196-9C70-AED368E4EB63}"/>
                </a:ext>
              </a:extLst>
            </p:cNvPr>
            <p:cNvSpPr/>
            <p:nvPr/>
          </p:nvSpPr>
          <p:spPr>
            <a:xfrm>
              <a:off x="1862688" y="4686575"/>
              <a:ext cx="155525" cy="82150"/>
            </a:xfrm>
            <a:custGeom>
              <a:avLst/>
              <a:gdLst/>
              <a:ahLst/>
              <a:cxnLst/>
              <a:rect l="l" t="t" r="r" b="b"/>
              <a:pathLst>
                <a:path w="6221" h="3286" extrusionOk="0">
                  <a:moveTo>
                    <a:pt x="2433" y="1"/>
                  </a:moveTo>
                  <a:cubicBezTo>
                    <a:pt x="2310" y="1"/>
                    <a:pt x="2187" y="8"/>
                    <a:pt x="2065" y="24"/>
                  </a:cubicBezTo>
                  <a:cubicBezTo>
                    <a:pt x="1395" y="103"/>
                    <a:pt x="777" y="326"/>
                    <a:pt x="251" y="786"/>
                  </a:cubicBezTo>
                  <a:cubicBezTo>
                    <a:pt x="172" y="852"/>
                    <a:pt x="80" y="905"/>
                    <a:pt x="1" y="957"/>
                  </a:cubicBezTo>
                  <a:cubicBezTo>
                    <a:pt x="67" y="1023"/>
                    <a:pt x="119" y="1089"/>
                    <a:pt x="198" y="1141"/>
                  </a:cubicBezTo>
                  <a:cubicBezTo>
                    <a:pt x="921" y="1733"/>
                    <a:pt x="1737" y="2154"/>
                    <a:pt x="2604" y="2469"/>
                  </a:cubicBezTo>
                  <a:cubicBezTo>
                    <a:pt x="3393" y="2759"/>
                    <a:pt x="4209" y="2982"/>
                    <a:pt x="5037" y="3127"/>
                  </a:cubicBezTo>
                  <a:cubicBezTo>
                    <a:pt x="5406" y="3201"/>
                    <a:pt x="5775" y="3286"/>
                    <a:pt x="6144" y="3286"/>
                  </a:cubicBezTo>
                  <a:cubicBezTo>
                    <a:pt x="6169" y="3286"/>
                    <a:pt x="6195" y="3285"/>
                    <a:pt x="6220" y="3285"/>
                  </a:cubicBezTo>
                  <a:lnTo>
                    <a:pt x="6194" y="2969"/>
                  </a:lnTo>
                  <a:cubicBezTo>
                    <a:pt x="6168" y="2916"/>
                    <a:pt x="6128" y="2851"/>
                    <a:pt x="6102" y="2798"/>
                  </a:cubicBezTo>
                  <a:cubicBezTo>
                    <a:pt x="5984" y="2535"/>
                    <a:pt x="5865" y="2259"/>
                    <a:pt x="5734" y="2009"/>
                  </a:cubicBezTo>
                  <a:cubicBezTo>
                    <a:pt x="5563" y="1667"/>
                    <a:pt x="5326" y="1365"/>
                    <a:pt x="5050" y="1115"/>
                  </a:cubicBezTo>
                  <a:cubicBezTo>
                    <a:pt x="4550" y="642"/>
                    <a:pt x="3972" y="287"/>
                    <a:pt x="3288" y="116"/>
                  </a:cubicBezTo>
                  <a:cubicBezTo>
                    <a:pt x="3011" y="42"/>
                    <a:pt x="2722" y="1"/>
                    <a:pt x="2433" y="1"/>
                  </a:cubicBezTo>
                  <a:close/>
                </a:path>
              </a:pathLst>
            </a:custGeom>
            <a:solidFill>
              <a:srgbClr val="B543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9" name="Google Shape;116;p1">
              <a:extLst>
                <a:ext uri="{FF2B5EF4-FFF2-40B4-BE49-F238E27FC236}">
                  <a16:creationId xmlns:a16="http://schemas.microsoft.com/office/drawing/2014/main" id="{F15363D0-E0BD-5FDE-29FA-E0AF394ED6F1}"/>
                </a:ext>
              </a:extLst>
            </p:cNvPr>
            <p:cNvSpPr/>
            <p:nvPr/>
          </p:nvSpPr>
          <p:spPr>
            <a:xfrm>
              <a:off x="2724938" y="4434775"/>
              <a:ext cx="1325" cy="600"/>
            </a:xfrm>
            <a:custGeom>
              <a:avLst/>
              <a:gdLst/>
              <a:ahLst/>
              <a:cxnLst/>
              <a:rect l="l" t="t" r="r" b="b"/>
              <a:pathLst>
                <a:path w="53" h="24" extrusionOk="0">
                  <a:moveTo>
                    <a:pt x="27" y="1"/>
                  </a:moveTo>
                  <a:cubicBezTo>
                    <a:pt x="17" y="1"/>
                    <a:pt x="7" y="4"/>
                    <a:pt x="0" y="11"/>
                  </a:cubicBezTo>
                  <a:lnTo>
                    <a:pt x="27" y="24"/>
                  </a:lnTo>
                  <a:lnTo>
                    <a:pt x="53" y="11"/>
                  </a:lnTo>
                  <a:cubicBezTo>
                    <a:pt x="46" y="4"/>
                    <a:pt x="36" y="1"/>
                    <a:pt x="27" y="1"/>
                  </a:cubicBezTo>
                  <a:close/>
                </a:path>
              </a:pathLst>
            </a:custGeom>
            <a:solidFill>
              <a:srgbClr val="FFCC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30" name="Google Shape;117;p1">
              <a:extLst>
                <a:ext uri="{FF2B5EF4-FFF2-40B4-BE49-F238E27FC236}">
                  <a16:creationId xmlns:a16="http://schemas.microsoft.com/office/drawing/2014/main" id="{88480D31-04A4-6B8F-3953-246848336D56}"/>
                </a:ext>
              </a:extLst>
            </p:cNvPr>
            <p:cNvSpPr/>
            <p:nvPr/>
          </p:nvSpPr>
          <p:spPr>
            <a:xfrm>
              <a:off x="1691438" y="3832600"/>
              <a:ext cx="407975" cy="464525"/>
            </a:xfrm>
            <a:custGeom>
              <a:avLst/>
              <a:gdLst/>
              <a:ahLst/>
              <a:cxnLst/>
              <a:rect l="l" t="t" r="r" b="b"/>
              <a:pathLst>
                <a:path w="16319" h="18581" extrusionOk="0">
                  <a:moveTo>
                    <a:pt x="15766" y="1"/>
                  </a:moveTo>
                  <a:cubicBezTo>
                    <a:pt x="15367" y="1"/>
                    <a:pt x="14976" y="88"/>
                    <a:pt x="14596" y="167"/>
                  </a:cubicBezTo>
                  <a:cubicBezTo>
                    <a:pt x="13794" y="325"/>
                    <a:pt x="12991" y="509"/>
                    <a:pt x="12216" y="798"/>
                  </a:cubicBezTo>
                  <a:cubicBezTo>
                    <a:pt x="11913" y="903"/>
                    <a:pt x="11624" y="995"/>
                    <a:pt x="11335" y="1114"/>
                  </a:cubicBezTo>
                  <a:cubicBezTo>
                    <a:pt x="10901" y="1271"/>
                    <a:pt x="10480" y="1442"/>
                    <a:pt x="10072" y="1639"/>
                  </a:cubicBezTo>
                  <a:cubicBezTo>
                    <a:pt x="9428" y="1942"/>
                    <a:pt x="8797" y="2271"/>
                    <a:pt x="8179" y="2639"/>
                  </a:cubicBezTo>
                  <a:cubicBezTo>
                    <a:pt x="7692" y="2941"/>
                    <a:pt x="7206" y="3257"/>
                    <a:pt x="6746" y="3612"/>
                  </a:cubicBezTo>
                  <a:cubicBezTo>
                    <a:pt x="6470" y="3822"/>
                    <a:pt x="6180" y="4033"/>
                    <a:pt x="5904" y="4269"/>
                  </a:cubicBezTo>
                  <a:cubicBezTo>
                    <a:pt x="5668" y="4466"/>
                    <a:pt x="5431" y="4664"/>
                    <a:pt x="5207" y="4887"/>
                  </a:cubicBezTo>
                  <a:cubicBezTo>
                    <a:pt x="4747" y="5347"/>
                    <a:pt x="4248" y="5781"/>
                    <a:pt x="3853" y="6307"/>
                  </a:cubicBezTo>
                  <a:cubicBezTo>
                    <a:pt x="3682" y="6531"/>
                    <a:pt x="3472" y="6715"/>
                    <a:pt x="3314" y="6938"/>
                  </a:cubicBezTo>
                  <a:cubicBezTo>
                    <a:pt x="2933" y="7464"/>
                    <a:pt x="2551" y="7977"/>
                    <a:pt x="2223" y="8529"/>
                  </a:cubicBezTo>
                  <a:cubicBezTo>
                    <a:pt x="1868" y="9121"/>
                    <a:pt x="1552" y="9739"/>
                    <a:pt x="1263" y="10370"/>
                  </a:cubicBezTo>
                  <a:cubicBezTo>
                    <a:pt x="947" y="11107"/>
                    <a:pt x="697" y="11869"/>
                    <a:pt x="500" y="12645"/>
                  </a:cubicBezTo>
                  <a:cubicBezTo>
                    <a:pt x="355" y="13210"/>
                    <a:pt x="237" y="13789"/>
                    <a:pt x="171" y="14381"/>
                  </a:cubicBezTo>
                  <a:cubicBezTo>
                    <a:pt x="119" y="14723"/>
                    <a:pt x="53" y="15078"/>
                    <a:pt x="92" y="15433"/>
                  </a:cubicBezTo>
                  <a:cubicBezTo>
                    <a:pt x="92" y="15498"/>
                    <a:pt x="79" y="15564"/>
                    <a:pt x="79" y="15630"/>
                  </a:cubicBezTo>
                  <a:cubicBezTo>
                    <a:pt x="53" y="15827"/>
                    <a:pt x="27" y="16037"/>
                    <a:pt x="0" y="16248"/>
                  </a:cubicBezTo>
                  <a:cubicBezTo>
                    <a:pt x="27" y="16458"/>
                    <a:pt x="53" y="16682"/>
                    <a:pt x="79" y="16892"/>
                  </a:cubicBezTo>
                  <a:cubicBezTo>
                    <a:pt x="92" y="16945"/>
                    <a:pt x="92" y="17010"/>
                    <a:pt x="92" y="17063"/>
                  </a:cubicBezTo>
                  <a:cubicBezTo>
                    <a:pt x="92" y="17510"/>
                    <a:pt x="250" y="17931"/>
                    <a:pt x="408" y="18352"/>
                  </a:cubicBezTo>
                  <a:cubicBezTo>
                    <a:pt x="421" y="18404"/>
                    <a:pt x="461" y="18444"/>
                    <a:pt x="500" y="18483"/>
                  </a:cubicBezTo>
                  <a:cubicBezTo>
                    <a:pt x="545" y="18547"/>
                    <a:pt x="602" y="18580"/>
                    <a:pt x="660" y="18580"/>
                  </a:cubicBezTo>
                  <a:cubicBezTo>
                    <a:pt x="721" y="18580"/>
                    <a:pt x="782" y="18544"/>
                    <a:pt x="829" y="18470"/>
                  </a:cubicBezTo>
                  <a:cubicBezTo>
                    <a:pt x="881" y="18391"/>
                    <a:pt x="921" y="18299"/>
                    <a:pt x="934" y="18194"/>
                  </a:cubicBezTo>
                  <a:cubicBezTo>
                    <a:pt x="1013" y="17826"/>
                    <a:pt x="1105" y="17457"/>
                    <a:pt x="1092" y="17076"/>
                  </a:cubicBezTo>
                  <a:cubicBezTo>
                    <a:pt x="1079" y="16958"/>
                    <a:pt x="1092" y="16839"/>
                    <a:pt x="1105" y="16708"/>
                  </a:cubicBezTo>
                  <a:cubicBezTo>
                    <a:pt x="1118" y="16563"/>
                    <a:pt x="1144" y="16406"/>
                    <a:pt x="1158" y="16248"/>
                  </a:cubicBezTo>
                  <a:cubicBezTo>
                    <a:pt x="1171" y="15959"/>
                    <a:pt x="1131" y="15669"/>
                    <a:pt x="1210" y="15393"/>
                  </a:cubicBezTo>
                  <a:cubicBezTo>
                    <a:pt x="1223" y="15354"/>
                    <a:pt x="1210" y="15301"/>
                    <a:pt x="1223" y="15262"/>
                  </a:cubicBezTo>
                  <a:cubicBezTo>
                    <a:pt x="1250" y="14986"/>
                    <a:pt x="1263" y="14709"/>
                    <a:pt x="1315" y="14433"/>
                  </a:cubicBezTo>
                  <a:cubicBezTo>
                    <a:pt x="1355" y="14118"/>
                    <a:pt x="1434" y="13802"/>
                    <a:pt x="1486" y="13487"/>
                  </a:cubicBezTo>
                  <a:cubicBezTo>
                    <a:pt x="1591" y="12908"/>
                    <a:pt x="1736" y="12356"/>
                    <a:pt x="1907" y="11804"/>
                  </a:cubicBezTo>
                  <a:cubicBezTo>
                    <a:pt x="2065" y="11304"/>
                    <a:pt x="2262" y="10817"/>
                    <a:pt x="2459" y="10331"/>
                  </a:cubicBezTo>
                  <a:cubicBezTo>
                    <a:pt x="2709" y="9739"/>
                    <a:pt x="3025" y="9174"/>
                    <a:pt x="3353" y="8621"/>
                  </a:cubicBezTo>
                  <a:cubicBezTo>
                    <a:pt x="3577" y="8227"/>
                    <a:pt x="3827" y="7872"/>
                    <a:pt x="4090" y="7504"/>
                  </a:cubicBezTo>
                  <a:cubicBezTo>
                    <a:pt x="4445" y="7004"/>
                    <a:pt x="4813" y="6518"/>
                    <a:pt x="5260" y="6097"/>
                  </a:cubicBezTo>
                  <a:cubicBezTo>
                    <a:pt x="5694" y="5676"/>
                    <a:pt x="6088" y="5203"/>
                    <a:pt x="6588" y="4835"/>
                  </a:cubicBezTo>
                  <a:cubicBezTo>
                    <a:pt x="6798" y="4677"/>
                    <a:pt x="6996" y="4493"/>
                    <a:pt x="7206" y="4335"/>
                  </a:cubicBezTo>
                  <a:cubicBezTo>
                    <a:pt x="7430" y="4138"/>
                    <a:pt x="7692" y="3980"/>
                    <a:pt x="7929" y="3809"/>
                  </a:cubicBezTo>
                  <a:cubicBezTo>
                    <a:pt x="8403" y="3467"/>
                    <a:pt x="8902" y="3178"/>
                    <a:pt x="9415" y="2902"/>
                  </a:cubicBezTo>
                  <a:cubicBezTo>
                    <a:pt x="9612" y="2783"/>
                    <a:pt x="9823" y="2665"/>
                    <a:pt x="10020" y="2560"/>
                  </a:cubicBezTo>
                  <a:cubicBezTo>
                    <a:pt x="10112" y="2507"/>
                    <a:pt x="10204" y="2468"/>
                    <a:pt x="10296" y="2428"/>
                  </a:cubicBezTo>
                  <a:cubicBezTo>
                    <a:pt x="10414" y="2376"/>
                    <a:pt x="10546" y="2323"/>
                    <a:pt x="10664" y="2271"/>
                  </a:cubicBezTo>
                  <a:cubicBezTo>
                    <a:pt x="10940" y="2152"/>
                    <a:pt x="11203" y="2008"/>
                    <a:pt x="11479" y="1902"/>
                  </a:cubicBezTo>
                  <a:cubicBezTo>
                    <a:pt x="12176" y="1626"/>
                    <a:pt x="12873" y="1350"/>
                    <a:pt x="13583" y="1153"/>
                  </a:cubicBezTo>
                  <a:cubicBezTo>
                    <a:pt x="14149" y="995"/>
                    <a:pt x="14727" y="837"/>
                    <a:pt x="15293" y="666"/>
                  </a:cubicBezTo>
                  <a:cubicBezTo>
                    <a:pt x="15569" y="588"/>
                    <a:pt x="15845" y="522"/>
                    <a:pt x="16095" y="364"/>
                  </a:cubicBezTo>
                  <a:cubicBezTo>
                    <a:pt x="16187" y="298"/>
                    <a:pt x="16318" y="246"/>
                    <a:pt x="16292" y="127"/>
                  </a:cubicBezTo>
                  <a:cubicBezTo>
                    <a:pt x="16266" y="22"/>
                    <a:pt x="16187" y="11"/>
                    <a:pt x="16102" y="11"/>
                  </a:cubicBezTo>
                  <a:cubicBezTo>
                    <a:pt x="16078" y="11"/>
                    <a:pt x="16053" y="11"/>
                    <a:pt x="16029" y="11"/>
                  </a:cubicBezTo>
                  <a:cubicBezTo>
                    <a:pt x="16011" y="11"/>
                    <a:pt x="15993" y="11"/>
                    <a:pt x="15976" y="9"/>
                  </a:cubicBezTo>
                  <a:cubicBezTo>
                    <a:pt x="15906" y="3"/>
                    <a:pt x="15836" y="1"/>
                    <a:pt x="15766" y="1"/>
                  </a:cubicBezTo>
                  <a:close/>
                </a:path>
              </a:pathLst>
            </a:custGeom>
            <a:solidFill>
              <a:srgbClr val="FFF8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31" name="Google Shape;118;p1">
              <a:extLst>
                <a:ext uri="{FF2B5EF4-FFF2-40B4-BE49-F238E27FC236}">
                  <a16:creationId xmlns:a16="http://schemas.microsoft.com/office/drawing/2014/main" id="{932F054D-6C3C-B5A6-211A-D41B74460B66}"/>
                </a:ext>
              </a:extLst>
            </p:cNvPr>
            <p:cNvSpPr/>
            <p:nvPr/>
          </p:nvSpPr>
          <p:spPr>
            <a:xfrm>
              <a:off x="1836413" y="4006050"/>
              <a:ext cx="289950" cy="301550"/>
            </a:xfrm>
            <a:custGeom>
              <a:avLst/>
              <a:gdLst/>
              <a:ahLst/>
              <a:cxnLst/>
              <a:rect l="l" t="t" r="r" b="b"/>
              <a:pathLst>
                <a:path w="11598" h="12062" extrusionOk="0">
                  <a:moveTo>
                    <a:pt x="11597" y="0"/>
                  </a:moveTo>
                  <a:lnTo>
                    <a:pt x="11597" y="0"/>
                  </a:lnTo>
                  <a:cubicBezTo>
                    <a:pt x="11426" y="132"/>
                    <a:pt x="11400" y="237"/>
                    <a:pt x="11347" y="342"/>
                  </a:cubicBezTo>
                  <a:cubicBezTo>
                    <a:pt x="11190" y="697"/>
                    <a:pt x="11045" y="1079"/>
                    <a:pt x="10861" y="1434"/>
                  </a:cubicBezTo>
                  <a:cubicBezTo>
                    <a:pt x="10677" y="1802"/>
                    <a:pt x="10480" y="2157"/>
                    <a:pt x="10256" y="2512"/>
                  </a:cubicBezTo>
                  <a:cubicBezTo>
                    <a:pt x="9849" y="3156"/>
                    <a:pt x="9415" y="3787"/>
                    <a:pt x="8981" y="4418"/>
                  </a:cubicBezTo>
                  <a:cubicBezTo>
                    <a:pt x="8705" y="4800"/>
                    <a:pt x="8376" y="5155"/>
                    <a:pt x="8073" y="5523"/>
                  </a:cubicBezTo>
                  <a:cubicBezTo>
                    <a:pt x="7626" y="6101"/>
                    <a:pt x="7100" y="6627"/>
                    <a:pt x="6588" y="7153"/>
                  </a:cubicBezTo>
                  <a:cubicBezTo>
                    <a:pt x="6075" y="7666"/>
                    <a:pt x="5523" y="8140"/>
                    <a:pt x="4944" y="8600"/>
                  </a:cubicBezTo>
                  <a:cubicBezTo>
                    <a:pt x="4155" y="9205"/>
                    <a:pt x="3314" y="9717"/>
                    <a:pt x="2446" y="10178"/>
                  </a:cubicBezTo>
                  <a:cubicBezTo>
                    <a:pt x="2012" y="10414"/>
                    <a:pt x="1552" y="10612"/>
                    <a:pt x="1078" y="10730"/>
                  </a:cubicBezTo>
                  <a:cubicBezTo>
                    <a:pt x="671" y="10835"/>
                    <a:pt x="381" y="11111"/>
                    <a:pt x="118" y="11414"/>
                  </a:cubicBezTo>
                  <a:cubicBezTo>
                    <a:pt x="0" y="11545"/>
                    <a:pt x="26" y="11716"/>
                    <a:pt x="158" y="11834"/>
                  </a:cubicBezTo>
                  <a:cubicBezTo>
                    <a:pt x="197" y="11861"/>
                    <a:pt x="250" y="11887"/>
                    <a:pt x="302" y="11913"/>
                  </a:cubicBezTo>
                  <a:cubicBezTo>
                    <a:pt x="496" y="12014"/>
                    <a:pt x="696" y="12062"/>
                    <a:pt x="897" y="12062"/>
                  </a:cubicBezTo>
                  <a:cubicBezTo>
                    <a:pt x="1010" y="12062"/>
                    <a:pt x="1123" y="12047"/>
                    <a:pt x="1236" y="12018"/>
                  </a:cubicBezTo>
                  <a:cubicBezTo>
                    <a:pt x="1696" y="11913"/>
                    <a:pt x="2130" y="11716"/>
                    <a:pt x="2551" y="11532"/>
                  </a:cubicBezTo>
                  <a:cubicBezTo>
                    <a:pt x="3077" y="11295"/>
                    <a:pt x="3577" y="10993"/>
                    <a:pt x="4076" y="10704"/>
                  </a:cubicBezTo>
                  <a:cubicBezTo>
                    <a:pt x="4392" y="10506"/>
                    <a:pt x="4707" y="10283"/>
                    <a:pt x="5010" y="10072"/>
                  </a:cubicBezTo>
                  <a:cubicBezTo>
                    <a:pt x="5325" y="9849"/>
                    <a:pt x="5641" y="9612"/>
                    <a:pt x="5930" y="9349"/>
                  </a:cubicBezTo>
                  <a:cubicBezTo>
                    <a:pt x="6219" y="9086"/>
                    <a:pt x="6535" y="8836"/>
                    <a:pt x="6824" y="8560"/>
                  </a:cubicBezTo>
                  <a:cubicBezTo>
                    <a:pt x="7087" y="8324"/>
                    <a:pt x="7324" y="8061"/>
                    <a:pt x="7561" y="7785"/>
                  </a:cubicBezTo>
                  <a:cubicBezTo>
                    <a:pt x="7824" y="7482"/>
                    <a:pt x="8100" y="7180"/>
                    <a:pt x="8350" y="6851"/>
                  </a:cubicBezTo>
                  <a:cubicBezTo>
                    <a:pt x="8691" y="6404"/>
                    <a:pt x="9046" y="5970"/>
                    <a:pt x="9336" y="5510"/>
                  </a:cubicBezTo>
                  <a:cubicBezTo>
                    <a:pt x="9678" y="4984"/>
                    <a:pt x="9980" y="4445"/>
                    <a:pt x="10269" y="3892"/>
                  </a:cubicBezTo>
                  <a:cubicBezTo>
                    <a:pt x="10493" y="3445"/>
                    <a:pt x="10677" y="2985"/>
                    <a:pt x="10887" y="2525"/>
                  </a:cubicBezTo>
                  <a:cubicBezTo>
                    <a:pt x="11177" y="1868"/>
                    <a:pt x="11334" y="1171"/>
                    <a:pt x="11518" y="487"/>
                  </a:cubicBezTo>
                  <a:cubicBezTo>
                    <a:pt x="11558" y="355"/>
                    <a:pt x="11571" y="211"/>
                    <a:pt x="11597" y="0"/>
                  </a:cubicBezTo>
                  <a:close/>
                </a:path>
              </a:pathLst>
            </a:custGeom>
            <a:solidFill>
              <a:srgbClr val="FFF8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32" name="Google Shape;119;p1">
              <a:extLst>
                <a:ext uri="{FF2B5EF4-FFF2-40B4-BE49-F238E27FC236}">
                  <a16:creationId xmlns:a16="http://schemas.microsoft.com/office/drawing/2014/main" id="{2149F844-4741-BC32-54C1-2D3A5F7A3C1B}"/>
                </a:ext>
              </a:extLst>
            </p:cNvPr>
            <p:cNvSpPr/>
            <p:nvPr/>
          </p:nvSpPr>
          <p:spPr>
            <a:xfrm>
              <a:off x="2178938" y="3894625"/>
              <a:ext cx="166675" cy="294200"/>
            </a:xfrm>
            <a:custGeom>
              <a:avLst/>
              <a:gdLst/>
              <a:ahLst/>
              <a:cxnLst/>
              <a:rect l="l" t="t" r="r" b="b"/>
              <a:pathLst>
                <a:path w="6667" h="11768" extrusionOk="0">
                  <a:moveTo>
                    <a:pt x="6575" y="0"/>
                  </a:moveTo>
                  <a:cubicBezTo>
                    <a:pt x="6509" y="66"/>
                    <a:pt x="6482" y="79"/>
                    <a:pt x="6482" y="105"/>
                  </a:cubicBezTo>
                  <a:cubicBezTo>
                    <a:pt x="6430" y="434"/>
                    <a:pt x="6390" y="763"/>
                    <a:pt x="6338" y="1091"/>
                  </a:cubicBezTo>
                  <a:cubicBezTo>
                    <a:pt x="6259" y="1538"/>
                    <a:pt x="6180" y="1985"/>
                    <a:pt x="6088" y="2419"/>
                  </a:cubicBezTo>
                  <a:cubicBezTo>
                    <a:pt x="5943" y="3129"/>
                    <a:pt x="5720" y="3800"/>
                    <a:pt x="5457" y="4457"/>
                  </a:cubicBezTo>
                  <a:cubicBezTo>
                    <a:pt x="5154" y="5220"/>
                    <a:pt x="4786" y="5943"/>
                    <a:pt x="4339" y="6627"/>
                  </a:cubicBezTo>
                  <a:cubicBezTo>
                    <a:pt x="4168" y="6903"/>
                    <a:pt x="3971" y="7166"/>
                    <a:pt x="3774" y="7442"/>
                  </a:cubicBezTo>
                  <a:cubicBezTo>
                    <a:pt x="3458" y="7902"/>
                    <a:pt x="3090" y="8310"/>
                    <a:pt x="2709" y="8718"/>
                  </a:cubicBezTo>
                  <a:cubicBezTo>
                    <a:pt x="2420" y="9046"/>
                    <a:pt x="2064" y="9336"/>
                    <a:pt x="1736" y="9638"/>
                  </a:cubicBezTo>
                  <a:cubicBezTo>
                    <a:pt x="1723" y="9651"/>
                    <a:pt x="1709" y="9664"/>
                    <a:pt x="1683" y="9678"/>
                  </a:cubicBezTo>
                  <a:cubicBezTo>
                    <a:pt x="1315" y="9954"/>
                    <a:pt x="960" y="10256"/>
                    <a:pt x="579" y="10519"/>
                  </a:cubicBezTo>
                  <a:cubicBezTo>
                    <a:pt x="342" y="10677"/>
                    <a:pt x="211" y="10874"/>
                    <a:pt x="105" y="11111"/>
                  </a:cubicBezTo>
                  <a:cubicBezTo>
                    <a:pt x="0" y="11361"/>
                    <a:pt x="40" y="11531"/>
                    <a:pt x="276" y="11676"/>
                  </a:cubicBezTo>
                  <a:cubicBezTo>
                    <a:pt x="368" y="11716"/>
                    <a:pt x="460" y="11742"/>
                    <a:pt x="566" y="11755"/>
                  </a:cubicBezTo>
                  <a:cubicBezTo>
                    <a:pt x="615" y="11764"/>
                    <a:pt x="664" y="11768"/>
                    <a:pt x="711" y="11768"/>
                  </a:cubicBezTo>
                  <a:cubicBezTo>
                    <a:pt x="954" y="11768"/>
                    <a:pt x="1172" y="11663"/>
                    <a:pt x="1381" y="11531"/>
                  </a:cubicBezTo>
                  <a:cubicBezTo>
                    <a:pt x="2064" y="11124"/>
                    <a:pt x="2669" y="10585"/>
                    <a:pt x="3261" y="10046"/>
                  </a:cubicBezTo>
                  <a:cubicBezTo>
                    <a:pt x="3629" y="9704"/>
                    <a:pt x="3958" y="9309"/>
                    <a:pt x="4273" y="8915"/>
                  </a:cubicBezTo>
                  <a:cubicBezTo>
                    <a:pt x="4773" y="8310"/>
                    <a:pt x="5207" y="7666"/>
                    <a:pt x="5549" y="6956"/>
                  </a:cubicBezTo>
                  <a:cubicBezTo>
                    <a:pt x="5733" y="6588"/>
                    <a:pt x="5904" y="6219"/>
                    <a:pt x="6035" y="5825"/>
                  </a:cubicBezTo>
                  <a:cubicBezTo>
                    <a:pt x="6193" y="5417"/>
                    <a:pt x="6338" y="4997"/>
                    <a:pt x="6404" y="4549"/>
                  </a:cubicBezTo>
                  <a:cubicBezTo>
                    <a:pt x="6469" y="4221"/>
                    <a:pt x="6535" y="3905"/>
                    <a:pt x="6588" y="3576"/>
                  </a:cubicBezTo>
                  <a:cubicBezTo>
                    <a:pt x="6627" y="3327"/>
                    <a:pt x="6653" y="3064"/>
                    <a:pt x="6653" y="2814"/>
                  </a:cubicBezTo>
                  <a:cubicBezTo>
                    <a:pt x="6667" y="2143"/>
                    <a:pt x="6667" y="1473"/>
                    <a:pt x="6653" y="802"/>
                  </a:cubicBezTo>
                  <a:cubicBezTo>
                    <a:pt x="6653" y="552"/>
                    <a:pt x="6601" y="302"/>
                    <a:pt x="6575" y="13"/>
                  </a:cubicBezTo>
                  <a:lnTo>
                    <a:pt x="6575" y="0"/>
                  </a:lnTo>
                  <a:close/>
                </a:path>
              </a:pathLst>
            </a:custGeom>
            <a:solidFill>
              <a:srgbClr val="FFF8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33" name="Google Shape;120;p1">
              <a:extLst>
                <a:ext uri="{FF2B5EF4-FFF2-40B4-BE49-F238E27FC236}">
                  <a16:creationId xmlns:a16="http://schemas.microsoft.com/office/drawing/2014/main" id="{4075CECB-4A5F-F435-A9D3-A2DC9E139CF6}"/>
                </a:ext>
              </a:extLst>
            </p:cNvPr>
            <p:cNvSpPr/>
            <p:nvPr/>
          </p:nvSpPr>
          <p:spPr>
            <a:xfrm>
              <a:off x="2539538" y="3962000"/>
              <a:ext cx="151550" cy="272125"/>
            </a:xfrm>
            <a:custGeom>
              <a:avLst/>
              <a:gdLst/>
              <a:ahLst/>
              <a:cxnLst/>
              <a:rect l="l" t="t" r="r" b="b"/>
              <a:pathLst>
                <a:path w="6062" h="10885" extrusionOk="0">
                  <a:moveTo>
                    <a:pt x="14" y="1"/>
                  </a:moveTo>
                  <a:cubicBezTo>
                    <a:pt x="14" y="263"/>
                    <a:pt x="0" y="461"/>
                    <a:pt x="14" y="658"/>
                  </a:cubicBezTo>
                  <a:cubicBezTo>
                    <a:pt x="40" y="947"/>
                    <a:pt x="92" y="1223"/>
                    <a:pt x="132" y="1513"/>
                  </a:cubicBezTo>
                  <a:cubicBezTo>
                    <a:pt x="158" y="1749"/>
                    <a:pt x="184" y="1999"/>
                    <a:pt x="224" y="2236"/>
                  </a:cubicBezTo>
                  <a:cubicBezTo>
                    <a:pt x="290" y="2617"/>
                    <a:pt x="382" y="2998"/>
                    <a:pt x="461" y="3380"/>
                  </a:cubicBezTo>
                  <a:cubicBezTo>
                    <a:pt x="605" y="4208"/>
                    <a:pt x="868" y="5010"/>
                    <a:pt x="1184" y="5799"/>
                  </a:cubicBezTo>
                  <a:cubicBezTo>
                    <a:pt x="1420" y="6417"/>
                    <a:pt x="1683" y="7035"/>
                    <a:pt x="2025" y="7601"/>
                  </a:cubicBezTo>
                  <a:cubicBezTo>
                    <a:pt x="2223" y="7929"/>
                    <a:pt x="2420" y="8245"/>
                    <a:pt x="2656" y="8547"/>
                  </a:cubicBezTo>
                  <a:cubicBezTo>
                    <a:pt x="2841" y="8810"/>
                    <a:pt x="3051" y="9060"/>
                    <a:pt x="3248" y="9310"/>
                  </a:cubicBezTo>
                  <a:cubicBezTo>
                    <a:pt x="3366" y="9441"/>
                    <a:pt x="3472" y="9586"/>
                    <a:pt x="3603" y="9704"/>
                  </a:cubicBezTo>
                  <a:cubicBezTo>
                    <a:pt x="3853" y="9915"/>
                    <a:pt x="4103" y="10125"/>
                    <a:pt x="4366" y="10309"/>
                  </a:cubicBezTo>
                  <a:cubicBezTo>
                    <a:pt x="4629" y="10506"/>
                    <a:pt x="4918" y="10677"/>
                    <a:pt x="5220" y="10822"/>
                  </a:cubicBezTo>
                  <a:cubicBezTo>
                    <a:pt x="5322" y="10865"/>
                    <a:pt x="5423" y="10885"/>
                    <a:pt x="5524" y="10885"/>
                  </a:cubicBezTo>
                  <a:cubicBezTo>
                    <a:pt x="5607" y="10885"/>
                    <a:pt x="5690" y="10872"/>
                    <a:pt x="5773" y="10848"/>
                  </a:cubicBezTo>
                  <a:cubicBezTo>
                    <a:pt x="5983" y="10796"/>
                    <a:pt x="6062" y="10638"/>
                    <a:pt x="5983" y="10441"/>
                  </a:cubicBezTo>
                  <a:cubicBezTo>
                    <a:pt x="5944" y="10349"/>
                    <a:pt x="5878" y="10257"/>
                    <a:pt x="5812" y="10191"/>
                  </a:cubicBezTo>
                  <a:cubicBezTo>
                    <a:pt x="5746" y="10125"/>
                    <a:pt x="5654" y="10059"/>
                    <a:pt x="5562" y="10020"/>
                  </a:cubicBezTo>
                  <a:cubicBezTo>
                    <a:pt x="5036" y="9783"/>
                    <a:pt x="4616" y="9389"/>
                    <a:pt x="4182" y="9007"/>
                  </a:cubicBezTo>
                  <a:cubicBezTo>
                    <a:pt x="3998" y="8850"/>
                    <a:pt x="3853" y="8666"/>
                    <a:pt x="3708" y="8495"/>
                  </a:cubicBezTo>
                  <a:cubicBezTo>
                    <a:pt x="3432" y="8166"/>
                    <a:pt x="3182" y="7824"/>
                    <a:pt x="2946" y="7482"/>
                  </a:cubicBezTo>
                  <a:cubicBezTo>
                    <a:pt x="2709" y="7140"/>
                    <a:pt x="2512" y="6772"/>
                    <a:pt x="2341" y="6404"/>
                  </a:cubicBezTo>
                  <a:cubicBezTo>
                    <a:pt x="2078" y="5878"/>
                    <a:pt x="1815" y="5352"/>
                    <a:pt x="1591" y="4813"/>
                  </a:cubicBezTo>
                  <a:cubicBezTo>
                    <a:pt x="1315" y="4129"/>
                    <a:pt x="1079" y="3432"/>
                    <a:pt x="855" y="2735"/>
                  </a:cubicBezTo>
                  <a:cubicBezTo>
                    <a:pt x="710" y="2262"/>
                    <a:pt x="579" y="1789"/>
                    <a:pt x="447" y="1329"/>
                  </a:cubicBezTo>
                  <a:cubicBezTo>
                    <a:pt x="355" y="987"/>
                    <a:pt x="277" y="658"/>
                    <a:pt x="198" y="329"/>
                  </a:cubicBezTo>
                  <a:cubicBezTo>
                    <a:pt x="171" y="211"/>
                    <a:pt x="145" y="106"/>
                    <a:pt x="14" y="1"/>
                  </a:cubicBezTo>
                  <a:close/>
                </a:path>
              </a:pathLst>
            </a:custGeom>
            <a:solidFill>
              <a:srgbClr val="FFF8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34" name="Google Shape;121;p1">
              <a:extLst>
                <a:ext uri="{FF2B5EF4-FFF2-40B4-BE49-F238E27FC236}">
                  <a16:creationId xmlns:a16="http://schemas.microsoft.com/office/drawing/2014/main" id="{F08EFD74-4E5B-0F47-9C61-F8377C7ED04F}"/>
                </a:ext>
              </a:extLst>
            </p:cNvPr>
            <p:cNvSpPr/>
            <p:nvPr/>
          </p:nvSpPr>
          <p:spPr>
            <a:xfrm>
              <a:off x="1740413" y="4052075"/>
              <a:ext cx="86475" cy="283225"/>
            </a:xfrm>
            <a:custGeom>
              <a:avLst/>
              <a:gdLst/>
              <a:ahLst/>
              <a:cxnLst/>
              <a:rect l="l" t="t" r="r" b="b"/>
              <a:pathLst>
                <a:path w="3459" h="11329" extrusionOk="0">
                  <a:moveTo>
                    <a:pt x="3406" y="0"/>
                  </a:moveTo>
                  <a:cubicBezTo>
                    <a:pt x="3354" y="40"/>
                    <a:pt x="3301" y="66"/>
                    <a:pt x="3262" y="105"/>
                  </a:cubicBezTo>
                  <a:cubicBezTo>
                    <a:pt x="2972" y="382"/>
                    <a:pt x="2749" y="697"/>
                    <a:pt x="2525" y="1013"/>
                  </a:cubicBezTo>
                  <a:cubicBezTo>
                    <a:pt x="2078" y="1657"/>
                    <a:pt x="1697" y="2328"/>
                    <a:pt x="1355" y="3025"/>
                  </a:cubicBezTo>
                  <a:cubicBezTo>
                    <a:pt x="921" y="3892"/>
                    <a:pt x="592" y="4786"/>
                    <a:pt x="356" y="5707"/>
                  </a:cubicBezTo>
                  <a:cubicBezTo>
                    <a:pt x="198" y="6338"/>
                    <a:pt x="66" y="6982"/>
                    <a:pt x="66" y="7640"/>
                  </a:cubicBezTo>
                  <a:cubicBezTo>
                    <a:pt x="66" y="7705"/>
                    <a:pt x="53" y="7771"/>
                    <a:pt x="40" y="7837"/>
                  </a:cubicBezTo>
                  <a:cubicBezTo>
                    <a:pt x="27" y="7968"/>
                    <a:pt x="14" y="8087"/>
                    <a:pt x="1" y="8205"/>
                  </a:cubicBezTo>
                  <a:cubicBezTo>
                    <a:pt x="1" y="8468"/>
                    <a:pt x="1" y="8718"/>
                    <a:pt x="1" y="8968"/>
                  </a:cubicBezTo>
                  <a:cubicBezTo>
                    <a:pt x="1" y="9060"/>
                    <a:pt x="14" y="9152"/>
                    <a:pt x="27" y="9244"/>
                  </a:cubicBezTo>
                  <a:cubicBezTo>
                    <a:pt x="40" y="9375"/>
                    <a:pt x="66" y="9520"/>
                    <a:pt x="66" y="9665"/>
                  </a:cubicBezTo>
                  <a:cubicBezTo>
                    <a:pt x="80" y="10191"/>
                    <a:pt x="198" y="10677"/>
                    <a:pt x="461" y="11124"/>
                  </a:cubicBezTo>
                  <a:cubicBezTo>
                    <a:pt x="518" y="11216"/>
                    <a:pt x="576" y="11329"/>
                    <a:pt x="687" y="11329"/>
                  </a:cubicBezTo>
                  <a:cubicBezTo>
                    <a:pt x="702" y="11329"/>
                    <a:pt x="719" y="11326"/>
                    <a:pt x="737" y="11321"/>
                  </a:cubicBezTo>
                  <a:cubicBezTo>
                    <a:pt x="868" y="11295"/>
                    <a:pt x="908" y="11177"/>
                    <a:pt x="921" y="11072"/>
                  </a:cubicBezTo>
                  <a:cubicBezTo>
                    <a:pt x="960" y="10835"/>
                    <a:pt x="1026" y="10611"/>
                    <a:pt x="1000" y="10375"/>
                  </a:cubicBezTo>
                  <a:cubicBezTo>
                    <a:pt x="987" y="10020"/>
                    <a:pt x="908" y="9678"/>
                    <a:pt x="934" y="9323"/>
                  </a:cubicBezTo>
                  <a:cubicBezTo>
                    <a:pt x="934" y="9283"/>
                    <a:pt x="908" y="9257"/>
                    <a:pt x="908" y="9218"/>
                  </a:cubicBezTo>
                  <a:cubicBezTo>
                    <a:pt x="842" y="8823"/>
                    <a:pt x="855" y="8416"/>
                    <a:pt x="882" y="8021"/>
                  </a:cubicBezTo>
                  <a:cubicBezTo>
                    <a:pt x="908" y="7679"/>
                    <a:pt x="960" y="7337"/>
                    <a:pt x="1000" y="7009"/>
                  </a:cubicBezTo>
                  <a:cubicBezTo>
                    <a:pt x="1053" y="6627"/>
                    <a:pt x="1092" y="6259"/>
                    <a:pt x="1171" y="5891"/>
                  </a:cubicBezTo>
                  <a:cubicBezTo>
                    <a:pt x="1394" y="4865"/>
                    <a:pt x="1684" y="3866"/>
                    <a:pt x="2078" y="2893"/>
                  </a:cubicBezTo>
                  <a:cubicBezTo>
                    <a:pt x="2381" y="2130"/>
                    <a:pt x="2709" y="1381"/>
                    <a:pt x="3130" y="671"/>
                  </a:cubicBezTo>
                  <a:cubicBezTo>
                    <a:pt x="3248" y="474"/>
                    <a:pt x="3340" y="263"/>
                    <a:pt x="3459" y="53"/>
                  </a:cubicBezTo>
                  <a:lnTo>
                    <a:pt x="3446" y="53"/>
                  </a:lnTo>
                  <a:cubicBezTo>
                    <a:pt x="3432" y="40"/>
                    <a:pt x="3419" y="13"/>
                    <a:pt x="3406" y="0"/>
                  </a:cubicBezTo>
                  <a:close/>
                </a:path>
              </a:pathLst>
            </a:custGeom>
            <a:solidFill>
              <a:srgbClr val="FFF8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35" name="Google Shape;122;p1">
              <a:extLst>
                <a:ext uri="{FF2B5EF4-FFF2-40B4-BE49-F238E27FC236}">
                  <a16:creationId xmlns:a16="http://schemas.microsoft.com/office/drawing/2014/main" id="{2A6FC763-7128-9CF5-1A84-1A73A3287900}"/>
                </a:ext>
              </a:extLst>
            </p:cNvPr>
            <p:cNvSpPr/>
            <p:nvPr/>
          </p:nvSpPr>
          <p:spPr>
            <a:xfrm>
              <a:off x="1892288" y="4069175"/>
              <a:ext cx="140375" cy="139650"/>
            </a:xfrm>
            <a:custGeom>
              <a:avLst/>
              <a:gdLst/>
              <a:ahLst/>
              <a:cxnLst/>
              <a:rect l="l" t="t" r="r" b="b"/>
              <a:pathLst>
                <a:path w="5615" h="5586" extrusionOk="0">
                  <a:moveTo>
                    <a:pt x="5536" y="0"/>
                  </a:moveTo>
                  <a:cubicBezTo>
                    <a:pt x="5470" y="92"/>
                    <a:pt x="5405" y="171"/>
                    <a:pt x="5339" y="263"/>
                  </a:cubicBezTo>
                  <a:cubicBezTo>
                    <a:pt x="4931" y="894"/>
                    <a:pt x="4471" y="1473"/>
                    <a:pt x="3984" y="2038"/>
                  </a:cubicBezTo>
                  <a:cubicBezTo>
                    <a:pt x="3590" y="2485"/>
                    <a:pt x="3143" y="2880"/>
                    <a:pt x="2670" y="3261"/>
                  </a:cubicBezTo>
                  <a:cubicBezTo>
                    <a:pt x="2104" y="3734"/>
                    <a:pt x="1473" y="4142"/>
                    <a:pt x="829" y="4510"/>
                  </a:cubicBezTo>
                  <a:cubicBezTo>
                    <a:pt x="513" y="4681"/>
                    <a:pt x="250" y="4931"/>
                    <a:pt x="66" y="5233"/>
                  </a:cubicBezTo>
                  <a:cubicBezTo>
                    <a:pt x="0" y="5352"/>
                    <a:pt x="14" y="5457"/>
                    <a:pt x="132" y="5523"/>
                  </a:cubicBezTo>
                  <a:cubicBezTo>
                    <a:pt x="184" y="5562"/>
                    <a:pt x="250" y="5575"/>
                    <a:pt x="316" y="5575"/>
                  </a:cubicBezTo>
                  <a:cubicBezTo>
                    <a:pt x="358" y="5582"/>
                    <a:pt x="400" y="5585"/>
                    <a:pt x="442" y="5585"/>
                  </a:cubicBezTo>
                  <a:cubicBezTo>
                    <a:pt x="632" y="5585"/>
                    <a:pt x="814" y="5517"/>
                    <a:pt x="987" y="5430"/>
                  </a:cubicBezTo>
                  <a:cubicBezTo>
                    <a:pt x="1683" y="5089"/>
                    <a:pt x="2288" y="4628"/>
                    <a:pt x="2854" y="4102"/>
                  </a:cubicBezTo>
                  <a:cubicBezTo>
                    <a:pt x="3025" y="3945"/>
                    <a:pt x="3182" y="3774"/>
                    <a:pt x="3353" y="3616"/>
                  </a:cubicBezTo>
                  <a:cubicBezTo>
                    <a:pt x="3774" y="3208"/>
                    <a:pt x="4129" y="2761"/>
                    <a:pt x="4445" y="2275"/>
                  </a:cubicBezTo>
                  <a:cubicBezTo>
                    <a:pt x="4655" y="1933"/>
                    <a:pt x="4852" y="1578"/>
                    <a:pt x="5063" y="1249"/>
                  </a:cubicBezTo>
                  <a:cubicBezTo>
                    <a:pt x="5286" y="894"/>
                    <a:pt x="5444" y="513"/>
                    <a:pt x="5602" y="145"/>
                  </a:cubicBezTo>
                  <a:cubicBezTo>
                    <a:pt x="5615" y="105"/>
                    <a:pt x="5602" y="53"/>
                    <a:pt x="5602" y="13"/>
                  </a:cubicBezTo>
                  <a:cubicBezTo>
                    <a:pt x="5575" y="13"/>
                    <a:pt x="5549" y="0"/>
                    <a:pt x="5536" y="0"/>
                  </a:cubicBezTo>
                  <a:close/>
                </a:path>
              </a:pathLst>
            </a:custGeom>
            <a:solidFill>
              <a:srgbClr val="FFF8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36" name="Google Shape;123;p1">
              <a:extLst>
                <a:ext uri="{FF2B5EF4-FFF2-40B4-BE49-F238E27FC236}">
                  <a16:creationId xmlns:a16="http://schemas.microsoft.com/office/drawing/2014/main" id="{EEBC9DBD-D467-670B-AC39-53BCBB7CF3BD}"/>
                </a:ext>
              </a:extLst>
            </p:cNvPr>
            <p:cNvSpPr/>
            <p:nvPr/>
          </p:nvSpPr>
          <p:spPr>
            <a:xfrm>
              <a:off x="2413963" y="3960675"/>
              <a:ext cx="61175" cy="81175"/>
            </a:xfrm>
            <a:custGeom>
              <a:avLst/>
              <a:gdLst/>
              <a:ahLst/>
              <a:cxnLst/>
              <a:rect l="l" t="t" r="r" b="b"/>
              <a:pathLst>
                <a:path w="2447" h="3247" extrusionOk="0">
                  <a:moveTo>
                    <a:pt x="93" y="1"/>
                  </a:moveTo>
                  <a:cubicBezTo>
                    <a:pt x="66" y="14"/>
                    <a:pt x="40" y="14"/>
                    <a:pt x="14" y="27"/>
                  </a:cubicBezTo>
                  <a:cubicBezTo>
                    <a:pt x="14" y="132"/>
                    <a:pt x="1" y="251"/>
                    <a:pt x="14" y="356"/>
                  </a:cubicBezTo>
                  <a:cubicBezTo>
                    <a:pt x="53" y="619"/>
                    <a:pt x="79" y="882"/>
                    <a:pt x="171" y="1132"/>
                  </a:cubicBezTo>
                  <a:cubicBezTo>
                    <a:pt x="342" y="1605"/>
                    <a:pt x="553" y="2052"/>
                    <a:pt x="842" y="2473"/>
                  </a:cubicBezTo>
                  <a:cubicBezTo>
                    <a:pt x="1052" y="2762"/>
                    <a:pt x="1329" y="2946"/>
                    <a:pt x="1618" y="3130"/>
                  </a:cubicBezTo>
                  <a:cubicBezTo>
                    <a:pt x="1761" y="3217"/>
                    <a:pt x="1912" y="3247"/>
                    <a:pt x="2065" y="3247"/>
                  </a:cubicBezTo>
                  <a:cubicBezTo>
                    <a:pt x="2121" y="3247"/>
                    <a:pt x="2179" y="3243"/>
                    <a:pt x="2236" y="3236"/>
                  </a:cubicBezTo>
                  <a:cubicBezTo>
                    <a:pt x="2380" y="3209"/>
                    <a:pt x="2446" y="3065"/>
                    <a:pt x="2354" y="2959"/>
                  </a:cubicBezTo>
                  <a:cubicBezTo>
                    <a:pt x="2210" y="2802"/>
                    <a:pt x="2078" y="2644"/>
                    <a:pt x="1881" y="2539"/>
                  </a:cubicBezTo>
                  <a:cubicBezTo>
                    <a:pt x="1657" y="2433"/>
                    <a:pt x="1460" y="2289"/>
                    <a:pt x="1302" y="2105"/>
                  </a:cubicBezTo>
                  <a:cubicBezTo>
                    <a:pt x="1184" y="1960"/>
                    <a:pt x="1052" y="1815"/>
                    <a:pt x="947" y="1671"/>
                  </a:cubicBezTo>
                  <a:cubicBezTo>
                    <a:pt x="724" y="1355"/>
                    <a:pt x="500" y="1053"/>
                    <a:pt x="382" y="685"/>
                  </a:cubicBezTo>
                  <a:cubicBezTo>
                    <a:pt x="329" y="501"/>
                    <a:pt x="264" y="330"/>
                    <a:pt x="185" y="159"/>
                  </a:cubicBezTo>
                  <a:cubicBezTo>
                    <a:pt x="158" y="106"/>
                    <a:pt x="119" y="54"/>
                    <a:pt x="93" y="1"/>
                  </a:cubicBezTo>
                  <a:close/>
                </a:path>
              </a:pathLst>
            </a:custGeom>
            <a:solidFill>
              <a:srgbClr val="FFF8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37" name="Google Shape;124;p1">
              <a:extLst>
                <a:ext uri="{FF2B5EF4-FFF2-40B4-BE49-F238E27FC236}">
                  <a16:creationId xmlns:a16="http://schemas.microsoft.com/office/drawing/2014/main" id="{F4DDC6FD-212F-BC4F-C814-6EBDBB03F465}"/>
                </a:ext>
              </a:extLst>
            </p:cNvPr>
            <p:cNvSpPr/>
            <p:nvPr/>
          </p:nvSpPr>
          <p:spPr>
            <a:xfrm>
              <a:off x="1884713" y="4436025"/>
              <a:ext cx="438225" cy="248850"/>
            </a:xfrm>
            <a:custGeom>
              <a:avLst/>
              <a:gdLst/>
              <a:ahLst/>
              <a:cxnLst/>
              <a:rect l="l" t="t" r="r" b="b"/>
              <a:pathLst>
                <a:path w="17529" h="9954" extrusionOk="0">
                  <a:moveTo>
                    <a:pt x="14583" y="0"/>
                  </a:moveTo>
                  <a:cubicBezTo>
                    <a:pt x="14451" y="26"/>
                    <a:pt x="14294" y="79"/>
                    <a:pt x="14136" y="105"/>
                  </a:cubicBezTo>
                  <a:cubicBezTo>
                    <a:pt x="13873" y="171"/>
                    <a:pt x="13676" y="342"/>
                    <a:pt x="13531" y="552"/>
                  </a:cubicBezTo>
                  <a:cubicBezTo>
                    <a:pt x="13386" y="736"/>
                    <a:pt x="13321" y="920"/>
                    <a:pt x="13386" y="1170"/>
                  </a:cubicBezTo>
                  <a:cubicBezTo>
                    <a:pt x="13481" y="1515"/>
                    <a:pt x="13898" y="1730"/>
                    <a:pt x="14210" y="1730"/>
                  </a:cubicBezTo>
                  <a:cubicBezTo>
                    <a:pt x="14244" y="1730"/>
                    <a:pt x="14276" y="1728"/>
                    <a:pt x="14307" y="1723"/>
                  </a:cubicBezTo>
                  <a:cubicBezTo>
                    <a:pt x="14478" y="1709"/>
                    <a:pt x="14636" y="1657"/>
                    <a:pt x="14793" y="1604"/>
                  </a:cubicBezTo>
                  <a:cubicBezTo>
                    <a:pt x="14991" y="1525"/>
                    <a:pt x="15175" y="1394"/>
                    <a:pt x="15293" y="1223"/>
                  </a:cubicBezTo>
                  <a:cubicBezTo>
                    <a:pt x="15582" y="828"/>
                    <a:pt x="15530" y="487"/>
                    <a:pt x="15148" y="184"/>
                  </a:cubicBezTo>
                  <a:cubicBezTo>
                    <a:pt x="15004" y="53"/>
                    <a:pt x="14807" y="26"/>
                    <a:pt x="14583" y="0"/>
                  </a:cubicBezTo>
                  <a:close/>
                  <a:moveTo>
                    <a:pt x="16251" y="2126"/>
                  </a:moveTo>
                  <a:cubicBezTo>
                    <a:pt x="16016" y="2126"/>
                    <a:pt x="15775" y="2204"/>
                    <a:pt x="15556" y="2367"/>
                  </a:cubicBezTo>
                  <a:cubicBezTo>
                    <a:pt x="15398" y="2485"/>
                    <a:pt x="15280" y="2656"/>
                    <a:pt x="15135" y="2801"/>
                  </a:cubicBezTo>
                  <a:cubicBezTo>
                    <a:pt x="15083" y="2853"/>
                    <a:pt x="15043" y="2906"/>
                    <a:pt x="14991" y="2959"/>
                  </a:cubicBezTo>
                  <a:cubicBezTo>
                    <a:pt x="14807" y="2893"/>
                    <a:pt x="14636" y="2827"/>
                    <a:pt x="14465" y="2774"/>
                  </a:cubicBezTo>
                  <a:cubicBezTo>
                    <a:pt x="14327" y="2738"/>
                    <a:pt x="14200" y="2721"/>
                    <a:pt x="14081" y="2721"/>
                  </a:cubicBezTo>
                  <a:cubicBezTo>
                    <a:pt x="13565" y="2721"/>
                    <a:pt x="13226" y="3046"/>
                    <a:pt x="13045" y="3484"/>
                  </a:cubicBezTo>
                  <a:cubicBezTo>
                    <a:pt x="13031" y="3511"/>
                    <a:pt x="13018" y="3537"/>
                    <a:pt x="13018" y="3577"/>
                  </a:cubicBezTo>
                  <a:cubicBezTo>
                    <a:pt x="12795" y="4287"/>
                    <a:pt x="13150" y="5141"/>
                    <a:pt x="13794" y="5536"/>
                  </a:cubicBezTo>
                  <a:cubicBezTo>
                    <a:pt x="14175" y="5864"/>
                    <a:pt x="14636" y="5996"/>
                    <a:pt x="15122" y="5996"/>
                  </a:cubicBezTo>
                  <a:cubicBezTo>
                    <a:pt x="15144" y="5997"/>
                    <a:pt x="15166" y="5997"/>
                    <a:pt x="15188" y="5997"/>
                  </a:cubicBezTo>
                  <a:cubicBezTo>
                    <a:pt x="15651" y="5997"/>
                    <a:pt x="16101" y="5864"/>
                    <a:pt x="16503" y="5588"/>
                  </a:cubicBezTo>
                  <a:cubicBezTo>
                    <a:pt x="16910" y="5299"/>
                    <a:pt x="17239" y="4944"/>
                    <a:pt x="17357" y="4444"/>
                  </a:cubicBezTo>
                  <a:cubicBezTo>
                    <a:pt x="17397" y="4313"/>
                    <a:pt x="17449" y="4168"/>
                    <a:pt x="17463" y="4037"/>
                  </a:cubicBezTo>
                  <a:cubicBezTo>
                    <a:pt x="17528" y="3550"/>
                    <a:pt x="17463" y="3103"/>
                    <a:pt x="17200" y="2682"/>
                  </a:cubicBezTo>
                  <a:cubicBezTo>
                    <a:pt x="16974" y="2320"/>
                    <a:pt x="16621" y="2126"/>
                    <a:pt x="16251" y="2126"/>
                  </a:cubicBezTo>
                  <a:close/>
                  <a:moveTo>
                    <a:pt x="4813" y="342"/>
                  </a:moveTo>
                  <a:cubicBezTo>
                    <a:pt x="2210" y="342"/>
                    <a:pt x="14" y="2367"/>
                    <a:pt x="1" y="5141"/>
                  </a:cubicBezTo>
                  <a:cubicBezTo>
                    <a:pt x="1" y="7876"/>
                    <a:pt x="2144" y="9941"/>
                    <a:pt x="4787" y="9954"/>
                  </a:cubicBezTo>
                  <a:cubicBezTo>
                    <a:pt x="4795" y="9954"/>
                    <a:pt x="4803" y="9954"/>
                    <a:pt x="4811" y="9954"/>
                  </a:cubicBezTo>
                  <a:cubicBezTo>
                    <a:pt x="7560" y="9954"/>
                    <a:pt x="9613" y="7711"/>
                    <a:pt x="9600" y="5154"/>
                  </a:cubicBezTo>
                  <a:cubicBezTo>
                    <a:pt x="9626" y="2590"/>
                    <a:pt x="7548" y="355"/>
                    <a:pt x="4813" y="342"/>
                  </a:cubicBezTo>
                  <a:close/>
                </a:path>
              </a:pathLst>
            </a:custGeom>
            <a:solidFill>
              <a:srgbClr val="FFCC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38" name="Google Shape;125;p1">
              <a:extLst>
                <a:ext uri="{FF2B5EF4-FFF2-40B4-BE49-F238E27FC236}">
                  <a16:creationId xmlns:a16="http://schemas.microsoft.com/office/drawing/2014/main" id="{BD0F080F-F521-F93B-C9F0-4E931FA13D3D}"/>
                </a:ext>
              </a:extLst>
            </p:cNvPr>
            <p:cNvSpPr/>
            <p:nvPr/>
          </p:nvSpPr>
          <p:spPr>
            <a:xfrm>
              <a:off x="2377138" y="4319350"/>
              <a:ext cx="241650" cy="240325"/>
            </a:xfrm>
            <a:custGeom>
              <a:avLst/>
              <a:gdLst/>
              <a:ahLst/>
              <a:cxnLst/>
              <a:rect l="l" t="t" r="r" b="b"/>
              <a:pathLst>
                <a:path w="9666" h="9613" extrusionOk="0">
                  <a:moveTo>
                    <a:pt x="4127" y="1249"/>
                  </a:moveTo>
                  <a:cubicBezTo>
                    <a:pt x="4578" y="1249"/>
                    <a:pt x="5033" y="1331"/>
                    <a:pt x="5471" y="1498"/>
                  </a:cubicBezTo>
                  <a:cubicBezTo>
                    <a:pt x="5497" y="1511"/>
                    <a:pt x="5523" y="1525"/>
                    <a:pt x="5550" y="1538"/>
                  </a:cubicBezTo>
                  <a:cubicBezTo>
                    <a:pt x="5878" y="1656"/>
                    <a:pt x="6168" y="1827"/>
                    <a:pt x="6457" y="2077"/>
                  </a:cubicBezTo>
                  <a:cubicBezTo>
                    <a:pt x="6365" y="2129"/>
                    <a:pt x="6299" y="2182"/>
                    <a:pt x="6233" y="2235"/>
                  </a:cubicBezTo>
                  <a:cubicBezTo>
                    <a:pt x="6168" y="2287"/>
                    <a:pt x="6102" y="2340"/>
                    <a:pt x="6036" y="2405"/>
                  </a:cubicBezTo>
                  <a:cubicBezTo>
                    <a:pt x="5615" y="3076"/>
                    <a:pt x="5655" y="3773"/>
                    <a:pt x="5905" y="4483"/>
                  </a:cubicBezTo>
                  <a:cubicBezTo>
                    <a:pt x="5944" y="4588"/>
                    <a:pt x="5984" y="4693"/>
                    <a:pt x="6023" y="4785"/>
                  </a:cubicBezTo>
                  <a:cubicBezTo>
                    <a:pt x="6115" y="4904"/>
                    <a:pt x="6194" y="5022"/>
                    <a:pt x="6273" y="5140"/>
                  </a:cubicBezTo>
                  <a:cubicBezTo>
                    <a:pt x="6496" y="5430"/>
                    <a:pt x="6759" y="5666"/>
                    <a:pt x="7128" y="5758"/>
                  </a:cubicBezTo>
                  <a:cubicBezTo>
                    <a:pt x="7298" y="5798"/>
                    <a:pt x="7496" y="5798"/>
                    <a:pt x="7693" y="5824"/>
                  </a:cubicBezTo>
                  <a:cubicBezTo>
                    <a:pt x="7693" y="5877"/>
                    <a:pt x="7693" y="5942"/>
                    <a:pt x="7680" y="5995"/>
                  </a:cubicBezTo>
                  <a:cubicBezTo>
                    <a:pt x="7180" y="7455"/>
                    <a:pt x="6181" y="8375"/>
                    <a:pt x="4656" y="8585"/>
                  </a:cubicBezTo>
                  <a:cubicBezTo>
                    <a:pt x="4459" y="8615"/>
                    <a:pt x="4266" y="8629"/>
                    <a:pt x="4078" y="8629"/>
                  </a:cubicBezTo>
                  <a:cubicBezTo>
                    <a:pt x="2224" y="8629"/>
                    <a:pt x="798" y="7272"/>
                    <a:pt x="487" y="5601"/>
                  </a:cubicBezTo>
                  <a:cubicBezTo>
                    <a:pt x="356" y="4825"/>
                    <a:pt x="448" y="4075"/>
                    <a:pt x="790" y="3352"/>
                  </a:cubicBezTo>
                  <a:cubicBezTo>
                    <a:pt x="816" y="3313"/>
                    <a:pt x="842" y="3286"/>
                    <a:pt x="869" y="3247"/>
                  </a:cubicBezTo>
                  <a:cubicBezTo>
                    <a:pt x="974" y="2958"/>
                    <a:pt x="1158" y="2721"/>
                    <a:pt x="1355" y="2498"/>
                  </a:cubicBezTo>
                  <a:cubicBezTo>
                    <a:pt x="2079" y="1682"/>
                    <a:pt x="3091" y="1249"/>
                    <a:pt x="4127" y="1249"/>
                  </a:cubicBezTo>
                  <a:close/>
                  <a:moveTo>
                    <a:pt x="4847" y="1"/>
                  </a:moveTo>
                  <a:cubicBezTo>
                    <a:pt x="4405" y="1"/>
                    <a:pt x="3959" y="65"/>
                    <a:pt x="3512" y="196"/>
                  </a:cubicBezTo>
                  <a:cubicBezTo>
                    <a:pt x="2552" y="486"/>
                    <a:pt x="1737" y="1012"/>
                    <a:pt x="1105" y="1801"/>
                  </a:cubicBezTo>
                  <a:cubicBezTo>
                    <a:pt x="527" y="2511"/>
                    <a:pt x="185" y="3326"/>
                    <a:pt x="93" y="4220"/>
                  </a:cubicBezTo>
                  <a:cubicBezTo>
                    <a:pt x="1" y="4956"/>
                    <a:pt x="67" y="5693"/>
                    <a:pt x="316" y="6403"/>
                  </a:cubicBezTo>
                  <a:cubicBezTo>
                    <a:pt x="658" y="7323"/>
                    <a:pt x="1211" y="8086"/>
                    <a:pt x="1999" y="8664"/>
                  </a:cubicBezTo>
                  <a:cubicBezTo>
                    <a:pt x="2670" y="9151"/>
                    <a:pt x="3406" y="9453"/>
                    <a:pt x="4235" y="9572"/>
                  </a:cubicBezTo>
                  <a:cubicBezTo>
                    <a:pt x="4440" y="9599"/>
                    <a:pt x="4642" y="9612"/>
                    <a:pt x="4842" y="9612"/>
                  </a:cubicBezTo>
                  <a:cubicBezTo>
                    <a:pt x="5219" y="9612"/>
                    <a:pt x="5588" y="9565"/>
                    <a:pt x="5957" y="9480"/>
                  </a:cubicBezTo>
                  <a:cubicBezTo>
                    <a:pt x="6431" y="9374"/>
                    <a:pt x="6865" y="9190"/>
                    <a:pt x="7285" y="8940"/>
                  </a:cubicBezTo>
                  <a:cubicBezTo>
                    <a:pt x="7746" y="8664"/>
                    <a:pt x="8166" y="8349"/>
                    <a:pt x="8508" y="7915"/>
                  </a:cubicBezTo>
                  <a:cubicBezTo>
                    <a:pt x="8626" y="7757"/>
                    <a:pt x="8758" y="7612"/>
                    <a:pt x="8889" y="7468"/>
                  </a:cubicBezTo>
                  <a:cubicBezTo>
                    <a:pt x="8929" y="7389"/>
                    <a:pt x="8955" y="7297"/>
                    <a:pt x="9008" y="7218"/>
                  </a:cubicBezTo>
                  <a:cubicBezTo>
                    <a:pt x="9205" y="6902"/>
                    <a:pt x="9337" y="6547"/>
                    <a:pt x="9455" y="6179"/>
                  </a:cubicBezTo>
                  <a:cubicBezTo>
                    <a:pt x="9573" y="5798"/>
                    <a:pt x="9626" y="5403"/>
                    <a:pt x="9665" y="5009"/>
                  </a:cubicBezTo>
                  <a:cubicBezTo>
                    <a:pt x="9652" y="4891"/>
                    <a:pt x="9639" y="4785"/>
                    <a:pt x="9639" y="4680"/>
                  </a:cubicBezTo>
                  <a:cubicBezTo>
                    <a:pt x="9639" y="4404"/>
                    <a:pt x="9613" y="4141"/>
                    <a:pt x="9560" y="3878"/>
                  </a:cubicBezTo>
                  <a:cubicBezTo>
                    <a:pt x="9376" y="2931"/>
                    <a:pt x="8929" y="2103"/>
                    <a:pt x="8258" y="1406"/>
                  </a:cubicBezTo>
                  <a:cubicBezTo>
                    <a:pt x="7838" y="985"/>
                    <a:pt x="7351" y="657"/>
                    <a:pt x="6799" y="420"/>
                  </a:cubicBezTo>
                  <a:cubicBezTo>
                    <a:pt x="6160" y="144"/>
                    <a:pt x="5508" y="1"/>
                    <a:pt x="48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39" name="Google Shape;126;p1">
              <a:extLst>
                <a:ext uri="{FF2B5EF4-FFF2-40B4-BE49-F238E27FC236}">
                  <a16:creationId xmlns:a16="http://schemas.microsoft.com/office/drawing/2014/main" id="{51F96F78-744E-1D68-298A-DC3B4036EACD}"/>
                </a:ext>
              </a:extLst>
            </p:cNvPr>
            <p:cNvSpPr/>
            <p:nvPr/>
          </p:nvSpPr>
          <p:spPr>
            <a:xfrm>
              <a:off x="1884713" y="4444550"/>
              <a:ext cx="251500" cy="240325"/>
            </a:xfrm>
            <a:custGeom>
              <a:avLst/>
              <a:gdLst/>
              <a:ahLst/>
              <a:cxnLst/>
              <a:rect l="l" t="t" r="r" b="b"/>
              <a:pathLst>
                <a:path w="10060" h="9613" extrusionOk="0">
                  <a:moveTo>
                    <a:pt x="5477" y="858"/>
                  </a:moveTo>
                  <a:cubicBezTo>
                    <a:pt x="6162" y="858"/>
                    <a:pt x="6849" y="1049"/>
                    <a:pt x="7456" y="1434"/>
                  </a:cubicBezTo>
                  <a:cubicBezTo>
                    <a:pt x="7456" y="1434"/>
                    <a:pt x="7469" y="1447"/>
                    <a:pt x="7469" y="1460"/>
                  </a:cubicBezTo>
                  <a:cubicBezTo>
                    <a:pt x="7798" y="1618"/>
                    <a:pt x="8074" y="1881"/>
                    <a:pt x="8298" y="2157"/>
                  </a:cubicBezTo>
                  <a:cubicBezTo>
                    <a:pt x="10060" y="4261"/>
                    <a:pt x="9060" y="7391"/>
                    <a:pt x="6483" y="8101"/>
                  </a:cubicBezTo>
                  <a:cubicBezTo>
                    <a:pt x="6120" y="8203"/>
                    <a:pt x="5766" y="8254"/>
                    <a:pt x="5422" y="8254"/>
                  </a:cubicBezTo>
                  <a:cubicBezTo>
                    <a:pt x="4533" y="8254"/>
                    <a:pt x="3712" y="7917"/>
                    <a:pt x="2973" y="7272"/>
                  </a:cubicBezTo>
                  <a:cubicBezTo>
                    <a:pt x="2946" y="7233"/>
                    <a:pt x="2907" y="7206"/>
                    <a:pt x="2881" y="7167"/>
                  </a:cubicBezTo>
                  <a:cubicBezTo>
                    <a:pt x="2867" y="7154"/>
                    <a:pt x="2867" y="7128"/>
                    <a:pt x="2854" y="7101"/>
                  </a:cubicBezTo>
                  <a:cubicBezTo>
                    <a:pt x="3117" y="7009"/>
                    <a:pt x="3328" y="6851"/>
                    <a:pt x="3472" y="6628"/>
                  </a:cubicBezTo>
                  <a:cubicBezTo>
                    <a:pt x="3604" y="6418"/>
                    <a:pt x="3696" y="6181"/>
                    <a:pt x="3722" y="5944"/>
                  </a:cubicBezTo>
                  <a:cubicBezTo>
                    <a:pt x="3748" y="5760"/>
                    <a:pt x="3761" y="5589"/>
                    <a:pt x="3788" y="5405"/>
                  </a:cubicBezTo>
                  <a:cubicBezTo>
                    <a:pt x="3761" y="5300"/>
                    <a:pt x="3748" y="5195"/>
                    <a:pt x="3722" y="5090"/>
                  </a:cubicBezTo>
                  <a:cubicBezTo>
                    <a:pt x="3656" y="4642"/>
                    <a:pt x="3485" y="4248"/>
                    <a:pt x="3222" y="3880"/>
                  </a:cubicBezTo>
                  <a:cubicBezTo>
                    <a:pt x="3065" y="3683"/>
                    <a:pt x="2854" y="3525"/>
                    <a:pt x="2644" y="3393"/>
                  </a:cubicBezTo>
                  <a:cubicBezTo>
                    <a:pt x="2460" y="3341"/>
                    <a:pt x="2263" y="3301"/>
                    <a:pt x="2078" y="3262"/>
                  </a:cubicBezTo>
                  <a:cubicBezTo>
                    <a:pt x="2078" y="3091"/>
                    <a:pt x="2105" y="3012"/>
                    <a:pt x="2263" y="2749"/>
                  </a:cubicBezTo>
                  <a:cubicBezTo>
                    <a:pt x="2355" y="2591"/>
                    <a:pt x="2473" y="2447"/>
                    <a:pt x="2591" y="2289"/>
                  </a:cubicBezTo>
                  <a:cubicBezTo>
                    <a:pt x="2710" y="2078"/>
                    <a:pt x="2894" y="1908"/>
                    <a:pt x="3078" y="1750"/>
                  </a:cubicBezTo>
                  <a:cubicBezTo>
                    <a:pt x="3765" y="1157"/>
                    <a:pt x="4619" y="858"/>
                    <a:pt x="5477" y="858"/>
                  </a:cubicBezTo>
                  <a:close/>
                  <a:moveTo>
                    <a:pt x="4813" y="1"/>
                  </a:moveTo>
                  <a:cubicBezTo>
                    <a:pt x="2210" y="1"/>
                    <a:pt x="14" y="2026"/>
                    <a:pt x="1" y="4800"/>
                  </a:cubicBezTo>
                  <a:cubicBezTo>
                    <a:pt x="1" y="7535"/>
                    <a:pt x="2144" y="9600"/>
                    <a:pt x="4787" y="9613"/>
                  </a:cubicBezTo>
                  <a:cubicBezTo>
                    <a:pt x="4795" y="9613"/>
                    <a:pt x="4803" y="9613"/>
                    <a:pt x="4811" y="9613"/>
                  </a:cubicBezTo>
                  <a:cubicBezTo>
                    <a:pt x="7560" y="9613"/>
                    <a:pt x="9613" y="7370"/>
                    <a:pt x="9600" y="4813"/>
                  </a:cubicBezTo>
                  <a:cubicBezTo>
                    <a:pt x="9626" y="2249"/>
                    <a:pt x="7548" y="14"/>
                    <a:pt x="48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0" name="Google Shape;127;p1">
              <a:extLst>
                <a:ext uri="{FF2B5EF4-FFF2-40B4-BE49-F238E27FC236}">
                  <a16:creationId xmlns:a16="http://schemas.microsoft.com/office/drawing/2014/main" id="{BA296834-8000-AA6A-96F4-9054AC74185A}"/>
                </a:ext>
              </a:extLst>
            </p:cNvPr>
            <p:cNvSpPr/>
            <p:nvPr/>
          </p:nvSpPr>
          <p:spPr>
            <a:xfrm>
              <a:off x="1878813" y="4362900"/>
              <a:ext cx="97650" cy="93850"/>
            </a:xfrm>
            <a:custGeom>
              <a:avLst/>
              <a:gdLst/>
              <a:ahLst/>
              <a:cxnLst/>
              <a:rect l="l" t="t" r="r" b="b"/>
              <a:pathLst>
                <a:path w="3906" h="3754" extrusionOk="0">
                  <a:moveTo>
                    <a:pt x="3065" y="1"/>
                  </a:moveTo>
                  <a:cubicBezTo>
                    <a:pt x="2980" y="1"/>
                    <a:pt x="2894" y="10"/>
                    <a:pt x="2801" y="19"/>
                  </a:cubicBezTo>
                  <a:cubicBezTo>
                    <a:pt x="2538" y="59"/>
                    <a:pt x="2275" y="164"/>
                    <a:pt x="2025" y="295"/>
                  </a:cubicBezTo>
                  <a:cubicBezTo>
                    <a:pt x="1578" y="532"/>
                    <a:pt x="1184" y="861"/>
                    <a:pt x="842" y="1242"/>
                  </a:cubicBezTo>
                  <a:cubicBezTo>
                    <a:pt x="526" y="1597"/>
                    <a:pt x="290" y="1991"/>
                    <a:pt x="92" y="2412"/>
                  </a:cubicBezTo>
                  <a:cubicBezTo>
                    <a:pt x="66" y="2570"/>
                    <a:pt x="40" y="2715"/>
                    <a:pt x="27" y="2872"/>
                  </a:cubicBezTo>
                  <a:cubicBezTo>
                    <a:pt x="1" y="3414"/>
                    <a:pt x="317" y="3754"/>
                    <a:pt x="838" y="3754"/>
                  </a:cubicBezTo>
                  <a:cubicBezTo>
                    <a:pt x="848" y="3754"/>
                    <a:pt x="858" y="3754"/>
                    <a:pt x="868" y="3753"/>
                  </a:cubicBezTo>
                  <a:lnTo>
                    <a:pt x="1000" y="3753"/>
                  </a:lnTo>
                  <a:cubicBezTo>
                    <a:pt x="1276" y="3727"/>
                    <a:pt x="1526" y="3635"/>
                    <a:pt x="1762" y="3517"/>
                  </a:cubicBezTo>
                  <a:cubicBezTo>
                    <a:pt x="2538" y="3109"/>
                    <a:pt x="3156" y="2517"/>
                    <a:pt x="3590" y="1755"/>
                  </a:cubicBezTo>
                  <a:cubicBezTo>
                    <a:pt x="3800" y="1374"/>
                    <a:pt x="3905" y="979"/>
                    <a:pt x="3840" y="545"/>
                  </a:cubicBezTo>
                  <a:cubicBezTo>
                    <a:pt x="3708" y="243"/>
                    <a:pt x="3498" y="45"/>
                    <a:pt x="3169" y="6"/>
                  </a:cubicBezTo>
                  <a:cubicBezTo>
                    <a:pt x="3134" y="2"/>
                    <a:pt x="3100" y="1"/>
                    <a:pt x="3065" y="1"/>
                  </a:cubicBezTo>
                  <a:close/>
                </a:path>
              </a:pathLst>
            </a:custGeom>
            <a:solidFill>
              <a:srgbClr val="291F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1" name="Google Shape;128;p1">
              <a:extLst>
                <a:ext uri="{FF2B5EF4-FFF2-40B4-BE49-F238E27FC236}">
                  <a16:creationId xmlns:a16="http://schemas.microsoft.com/office/drawing/2014/main" id="{4C72FF00-8674-F0F4-392B-1F2AC0B563D4}"/>
                </a:ext>
              </a:extLst>
            </p:cNvPr>
            <p:cNvSpPr/>
            <p:nvPr/>
          </p:nvSpPr>
          <p:spPr>
            <a:xfrm>
              <a:off x="2423163" y="4233925"/>
              <a:ext cx="121000" cy="66025"/>
            </a:xfrm>
            <a:custGeom>
              <a:avLst/>
              <a:gdLst/>
              <a:ahLst/>
              <a:cxnLst/>
              <a:rect l="l" t="t" r="r" b="b"/>
              <a:pathLst>
                <a:path w="4840" h="2641" extrusionOk="0">
                  <a:moveTo>
                    <a:pt x="1809" y="1"/>
                  </a:moveTo>
                  <a:cubicBezTo>
                    <a:pt x="1711" y="1"/>
                    <a:pt x="1612" y="4"/>
                    <a:pt x="1513" y="11"/>
                  </a:cubicBezTo>
                  <a:cubicBezTo>
                    <a:pt x="1250" y="24"/>
                    <a:pt x="987" y="76"/>
                    <a:pt x="737" y="195"/>
                  </a:cubicBezTo>
                  <a:cubicBezTo>
                    <a:pt x="119" y="484"/>
                    <a:pt x="1" y="1023"/>
                    <a:pt x="435" y="1549"/>
                  </a:cubicBezTo>
                  <a:cubicBezTo>
                    <a:pt x="606" y="1773"/>
                    <a:pt x="816" y="1930"/>
                    <a:pt x="1039" y="2062"/>
                  </a:cubicBezTo>
                  <a:cubicBezTo>
                    <a:pt x="1723" y="2456"/>
                    <a:pt x="2460" y="2640"/>
                    <a:pt x="3248" y="2640"/>
                  </a:cubicBezTo>
                  <a:cubicBezTo>
                    <a:pt x="3551" y="2640"/>
                    <a:pt x="3866" y="2601"/>
                    <a:pt x="4169" y="2483"/>
                  </a:cubicBezTo>
                  <a:cubicBezTo>
                    <a:pt x="4576" y="2325"/>
                    <a:pt x="4826" y="2062"/>
                    <a:pt x="4839" y="1602"/>
                  </a:cubicBezTo>
                  <a:cubicBezTo>
                    <a:pt x="4734" y="1207"/>
                    <a:pt x="4471" y="918"/>
                    <a:pt x="4143" y="681"/>
                  </a:cubicBezTo>
                  <a:cubicBezTo>
                    <a:pt x="4103" y="668"/>
                    <a:pt x="4077" y="629"/>
                    <a:pt x="4037" y="602"/>
                  </a:cubicBezTo>
                  <a:cubicBezTo>
                    <a:pt x="3945" y="563"/>
                    <a:pt x="3840" y="510"/>
                    <a:pt x="3735" y="458"/>
                  </a:cubicBezTo>
                  <a:cubicBezTo>
                    <a:pt x="3126" y="159"/>
                    <a:pt x="2487" y="1"/>
                    <a:pt x="1809" y="1"/>
                  </a:cubicBezTo>
                  <a:close/>
                </a:path>
              </a:pathLst>
            </a:custGeom>
            <a:solidFill>
              <a:srgbClr val="291F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2" name="Google Shape;129;p1">
              <a:extLst>
                <a:ext uri="{FF2B5EF4-FFF2-40B4-BE49-F238E27FC236}">
                  <a16:creationId xmlns:a16="http://schemas.microsoft.com/office/drawing/2014/main" id="{44BDEA3F-05A5-0D48-5138-813FCDFC5242}"/>
                </a:ext>
              </a:extLst>
            </p:cNvPr>
            <p:cNvSpPr/>
            <p:nvPr/>
          </p:nvSpPr>
          <p:spPr>
            <a:xfrm>
              <a:off x="2204563" y="4489150"/>
              <a:ext cx="118375" cy="85275"/>
            </a:xfrm>
            <a:custGeom>
              <a:avLst/>
              <a:gdLst/>
              <a:ahLst/>
              <a:cxnLst/>
              <a:rect l="l" t="t" r="r" b="b"/>
              <a:pathLst>
                <a:path w="4735" h="3411" extrusionOk="0">
                  <a:moveTo>
                    <a:pt x="3457" y="1"/>
                  </a:moveTo>
                  <a:cubicBezTo>
                    <a:pt x="3222" y="1"/>
                    <a:pt x="2981" y="79"/>
                    <a:pt x="2762" y="242"/>
                  </a:cubicBezTo>
                  <a:cubicBezTo>
                    <a:pt x="2604" y="360"/>
                    <a:pt x="2486" y="531"/>
                    <a:pt x="2341" y="676"/>
                  </a:cubicBezTo>
                  <a:cubicBezTo>
                    <a:pt x="2289" y="728"/>
                    <a:pt x="2249" y="781"/>
                    <a:pt x="2197" y="834"/>
                  </a:cubicBezTo>
                  <a:cubicBezTo>
                    <a:pt x="2013" y="768"/>
                    <a:pt x="1842" y="702"/>
                    <a:pt x="1671" y="649"/>
                  </a:cubicBezTo>
                  <a:cubicBezTo>
                    <a:pt x="1533" y="613"/>
                    <a:pt x="1406" y="596"/>
                    <a:pt x="1287" y="596"/>
                  </a:cubicBezTo>
                  <a:cubicBezTo>
                    <a:pt x="771" y="596"/>
                    <a:pt x="432" y="921"/>
                    <a:pt x="251" y="1359"/>
                  </a:cubicBezTo>
                  <a:cubicBezTo>
                    <a:pt x="237" y="1386"/>
                    <a:pt x="224" y="1412"/>
                    <a:pt x="224" y="1452"/>
                  </a:cubicBezTo>
                  <a:cubicBezTo>
                    <a:pt x="1" y="2162"/>
                    <a:pt x="356" y="3016"/>
                    <a:pt x="1000" y="3411"/>
                  </a:cubicBezTo>
                  <a:cubicBezTo>
                    <a:pt x="1250" y="2845"/>
                    <a:pt x="1631" y="2411"/>
                    <a:pt x="2183" y="2148"/>
                  </a:cubicBezTo>
                  <a:cubicBezTo>
                    <a:pt x="2519" y="1977"/>
                    <a:pt x="2857" y="1895"/>
                    <a:pt x="3196" y="1895"/>
                  </a:cubicBezTo>
                  <a:cubicBezTo>
                    <a:pt x="3534" y="1895"/>
                    <a:pt x="3873" y="1977"/>
                    <a:pt x="4208" y="2135"/>
                  </a:cubicBezTo>
                  <a:cubicBezTo>
                    <a:pt x="4327" y="2188"/>
                    <a:pt x="4445" y="2254"/>
                    <a:pt x="4563" y="2319"/>
                  </a:cubicBezTo>
                  <a:cubicBezTo>
                    <a:pt x="4603" y="2188"/>
                    <a:pt x="4655" y="2043"/>
                    <a:pt x="4669" y="1912"/>
                  </a:cubicBezTo>
                  <a:cubicBezTo>
                    <a:pt x="4734" y="1425"/>
                    <a:pt x="4669" y="978"/>
                    <a:pt x="4406" y="557"/>
                  </a:cubicBezTo>
                  <a:cubicBezTo>
                    <a:pt x="4180" y="195"/>
                    <a:pt x="3827" y="1"/>
                    <a:pt x="3457" y="1"/>
                  </a:cubicBezTo>
                  <a:close/>
                </a:path>
              </a:pathLst>
            </a:custGeom>
            <a:solidFill>
              <a:srgbClr val="291F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3" name="Google Shape;130;p1">
              <a:extLst>
                <a:ext uri="{FF2B5EF4-FFF2-40B4-BE49-F238E27FC236}">
                  <a16:creationId xmlns:a16="http://schemas.microsoft.com/office/drawing/2014/main" id="{777BF23A-B988-ED89-3CB7-B5B7511C8DEC}"/>
                </a:ext>
              </a:extLst>
            </p:cNvPr>
            <p:cNvSpPr/>
            <p:nvPr/>
          </p:nvSpPr>
          <p:spPr>
            <a:xfrm>
              <a:off x="1732538" y="4532800"/>
              <a:ext cx="70025" cy="103900"/>
            </a:xfrm>
            <a:custGeom>
              <a:avLst/>
              <a:gdLst/>
              <a:ahLst/>
              <a:cxnLst/>
              <a:rect l="l" t="t" r="r" b="b"/>
              <a:pathLst>
                <a:path w="2801" h="4156" extrusionOk="0">
                  <a:moveTo>
                    <a:pt x="1226" y="0"/>
                  </a:moveTo>
                  <a:cubicBezTo>
                    <a:pt x="1016" y="0"/>
                    <a:pt x="808" y="44"/>
                    <a:pt x="618" y="139"/>
                  </a:cubicBezTo>
                  <a:lnTo>
                    <a:pt x="579" y="139"/>
                  </a:lnTo>
                  <a:cubicBezTo>
                    <a:pt x="263" y="402"/>
                    <a:pt x="79" y="718"/>
                    <a:pt x="39" y="1139"/>
                  </a:cubicBezTo>
                  <a:cubicBezTo>
                    <a:pt x="39" y="1191"/>
                    <a:pt x="13" y="1244"/>
                    <a:pt x="13" y="1297"/>
                  </a:cubicBezTo>
                  <a:cubicBezTo>
                    <a:pt x="13" y="1441"/>
                    <a:pt x="0" y="1586"/>
                    <a:pt x="13" y="1730"/>
                  </a:cubicBezTo>
                  <a:cubicBezTo>
                    <a:pt x="39" y="1954"/>
                    <a:pt x="92" y="2191"/>
                    <a:pt x="118" y="2414"/>
                  </a:cubicBezTo>
                  <a:cubicBezTo>
                    <a:pt x="158" y="2519"/>
                    <a:pt x="210" y="2611"/>
                    <a:pt x="250" y="2717"/>
                  </a:cubicBezTo>
                  <a:cubicBezTo>
                    <a:pt x="421" y="3124"/>
                    <a:pt x="657" y="3466"/>
                    <a:pt x="999" y="3742"/>
                  </a:cubicBezTo>
                  <a:cubicBezTo>
                    <a:pt x="1350" y="4018"/>
                    <a:pt x="1721" y="4155"/>
                    <a:pt x="2111" y="4155"/>
                  </a:cubicBezTo>
                  <a:cubicBezTo>
                    <a:pt x="2335" y="4155"/>
                    <a:pt x="2565" y="4110"/>
                    <a:pt x="2801" y="4018"/>
                  </a:cubicBezTo>
                  <a:cubicBezTo>
                    <a:pt x="2761" y="3900"/>
                    <a:pt x="2735" y="3782"/>
                    <a:pt x="2682" y="3676"/>
                  </a:cubicBezTo>
                  <a:cubicBezTo>
                    <a:pt x="2354" y="3019"/>
                    <a:pt x="2091" y="2335"/>
                    <a:pt x="1854" y="1638"/>
                  </a:cubicBezTo>
                  <a:cubicBezTo>
                    <a:pt x="1683" y="1099"/>
                    <a:pt x="1538" y="560"/>
                    <a:pt x="1381" y="8"/>
                  </a:cubicBezTo>
                  <a:cubicBezTo>
                    <a:pt x="1329" y="3"/>
                    <a:pt x="1277" y="0"/>
                    <a:pt x="1226" y="0"/>
                  </a:cubicBezTo>
                  <a:close/>
                </a:path>
              </a:pathLst>
            </a:custGeom>
            <a:solidFill>
              <a:srgbClr val="FFAF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4" name="Google Shape;131;p1">
              <a:extLst>
                <a:ext uri="{FF2B5EF4-FFF2-40B4-BE49-F238E27FC236}">
                  <a16:creationId xmlns:a16="http://schemas.microsoft.com/office/drawing/2014/main" id="{840F7C79-594E-6B99-FE5C-F1AAD9882A30}"/>
                </a:ext>
              </a:extLst>
            </p:cNvPr>
            <p:cNvSpPr/>
            <p:nvPr/>
          </p:nvSpPr>
          <p:spPr>
            <a:xfrm>
              <a:off x="2229563" y="4536525"/>
              <a:ext cx="89100" cy="49425"/>
            </a:xfrm>
            <a:custGeom>
              <a:avLst/>
              <a:gdLst/>
              <a:ahLst/>
              <a:cxnLst/>
              <a:rect l="l" t="t" r="r" b="b"/>
              <a:pathLst>
                <a:path w="3564" h="1977" extrusionOk="0">
                  <a:moveTo>
                    <a:pt x="2196" y="0"/>
                  </a:moveTo>
                  <a:cubicBezTo>
                    <a:pt x="1857" y="0"/>
                    <a:pt x="1519" y="82"/>
                    <a:pt x="1183" y="253"/>
                  </a:cubicBezTo>
                  <a:cubicBezTo>
                    <a:pt x="631" y="516"/>
                    <a:pt x="250" y="950"/>
                    <a:pt x="0" y="1516"/>
                  </a:cubicBezTo>
                  <a:cubicBezTo>
                    <a:pt x="381" y="1844"/>
                    <a:pt x="842" y="1976"/>
                    <a:pt x="1328" y="1976"/>
                  </a:cubicBezTo>
                  <a:cubicBezTo>
                    <a:pt x="1350" y="1977"/>
                    <a:pt x="1372" y="1977"/>
                    <a:pt x="1394" y="1977"/>
                  </a:cubicBezTo>
                  <a:cubicBezTo>
                    <a:pt x="1857" y="1977"/>
                    <a:pt x="2307" y="1844"/>
                    <a:pt x="2709" y="1568"/>
                  </a:cubicBezTo>
                  <a:cubicBezTo>
                    <a:pt x="3116" y="1279"/>
                    <a:pt x="3445" y="924"/>
                    <a:pt x="3563" y="424"/>
                  </a:cubicBezTo>
                  <a:cubicBezTo>
                    <a:pt x="3445" y="359"/>
                    <a:pt x="3327" y="293"/>
                    <a:pt x="3208" y="240"/>
                  </a:cubicBezTo>
                  <a:cubicBezTo>
                    <a:pt x="2873" y="82"/>
                    <a:pt x="2534" y="0"/>
                    <a:pt x="2196" y="0"/>
                  </a:cubicBezTo>
                  <a:close/>
                </a:path>
              </a:pathLst>
            </a:custGeom>
            <a:solidFill>
              <a:srgbClr val="B543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5" name="Google Shape;132;p1">
              <a:extLst>
                <a:ext uri="{FF2B5EF4-FFF2-40B4-BE49-F238E27FC236}">
                  <a16:creationId xmlns:a16="http://schemas.microsoft.com/office/drawing/2014/main" id="{9FB79835-C008-0C24-F7FD-D1D3044BCE27}"/>
                </a:ext>
              </a:extLst>
            </p:cNvPr>
            <p:cNvSpPr/>
            <p:nvPr/>
          </p:nvSpPr>
          <p:spPr>
            <a:xfrm>
              <a:off x="2217713" y="4436025"/>
              <a:ext cx="56575" cy="43275"/>
            </a:xfrm>
            <a:custGeom>
              <a:avLst/>
              <a:gdLst/>
              <a:ahLst/>
              <a:cxnLst/>
              <a:rect l="l" t="t" r="r" b="b"/>
              <a:pathLst>
                <a:path w="2263" h="1731" extrusionOk="0">
                  <a:moveTo>
                    <a:pt x="1263" y="0"/>
                  </a:moveTo>
                  <a:cubicBezTo>
                    <a:pt x="1131" y="26"/>
                    <a:pt x="974" y="79"/>
                    <a:pt x="816" y="105"/>
                  </a:cubicBezTo>
                  <a:cubicBezTo>
                    <a:pt x="553" y="171"/>
                    <a:pt x="356" y="342"/>
                    <a:pt x="198" y="552"/>
                  </a:cubicBezTo>
                  <a:cubicBezTo>
                    <a:pt x="66" y="736"/>
                    <a:pt x="1" y="920"/>
                    <a:pt x="66" y="1170"/>
                  </a:cubicBezTo>
                  <a:cubicBezTo>
                    <a:pt x="161" y="1515"/>
                    <a:pt x="578" y="1730"/>
                    <a:pt x="890" y="1730"/>
                  </a:cubicBezTo>
                  <a:cubicBezTo>
                    <a:pt x="924" y="1730"/>
                    <a:pt x="956" y="1728"/>
                    <a:pt x="987" y="1723"/>
                  </a:cubicBezTo>
                  <a:cubicBezTo>
                    <a:pt x="1158" y="1709"/>
                    <a:pt x="1316" y="1657"/>
                    <a:pt x="1473" y="1604"/>
                  </a:cubicBezTo>
                  <a:cubicBezTo>
                    <a:pt x="1671" y="1525"/>
                    <a:pt x="1855" y="1394"/>
                    <a:pt x="1973" y="1223"/>
                  </a:cubicBezTo>
                  <a:cubicBezTo>
                    <a:pt x="2262" y="828"/>
                    <a:pt x="2210" y="487"/>
                    <a:pt x="1828" y="184"/>
                  </a:cubicBezTo>
                  <a:cubicBezTo>
                    <a:pt x="1684" y="53"/>
                    <a:pt x="1487" y="26"/>
                    <a:pt x="1263" y="0"/>
                  </a:cubicBezTo>
                  <a:close/>
                </a:path>
              </a:pathLst>
            </a:custGeom>
            <a:solidFill>
              <a:srgbClr val="FFAF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6" name="Google Shape;133;p1">
              <a:extLst>
                <a:ext uri="{FF2B5EF4-FFF2-40B4-BE49-F238E27FC236}">
                  <a16:creationId xmlns:a16="http://schemas.microsoft.com/office/drawing/2014/main" id="{6116C648-8167-98B5-1F21-FD1D90B20DF7}"/>
                </a:ext>
              </a:extLst>
            </p:cNvPr>
            <p:cNvSpPr/>
            <p:nvPr/>
          </p:nvSpPr>
          <p:spPr>
            <a:xfrm>
              <a:off x="2697988" y="4285450"/>
              <a:ext cx="58850" cy="122075"/>
            </a:xfrm>
            <a:custGeom>
              <a:avLst/>
              <a:gdLst/>
              <a:ahLst/>
              <a:cxnLst/>
              <a:rect l="l" t="t" r="r" b="b"/>
              <a:pathLst>
                <a:path w="2354" h="4883" extrusionOk="0">
                  <a:moveTo>
                    <a:pt x="684" y="1"/>
                  </a:moveTo>
                  <a:cubicBezTo>
                    <a:pt x="447" y="1"/>
                    <a:pt x="210" y="1"/>
                    <a:pt x="0" y="146"/>
                  </a:cubicBezTo>
                  <a:cubicBezTo>
                    <a:pt x="13" y="185"/>
                    <a:pt x="13" y="238"/>
                    <a:pt x="13" y="277"/>
                  </a:cubicBezTo>
                  <a:cubicBezTo>
                    <a:pt x="118" y="658"/>
                    <a:pt x="224" y="1040"/>
                    <a:pt x="316" y="1434"/>
                  </a:cubicBezTo>
                  <a:cubicBezTo>
                    <a:pt x="342" y="1552"/>
                    <a:pt x="355" y="1658"/>
                    <a:pt x="381" y="1776"/>
                  </a:cubicBezTo>
                  <a:cubicBezTo>
                    <a:pt x="421" y="2000"/>
                    <a:pt x="473" y="2236"/>
                    <a:pt x="513" y="2460"/>
                  </a:cubicBezTo>
                  <a:cubicBezTo>
                    <a:pt x="526" y="2578"/>
                    <a:pt x="552" y="2683"/>
                    <a:pt x="566" y="2802"/>
                  </a:cubicBezTo>
                  <a:cubicBezTo>
                    <a:pt x="658" y="3341"/>
                    <a:pt x="736" y="3880"/>
                    <a:pt x="736" y="4419"/>
                  </a:cubicBezTo>
                  <a:cubicBezTo>
                    <a:pt x="736" y="4577"/>
                    <a:pt x="750" y="4721"/>
                    <a:pt x="750" y="4879"/>
                  </a:cubicBezTo>
                  <a:cubicBezTo>
                    <a:pt x="796" y="4879"/>
                    <a:pt x="845" y="4882"/>
                    <a:pt x="894" y="4882"/>
                  </a:cubicBezTo>
                  <a:cubicBezTo>
                    <a:pt x="944" y="4882"/>
                    <a:pt x="993" y="4879"/>
                    <a:pt x="1039" y="4866"/>
                  </a:cubicBezTo>
                  <a:cubicBezTo>
                    <a:pt x="1420" y="4734"/>
                    <a:pt x="1723" y="4485"/>
                    <a:pt x="1933" y="4156"/>
                  </a:cubicBezTo>
                  <a:cubicBezTo>
                    <a:pt x="2117" y="3880"/>
                    <a:pt x="2235" y="3577"/>
                    <a:pt x="2301" y="3236"/>
                  </a:cubicBezTo>
                  <a:cubicBezTo>
                    <a:pt x="2341" y="2986"/>
                    <a:pt x="2341" y="2736"/>
                    <a:pt x="2354" y="2486"/>
                  </a:cubicBezTo>
                  <a:cubicBezTo>
                    <a:pt x="2288" y="2092"/>
                    <a:pt x="2222" y="1697"/>
                    <a:pt x="2078" y="1316"/>
                  </a:cubicBezTo>
                  <a:cubicBezTo>
                    <a:pt x="1933" y="934"/>
                    <a:pt x="1749" y="593"/>
                    <a:pt x="1433" y="330"/>
                  </a:cubicBezTo>
                  <a:cubicBezTo>
                    <a:pt x="1381" y="277"/>
                    <a:pt x="1315" y="238"/>
                    <a:pt x="1262" y="198"/>
                  </a:cubicBezTo>
                  <a:cubicBezTo>
                    <a:pt x="1210" y="159"/>
                    <a:pt x="1144" y="119"/>
                    <a:pt x="1091" y="93"/>
                  </a:cubicBezTo>
                  <a:cubicBezTo>
                    <a:pt x="960" y="40"/>
                    <a:pt x="828" y="1"/>
                    <a:pt x="684" y="1"/>
                  </a:cubicBezTo>
                  <a:close/>
                </a:path>
              </a:pathLst>
            </a:custGeom>
            <a:solidFill>
              <a:srgbClr val="FFAF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7" name="Google Shape;134;p1">
              <a:extLst>
                <a:ext uri="{FF2B5EF4-FFF2-40B4-BE49-F238E27FC236}">
                  <a16:creationId xmlns:a16="http://schemas.microsoft.com/office/drawing/2014/main" id="{6B078C99-D086-8E94-96CF-2282EBDF6342}"/>
                </a:ext>
              </a:extLst>
            </p:cNvPr>
            <p:cNvSpPr/>
            <p:nvPr/>
          </p:nvSpPr>
          <p:spPr>
            <a:xfrm>
              <a:off x="2386013" y="4350575"/>
              <a:ext cx="183800" cy="184750"/>
            </a:xfrm>
            <a:custGeom>
              <a:avLst/>
              <a:gdLst/>
              <a:ahLst/>
              <a:cxnLst/>
              <a:rect l="l" t="t" r="r" b="b"/>
              <a:pathLst>
                <a:path w="7352" h="7390" extrusionOk="0">
                  <a:moveTo>
                    <a:pt x="3775" y="1"/>
                  </a:moveTo>
                  <a:cubicBezTo>
                    <a:pt x="2738" y="1"/>
                    <a:pt x="1725" y="436"/>
                    <a:pt x="1000" y="1262"/>
                  </a:cubicBezTo>
                  <a:cubicBezTo>
                    <a:pt x="803" y="1485"/>
                    <a:pt x="619" y="1709"/>
                    <a:pt x="514" y="1998"/>
                  </a:cubicBezTo>
                  <a:cubicBezTo>
                    <a:pt x="487" y="2037"/>
                    <a:pt x="461" y="2077"/>
                    <a:pt x="448" y="2116"/>
                  </a:cubicBezTo>
                  <a:cubicBezTo>
                    <a:pt x="93" y="2826"/>
                    <a:pt x="1" y="3576"/>
                    <a:pt x="146" y="4352"/>
                  </a:cubicBezTo>
                  <a:cubicBezTo>
                    <a:pt x="457" y="6040"/>
                    <a:pt x="1880" y="7390"/>
                    <a:pt x="3740" y="7390"/>
                  </a:cubicBezTo>
                  <a:cubicBezTo>
                    <a:pt x="3923" y="7390"/>
                    <a:pt x="4110" y="7377"/>
                    <a:pt x="4301" y="7350"/>
                  </a:cubicBezTo>
                  <a:cubicBezTo>
                    <a:pt x="5826" y="7126"/>
                    <a:pt x="6825" y="6219"/>
                    <a:pt x="7325" y="4759"/>
                  </a:cubicBezTo>
                  <a:cubicBezTo>
                    <a:pt x="7338" y="4693"/>
                    <a:pt x="7338" y="4628"/>
                    <a:pt x="7351" y="4575"/>
                  </a:cubicBezTo>
                  <a:cubicBezTo>
                    <a:pt x="7141" y="4562"/>
                    <a:pt x="6943" y="4562"/>
                    <a:pt x="6773" y="4509"/>
                  </a:cubicBezTo>
                  <a:cubicBezTo>
                    <a:pt x="6404" y="4417"/>
                    <a:pt x="6141" y="4181"/>
                    <a:pt x="5918" y="3891"/>
                  </a:cubicBezTo>
                  <a:cubicBezTo>
                    <a:pt x="5839" y="3786"/>
                    <a:pt x="5760" y="3655"/>
                    <a:pt x="5668" y="3550"/>
                  </a:cubicBezTo>
                  <a:cubicBezTo>
                    <a:pt x="5629" y="3444"/>
                    <a:pt x="5589" y="3339"/>
                    <a:pt x="5550" y="3234"/>
                  </a:cubicBezTo>
                  <a:cubicBezTo>
                    <a:pt x="5300" y="2524"/>
                    <a:pt x="5260" y="1827"/>
                    <a:pt x="5681" y="1156"/>
                  </a:cubicBezTo>
                  <a:cubicBezTo>
                    <a:pt x="5747" y="1104"/>
                    <a:pt x="5813" y="1038"/>
                    <a:pt x="5878" y="986"/>
                  </a:cubicBezTo>
                  <a:cubicBezTo>
                    <a:pt x="5944" y="933"/>
                    <a:pt x="6010" y="880"/>
                    <a:pt x="6102" y="828"/>
                  </a:cubicBezTo>
                  <a:cubicBezTo>
                    <a:pt x="5813" y="578"/>
                    <a:pt x="5523" y="407"/>
                    <a:pt x="5208" y="302"/>
                  </a:cubicBezTo>
                  <a:cubicBezTo>
                    <a:pt x="5168" y="276"/>
                    <a:pt x="5142" y="262"/>
                    <a:pt x="5116" y="249"/>
                  </a:cubicBezTo>
                  <a:cubicBezTo>
                    <a:pt x="4679" y="82"/>
                    <a:pt x="4225" y="1"/>
                    <a:pt x="3775" y="1"/>
                  </a:cubicBezTo>
                  <a:close/>
                </a:path>
              </a:pathLst>
            </a:custGeom>
            <a:solidFill>
              <a:srgbClr val="291F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8" name="Google Shape;135;p1">
              <a:extLst>
                <a:ext uri="{FF2B5EF4-FFF2-40B4-BE49-F238E27FC236}">
                  <a16:creationId xmlns:a16="http://schemas.microsoft.com/office/drawing/2014/main" id="{345747DB-8333-AEC1-7C5A-D0EBBE80F594}"/>
                </a:ext>
              </a:extLst>
            </p:cNvPr>
            <p:cNvSpPr/>
            <p:nvPr/>
          </p:nvSpPr>
          <p:spPr>
            <a:xfrm>
              <a:off x="1936663" y="4466125"/>
              <a:ext cx="199550" cy="184775"/>
            </a:xfrm>
            <a:custGeom>
              <a:avLst/>
              <a:gdLst/>
              <a:ahLst/>
              <a:cxnLst/>
              <a:rect l="l" t="t" r="r" b="b"/>
              <a:pathLst>
                <a:path w="7982" h="7391" extrusionOk="0">
                  <a:moveTo>
                    <a:pt x="3414" y="0"/>
                  </a:moveTo>
                  <a:cubicBezTo>
                    <a:pt x="2551" y="0"/>
                    <a:pt x="1691" y="304"/>
                    <a:pt x="1000" y="900"/>
                  </a:cubicBezTo>
                  <a:cubicBezTo>
                    <a:pt x="816" y="1058"/>
                    <a:pt x="632" y="1215"/>
                    <a:pt x="513" y="1439"/>
                  </a:cubicBezTo>
                  <a:cubicBezTo>
                    <a:pt x="395" y="1584"/>
                    <a:pt x="277" y="1728"/>
                    <a:pt x="185" y="1886"/>
                  </a:cubicBezTo>
                  <a:cubicBezTo>
                    <a:pt x="27" y="2149"/>
                    <a:pt x="0" y="2241"/>
                    <a:pt x="0" y="2399"/>
                  </a:cubicBezTo>
                  <a:cubicBezTo>
                    <a:pt x="185" y="2438"/>
                    <a:pt x="382" y="2491"/>
                    <a:pt x="566" y="2530"/>
                  </a:cubicBezTo>
                  <a:cubicBezTo>
                    <a:pt x="776" y="2662"/>
                    <a:pt x="987" y="2820"/>
                    <a:pt x="1144" y="3017"/>
                  </a:cubicBezTo>
                  <a:cubicBezTo>
                    <a:pt x="1407" y="3385"/>
                    <a:pt x="1578" y="3779"/>
                    <a:pt x="1644" y="4227"/>
                  </a:cubicBezTo>
                  <a:cubicBezTo>
                    <a:pt x="1670" y="4332"/>
                    <a:pt x="1683" y="4437"/>
                    <a:pt x="1697" y="4555"/>
                  </a:cubicBezTo>
                  <a:cubicBezTo>
                    <a:pt x="1683" y="4726"/>
                    <a:pt x="1670" y="4897"/>
                    <a:pt x="1644" y="5081"/>
                  </a:cubicBezTo>
                  <a:cubicBezTo>
                    <a:pt x="1618" y="5318"/>
                    <a:pt x="1526" y="5555"/>
                    <a:pt x="1394" y="5765"/>
                  </a:cubicBezTo>
                  <a:cubicBezTo>
                    <a:pt x="1250" y="5988"/>
                    <a:pt x="1026" y="6146"/>
                    <a:pt x="776" y="6238"/>
                  </a:cubicBezTo>
                  <a:cubicBezTo>
                    <a:pt x="789" y="6265"/>
                    <a:pt x="789" y="6291"/>
                    <a:pt x="803" y="6304"/>
                  </a:cubicBezTo>
                  <a:cubicBezTo>
                    <a:pt x="829" y="6343"/>
                    <a:pt x="868" y="6370"/>
                    <a:pt x="895" y="6409"/>
                  </a:cubicBezTo>
                  <a:cubicBezTo>
                    <a:pt x="1634" y="7054"/>
                    <a:pt x="2448" y="7391"/>
                    <a:pt x="3338" y="7391"/>
                  </a:cubicBezTo>
                  <a:cubicBezTo>
                    <a:pt x="3683" y="7391"/>
                    <a:pt x="4038" y="7340"/>
                    <a:pt x="4405" y="7238"/>
                  </a:cubicBezTo>
                  <a:cubicBezTo>
                    <a:pt x="6982" y="6528"/>
                    <a:pt x="7982" y="3398"/>
                    <a:pt x="6220" y="1294"/>
                  </a:cubicBezTo>
                  <a:cubicBezTo>
                    <a:pt x="5996" y="1018"/>
                    <a:pt x="5733" y="768"/>
                    <a:pt x="5391" y="597"/>
                  </a:cubicBezTo>
                  <a:cubicBezTo>
                    <a:pt x="5391" y="584"/>
                    <a:pt x="5378" y="571"/>
                    <a:pt x="5378" y="571"/>
                  </a:cubicBezTo>
                  <a:cubicBezTo>
                    <a:pt x="4776" y="189"/>
                    <a:pt x="4094" y="0"/>
                    <a:pt x="3414" y="0"/>
                  </a:cubicBezTo>
                  <a:close/>
                </a:path>
              </a:pathLst>
            </a:custGeom>
            <a:solidFill>
              <a:srgbClr val="291F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49" name="Google Shape;136;p1">
            <a:extLst>
              <a:ext uri="{FF2B5EF4-FFF2-40B4-BE49-F238E27FC236}">
                <a16:creationId xmlns:a16="http://schemas.microsoft.com/office/drawing/2014/main" id="{13D1C169-36ED-D9C4-2E66-699D79011104}"/>
              </a:ext>
            </a:extLst>
          </p:cNvPr>
          <p:cNvGrpSpPr/>
          <p:nvPr/>
        </p:nvGrpSpPr>
        <p:grpSpPr>
          <a:xfrm rot="865922">
            <a:off x="217668" y="4260590"/>
            <a:ext cx="1876833" cy="2430735"/>
            <a:chOff x="4300663" y="1112875"/>
            <a:chExt cx="793900" cy="1028200"/>
          </a:xfrm>
        </p:grpSpPr>
        <p:grpSp>
          <p:nvGrpSpPr>
            <p:cNvPr id="50" name="Google Shape;137;p1">
              <a:extLst>
                <a:ext uri="{FF2B5EF4-FFF2-40B4-BE49-F238E27FC236}">
                  <a16:creationId xmlns:a16="http://schemas.microsoft.com/office/drawing/2014/main" id="{02EBD562-5C9B-43A7-02D1-3DF459DD8F0D}"/>
                </a:ext>
              </a:extLst>
            </p:cNvPr>
            <p:cNvGrpSpPr/>
            <p:nvPr/>
          </p:nvGrpSpPr>
          <p:grpSpPr>
            <a:xfrm>
              <a:off x="4300663" y="1112950"/>
              <a:ext cx="793900" cy="1028050"/>
              <a:chOff x="5757975" y="1112950"/>
              <a:chExt cx="793900" cy="1028050"/>
            </a:xfrm>
          </p:grpSpPr>
          <p:sp>
            <p:nvSpPr>
              <p:cNvPr id="108" name="Google Shape;138;p1">
                <a:extLst>
                  <a:ext uri="{FF2B5EF4-FFF2-40B4-BE49-F238E27FC236}">
                    <a16:creationId xmlns:a16="http://schemas.microsoft.com/office/drawing/2014/main" id="{D760A93D-0A46-C771-8B7B-32A8C5AFD567}"/>
                  </a:ext>
                </a:extLst>
              </p:cNvPr>
              <p:cNvSpPr/>
              <p:nvPr/>
            </p:nvSpPr>
            <p:spPr>
              <a:xfrm>
                <a:off x="5757975" y="1112950"/>
                <a:ext cx="763325" cy="1028050"/>
              </a:xfrm>
              <a:custGeom>
                <a:avLst/>
                <a:gdLst/>
                <a:ahLst/>
                <a:cxnLst/>
                <a:rect l="l" t="t" r="r" b="b"/>
                <a:pathLst>
                  <a:path w="30533" h="41122" extrusionOk="0">
                    <a:moveTo>
                      <a:pt x="7851" y="8709"/>
                    </a:moveTo>
                    <a:lnTo>
                      <a:pt x="7851" y="8709"/>
                    </a:lnTo>
                    <a:cubicBezTo>
                      <a:pt x="7864" y="8736"/>
                      <a:pt x="7877" y="8775"/>
                      <a:pt x="7890" y="8802"/>
                    </a:cubicBezTo>
                    <a:cubicBezTo>
                      <a:pt x="7877" y="8775"/>
                      <a:pt x="7864" y="8749"/>
                      <a:pt x="7851" y="8709"/>
                    </a:cubicBezTo>
                    <a:close/>
                    <a:moveTo>
                      <a:pt x="8915" y="11826"/>
                    </a:moveTo>
                    <a:lnTo>
                      <a:pt x="8915" y="11826"/>
                    </a:lnTo>
                    <a:cubicBezTo>
                      <a:pt x="8679" y="11839"/>
                      <a:pt x="8508" y="12089"/>
                      <a:pt x="8574" y="12339"/>
                    </a:cubicBezTo>
                    <a:cubicBezTo>
                      <a:pt x="8495" y="12089"/>
                      <a:pt x="8679" y="11839"/>
                      <a:pt x="8915" y="11826"/>
                    </a:cubicBezTo>
                    <a:close/>
                    <a:moveTo>
                      <a:pt x="13846" y="22069"/>
                    </a:moveTo>
                    <a:cubicBezTo>
                      <a:pt x="13860" y="22108"/>
                      <a:pt x="13886" y="22134"/>
                      <a:pt x="13899" y="22161"/>
                    </a:cubicBezTo>
                    <a:cubicBezTo>
                      <a:pt x="13899" y="22345"/>
                      <a:pt x="13965" y="22529"/>
                      <a:pt x="14004" y="22713"/>
                    </a:cubicBezTo>
                    <a:cubicBezTo>
                      <a:pt x="14017" y="22752"/>
                      <a:pt x="14030" y="22779"/>
                      <a:pt x="14044" y="22844"/>
                    </a:cubicBezTo>
                    <a:cubicBezTo>
                      <a:pt x="13978" y="22818"/>
                      <a:pt x="13925" y="22818"/>
                      <a:pt x="13886" y="22805"/>
                    </a:cubicBezTo>
                    <a:cubicBezTo>
                      <a:pt x="13762" y="22772"/>
                      <a:pt x="13641" y="22752"/>
                      <a:pt x="13524" y="22752"/>
                    </a:cubicBezTo>
                    <a:cubicBezTo>
                      <a:pt x="13320" y="22752"/>
                      <a:pt x="13128" y="22812"/>
                      <a:pt x="12952" y="22963"/>
                    </a:cubicBezTo>
                    <a:cubicBezTo>
                      <a:pt x="12939" y="22976"/>
                      <a:pt x="12926" y="22976"/>
                      <a:pt x="12913" y="22976"/>
                    </a:cubicBezTo>
                    <a:cubicBezTo>
                      <a:pt x="12900" y="22805"/>
                      <a:pt x="12873" y="22634"/>
                      <a:pt x="12860" y="22463"/>
                    </a:cubicBezTo>
                    <a:cubicBezTo>
                      <a:pt x="12979" y="22384"/>
                      <a:pt x="13610" y="22148"/>
                      <a:pt x="13846" y="22082"/>
                    </a:cubicBezTo>
                    <a:lnTo>
                      <a:pt x="13846" y="22069"/>
                    </a:lnTo>
                    <a:close/>
                    <a:moveTo>
                      <a:pt x="12295" y="24159"/>
                    </a:moveTo>
                    <a:cubicBezTo>
                      <a:pt x="12347" y="24317"/>
                      <a:pt x="12361" y="24633"/>
                      <a:pt x="12347" y="25119"/>
                    </a:cubicBezTo>
                    <a:lnTo>
                      <a:pt x="11217" y="25159"/>
                    </a:lnTo>
                    <a:cubicBezTo>
                      <a:pt x="11125" y="24935"/>
                      <a:pt x="11033" y="24725"/>
                      <a:pt x="10927" y="24501"/>
                    </a:cubicBezTo>
                    <a:cubicBezTo>
                      <a:pt x="11401" y="24449"/>
                      <a:pt x="11861" y="24330"/>
                      <a:pt x="12295" y="24159"/>
                    </a:cubicBezTo>
                    <a:close/>
                    <a:moveTo>
                      <a:pt x="23064" y="22504"/>
                    </a:moveTo>
                    <a:cubicBezTo>
                      <a:pt x="23064" y="22530"/>
                      <a:pt x="23064" y="22569"/>
                      <a:pt x="23064" y="22595"/>
                    </a:cubicBezTo>
                    <a:cubicBezTo>
                      <a:pt x="22985" y="22844"/>
                      <a:pt x="22932" y="23107"/>
                      <a:pt x="22919" y="23370"/>
                    </a:cubicBezTo>
                    <a:cubicBezTo>
                      <a:pt x="22906" y="23436"/>
                      <a:pt x="22906" y="23489"/>
                      <a:pt x="22893" y="23541"/>
                    </a:cubicBezTo>
                    <a:cubicBezTo>
                      <a:pt x="22878" y="23547"/>
                      <a:pt x="22864" y="23550"/>
                      <a:pt x="22853" y="23550"/>
                    </a:cubicBezTo>
                    <a:cubicBezTo>
                      <a:pt x="22813" y="23550"/>
                      <a:pt x="22789" y="23522"/>
                      <a:pt x="22748" y="23502"/>
                    </a:cubicBezTo>
                    <a:cubicBezTo>
                      <a:pt x="22623" y="23439"/>
                      <a:pt x="22498" y="23410"/>
                      <a:pt x="22373" y="23410"/>
                    </a:cubicBezTo>
                    <a:cubicBezTo>
                      <a:pt x="22235" y="23410"/>
                      <a:pt x="22097" y="23446"/>
                      <a:pt x="21959" y="23515"/>
                    </a:cubicBezTo>
                    <a:cubicBezTo>
                      <a:pt x="21775" y="23607"/>
                      <a:pt x="21631" y="23739"/>
                      <a:pt x="21499" y="23896"/>
                    </a:cubicBezTo>
                    <a:cubicBezTo>
                      <a:pt x="21275" y="24172"/>
                      <a:pt x="21157" y="24501"/>
                      <a:pt x="21078" y="24856"/>
                    </a:cubicBezTo>
                    <a:cubicBezTo>
                      <a:pt x="21052" y="24975"/>
                      <a:pt x="21052" y="25106"/>
                      <a:pt x="21026" y="25238"/>
                    </a:cubicBezTo>
                    <a:cubicBezTo>
                      <a:pt x="20789" y="25224"/>
                      <a:pt x="20552" y="25224"/>
                      <a:pt x="20329" y="25211"/>
                    </a:cubicBezTo>
                    <a:cubicBezTo>
                      <a:pt x="20368" y="25145"/>
                      <a:pt x="20395" y="25080"/>
                      <a:pt x="20447" y="25014"/>
                    </a:cubicBezTo>
                    <a:cubicBezTo>
                      <a:pt x="20736" y="24567"/>
                      <a:pt x="20960" y="24094"/>
                      <a:pt x="21052" y="23554"/>
                    </a:cubicBezTo>
                    <a:cubicBezTo>
                      <a:pt x="21091" y="23357"/>
                      <a:pt x="21091" y="23173"/>
                      <a:pt x="21065" y="22976"/>
                    </a:cubicBezTo>
                    <a:cubicBezTo>
                      <a:pt x="21157" y="22963"/>
                      <a:pt x="21249" y="22950"/>
                      <a:pt x="21341" y="22950"/>
                    </a:cubicBezTo>
                    <a:cubicBezTo>
                      <a:pt x="21933" y="22910"/>
                      <a:pt x="22498" y="22779"/>
                      <a:pt x="23024" y="22516"/>
                    </a:cubicBezTo>
                    <a:cubicBezTo>
                      <a:pt x="23035" y="22516"/>
                      <a:pt x="23046" y="22507"/>
                      <a:pt x="23064" y="22504"/>
                    </a:cubicBezTo>
                    <a:close/>
                    <a:moveTo>
                      <a:pt x="23419" y="25408"/>
                    </a:moveTo>
                    <a:cubicBezTo>
                      <a:pt x="23669" y="25435"/>
                      <a:pt x="23932" y="25448"/>
                      <a:pt x="24181" y="25474"/>
                    </a:cubicBezTo>
                    <a:cubicBezTo>
                      <a:pt x="23932" y="25461"/>
                      <a:pt x="23669" y="25435"/>
                      <a:pt x="23419" y="25408"/>
                    </a:cubicBezTo>
                    <a:close/>
                    <a:moveTo>
                      <a:pt x="2946" y="26132"/>
                    </a:moveTo>
                    <a:cubicBezTo>
                      <a:pt x="2953" y="26151"/>
                      <a:pt x="2956" y="26171"/>
                      <a:pt x="2959" y="26191"/>
                    </a:cubicBezTo>
                    <a:lnTo>
                      <a:pt x="2959" y="26191"/>
                    </a:lnTo>
                    <a:lnTo>
                      <a:pt x="2946" y="26132"/>
                    </a:lnTo>
                    <a:close/>
                    <a:moveTo>
                      <a:pt x="8876" y="30366"/>
                    </a:moveTo>
                    <a:cubicBezTo>
                      <a:pt x="8889" y="30366"/>
                      <a:pt x="8902" y="30366"/>
                      <a:pt x="8929" y="30379"/>
                    </a:cubicBezTo>
                    <a:cubicBezTo>
                      <a:pt x="8902" y="30379"/>
                      <a:pt x="8889" y="30366"/>
                      <a:pt x="8876" y="30366"/>
                    </a:cubicBezTo>
                    <a:close/>
                    <a:moveTo>
                      <a:pt x="9139" y="30392"/>
                    </a:moveTo>
                    <a:cubicBezTo>
                      <a:pt x="9165" y="30405"/>
                      <a:pt x="9192" y="30405"/>
                      <a:pt x="9218" y="30405"/>
                    </a:cubicBezTo>
                    <a:cubicBezTo>
                      <a:pt x="9192" y="30405"/>
                      <a:pt x="9165" y="30405"/>
                      <a:pt x="9126" y="30392"/>
                    </a:cubicBezTo>
                    <a:close/>
                    <a:moveTo>
                      <a:pt x="20053" y="30813"/>
                    </a:moveTo>
                    <a:lnTo>
                      <a:pt x="20053" y="30813"/>
                    </a:lnTo>
                    <a:cubicBezTo>
                      <a:pt x="20092" y="30813"/>
                      <a:pt x="20118" y="30826"/>
                      <a:pt x="20145" y="30826"/>
                    </a:cubicBezTo>
                    <a:cubicBezTo>
                      <a:pt x="20158" y="30839"/>
                      <a:pt x="20171" y="30839"/>
                      <a:pt x="20184" y="30839"/>
                    </a:cubicBezTo>
                    <a:lnTo>
                      <a:pt x="20145" y="30839"/>
                    </a:lnTo>
                    <a:cubicBezTo>
                      <a:pt x="20118" y="30826"/>
                      <a:pt x="20092" y="30813"/>
                      <a:pt x="20053" y="30813"/>
                    </a:cubicBezTo>
                    <a:close/>
                    <a:moveTo>
                      <a:pt x="20302" y="30839"/>
                    </a:moveTo>
                    <a:cubicBezTo>
                      <a:pt x="20381" y="30852"/>
                      <a:pt x="20447" y="30852"/>
                      <a:pt x="20526" y="30865"/>
                    </a:cubicBezTo>
                    <a:cubicBezTo>
                      <a:pt x="20447" y="30852"/>
                      <a:pt x="20368" y="30852"/>
                      <a:pt x="20302" y="30839"/>
                    </a:cubicBezTo>
                    <a:close/>
                    <a:moveTo>
                      <a:pt x="20920" y="30891"/>
                    </a:moveTo>
                    <a:cubicBezTo>
                      <a:pt x="20973" y="30891"/>
                      <a:pt x="21013" y="30905"/>
                      <a:pt x="21065" y="30918"/>
                    </a:cubicBezTo>
                    <a:cubicBezTo>
                      <a:pt x="21013" y="30905"/>
                      <a:pt x="20960" y="30891"/>
                      <a:pt x="20920" y="30891"/>
                    </a:cubicBezTo>
                    <a:close/>
                    <a:moveTo>
                      <a:pt x="21142" y="30915"/>
                    </a:moveTo>
                    <a:cubicBezTo>
                      <a:pt x="21300" y="30915"/>
                      <a:pt x="21457" y="30946"/>
                      <a:pt x="21604" y="30957"/>
                    </a:cubicBezTo>
                    <a:cubicBezTo>
                      <a:pt x="21446" y="30946"/>
                      <a:pt x="21297" y="30915"/>
                      <a:pt x="21142" y="30915"/>
                    </a:cubicBezTo>
                    <a:lnTo>
                      <a:pt x="21142" y="30915"/>
                    </a:lnTo>
                    <a:cubicBezTo>
                      <a:pt x="21142" y="30915"/>
                      <a:pt x="21142" y="30915"/>
                      <a:pt x="21142" y="30915"/>
                    </a:cubicBezTo>
                    <a:close/>
                    <a:moveTo>
                      <a:pt x="22407" y="31049"/>
                    </a:moveTo>
                    <a:lnTo>
                      <a:pt x="22407" y="31049"/>
                    </a:lnTo>
                    <a:cubicBezTo>
                      <a:pt x="22538" y="31062"/>
                      <a:pt x="22669" y="31076"/>
                      <a:pt x="22788" y="31089"/>
                    </a:cubicBezTo>
                    <a:cubicBezTo>
                      <a:pt x="22656" y="31076"/>
                      <a:pt x="22538" y="31062"/>
                      <a:pt x="22407" y="31049"/>
                    </a:cubicBezTo>
                    <a:close/>
                    <a:moveTo>
                      <a:pt x="12637" y="31273"/>
                    </a:moveTo>
                    <a:cubicBezTo>
                      <a:pt x="12505" y="31286"/>
                      <a:pt x="12374" y="31286"/>
                      <a:pt x="12242" y="31286"/>
                    </a:cubicBezTo>
                    <a:cubicBezTo>
                      <a:pt x="12374" y="31286"/>
                      <a:pt x="12505" y="31273"/>
                      <a:pt x="12637" y="31273"/>
                    </a:cubicBezTo>
                    <a:close/>
                    <a:moveTo>
                      <a:pt x="8561" y="31470"/>
                    </a:moveTo>
                    <a:lnTo>
                      <a:pt x="8561" y="31470"/>
                    </a:lnTo>
                    <a:cubicBezTo>
                      <a:pt x="8521" y="31483"/>
                      <a:pt x="8495" y="31483"/>
                      <a:pt x="8455" y="31483"/>
                    </a:cubicBezTo>
                    <a:cubicBezTo>
                      <a:pt x="8482" y="31483"/>
                      <a:pt x="8521" y="31483"/>
                      <a:pt x="8561" y="31470"/>
                    </a:cubicBezTo>
                    <a:close/>
                    <a:moveTo>
                      <a:pt x="26568" y="31725"/>
                    </a:moveTo>
                    <a:cubicBezTo>
                      <a:pt x="26620" y="31735"/>
                      <a:pt x="26671" y="31747"/>
                      <a:pt x="26719" y="31759"/>
                    </a:cubicBezTo>
                    <a:cubicBezTo>
                      <a:pt x="26667" y="31748"/>
                      <a:pt x="26617" y="31736"/>
                      <a:pt x="26568" y="31725"/>
                    </a:cubicBezTo>
                    <a:close/>
                    <a:moveTo>
                      <a:pt x="25175" y="31878"/>
                    </a:moveTo>
                    <a:lnTo>
                      <a:pt x="25175" y="31878"/>
                    </a:lnTo>
                    <a:cubicBezTo>
                      <a:pt x="25383" y="31891"/>
                      <a:pt x="25591" y="31904"/>
                      <a:pt x="25812" y="31930"/>
                    </a:cubicBezTo>
                    <a:lnTo>
                      <a:pt x="25799" y="31930"/>
                    </a:lnTo>
                    <a:cubicBezTo>
                      <a:pt x="25591" y="31904"/>
                      <a:pt x="25383" y="31891"/>
                      <a:pt x="25175" y="31878"/>
                    </a:cubicBezTo>
                    <a:close/>
                    <a:moveTo>
                      <a:pt x="26877" y="32035"/>
                    </a:moveTo>
                    <a:cubicBezTo>
                      <a:pt x="27074" y="32075"/>
                      <a:pt x="27271" y="32101"/>
                      <a:pt x="27469" y="32101"/>
                    </a:cubicBezTo>
                    <a:cubicBezTo>
                      <a:pt x="27271" y="32101"/>
                      <a:pt x="27074" y="32075"/>
                      <a:pt x="26877" y="32049"/>
                    </a:cubicBezTo>
                    <a:lnTo>
                      <a:pt x="26877" y="32035"/>
                    </a:lnTo>
                    <a:close/>
                    <a:moveTo>
                      <a:pt x="27482" y="32088"/>
                    </a:moveTo>
                    <a:cubicBezTo>
                      <a:pt x="27482" y="32088"/>
                      <a:pt x="27482" y="32088"/>
                      <a:pt x="27469" y="32101"/>
                    </a:cubicBezTo>
                    <a:cubicBezTo>
                      <a:pt x="27469" y="32088"/>
                      <a:pt x="27482" y="32088"/>
                      <a:pt x="27482" y="32088"/>
                    </a:cubicBezTo>
                    <a:close/>
                    <a:moveTo>
                      <a:pt x="21841" y="34770"/>
                    </a:moveTo>
                    <a:cubicBezTo>
                      <a:pt x="21972" y="34823"/>
                      <a:pt x="22091" y="34902"/>
                      <a:pt x="22222" y="34994"/>
                    </a:cubicBezTo>
                    <a:cubicBezTo>
                      <a:pt x="22091" y="34902"/>
                      <a:pt x="21972" y="34836"/>
                      <a:pt x="21841" y="34770"/>
                    </a:cubicBezTo>
                    <a:close/>
                    <a:moveTo>
                      <a:pt x="10572" y="0"/>
                    </a:moveTo>
                    <a:cubicBezTo>
                      <a:pt x="10438" y="0"/>
                      <a:pt x="10301" y="19"/>
                      <a:pt x="10165" y="58"/>
                    </a:cubicBezTo>
                    <a:cubicBezTo>
                      <a:pt x="9718" y="189"/>
                      <a:pt x="9363" y="452"/>
                      <a:pt x="9073" y="807"/>
                    </a:cubicBezTo>
                    <a:cubicBezTo>
                      <a:pt x="8732" y="1228"/>
                      <a:pt x="8534" y="1714"/>
                      <a:pt x="8416" y="2240"/>
                    </a:cubicBezTo>
                    <a:cubicBezTo>
                      <a:pt x="8324" y="2701"/>
                      <a:pt x="8271" y="3174"/>
                      <a:pt x="8284" y="3634"/>
                    </a:cubicBezTo>
                    <a:cubicBezTo>
                      <a:pt x="8284" y="3674"/>
                      <a:pt x="8284" y="3700"/>
                      <a:pt x="8284" y="3726"/>
                    </a:cubicBezTo>
                    <a:cubicBezTo>
                      <a:pt x="8284" y="3752"/>
                      <a:pt x="8298" y="3779"/>
                      <a:pt x="8245" y="3792"/>
                    </a:cubicBezTo>
                    <a:cubicBezTo>
                      <a:pt x="8232" y="3766"/>
                      <a:pt x="8219" y="3739"/>
                      <a:pt x="8206" y="3700"/>
                    </a:cubicBezTo>
                    <a:cubicBezTo>
                      <a:pt x="8140" y="3555"/>
                      <a:pt x="8087" y="3397"/>
                      <a:pt x="8021" y="3240"/>
                    </a:cubicBezTo>
                    <a:cubicBezTo>
                      <a:pt x="7811" y="2727"/>
                      <a:pt x="7561" y="2240"/>
                      <a:pt x="7206" y="1806"/>
                    </a:cubicBezTo>
                    <a:cubicBezTo>
                      <a:pt x="6930" y="1465"/>
                      <a:pt x="6601" y="1188"/>
                      <a:pt x="6194" y="1017"/>
                    </a:cubicBezTo>
                    <a:cubicBezTo>
                      <a:pt x="5964" y="926"/>
                      <a:pt x="5741" y="879"/>
                      <a:pt x="5523" y="879"/>
                    </a:cubicBezTo>
                    <a:cubicBezTo>
                      <a:pt x="5179" y="879"/>
                      <a:pt x="4851" y="994"/>
                      <a:pt x="4537" y="1228"/>
                    </a:cubicBezTo>
                    <a:cubicBezTo>
                      <a:pt x="4379" y="1346"/>
                      <a:pt x="4248" y="1491"/>
                      <a:pt x="4129" y="1649"/>
                    </a:cubicBezTo>
                    <a:cubicBezTo>
                      <a:pt x="3761" y="2148"/>
                      <a:pt x="3617" y="2740"/>
                      <a:pt x="3630" y="3358"/>
                    </a:cubicBezTo>
                    <a:cubicBezTo>
                      <a:pt x="3643" y="3831"/>
                      <a:pt x="3761" y="4292"/>
                      <a:pt x="3945" y="4739"/>
                    </a:cubicBezTo>
                    <a:cubicBezTo>
                      <a:pt x="4077" y="5067"/>
                      <a:pt x="4235" y="5383"/>
                      <a:pt x="4432" y="5672"/>
                    </a:cubicBezTo>
                    <a:cubicBezTo>
                      <a:pt x="4445" y="5712"/>
                      <a:pt x="4471" y="5738"/>
                      <a:pt x="4484" y="5764"/>
                    </a:cubicBezTo>
                    <a:cubicBezTo>
                      <a:pt x="4498" y="5790"/>
                      <a:pt x="4537" y="5817"/>
                      <a:pt x="4498" y="5869"/>
                    </a:cubicBezTo>
                    <a:cubicBezTo>
                      <a:pt x="4406" y="5843"/>
                      <a:pt x="4327" y="5804"/>
                      <a:pt x="4248" y="5764"/>
                    </a:cubicBezTo>
                    <a:cubicBezTo>
                      <a:pt x="3738" y="5549"/>
                      <a:pt x="3218" y="5412"/>
                      <a:pt x="2663" y="5412"/>
                    </a:cubicBezTo>
                    <a:cubicBezTo>
                      <a:pt x="2574" y="5412"/>
                      <a:pt x="2484" y="5415"/>
                      <a:pt x="2394" y="5422"/>
                    </a:cubicBezTo>
                    <a:cubicBezTo>
                      <a:pt x="1920" y="5475"/>
                      <a:pt x="1487" y="5633"/>
                      <a:pt x="1118" y="5948"/>
                    </a:cubicBezTo>
                    <a:cubicBezTo>
                      <a:pt x="500" y="6461"/>
                      <a:pt x="303" y="7263"/>
                      <a:pt x="763" y="8026"/>
                    </a:cubicBezTo>
                    <a:cubicBezTo>
                      <a:pt x="895" y="8249"/>
                      <a:pt x="1079" y="8447"/>
                      <a:pt x="1276" y="8631"/>
                    </a:cubicBezTo>
                    <a:cubicBezTo>
                      <a:pt x="1526" y="8828"/>
                      <a:pt x="1789" y="8999"/>
                      <a:pt x="2065" y="9157"/>
                    </a:cubicBezTo>
                    <a:cubicBezTo>
                      <a:pt x="2499" y="9380"/>
                      <a:pt x="2946" y="9577"/>
                      <a:pt x="3419" y="9709"/>
                    </a:cubicBezTo>
                    <a:cubicBezTo>
                      <a:pt x="3485" y="9735"/>
                      <a:pt x="3551" y="9761"/>
                      <a:pt x="3590" y="9801"/>
                    </a:cubicBezTo>
                    <a:cubicBezTo>
                      <a:pt x="3590" y="9801"/>
                      <a:pt x="3577" y="9814"/>
                      <a:pt x="3577" y="9814"/>
                    </a:cubicBezTo>
                    <a:cubicBezTo>
                      <a:pt x="3538" y="9827"/>
                      <a:pt x="3485" y="9827"/>
                      <a:pt x="3446" y="9840"/>
                    </a:cubicBezTo>
                    <a:cubicBezTo>
                      <a:pt x="2933" y="9867"/>
                      <a:pt x="2433" y="9945"/>
                      <a:pt x="1947" y="10103"/>
                    </a:cubicBezTo>
                    <a:cubicBezTo>
                      <a:pt x="1526" y="10222"/>
                      <a:pt x="1132" y="10406"/>
                      <a:pt x="790" y="10669"/>
                    </a:cubicBezTo>
                    <a:cubicBezTo>
                      <a:pt x="527" y="10879"/>
                      <a:pt x="316" y="11129"/>
                      <a:pt x="185" y="11444"/>
                    </a:cubicBezTo>
                    <a:cubicBezTo>
                      <a:pt x="1" y="11852"/>
                      <a:pt x="14" y="12247"/>
                      <a:pt x="211" y="12654"/>
                    </a:cubicBezTo>
                    <a:cubicBezTo>
                      <a:pt x="382" y="13009"/>
                      <a:pt x="658" y="13272"/>
                      <a:pt x="1013" y="13469"/>
                    </a:cubicBezTo>
                    <a:cubicBezTo>
                      <a:pt x="1489" y="13718"/>
                      <a:pt x="1990" y="13820"/>
                      <a:pt x="2502" y="13820"/>
                    </a:cubicBezTo>
                    <a:cubicBezTo>
                      <a:pt x="2640" y="13820"/>
                      <a:pt x="2780" y="13812"/>
                      <a:pt x="2920" y="13798"/>
                    </a:cubicBezTo>
                    <a:cubicBezTo>
                      <a:pt x="3248" y="13759"/>
                      <a:pt x="3564" y="13693"/>
                      <a:pt x="3866" y="13601"/>
                    </a:cubicBezTo>
                    <a:cubicBezTo>
                      <a:pt x="3877" y="13601"/>
                      <a:pt x="3890" y="13599"/>
                      <a:pt x="3902" y="13599"/>
                    </a:cubicBezTo>
                    <a:cubicBezTo>
                      <a:pt x="3920" y="13599"/>
                      <a:pt x="3937" y="13603"/>
                      <a:pt x="3945" y="13627"/>
                    </a:cubicBezTo>
                    <a:cubicBezTo>
                      <a:pt x="3840" y="13745"/>
                      <a:pt x="3722" y="13851"/>
                      <a:pt x="3617" y="13969"/>
                    </a:cubicBezTo>
                    <a:cubicBezTo>
                      <a:pt x="3209" y="14429"/>
                      <a:pt x="2907" y="14942"/>
                      <a:pt x="2815" y="15573"/>
                    </a:cubicBezTo>
                    <a:cubicBezTo>
                      <a:pt x="2749" y="16099"/>
                      <a:pt x="2854" y="16599"/>
                      <a:pt x="3183" y="17033"/>
                    </a:cubicBezTo>
                    <a:cubicBezTo>
                      <a:pt x="3459" y="17401"/>
                      <a:pt x="3840" y="17598"/>
                      <a:pt x="4314" y="17624"/>
                    </a:cubicBezTo>
                    <a:cubicBezTo>
                      <a:pt x="4334" y="17625"/>
                      <a:pt x="4355" y="17625"/>
                      <a:pt x="4376" y="17625"/>
                    </a:cubicBezTo>
                    <a:cubicBezTo>
                      <a:pt x="4720" y="17625"/>
                      <a:pt x="5042" y="17523"/>
                      <a:pt x="5352" y="17375"/>
                    </a:cubicBezTo>
                    <a:cubicBezTo>
                      <a:pt x="5628" y="17230"/>
                      <a:pt x="5878" y="17046"/>
                      <a:pt x="6102" y="16835"/>
                    </a:cubicBezTo>
                    <a:cubicBezTo>
                      <a:pt x="6509" y="16467"/>
                      <a:pt x="6864" y="16073"/>
                      <a:pt x="7167" y="15613"/>
                    </a:cubicBezTo>
                    <a:cubicBezTo>
                      <a:pt x="7206" y="15560"/>
                      <a:pt x="7233" y="15481"/>
                      <a:pt x="7311" y="15442"/>
                    </a:cubicBezTo>
                    <a:cubicBezTo>
                      <a:pt x="7311" y="15455"/>
                      <a:pt x="7311" y="15468"/>
                      <a:pt x="7311" y="15481"/>
                    </a:cubicBezTo>
                    <a:cubicBezTo>
                      <a:pt x="7298" y="15534"/>
                      <a:pt x="7285" y="15599"/>
                      <a:pt x="7272" y="15665"/>
                    </a:cubicBezTo>
                    <a:cubicBezTo>
                      <a:pt x="7114" y="16323"/>
                      <a:pt x="7022" y="16993"/>
                      <a:pt x="7114" y="17677"/>
                    </a:cubicBezTo>
                    <a:cubicBezTo>
                      <a:pt x="7167" y="18006"/>
                      <a:pt x="7259" y="18334"/>
                      <a:pt x="7417" y="18637"/>
                    </a:cubicBezTo>
                    <a:cubicBezTo>
                      <a:pt x="7614" y="18992"/>
                      <a:pt x="7877" y="19281"/>
                      <a:pt x="8258" y="19439"/>
                    </a:cubicBezTo>
                    <a:cubicBezTo>
                      <a:pt x="8438" y="19525"/>
                      <a:pt x="8624" y="19566"/>
                      <a:pt x="8815" y="19566"/>
                    </a:cubicBezTo>
                    <a:cubicBezTo>
                      <a:pt x="8917" y="19566"/>
                      <a:pt x="9021" y="19554"/>
                      <a:pt x="9126" y="19531"/>
                    </a:cubicBezTo>
                    <a:cubicBezTo>
                      <a:pt x="9402" y="19465"/>
                      <a:pt x="9639" y="19334"/>
                      <a:pt x="9849" y="19150"/>
                    </a:cubicBezTo>
                    <a:cubicBezTo>
                      <a:pt x="10086" y="18939"/>
                      <a:pt x="10283" y="18676"/>
                      <a:pt x="10441" y="18400"/>
                    </a:cubicBezTo>
                    <a:cubicBezTo>
                      <a:pt x="10770" y="17795"/>
                      <a:pt x="10941" y="17138"/>
                      <a:pt x="11006" y="16467"/>
                    </a:cubicBezTo>
                    <a:cubicBezTo>
                      <a:pt x="11033" y="16217"/>
                      <a:pt x="11033" y="15968"/>
                      <a:pt x="11059" y="15731"/>
                    </a:cubicBezTo>
                    <a:cubicBezTo>
                      <a:pt x="11085" y="15797"/>
                      <a:pt x="11111" y="15876"/>
                      <a:pt x="11138" y="15954"/>
                    </a:cubicBezTo>
                    <a:cubicBezTo>
                      <a:pt x="11348" y="16651"/>
                      <a:pt x="11519" y="17361"/>
                      <a:pt x="11677" y="18085"/>
                    </a:cubicBezTo>
                    <a:cubicBezTo>
                      <a:pt x="11861" y="18926"/>
                      <a:pt x="12006" y="19781"/>
                      <a:pt x="12098" y="20635"/>
                    </a:cubicBezTo>
                    <a:cubicBezTo>
                      <a:pt x="12137" y="21004"/>
                      <a:pt x="12177" y="21359"/>
                      <a:pt x="12203" y="21727"/>
                    </a:cubicBezTo>
                    <a:cubicBezTo>
                      <a:pt x="12229" y="22069"/>
                      <a:pt x="12242" y="22424"/>
                      <a:pt x="12269" y="22766"/>
                    </a:cubicBezTo>
                    <a:cubicBezTo>
                      <a:pt x="12269" y="22792"/>
                      <a:pt x="12282" y="22831"/>
                      <a:pt x="12229" y="22844"/>
                    </a:cubicBezTo>
                    <a:cubicBezTo>
                      <a:pt x="12190" y="22805"/>
                      <a:pt x="12163" y="22752"/>
                      <a:pt x="12124" y="22713"/>
                    </a:cubicBezTo>
                    <a:cubicBezTo>
                      <a:pt x="11953" y="22516"/>
                      <a:pt x="11795" y="22292"/>
                      <a:pt x="11598" y="22108"/>
                    </a:cubicBezTo>
                    <a:cubicBezTo>
                      <a:pt x="10493" y="21043"/>
                      <a:pt x="9192" y="20333"/>
                      <a:pt x="7706" y="19952"/>
                    </a:cubicBezTo>
                    <a:cubicBezTo>
                      <a:pt x="7430" y="19873"/>
                      <a:pt x="7154" y="19820"/>
                      <a:pt x="6878" y="19807"/>
                    </a:cubicBezTo>
                    <a:cubicBezTo>
                      <a:pt x="6693" y="19676"/>
                      <a:pt x="6509" y="19544"/>
                      <a:pt x="6312" y="19413"/>
                    </a:cubicBezTo>
                    <a:cubicBezTo>
                      <a:pt x="6010" y="19215"/>
                      <a:pt x="5694" y="19058"/>
                      <a:pt x="5352" y="18939"/>
                    </a:cubicBezTo>
                    <a:cubicBezTo>
                      <a:pt x="5124" y="18863"/>
                      <a:pt x="4896" y="18814"/>
                      <a:pt x="4668" y="18814"/>
                    </a:cubicBezTo>
                    <a:cubicBezTo>
                      <a:pt x="4620" y="18814"/>
                      <a:pt x="4572" y="18816"/>
                      <a:pt x="4524" y="18821"/>
                    </a:cubicBezTo>
                    <a:cubicBezTo>
                      <a:pt x="4090" y="18860"/>
                      <a:pt x="3801" y="19071"/>
                      <a:pt x="3643" y="19478"/>
                    </a:cubicBezTo>
                    <a:cubicBezTo>
                      <a:pt x="3617" y="19584"/>
                      <a:pt x="3590" y="19689"/>
                      <a:pt x="3577" y="19794"/>
                    </a:cubicBezTo>
                    <a:cubicBezTo>
                      <a:pt x="3564" y="19847"/>
                      <a:pt x="3551" y="19899"/>
                      <a:pt x="3538" y="19978"/>
                    </a:cubicBezTo>
                    <a:cubicBezTo>
                      <a:pt x="3472" y="19925"/>
                      <a:pt x="3406" y="19899"/>
                      <a:pt x="3354" y="19860"/>
                    </a:cubicBezTo>
                    <a:cubicBezTo>
                      <a:pt x="3078" y="19649"/>
                      <a:pt x="2788" y="19478"/>
                      <a:pt x="2460" y="19373"/>
                    </a:cubicBezTo>
                    <a:cubicBezTo>
                      <a:pt x="2264" y="19297"/>
                      <a:pt x="2051" y="19248"/>
                      <a:pt x="1834" y="19248"/>
                    </a:cubicBezTo>
                    <a:cubicBezTo>
                      <a:pt x="1789" y="19248"/>
                      <a:pt x="1743" y="19250"/>
                      <a:pt x="1697" y="19255"/>
                    </a:cubicBezTo>
                    <a:cubicBezTo>
                      <a:pt x="1329" y="19281"/>
                      <a:pt x="1013" y="19439"/>
                      <a:pt x="803" y="19768"/>
                    </a:cubicBezTo>
                    <a:lnTo>
                      <a:pt x="724" y="19899"/>
                    </a:lnTo>
                    <a:cubicBezTo>
                      <a:pt x="619" y="20057"/>
                      <a:pt x="579" y="20241"/>
                      <a:pt x="553" y="20425"/>
                    </a:cubicBezTo>
                    <a:cubicBezTo>
                      <a:pt x="487" y="20846"/>
                      <a:pt x="553" y="21253"/>
                      <a:pt x="698" y="21648"/>
                    </a:cubicBezTo>
                    <a:cubicBezTo>
                      <a:pt x="1013" y="22516"/>
                      <a:pt x="1579" y="23160"/>
                      <a:pt x="2381" y="23633"/>
                    </a:cubicBezTo>
                    <a:cubicBezTo>
                      <a:pt x="2433" y="23660"/>
                      <a:pt x="2499" y="23699"/>
                      <a:pt x="2565" y="23739"/>
                    </a:cubicBezTo>
                    <a:cubicBezTo>
                      <a:pt x="2512" y="23804"/>
                      <a:pt x="2460" y="23844"/>
                      <a:pt x="2420" y="23883"/>
                    </a:cubicBezTo>
                    <a:cubicBezTo>
                      <a:pt x="2236" y="24067"/>
                      <a:pt x="2157" y="24291"/>
                      <a:pt x="2170" y="24554"/>
                    </a:cubicBezTo>
                    <a:cubicBezTo>
                      <a:pt x="2183" y="24725"/>
                      <a:pt x="2236" y="24896"/>
                      <a:pt x="2315" y="25053"/>
                    </a:cubicBezTo>
                    <a:cubicBezTo>
                      <a:pt x="2433" y="25290"/>
                      <a:pt x="2604" y="25487"/>
                      <a:pt x="2801" y="25671"/>
                    </a:cubicBezTo>
                    <a:cubicBezTo>
                      <a:pt x="2854" y="25724"/>
                      <a:pt x="2907" y="25763"/>
                      <a:pt x="2946" y="25816"/>
                    </a:cubicBezTo>
                    <a:cubicBezTo>
                      <a:pt x="2867" y="25829"/>
                      <a:pt x="2788" y="25842"/>
                      <a:pt x="2696" y="25856"/>
                    </a:cubicBezTo>
                    <a:cubicBezTo>
                      <a:pt x="2591" y="25869"/>
                      <a:pt x="2499" y="25869"/>
                      <a:pt x="2394" y="25869"/>
                    </a:cubicBezTo>
                    <a:cubicBezTo>
                      <a:pt x="2289" y="25882"/>
                      <a:pt x="2197" y="25934"/>
                      <a:pt x="2157" y="26040"/>
                    </a:cubicBezTo>
                    <a:cubicBezTo>
                      <a:pt x="2078" y="26237"/>
                      <a:pt x="1986" y="26434"/>
                      <a:pt x="1934" y="26644"/>
                    </a:cubicBezTo>
                    <a:cubicBezTo>
                      <a:pt x="1671" y="27565"/>
                      <a:pt x="1657" y="28485"/>
                      <a:pt x="1868" y="29406"/>
                    </a:cubicBezTo>
                    <a:cubicBezTo>
                      <a:pt x="2012" y="29984"/>
                      <a:pt x="2236" y="30523"/>
                      <a:pt x="2591" y="31010"/>
                    </a:cubicBezTo>
                    <a:cubicBezTo>
                      <a:pt x="2841" y="31365"/>
                      <a:pt x="3156" y="31654"/>
                      <a:pt x="3525" y="31891"/>
                    </a:cubicBezTo>
                    <a:cubicBezTo>
                      <a:pt x="3589" y="31934"/>
                      <a:pt x="3653" y="31977"/>
                      <a:pt x="3732" y="31977"/>
                    </a:cubicBezTo>
                    <a:cubicBezTo>
                      <a:pt x="3750" y="31977"/>
                      <a:pt x="3768" y="31975"/>
                      <a:pt x="3788" y="31970"/>
                    </a:cubicBezTo>
                    <a:cubicBezTo>
                      <a:pt x="3801" y="32035"/>
                      <a:pt x="3827" y="32088"/>
                      <a:pt x="3840" y="32154"/>
                    </a:cubicBezTo>
                    <a:cubicBezTo>
                      <a:pt x="3880" y="32404"/>
                      <a:pt x="3932" y="32653"/>
                      <a:pt x="3985" y="32890"/>
                    </a:cubicBezTo>
                    <a:cubicBezTo>
                      <a:pt x="4379" y="34639"/>
                      <a:pt x="5089" y="36243"/>
                      <a:pt x="6089" y="37742"/>
                    </a:cubicBezTo>
                    <a:cubicBezTo>
                      <a:pt x="6365" y="38150"/>
                      <a:pt x="6667" y="38544"/>
                      <a:pt x="7009" y="38899"/>
                    </a:cubicBezTo>
                    <a:cubicBezTo>
                      <a:pt x="7219" y="39136"/>
                      <a:pt x="7482" y="39320"/>
                      <a:pt x="7772" y="39438"/>
                    </a:cubicBezTo>
                    <a:cubicBezTo>
                      <a:pt x="9231" y="40056"/>
                      <a:pt x="10756" y="40451"/>
                      <a:pt x="12308" y="40727"/>
                    </a:cubicBezTo>
                    <a:cubicBezTo>
                      <a:pt x="12729" y="40806"/>
                      <a:pt x="13150" y="40858"/>
                      <a:pt x="13570" y="40911"/>
                    </a:cubicBezTo>
                    <a:cubicBezTo>
                      <a:pt x="13925" y="40963"/>
                      <a:pt x="14280" y="41003"/>
                      <a:pt x="14635" y="41029"/>
                    </a:cubicBezTo>
                    <a:cubicBezTo>
                      <a:pt x="14977" y="41056"/>
                      <a:pt x="15306" y="41082"/>
                      <a:pt x="15648" y="41095"/>
                    </a:cubicBezTo>
                    <a:cubicBezTo>
                      <a:pt x="16134" y="41108"/>
                      <a:pt x="16608" y="41108"/>
                      <a:pt x="17094" y="41108"/>
                    </a:cubicBezTo>
                    <a:cubicBezTo>
                      <a:pt x="17134" y="41108"/>
                      <a:pt x="17173" y="41121"/>
                      <a:pt x="17199" y="41121"/>
                    </a:cubicBezTo>
                    <a:cubicBezTo>
                      <a:pt x="17765" y="41082"/>
                      <a:pt x="18330" y="41069"/>
                      <a:pt x="18882" y="41016"/>
                    </a:cubicBezTo>
                    <a:cubicBezTo>
                      <a:pt x="19500" y="40963"/>
                      <a:pt x="20118" y="40871"/>
                      <a:pt x="20736" y="40740"/>
                    </a:cubicBezTo>
                    <a:cubicBezTo>
                      <a:pt x="21920" y="40477"/>
                      <a:pt x="23064" y="40056"/>
                      <a:pt x="24142" y="39478"/>
                    </a:cubicBezTo>
                    <a:cubicBezTo>
                      <a:pt x="24195" y="39451"/>
                      <a:pt x="24247" y="39425"/>
                      <a:pt x="24300" y="39372"/>
                    </a:cubicBezTo>
                    <a:cubicBezTo>
                      <a:pt x="24523" y="39162"/>
                      <a:pt x="24747" y="38925"/>
                      <a:pt x="24931" y="38662"/>
                    </a:cubicBezTo>
                    <a:cubicBezTo>
                      <a:pt x="24957" y="38636"/>
                      <a:pt x="24997" y="38597"/>
                      <a:pt x="25023" y="38557"/>
                    </a:cubicBezTo>
                    <a:cubicBezTo>
                      <a:pt x="25417" y="38044"/>
                      <a:pt x="25772" y="37518"/>
                      <a:pt x="26114" y="36979"/>
                    </a:cubicBezTo>
                    <a:cubicBezTo>
                      <a:pt x="26693" y="36020"/>
                      <a:pt x="27166" y="35033"/>
                      <a:pt x="27534" y="33981"/>
                    </a:cubicBezTo>
                    <a:cubicBezTo>
                      <a:pt x="27732" y="33377"/>
                      <a:pt x="27902" y="32772"/>
                      <a:pt x="27995" y="32141"/>
                    </a:cubicBezTo>
                    <a:cubicBezTo>
                      <a:pt x="28415" y="31943"/>
                      <a:pt x="28757" y="31654"/>
                      <a:pt x="29020" y="31273"/>
                    </a:cubicBezTo>
                    <a:cubicBezTo>
                      <a:pt x="29152" y="31141"/>
                      <a:pt x="29231" y="30984"/>
                      <a:pt x="29323" y="30826"/>
                    </a:cubicBezTo>
                    <a:cubicBezTo>
                      <a:pt x="29756" y="29984"/>
                      <a:pt x="30006" y="29090"/>
                      <a:pt x="30033" y="28143"/>
                    </a:cubicBezTo>
                    <a:cubicBezTo>
                      <a:pt x="30046" y="27736"/>
                      <a:pt x="30019" y="27341"/>
                      <a:pt x="29927" y="26947"/>
                    </a:cubicBezTo>
                    <a:cubicBezTo>
                      <a:pt x="29875" y="26723"/>
                      <a:pt x="29796" y="26500"/>
                      <a:pt x="29704" y="26303"/>
                    </a:cubicBezTo>
                    <a:cubicBezTo>
                      <a:pt x="29612" y="26132"/>
                      <a:pt x="29494" y="26013"/>
                      <a:pt x="29309" y="26000"/>
                    </a:cubicBezTo>
                    <a:lnTo>
                      <a:pt x="29244" y="26000"/>
                    </a:lnTo>
                    <a:cubicBezTo>
                      <a:pt x="29283" y="25961"/>
                      <a:pt x="29323" y="25921"/>
                      <a:pt x="29362" y="25882"/>
                    </a:cubicBezTo>
                    <a:cubicBezTo>
                      <a:pt x="29572" y="25737"/>
                      <a:pt x="29756" y="25566"/>
                      <a:pt x="29927" y="25382"/>
                    </a:cubicBezTo>
                    <a:cubicBezTo>
                      <a:pt x="30111" y="25172"/>
                      <a:pt x="30269" y="24935"/>
                      <a:pt x="30388" y="24685"/>
                    </a:cubicBezTo>
                    <a:cubicBezTo>
                      <a:pt x="30480" y="24475"/>
                      <a:pt x="30532" y="24265"/>
                      <a:pt x="30532" y="24028"/>
                    </a:cubicBezTo>
                    <a:cubicBezTo>
                      <a:pt x="30519" y="23594"/>
                      <a:pt x="30282" y="23278"/>
                      <a:pt x="29849" y="23186"/>
                    </a:cubicBezTo>
                    <a:cubicBezTo>
                      <a:pt x="29717" y="23160"/>
                      <a:pt x="29586" y="23147"/>
                      <a:pt x="29441" y="23134"/>
                    </a:cubicBezTo>
                    <a:cubicBezTo>
                      <a:pt x="29428" y="23055"/>
                      <a:pt x="29494" y="23015"/>
                      <a:pt x="29520" y="22963"/>
                    </a:cubicBezTo>
                    <a:cubicBezTo>
                      <a:pt x="29664" y="22726"/>
                      <a:pt x="29809" y="22489"/>
                      <a:pt x="29941" y="22253"/>
                    </a:cubicBezTo>
                    <a:cubicBezTo>
                      <a:pt x="30085" y="21990"/>
                      <a:pt x="30177" y="21714"/>
                      <a:pt x="30217" y="21411"/>
                    </a:cubicBezTo>
                    <a:cubicBezTo>
                      <a:pt x="30269" y="21004"/>
                      <a:pt x="30204" y="20622"/>
                      <a:pt x="29888" y="20320"/>
                    </a:cubicBezTo>
                    <a:lnTo>
                      <a:pt x="29756" y="20215"/>
                    </a:lnTo>
                    <a:cubicBezTo>
                      <a:pt x="29625" y="20123"/>
                      <a:pt x="29494" y="20070"/>
                      <a:pt x="29349" y="20031"/>
                    </a:cubicBezTo>
                    <a:cubicBezTo>
                      <a:pt x="29206" y="19998"/>
                      <a:pt x="29065" y="19983"/>
                      <a:pt x="28924" y="19983"/>
                    </a:cubicBezTo>
                    <a:cubicBezTo>
                      <a:pt x="28729" y="19983"/>
                      <a:pt x="28535" y="20011"/>
                      <a:pt x="28336" y="20057"/>
                    </a:cubicBezTo>
                    <a:cubicBezTo>
                      <a:pt x="27916" y="20162"/>
                      <a:pt x="27534" y="20359"/>
                      <a:pt x="27179" y="20609"/>
                    </a:cubicBezTo>
                    <a:cubicBezTo>
                      <a:pt x="26864" y="20820"/>
                      <a:pt x="26574" y="21069"/>
                      <a:pt x="26311" y="21345"/>
                    </a:cubicBezTo>
                    <a:cubicBezTo>
                      <a:pt x="26259" y="21398"/>
                      <a:pt x="26206" y="21451"/>
                      <a:pt x="26141" y="21516"/>
                    </a:cubicBezTo>
                    <a:cubicBezTo>
                      <a:pt x="26088" y="21451"/>
                      <a:pt x="26049" y="21398"/>
                      <a:pt x="26009" y="21345"/>
                    </a:cubicBezTo>
                    <a:cubicBezTo>
                      <a:pt x="25864" y="21148"/>
                      <a:pt x="25680" y="21004"/>
                      <a:pt x="25444" y="20898"/>
                    </a:cubicBezTo>
                    <a:cubicBezTo>
                      <a:pt x="25275" y="20829"/>
                      <a:pt x="25106" y="20796"/>
                      <a:pt x="24934" y="20796"/>
                    </a:cubicBezTo>
                    <a:cubicBezTo>
                      <a:pt x="24812" y="20796"/>
                      <a:pt x="24689" y="20813"/>
                      <a:pt x="24563" y="20846"/>
                    </a:cubicBezTo>
                    <a:cubicBezTo>
                      <a:pt x="24488" y="20867"/>
                      <a:pt x="24431" y="20906"/>
                      <a:pt x="24363" y="20906"/>
                    </a:cubicBezTo>
                    <a:cubicBezTo>
                      <a:pt x="24347" y="20906"/>
                      <a:pt x="24330" y="20903"/>
                      <a:pt x="24313" y="20898"/>
                    </a:cubicBezTo>
                    <a:cubicBezTo>
                      <a:pt x="24247" y="20793"/>
                      <a:pt x="24142" y="20741"/>
                      <a:pt x="24037" y="20701"/>
                    </a:cubicBezTo>
                    <a:cubicBezTo>
                      <a:pt x="23918" y="20662"/>
                      <a:pt x="23787" y="20622"/>
                      <a:pt x="23655" y="20609"/>
                    </a:cubicBezTo>
                    <a:cubicBezTo>
                      <a:pt x="23414" y="20569"/>
                      <a:pt x="23172" y="20549"/>
                      <a:pt x="22932" y="20549"/>
                    </a:cubicBezTo>
                    <a:cubicBezTo>
                      <a:pt x="22622" y="20549"/>
                      <a:pt x="22315" y="20582"/>
                      <a:pt x="22012" y="20649"/>
                    </a:cubicBezTo>
                    <a:cubicBezTo>
                      <a:pt x="21696" y="20714"/>
                      <a:pt x="21394" y="20793"/>
                      <a:pt x="21118" y="20938"/>
                    </a:cubicBezTo>
                    <a:cubicBezTo>
                      <a:pt x="21039" y="20898"/>
                      <a:pt x="21078" y="20820"/>
                      <a:pt x="21078" y="20767"/>
                    </a:cubicBezTo>
                    <a:cubicBezTo>
                      <a:pt x="21118" y="20254"/>
                      <a:pt x="20999" y="19794"/>
                      <a:pt x="20684" y="19386"/>
                    </a:cubicBezTo>
                    <a:cubicBezTo>
                      <a:pt x="20776" y="19242"/>
                      <a:pt x="20855" y="19110"/>
                      <a:pt x="20947" y="18966"/>
                    </a:cubicBezTo>
                    <a:lnTo>
                      <a:pt x="20644" y="18729"/>
                    </a:lnTo>
                    <a:cubicBezTo>
                      <a:pt x="20579" y="18847"/>
                      <a:pt x="20500" y="18966"/>
                      <a:pt x="20421" y="19097"/>
                    </a:cubicBezTo>
                    <a:cubicBezTo>
                      <a:pt x="20302" y="19031"/>
                      <a:pt x="20171" y="18966"/>
                      <a:pt x="20040" y="18913"/>
                    </a:cubicBezTo>
                    <a:cubicBezTo>
                      <a:pt x="20000" y="18426"/>
                      <a:pt x="19855" y="17993"/>
                      <a:pt x="19566" y="17611"/>
                    </a:cubicBezTo>
                    <a:cubicBezTo>
                      <a:pt x="19527" y="17572"/>
                      <a:pt x="19500" y="17532"/>
                      <a:pt x="19474" y="17493"/>
                    </a:cubicBezTo>
                    <a:cubicBezTo>
                      <a:pt x="19461" y="17138"/>
                      <a:pt x="19329" y="16822"/>
                      <a:pt x="19119" y="16546"/>
                    </a:cubicBezTo>
                    <a:cubicBezTo>
                      <a:pt x="18961" y="16336"/>
                      <a:pt x="18738" y="16178"/>
                      <a:pt x="18475" y="16099"/>
                    </a:cubicBezTo>
                    <a:cubicBezTo>
                      <a:pt x="18383" y="16060"/>
                      <a:pt x="18291" y="16033"/>
                      <a:pt x="18186" y="16033"/>
                    </a:cubicBezTo>
                    <a:cubicBezTo>
                      <a:pt x="18150" y="16031"/>
                      <a:pt x="18116" y="16031"/>
                      <a:pt x="18081" y="16031"/>
                    </a:cubicBezTo>
                    <a:cubicBezTo>
                      <a:pt x="17640" y="16031"/>
                      <a:pt x="17265" y="16185"/>
                      <a:pt x="16923" y="16441"/>
                    </a:cubicBezTo>
                    <a:cubicBezTo>
                      <a:pt x="16542" y="16717"/>
                      <a:pt x="16266" y="17085"/>
                      <a:pt x="16055" y="17506"/>
                    </a:cubicBezTo>
                    <a:cubicBezTo>
                      <a:pt x="15977" y="17664"/>
                      <a:pt x="15898" y="17835"/>
                      <a:pt x="15871" y="18006"/>
                    </a:cubicBezTo>
                    <a:cubicBezTo>
                      <a:pt x="15832" y="18071"/>
                      <a:pt x="15766" y="18098"/>
                      <a:pt x="15700" y="18137"/>
                    </a:cubicBezTo>
                    <a:cubicBezTo>
                      <a:pt x="15464" y="18269"/>
                      <a:pt x="15240" y="18387"/>
                      <a:pt x="15004" y="18532"/>
                    </a:cubicBezTo>
                    <a:cubicBezTo>
                      <a:pt x="14596" y="18795"/>
                      <a:pt x="14215" y="19097"/>
                      <a:pt x="13886" y="19452"/>
                    </a:cubicBezTo>
                    <a:cubicBezTo>
                      <a:pt x="13439" y="19939"/>
                      <a:pt x="13110" y="20478"/>
                      <a:pt x="12860" y="21069"/>
                    </a:cubicBezTo>
                    <a:cubicBezTo>
                      <a:pt x="12847" y="21122"/>
                      <a:pt x="12834" y="21175"/>
                      <a:pt x="12781" y="21214"/>
                    </a:cubicBezTo>
                    <a:cubicBezTo>
                      <a:pt x="12768" y="21135"/>
                      <a:pt x="12755" y="21056"/>
                      <a:pt x="12742" y="20990"/>
                    </a:cubicBezTo>
                    <a:cubicBezTo>
                      <a:pt x="12716" y="20714"/>
                      <a:pt x="12676" y="20438"/>
                      <a:pt x="12650" y="20175"/>
                    </a:cubicBezTo>
                    <a:cubicBezTo>
                      <a:pt x="12571" y="19505"/>
                      <a:pt x="12453" y="18834"/>
                      <a:pt x="12321" y="18177"/>
                    </a:cubicBezTo>
                    <a:cubicBezTo>
                      <a:pt x="12255" y="17874"/>
                      <a:pt x="12190" y="17585"/>
                      <a:pt x="12137" y="17296"/>
                    </a:cubicBezTo>
                    <a:lnTo>
                      <a:pt x="12137" y="17296"/>
                    </a:lnTo>
                    <a:cubicBezTo>
                      <a:pt x="12255" y="17427"/>
                      <a:pt x="12387" y="17559"/>
                      <a:pt x="12518" y="17690"/>
                    </a:cubicBezTo>
                    <a:cubicBezTo>
                      <a:pt x="12860" y="18019"/>
                      <a:pt x="13242" y="18282"/>
                      <a:pt x="13702" y="18426"/>
                    </a:cubicBezTo>
                    <a:cubicBezTo>
                      <a:pt x="13870" y="18475"/>
                      <a:pt x="14034" y="18503"/>
                      <a:pt x="14199" y="18503"/>
                    </a:cubicBezTo>
                    <a:cubicBezTo>
                      <a:pt x="14304" y="18503"/>
                      <a:pt x="14409" y="18492"/>
                      <a:pt x="14517" y="18466"/>
                    </a:cubicBezTo>
                    <a:cubicBezTo>
                      <a:pt x="14977" y="18361"/>
                      <a:pt x="15280" y="18058"/>
                      <a:pt x="15437" y="17611"/>
                    </a:cubicBezTo>
                    <a:cubicBezTo>
                      <a:pt x="15556" y="17309"/>
                      <a:pt x="15569" y="16993"/>
                      <a:pt x="15516" y="16678"/>
                    </a:cubicBezTo>
                    <a:cubicBezTo>
                      <a:pt x="15451" y="16165"/>
                      <a:pt x="15266" y="15705"/>
                      <a:pt x="15017" y="15258"/>
                    </a:cubicBezTo>
                    <a:cubicBezTo>
                      <a:pt x="14780" y="14850"/>
                      <a:pt x="14517" y="14469"/>
                      <a:pt x="14215" y="14114"/>
                    </a:cubicBezTo>
                    <a:cubicBezTo>
                      <a:pt x="14188" y="14074"/>
                      <a:pt x="14149" y="14061"/>
                      <a:pt x="14162" y="13995"/>
                    </a:cubicBezTo>
                    <a:lnTo>
                      <a:pt x="14162" y="13995"/>
                    </a:lnTo>
                    <a:cubicBezTo>
                      <a:pt x="14320" y="14087"/>
                      <a:pt x="14478" y="14179"/>
                      <a:pt x="14635" y="14271"/>
                    </a:cubicBezTo>
                    <a:cubicBezTo>
                      <a:pt x="15319" y="14626"/>
                      <a:pt x="16029" y="14929"/>
                      <a:pt x="16805" y="15008"/>
                    </a:cubicBezTo>
                    <a:cubicBezTo>
                      <a:pt x="16890" y="15016"/>
                      <a:pt x="16975" y="15020"/>
                      <a:pt x="17059" y="15020"/>
                    </a:cubicBezTo>
                    <a:cubicBezTo>
                      <a:pt x="17389" y="15020"/>
                      <a:pt x="17708" y="14955"/>
                      <a:pt x="18001" y="14797"/>
                    </a:cubicBezTo>
                    <a:cubicBezTo>
                      <a:pt x="18580" y="14482"/>
                      <a:pt x="18935" y="13890"/>
                      <a:pt x="18751" y="13114"/>
                    </a:cubicBezTo>
                    <a:cubicBezTo>
                      <a:pt x="18685" y="12838"/>
                      <a:pt x="18554" y="12588"/>
                      <a:pt x="18383" y="12365"/>
                    </a:cubicBezTo>
                    <a:cubicBezTo>
                      <a:pt x="18120" y="12010"/>
                      <a:pt x="17791" y="11721"/>
                      <a:pt x="17423" y="11471"/>
                    </a:cubicBezTo>
                    <a:cubicBezTo>
                      <a:pt x="16950" y="11168"/>
                      <a:pt x="16437" y="10958"/>
                      <a:pt x="15884" y="10800"/>
                    </a:cubicBezTo>
                    <a:cubicBezTo>
                      <a:pt x="15832" y="10774"/>
                      <a:pt x="15766" y="10761"/>
                      <a:pt x="15674" y="10721"/>
                    </a:cubicBezTo>
                    <a:cubicBezTo>
                      <a:pt x="15806" y="10695"/>
                      <a:pt x="15911" y="10682"/>
                      <a:pt x="16003" y="10669"/>
                    </a:cubicBezTo>
                    <a:cubicBezTo>
                      <a:pt x="16502" y="10590"/>
                      <a:pt x="16989" y="10485"/>
                      <a:pt x="17475" y="10314"/>
                    </a:cubicBezTo>
                    <a:cubicBezTo>
                      <a:pt x="17857" y="10182"/>
                      <a:pt x="18212" y="10011"/>
                      <a:pt x="18541" y="9761"/>
                    </a:cubicBezTo>
                    <a:cubicBezTo>
                      <a:pt x="18817" y="9564"/>
                      <a:pt x="19053" y="9327"/>
                      <a:pt x="19224" y="9025"/>
                    </a:cubicBezTo>
                    <a:cubicBezTo>
                      <a:pt x="19448" y="8604"/>
                      <a:pt x="19500" y="8170"/>
                      <a:pt x="19329" y="7710"/>
                    </a:cubicBezTo>
                    <a:cubicBezTo>
                      <a:pt x="19211" y="7421"/>
                      <a:pt x="19027" y="7171"/>
                      <a:pt x="18777" y="6987"/>
                    </a:cubicBezTo>
                    <a:cubicBezTo>
                      <a:pt x="18370" y="6685"/>
                      <a:pt x="17896" y="6553"/>
                      <a:pt x="17397" y="6527"/>
                    </a:cubicBezTo>
                    <a:cubicBezTo>
                      <a:pt x="17321" y="6521"/>
                      <a:pt x="17247" y="6519"/>
                      <a:pt x="17173" y="6519"/>
                    </a:cubicBezTo>
                    <a:cubicBezTo>
                      <a:pt x="16883" y="6519"/>
                      <a:pt x="16598" y="6559"/>
                      <a:pt x="16305" y="6632"/>
                    </a:cubicBezTo>
                    <a:cubicBezTo>
                      <a:pt x="15871" y="6724"/>
                      <a:pt x="15451" y="6895"/>
                      <a:pt x="15030" y="7079"/>
                    </a:cubicBezTo>
                    <a:cubicBezTo>
                      <a:pt x="15004" y="7092"/>
                      <a:pt x="14964" y="7092"/>
                      <a:pt x="14898" y="7118"/>
                    </a:cubicBezTo>
                    <a:cubicBezTo>
                      <a:pt x="14977" y="7026"/>
                      <a:pt x="15043" y="6961"/>
                      <a:pt x="15109" y="6895"/>
                    </a:cubicBezTo>
                    <a:cubicBezTo>
                      <a:pt x="15451" y="6527"/>
                      <a:pt x="15779" y="6132"/>
                      <a:pt x="16042" y="5698"/>
                    </a:cubicBezTo>
                    <a:cubicBezTo>
                      <a:pt x="16239" y="5383"/>
                      <a:pt x="16397" y="5067"/>
                      <a:pt x="16502" y="4725"/>
                    </a:cubicBezTo>
                    <a:cubicBezTo>
                      <a:pt x="16634" y="4292"/>
                      <a:pt x="16687" y="3858"/>
                      <a:pt x="16581" y="3424"/>
                    </a:cubicBezTo>
                    <a:cubicBezTo>
                      <a:pt x="16424" y="2793"/>
                      <a:pt x="16055" y="2359"/>
                      <a:pt x="15424" y="2175"/>
                    </a:cubicBezTo>
                    <a:cubicBezTo>
                      <a:pt x="15281" y="2136"/>
                      <a:pt x="15141" y="2118"/>
                      <a:pt x="15001" y="2118"/>
                    </a:cubicBezTo>
                    <a:cubicBezTo>
                      <a:pt x="14808" y="2118"/>
                      <a:pt x="14616" y="2153"/>
                      <a:pt x="14425" y="2214"/>
                    </a:cubicBezTo>
                    <a:cubicBezTo>
                      <a:pt x="13991" y="2345"/>
                      <a:pt x="13610" y="2582"/>
                      <a:pt x="13281" y="2885"/>
                    </a:cubicBezTo>
                    <a:cubicBezTo>
                      <a:pt x="12926" y="3200"/>
                      <a:pt x="12624" y="3555"/>
                      <a:pt x="12361" y="3950"/>
                    </a:cubicBezTo>
                    <a:cubicBezTo>
                      <a:pt x="12334" y="3976"/>
                      <a:pt x="12334" y="4029"/>
                      <a:pt x="12269" y="4029"/>
                    </a:cubicBezTo>
                    <a:cubicBezTo>
                      <a:pt x="12269" y="3989"/>
                      <a:pt x="12269" y="3950"/>
                      <a:pt x="12269" y="3923"/>
                    </a:cubicBezTo>
                    <a:cubicBezTo>
                      <a:pt x="12361" y="3411"/>
                      <a:pt x="12374" y="2911"/>
                      <a:pt x="12347" y="2398"/>
                    </a:cubicBezTo>
                    <a:cubicBezTo>
                      <a:pt x="12347" y="2135"/>
                      <a:pt x="12308" y="1885"/>
                      <a:pt x="12255" y="1649"/>
                    </a:cubicBezTo>
                    <a:cubicBezTo>
                      <a:pt x="12177" y="1294"/>
                      <a:pt x="12045" y="952"/>
                      <a:pt x="11835" y="662"/>
                    </a:cubicBezTo>
                    <a:cubicBezTo>
                      <a:pt x="11554" y="258"/>
                      <a:pt x="11078" y="0"/>
                      <a:pt x="105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291F2F">
                    <a:alpha val="49803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9" name="Google Shape;139;p1">
                <a:extLst>
                  <a:ext uri="{FF2B5EF4-FFF2-40B4-BE49-F238E27FC236}">
                    <a16:creationId xmlns:a16="http://schemas.microsoft.com/office/drawing/2014/main" id="{6C1860C8-385A-29BD-2CF7-B7EFDCA924A8}"/>
                  </a:ext>
                </a:extLst>
              </p:cNvPr>
              <p:cNvSpPr/>
              <p:nvPr/>
            </p:nvSpPr>
            <p:spPr>
              <a:xfrm>
                <a:off x="6225425" y="1285900"/>
                <a:ext cx="326450" cy="336900"/>
              </a:xfrm>
              <a:custGeom>
                <a:avLst/>
                <a:gdLst/>
                <a:ahLst/>
                <a:cxnLst/>
                <a:rect l="l" t="t" r="r" b="b"/>
                <a:pathLst>
                  <a:path w="13058" h="13476" extrusionOk="0">
                    <a:moveTo>
                      <a:pt x="5707" y="0"/>
                    </a:moveTo>
                    <a:cubicBezTo>
                      <a:pt x="5497" y="13"/>
                      <a:pt x="5312" y="105"/>
                      <a:pt x="5155" y="237"/>
                    </a:cubicBezTo>
                    <a:cubicBezTo>
                      <a:pt x="4971" y="421"/>
                      <a:pt x="4839" y="631"/>
                      <a:pt x="4747" y="868"/>
                    </a:cubicBezTo>
                    <a:cubicBezTo>
                      <a:pt x="4642" y="1171"/>
                      <a:pt x="4589" y="1473"/>
                      <a:pt x="4576" y="1802"/>
                    </a:cubicBezTo>
                    <a:cubicBezTo>
                      <a:pt x="4563" y="2183"/>
                      <a:pt x="4602" y="2577"/>
                      <a:pt x="4668" y="2959"/>
                    </a:cubicBezTo>
                    <a:cubicBezTo>
                      <a:pt x="4681" y="2972"/>
                      <a:pt x="4708" y="2998"/>
                      <a:pt x="4655" y="3024"/>
                    </a:cubicBezTo>
                    <a:cubicBezTo>
                      <a:pt x="4602" y="2946"/>
                      <a:pt x="4550" y="2867"/>
                      <a:pt x="4497" y="2801"/>
                    </a:cubicBezTo>
                    <a:cubicBezTo>
                      <a:pt x="4247" y="2446"/>
                      <a:pt x="3958" y="2117"/>
                      <a:pt x="3629" y="1828"/>
                    </a:cubicBezTo>
                    <a:cubicBezTo>
                      <a:pt x="3445" y="1657"/>
                      <a:pt x="3235" y="1539"/>
                      <a:pt x="2985" y="1447"/>
                    </a:cubicBezTo>
                    <a:cubicBezTo>
                      <a:pt x="2854" y="1396"/>
                      <a:pt x="2726" y="1372"/>
                      <a:pt x="2604" y="1372"/>
                    </a:cubicBezTo>
                    <a:cubicBezTo>
                      <a:pt x="2187" y="1372"/>
                      <a:pt x="1845" y="1648"/>
                      <a:pt x="1723" y="2065"/>
                    </a:cubicBezTo>
                    <a:cubicBezTo>
                      <a:pt x="1644" y="2328"/>
                      <a:pt x="1644" y="2604"/>
                      <a:pt x="1697" y="2867"/>
                    </a:cubicBezTo>
                    <a:cubicBezTo>
                      <a:pt x="1789" y="3314"/>
                      <a:pt x="1999" y="3695"/>
                      <a:pt x="2262" y="4050"/>
                    </a:cubicBezTo>
                    <a:cubicBezTo>
                      <a:pt x="2341" y="4155"/>
                      <a:pt x="2433" y="4260"/>
                      <a:pt x="2538" y="4392"/>
                    </a:cubicBezTo>
                    <a:cubicBezTo>
                      <a:pt x="2262" y="4326"/>
                      <a:pt x="2012" y="4274"/>
                      <a:pt x="1749" y="4247"/>
                    </a:cubicBezTo>
                    <a:cubicBezTo>
                      <a:pt x="1670" y="4238"/>
                      <a:pt x="1591" y="4233"/>
                      <a:pt x="1512" y="4233"/>
                    </a:cubicBezTo>
                    <a:cubicBezTo>
                      <a:pt x="1264" y="4233"/>
                      <a:pt x="1019" y="4282"/>
                      <a:pt x="789" y="4392"/>
                    </a:cubicBezTo>
                    <a:cubicBezTo>
                      <a:pt x="553" y="4497"/>
                      <a:pt x="368" y="4668"/>
                      <a:pt x="237" y="4892"/>
                    </a:cubicBezTo>
                    <a:cubicBezTo>
                      <a:pt x="27" y="5286"/>
                      <a:pt x="132" y="5654"/>
                      <a:pt x="368" y="5917"/>
                    </a:cubicBezTo>
                    <a:cubicBezTo>
                      <a:pt x="553" y="6114"/>
                      <a:pt x="776" y="6272"/>
                      <a:pt x="1039" y="6364"/>
                    </a:cubicBezTo>
                    <a:cubicBezTo>
                      <a:pt x="1289" y="6469"/>
                      <a:pt x="1552" y="6548"/>
                      <a:pt x="1828" y="6601"/>
                    </a:cubicBezTo>
                    <a:cubicBezTo>
                      <a:pt x="1894" y="6614"/>
                      <a:pt x="1959" y="6627"/>
                      <a:pt x="2052" y="6654"/>
                    </a:cubicBezTo>
                    <a:cubicBezTo>
                      <a:pt x="1986" y="6680"/>
                      <a:pt x="1946" y="6706"/>
                      <a:pt x="1907" y="6719"/>
                    </a:cubicBezTo>
                    <a:cubicBezTo>
                      <a:pt x="1710" y="6772"/>
                      <a:pt x="1526" y="6838"/>
                      <a:pt x="1328" y="6903"/>
                    </a:cubicBezTo>
                    <a:cubicBezTo>
                      <a:pt x="1026" y="7022"/>
                      <a:pt x="750" y="7193"/>
                      <a:pt x="513" y="7416"/>
                    </a:cubicBezTo>
                    <a:cubicBezTo>
                      <a:pt x="290" y="7613"/>
                      <a:pt x="119" y="7850"/>
                      <a:pt x="66" y="8153"/>
                    </a:cubicBezTo>
                    <a:cubicBezTo>
                      <a:pt x="0" y="8494"/>
                      <a:pt x="106" y="8771"/>
                      <a:pt x="382" y="8968"/>
                    </a:cubicBezTo>
                    <a:cubicBezTo>
                      <a:pt x="651" y="9167"/>
                      <a:pt x="962" y="9220"/>
                      <a:pt x="1277" y="9220"/>
                    </a:cubicBezTo>
                    <a:cubicBezTo>
                      <a:pt x="1316" y="9220"/>
                      <a:pt x="1355" y="9219"/>
                      <a:pt x="1394" y="9218"/>
                    </a:cubicBezTo>
                    <a:cubicBezTo>
                      <a:pt x="1828" y="9191"/>
                      <a:pt x="2249" y="9099"/>
                      <a:pt x="2656" y="8941"/>
                    </a:cubicBezTo>
                    <a:cubicBezTo>
                      <a:pt x="2709" y="8928"/>
                      <a:pt x="2762" y="8915"/>
                      <a:pt x="2840" y="8889"/>
                    </a:cubicBezTo>
                    <a:lnTo>
                      <a:pt x="2840" y="8889"/>
                    </a:lnTo>
                    <a:cubicBezTo>
                      <a:pt x="2814" y="8941"/>
                      <a:pt x="2788" y="8968"/>
                      <a:pt x="2775" y="8981"/>
                    </a:cubicBezTo>
                    <a:cubicBezTo>
                      <a:pt x="2577" y="9204"/>
                      <a:pt x="2407" y="9428"/>
                      <a:pt x="2249" y="9678"/>
                    </a:cubicBezTo>
                    <a:cubicBezTo>
                      <a:pt x="2038" y="10006"/>
                      <a:pt x="1867" y="10348"/>
                      <a:pt x="1802" y="10743"/>
                    </a:cubicBezTo>
                    <a:cubicBezTo>
                      <a:pt x="1736" y="11058"/>
                      <a:pt x="1749" y="11361"/>
                      <a:pt x="1907" y="11663"/>
                    </a:cubicBezTo>
                    <a:cubicBezTo>
                      <a:pt x="1920" y="11703"/>
                      <a:pt x="1933" y="11755"/>
                      <a:pt x="1959" y="11808"/>
                    </a:cubicBezTo>
                    <a:lnTo>
                      <a:pt x="2249" y="12045"/>
                    </a:lnTo>
                    <a:cubicBezTo>
                      <a:pt x="2301" y="12071"/>
                      <a:pt x="2367" y="12097"/>
                      <a:pt x="2420" y="12123"/>
                    </a:cubicBezTo>
                    <a:cubicBezTo>
                      <a:pt x="2557" y="12169"/>
                      <a:pt x="2694" y="12205"/>
                      <a:pt x="2839" y="12205"/>
                    </a:cubicBezTo>
                    <a:cubicBezTo>
                      <a:pt x="2861" y="12205"/>
                      <a:pt x="2884" y="12204"/>
                      <a:pt x="2906" y="12202"/>
                    </a:cubicBezTo>
                    <a:cubicBezTo>
                      <a:pt x="3182" y="12163"/>
                      <a:pt x="3445" y="12084"/>
                      <a:pt x="3695" y="11926"/>
                    </a:cubicBezTo>
                    <a:cubicBezTo>
                      <a:pt x="3945" y="11742"/>
                      <a:pt x="4155" y="11545"/>
                      <a:pt x="4353" y="11308"/>
                    </a:cubicBezTo>
                    <a:cubicBezTo>
                      <a:pt x="4563" y="11045"/>
                      <a:pt x="4747" y="10769"/>
                      <a:pt x="4918" y="10493"/>
                    </a:cubicBezTo>
                    <a:cubicBezTo>
                      <a:pt x="4931" y="10454"/>
                      <a:pt x="4944" y="10401"/>
                      <a:pt x="5010" y="10388"/>
                    </a:cubicBezTo>
                    <a:lnTo>
                      <a:pt x="5010" y="10388"/>
                    </a:lnTo>
                    <a:cubicBezTo>
                      <a:pt x="4997" y="10480"/>
                      <a:pt x="4997" y="10559"/>
                      <a:pt x="4997" y="10651"/>
                    </a:cubicBezTo>
                    <a:cubicBezTo>
                      <a:pt x="4984" y="10769"/>
                      <a:pt x="4971" y="10887"/>
                      <a:pt x="4971" y="11019"/>
                    </a:cubicBezTo>
                    <a:cubicBezTo>
                      <a:pt x="4971" y="11164"/>
                      <a:pt x="4984" y="11308"/>
                      <a:pt x="4997" y="11466"/>
                    </a:cubicBezTo>
                    <a:cubicBezTo>
                      <a:pt x="5036" y="11913"/>
                      <a:pt x="5155" y="12347"/>
                      <a:pt x="5378" y="12741"/>
                    </a:cubicBezTo>
                    <a:cubicBezTo>
                      <a:pt x="5549" y="13018"/>
                      <a:pt x="5760" y="13267"/>
                      <a:pt x="6075" y="13399"/>
                    </a:cubicBezTo>
                    <a:cubicBezTo>
                      <a:pt x="6209" y="13449"/>
                      <a:pt x="6340" y="13475"/>
                      <a:pt x="6469" y="13475"/>
                    </a:cubicBezTo>
                    <a:cubicBezTo>
                      <a:pt x="6644" y="13475"/>
                      <a:pt x="6815" y="13426"/>
                      <a:pt x="6982" y="13320"/>
                    </a:cubicBezTo>
                    <a:cubicBezTo>
                      <a:pt x="7166" y="13202"/>
                      <a:pt x="7298" y="13044"/>
                      <a:pt x="7416" y="12847"/>
                    </a:cubicBezTo>
                    <a:cubicBezTo>
                      <a:pt x="7613" y="12492"/>
                      <a:pt x="7706" y="12097"/>
                      <a:pt x="7719" y="11690"/>
                    </a:cubicBezTo>
                    <a:cubicBezTo>
                      <a:pt x="7732" y="11453"/>
                      <a:pt x="7719" y="11216"/>
                      <a:pt x="7719" y="10979"/>
                    </a:cubicBezTo>
                    <a:cubicBezTo>
                      <a:pt x="7719" y="10953"/>
                      <a:pt x="7706" y="10914"/>
                      <a:pt x="7771" y="10901"/>
                    </a:cubicBezTo>
                    <a:cubicBezTo>
                      <a:pt x="7863" y="11032"/>
                      <a:pt x="7955" y="11177"/>
                      <a:pt x="8061" y="11321"/>
                    </a:cubicBezTo>
                    <a:cubicBezTo>
                      <a:pt x="8271" y="11624"/>
                      <a:pt x="8521" y="11887"/>
                      <a:pt x="8823" y="12110"/>
                    </a:cubicBezTo>
                    <a:cubicBezTo>
                      <a:pt x="9139" y="12325"/>
                      <a:pt x="9467" y="12479"/>
                      <a:pt x="9854" y="12479"/>
                    </a:cubicBezTo>
                    <a:cubicBezTo>
                      <a:pt x="9870" y="12479"/>
                      <a:pt x="9886" y="12479"/>
                      <a:pt x="9901" y="12478"/>
                    </a:cubicBezTo>
                    <a:cubicBezTo>
                      <a:pt x="10283" y="12465"/>
                      <a:pt x="10677" y="12229"/>
                      <a:pt x="10822" y="11782"/>
                    </a:cubicBezTo>
                    <a:cubicBezTo>
                      <a:pt x="10901" y="11584"/>
                      <a:pt x="10901" y="11374"/>
                      <a:pt x="10874" y="11164"/>
                    </a:cubicBezTo>
                    <a:cubicBezTo>
                      <a:pt x="10822" y="10835"/>
                      <a:pt x="10690" y="10532"/>
                      <a:pt x="10519" y="10256"/>
                    </a:cubicBezTo>
                    <a:cubicBezTo>
                      <a:pt x="10230" y="9783"/>
                      <a:pt x="9822" y="9415"/>
                      <a:pt x="9415" y="9060"/>
                    </a:cubicBezTo>
                    <a:cubicBezTo>
                      <a:pt x="9362" y="9007"/>
                      <a:pt x="9310" y="8968"/>
                      <a:pt x="9257" y="8915"/>
                    </a:cubicBezTo>
                    <a:cubicBezTo>
                      <a:pt x="9191" y="8876"/>
                      <a:pt x="9139" y="8823"/>
                      <a:pt x="9073" y="8771"/>
                    </a:cubicBezTo>
                    <a:cubicBezTo>
                      <a:pt x="9096" y="8765"/>
                      <a:pt x="9118" y="8763"/>
                      <a:pt x="9138" y="8763"/>
                    </a:cubicBezTo>
                    <a:cubicBezTo>
                      <a:pt x="9223" y="8763"/>
                      <a:pt x="9288" y="8799"/>
                      <a:pt x="9362" y="8810"/>
                    </a:cubicBezTo>
                    <a:cubicBezTo>
                      <a:pt x="9869" y="8951"/>
                      <a:pt x="10387" y="9051"/>
                      <a:pt x="10925" y="9051"/>
                    </a:cubicBezTo>
                    <a:cubicBezTo>
                      <a:pt x="10987" y="9051"/>
                      <a:pt x="11049" y="9049"/>
                      <a:pt x="11111" y="9047"/>
                    </a:cubicBezTo>
                    <a:cubicBezTo>
                      <a:pt x="11427" y="9047"/>
                      <a:pt x="11742" y="8994"/>
                      <a:pt x="12031" y="8876"/>
                    </a:cubicBezTo>
                    <a:cubicBezTo>
                      <a:pt x="12321" y="8771"/>
                      <a:pt x="12584" y="8626"/>
                      <a:pt x="12781" y="8389"/>
                    </a:cubicBezTo>
                    <a:cubicBezTo>
                      <a:pt x="12952" y="8192"/>
                      <a:pt x="13057" y="7982"/>
                      <a:pt x="13044" y="7719"/>
                    </a:cubicBezTo>
                    <a:cubicBezTo>
                      <a:pt x="13044" y="7482"/>
                      <a:pt x="12965" y="7285"/>
                      <a:pt x="12807" y="7114"/>
                    </a:cubicBezTo>
                    <a:cubicBezTo>
                      <a:pt x="12544" y="6798"/>
                      <a:pt x="12189" y="6601"/>
                      <a:pt x="11808" y="6469"/>
                    </a:cubicBezTo>
                    <a:cubicBezTo>
                      <a:pt x="11282" y="6285"/>
                      <a:pt x="10730" y="6180"/>
                      <a:pt x="10164" y="6167"/>
                    </a:cubicBezTo>
                    <a:cubicBezTo>
                      <a:pt x="10112" y="6154"/>
                      <a:pt x="10072" y="6154"/>
                      <a:pt x="10007" y="6154"/>
                    </a:cubicBezTo>
                    <a:cubicBezTo>
                      <a:pt x="10059" y="6088"/>
                      <a:pt x="10125" y="6075"/>
                      <a:pt x="10178" y="6049"/>
                    </a:cubicBezTo>
                    <a:cubicBezTo>
                      <a:pt x="10625" y="5865"/>
                      <a:pt x="11045" y="5628"/>
                      <a:pt x="11440" y="5339"/>
                    </a:cubicBezTo>
                    <a:cubicBezTo>
                      <a:pt x="11755" y="5115"/>
                      <a:pt x="12031" y="4839"/>
                      <a:pt x="12229" y="4497"/>
                    </a:cubicBezTo>
                    <a:cubicBezTo>
                      <a:pt x="12387" y="4221"/>
                      <a:pt x="12479" y="3919"/>
                      <a:pt x="12400" y="3590"/>
                    </a:cubicBezTo>
                    <a:cubicBezTo>
                      <a:pt x="12347" y="3366"/>
                      <a:pt x="12242" y="3195"/>
                      <a:pt x="12058" y="3064"/>
                    </a:cubicBezTo>
                    <a:cubicBezTo>
                      <a:pt x="11861" y="2919"/>
                      <a:pt x="11650" y="2854"/>
                      <a:pt x="11413" y="2840"/>
                    </a:cubicBezTo>
                    <a:cubicBezTo>
                      <a:pt x="11347" y="2834"/>
                      <a:pt x="11282" y="2831"/>
                      <a:pt x="11217" y="2831"/>
                    </a:cubicBezTo>
                    <a:cubicBezTo>
                      <a:pt x="10869" y="2831"/>
                      <a:pt x="10538" y="2916"/>
                      <a:pt x="10217" y="3038"/>
                    </a:cubicBezTo>
                    <a:cubicBezTo>
                      <a:pt x="9849" y="3182"/>
                      <a:pt x="9520" y="3366"/>
                      <a:pt x="9204" y="3577"/>
                    </a:cubicBezTo>
                    <a:cubicBezTo>
                      <a:pt x="9191" y="3564"/>
                      <a:pt x="9165" y="3537"/>
                      <a:pt x="9152" y="3524"/>
                    </a:cubicBezTo>
                    <a:cubicBezTo>
                      <a:pt x="9323" y="3235"/>
                      <a:pt x="9481" y="2946"/>
                      <a:pt x="9599" y="2643"/>
                    </a:cubicBezTo>
                    <a:cubicBezTo>
                      <a:pt x="9757" y="2222"/>
                      <a:pt x="9875" y="1815"/>
                      <a:pt x="9809" y="1355"/>
                    </a:cubicBezTo>
                    <a:cubicBezTo>
                      <a:pt x="9783" y="1144"/>
                      <a:pt x="9704" y="947"/>
                      <a:pt x="9573" y="789"/>
                    </a:cubicBezTo>
                    <a:cubicBezTo>
                      <a:pt x="9400" y="583"/>
                      <a:pt x="9178" y="466"/>
                      <a:pt x="8923" y="466"/>
                    </a:cubicBezTo>
                    <a:cubicBezTo>
                      <a:pt x="8886" y="466"/>
                      <a:pt x="8848" y="469"/>
                      <a:pt x="8810" y="474"/>
                    </a:cubicBezTo>
                    <a:cubicBezTo>
                      <a:pt x="8560" y="500"/>
                      <a:pt x="8350" y="605"/>
                      <a:pt x="8153" y="750"/>
                    </a:cubicBezTo>
                    <a:cubicBezTo>
                      <a:pt x="7876" y="947"/>
                      <a:pt x="7679" y="1197"/>
                      <a:pt x="7495" y="1486"/>
                    </a:cubicBezTo>
                    <a:cubicBezTo>
                      <a:pt x="7337" y="1736"/>
                      <a:pt x="7219" y="1999"/>
                      <a:pt x="7114" y="2275"/>
                    </a:cubicBezTo>
                    <a:cubicBezTo>
                      <a:pt x="7101" y="2314"/>
                      <a:pt x="7114" y="2367"/>
                      <a:pt x="7048" y="2367"/>
                    </a:cubicBezTo>
                    <a:cubicBezTo>
                      <a:pt x="6995" y="2012"/>
                      <a:pt x="6956" y="1657"/>
                      <a:pt x="6864" y="1315"/>
                    </a:cubicBezTo>
                    <a:cubicBezTo>
                      <a:pt x="6772" y="986"/>
                      <a:pt x="6654" y="658"/>
                      <a:pt x="6443" y="382"/>
                    </a:cubicBezTo>
                    <a:cubicBezTo>
                      <a:pt x="6325" y="237"/>
                      <a:pt x="6180" y="119"/>
                      <a:pt x="6009" y="66"/>
                    </a:cubicBezTo>
                    <a:cubicBezTo>
                      <a:pt x="5917" y="27"/>
                      <a:pt x="5799" y="0"/>
                      <a:pt x="57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291F2F">
                    <a:alpha val="49803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51" name="Google Shape;140;p1">
              <a:extLst>
                <a:ext uri="{FF2B5EF4-FFF2-40B4-BE49-F238E27FC236}">
                  <a16:creationId xmlns:a16="http://schemas.microsoft.com/office/drawing/2014/main" id="{AC6F86D0-E86E-460F-7965-2A444BB37C94}"/>
                </a:ext>
              </a:extLst>
            </p:cNvPr>
            <p:cNvSpPr/>
            <p:nvPr/>
          </p:nvSpPr>
          <p:spPr>
            <a:xfrm>
              <a:off x="4411438" y="1500225"/>
              <a:ext cx="317900" cy="240975"/>
            </a:xfrm>
            <a:custGeom>
              <a:avLst/>
              <a:gdLst/>
              <a:ahLst/>
              <a:cxnLst/>
              <a:rect l="l" t="t" r="r" b="b"/>
              <a:pathLst>
                <a:path w="12716" h="9639" extrusionOk="0">
                  <a:moveTo>
                    <a:pt x="12098" y="2683"/>
                  </a:moveTo>
                  <a:cubicBezTo>
                    <a:pt x="12098" y="2696"/>
                    <a:pt x="12111" y="2709"/>
                    <a:pt x="12111" y="2722"/>
                  </a:cubicBezTo>
                  <a:cubicBezTo>
                    <a:pt x="11914" y="2880"/>
                    <a:pt x="11716" y="3024"/>
                    <a:pt x="11532" y="3195"/>
                  </a:cubicBezTo>
                  <a:cubicBezTo>
                    <a:pt x="11335" y="3353"/>
                    <a:pt x="11138" y="3524"/>
                    <a:pt x="10941" y="3695"/>
                  </a:cubicBezTo>
                  <a:cubicBezTo>
                    <a:pt x="10664" y="3958"/>
                    <a:pt x="10401" y="4247"/>
                    <a:pt x="10152" y="4550"/>
                  </a:cubicBezTo>
                  <a:cubicBezTo>
                    <a:pt x="9836" y="4905"/>
                    <a:pt x="9547" y="5273"/>
                    <a:pt x="9271" y="5667"/>
                  </a:cubicBezTo>
                  <a:cubicBezTo>
                    <a:pt x="9126" y="5865"/>
                    <a:pt x="8981" y="6075"/>
                    <a:pt x="8850" y="6285"/>
                  </a:cubicBezTo>
                  <a:cubicBezTo>
                    <a:pt x="8810" y="6338"/>
                    <a:pt x="8758" y="6404"/>
                    <a:pt x="8692" y="6430"/>
                  </a:cubicBezTo>
                  <a:cubicBezTo>
                    <a:pt x="8666" y="6430"/>
                    <a:pt x="8626" y="6430"/>
                    <a:pt x="8613" y="6417"/>
                  </a:cubicBezTo>
                  <a:cubicBezTo>
                    <a:pt x="8587" y="6404"/>
                    <a:pt x="8574" y="6364"/>
                    <a:pt x="8574" y="6351"/>
                  </a:cubicBezTo>
                  <a:cubicBezTo>
                    <a:pt x="8600" y="6285"/>
                    <a:pt x="8613" y="6220"/>
                    <a:pt x="8653" y="6167"/>
                  </a:cubicBezTo>
                  <a:cubicBezTo>
                    <a:pt x="8824" y="5865"/>
                    <a:pt x="9021" y="5589"/>
                    <a:pt x="9244" y="5312"/>
                  </a:cubicBezTo>
                  <a:cubicBezTo>
                    <a:pt x="9389" y="5128"/>
                    <a:pt x="9547" y="4931"/>
                    <a:pt x="9691" y="4747"/>
                  </a:cubicBezTo>
                  <a:cubicBezTo>
                    <a:pt x="9718" y="4721"/>
                    <a:pt x="9731" y="4694"/>
                    <a:pt x="9757" y="4681"/>
                  </a:cubicBezTo>
                  <a:cubicBezTo>
                    <a:pt x="10007" y="4405"/>
                    <a:pt x="10257" y="4129"/>
                    <a:pt x="10520" y="3866"/>
                  </a:cubicBezTo>
                  <a:cubicBezTo>
                    <a:pt x="10980" y="3432"/>
                    <a:pt x="11453" y="3038"/>
                    <a:pt x="12006" y="2722"/>
                  </a:cubicBezTo>
                  <a:cubicBezTo>
                    <a:pt x="12032" y="2709"/>
                    <a:pt x="12058" y="2696"/>
                    <a:pt x="12098" y="2683"/>
                  </a:cubicBezTo>
                  <a:close/>
                  <a:moveTo>
                    <a:pt x="487" y="4944"/>
                  </a:moveTo>
                  <a:cubicBezTo>
                    <a:pt x="855" y="4984"/>
                    <a:pt x="1237" y="4997"/>
                    <a:pt x="1605" y="5076"/>
                  </a:cubicBezTo>
                  <a:cubicBezTo>
                    <a:pt x="2039" y="5168"/>
                    <a:pt x="2473" y="5273"/>
                    <a:pt x="2893" y="5418"/>
                  </a:cubicBezTo>
                  <a:cubicBezTo>
                    <a:pt x="3564" y="5654"/>
                    <a:pt x="4222" y="5917"/>
                    <a:pt x="4866" y="6220"/>
                  </a:cubicBezTo>
                  <a:cubicBezTo>
                    <a:pt x="5260" y="6404"/>
                    <a:pt x="5642" y="6588"/>
                    <a:pt x="6036" y="6785"/>
                  </a:cubicBezTo>
                  <a:cubicBezTo>
                    <a:pt x="6431" y="6982"/>
                    <a:pt x="6812" y="7219"/>
                    <a:pt x="7193" y="7456"/>
                  </a:cubicBezTo>
                  <a:cubicBezTo>
                    <a:pt x="7390" y="7574"/>
                    <a:pt x="7574" y="7705"/>
                    <a:pt x="7772" y="7824"/>
                  </a:cubicBezTo>
                  <a:cubicBezTo>
                    <a:pt x="7837" y="7863"/>
                    <a:pt x="7903" y="7916"/>
                    <a:pt x="7929" y="7995"/>
                  </a:cubicBezTo>
                  <a:cubicBezTo>
                    <a:pt x="7943" y="8021"/>
                    <a:pt x="7943" y="8074"/>
                    <a:pt x="7943" y="8100"/>
                  </a:cubicBezTo>
                  <a:cubicBezTo>
                    <a:pt x="7926" y="8125"/>
                    <a:pt x="7899" y="8134"/>
                    <a:pt x="7871" y="8134"/>
                  </a:cubicBezTo>
                  <a:cubicBezTo>
                    <a:pt x="7855" y="8134"/>
                    <a:pt x="7839" y="8131"/>
                    <a:pt x="7824" y="8126"/>
                  </a:cubicBezTo>
                  <a:cubicBezTo>
                    <a:pt x="7759" y="8113"/>
                    <a:pt x="7706" y="8087"/>
                    <a:pt x="7640" y="8060"/>
                  </a:cubicBezTo>
                  <a:cubicBezTo>
                    <a:pt x="7522" y="7982"/>
                    <a:pt x="7390" y="7903"/>
                    <a:pt x="7259" y="7811"/>
                  </a:cubicBezTo>
                  <a:cubicBezTo>
                    <a:pt x="6891" y="7574"/>
                    <a:pt x="6509" y="7350"/>
                    <a:pt x="6102" y="7153"/>
                  </a:cubicBezTo>
                  <a:cubicBezTo>
                    <a:pt x="5352" y="6759"/>
                    <a:pt x="4577" y="6404"/>
                    <a:pt x="3801" y="6075"/>
                  </a:cubicBezTo>
                  <a:cubicBezTo>
                    <a:pt x="3170" y="5799"/>
                    <a:pt x="2538" y="5562"/>
                    <a:pt x="1881" y="5365"/>
                  </a:cubicBezTo>
                  <a:cubicBezTo>
                    <a:pt x="1500" y="5260"/>
                    <a:pt x="1105" y="5168"/>
                    <a:pt x="711" y="5063"/>
                  </a:cubicBezTo>
                  <a:cubicBezTo>
                    <a:pt x="645" y="5049"/>
                    <a:pt x="566" y="5036"/>
                    <a:pt x="487" y="5010"/>
                  </a:cubicBezTo>
                  <a:cubicBezTo>
                    <a:pt x="461" y="5010"/>
                    <a:pt x="448" y="4984"/>
                    <a:pt x="408" y="4957"/>
                  </a:cubicBezTo>
                  <a:cubicBezTo>
                    <a:pt x="448" y="4944"/>
                    <a:pt x="474" y="4944"/>
                    <a:pt x="487" y="4944"/>
                  </a:cubicBezTo>
                  <a:close/>
                  <a:moveTo>
                    <a:pt x="6628" y="0"/>
                  </a:moveTo>
                  <a:cubicBezTo>
                    <a:pt x="6628" y="0"/>
                    <a:pt x="6615" y="0"/>
                    <a:pt x="6615" y="13"/>
                  </a:cubicBezTo>
                  <a:cubicBezTo>
                    <a:pt x="6615" y="92"/>
                    <a:pt x="6615" y="171"/>
                    <a:pt x="6615" y="237"/>
                  </a:cubicBezTo>
                  <a:cubicBezTo>
                    <a:pt x="6641" y="316"/>
                    <a:pt x="6680" y="382"/>
                    <a:pt x="6707" y="460"/>
                  </a:cubicBezTo>
                  <a:cubicBezTo>
                    <a:pt x="6917" y="1171"/>
                    <a:pt x="7088" y="1881"/>
                    <a:pt x="7246" y="2591"/>
                  </a:cubicBezTo>
                  <a:cubicBezTo>
                    <a:pt x="7430" y="3432"/>
                    <a:pt x="7561" y="4287"/>
                    <a:pt x="7653" y="5155"/>
                  </a:cubicBezTo>
                  <a:cubicBezTo>
                    <a:pt x="7693" y="5510"/>
                    <a:pt x="7732" y="5878"/>
                    <a:pt x="7772" y="6246"/>
                  </a:cubicBezTo>
                  <a:cubicBezTo>
                    <a:pt x="7798" y="6588"/>
                    <a:pt x="7811" y="6930"/>
                    <a:pt x="7824" y="7272"/>
                  </a:cubicBezTo>
                  <a:cubicBezTo>
                    <a:pt x="7837" y="7311"/>
                    <a:pt x="7851" y="7350"/>
                    <a:pt x="7798" y="7364"/>
                  </a:cubicBezTo>
                  <a:cubicBezTo>
                    <a:pt x="7759" y="7324"/>
                    <a:pt x="7732" y="7272"/>
                    <a:pt x="7693" y="7232"/>
                  </a:cubicBezTo>
                  <a:cubicBezTo>
                    <a:pt x="7522" y="7022"/>
                    <a:pt x="7351" y="6811"/>
                    <a:pt x="7167" y="6627"/>
                  </a:cubicBezTo>
                  <a:cubicBezTo>
                    <a:pt x="6062" y="5562"/>
                    <a:pt x="4761" y="4839"/>
                    <a:pt x="3275" y="4458"/>
                  </a:cubicBezTo>
                  <a:cubicBezTo>
                    <a:pt x="2999" y="4392"/>
                    <a:pt x="2723" y="4326"/>
                    <a:pt x="2446" y="4326"/>
                  </a:cubicBezTo>
                  <a:cubicBezTo>
                    <a:pt x="2403" y="4326"/>
                    <a:pt x="2365" y="4332"/>
                    <a:pt x="2329" y="4332"/>
                  </a:cubicBezTo>
                  <a:cubicBezTo>
                    <a:pt x="2311" y="4332"/>
                    <a:pt x="2293" y="4331"/>
                    <a:pt x="2276" y="4326"/>
                  </a:cubicBezTo>
                  <a:cubicBezTo>
                    <a:pt x="2144" y="4300"/>
                    <a:pt x="2016" y="4287"/>
                    <a:pt x="1888" y="4287"/>
                  </a:cubicBezTo>
                  <a:cubicBezTo>
                    <a:pt x="1759" y="4287"/>
                    <a:pt x="1631" y="4300"/>
                    <a:pt x="1500" y="4326"/>
                  </a:cubicBezTo>
                  <a:cubicBezTo>
                    <a:pt x="1395" y="4339"/>
                    <a:pt x="1289" y="4339"/>
                    <a:pt x="1184" y="4353"/>
                  </a:cubicBezTo>
                  <a:cubicBezTo>
                    <a:pt x="895" y="4392"/>
                    <a:pt x="619" y="4484"/>
                    <a:pt x="356" y="4589"/>
                  </a:cubicBezTo>
                  <a:cubicBezTo>
                    <a:pt x="343" y="4602"/>
                    <a:pt x="329" y="4615"/>
                    <a:pt x="303" y="4629"/>
                  </a:cubicBezTo>
                  <a:cubicBezTo>
                    <a:pt x="290" y="4655"/>
                    <a:pt x="277" y="4668"/>
                    <a:pt x="264" y="4681"/>
                  </a:cubicBezTo>
                  <a:cubicBezTo>
                    <a:pt x="53" y="4839"/>
                    <a:pt x="1" y="5049"/>
                    <a:pt x="93" y="5286"/>
                  </a:cubicBezTo>
                  <a:cubicBezTo>
                    <a:pt x="185" y="5536"/>
                    <a:pt x="343" y="5746"/>
                    <a:pt x="500" y="5970"/>
                  </a:cubicBezTo>
                  <a:cubicBezTo>
                    <a:pt x="671" y="6193"/>
                    <a:pt x="842" y="6430"/>
                    <a:pt x="1013" y="6654"/>
                  </a:cubicBezTo>
                  <a:cubicBezTo>
                    <a:pt x="1092" y="6746"/>
                    <a:pt x="1171" y="6838"/>
                    <a:pt x="1263" y="6930"/>
                  </a:cubicBezTo>
                  <a:lnTo>
                    <a:pt x="1907" y="7574"/>
                  </a:lnTo>
                  <a:cubicBezTo>
                    <a:pt x="1973" y="7574"/>
                    <a:pt x="2013" y="7613"/>
                    <a:pt x="2052" y="7653"/>
                  </a:cubicBezTo>
                  <a:cubicBezTo>
                    <a:pt x="2236" y="7824"/>
                    <a:pt x="2446" y="7968"/>
                    <a:pt x="2657" y="8087"/>
                  </a:cubicBezTo>
                  <a:cubicBezTo>
                    <a:pt x="2946" y="8258"/>
                    <a:pt x="3235" y="8402"/>
                    <a:pt x="3525" y="8547"/>
                  </a:cubicBezTo>
                  <a:cubicBezTo>
                    <a:pt x="3643" y="8613"/>
                    <a:pt x="3761" y="8639"/>
                    <a:pt x="3893" y="8692"/>
                  </a:cubicBezTo>
                  <a:cubicBezTo>
                    <a:pt x="3959" y="8718"/>
                    <a:pt x="4037" y="8744"/>
                    <a:pt x="4103" y="8784"/>
                  </a:cubicBezTo>
                  <a:cubicBezTo>
                    <a:pt x="4261" y="8810"/>
                    <a:pt x="4419" y="8836"/>
                    <a:pt x="4563" y="8876"/>
                  </a:cubicBezTo>
                  <a:cubicBezTo>
                    <a:pt x="4787" y="8941"/>
                    <a:pt x="5024" y="8968"/>
                    <a:pt x="5260" y="9007"/>
                  </a:cubicBezTo>
                  <a:cubicBezTo>
                    <a:pt x="5403" y="9030"/>
                    <a:pt x="5545" y="9035"/>
                    <a:pt x="5688" y="9035"/>
                  </a:cubicBezTo>
                  <a:cubicBezTo>
                    <a:pt x="5823" y="9035"/>
                    <a:pt x="5959" y="9031"/>
                    <a:pt x="6096" y="9031"/>
                  </a:cubicBezTo>
                  <a:cubicBezTo>
                    <a:pt x="6150" y="9031"/>
                    <a:pt x="6205" y="9031"/>
                    <a:pt x="6260" y="9033"/>
                  </a:cubicBezTo>
                  <a:cubicBezTo>
                    <a:pt x="6338" y="9033"/>
                    <a:pt x="6417" y="9020"/>
                    <a:pt x="6483" y="9007"/>
                  </a:cubicBezTo>
                  <a:cubicBezTo>
                    <a:pt x="6956" y="8941"/>
                    <a:pt x="7417" y="8836"/>
                    <a:pt x="7851" y="8665"/>
                  </a:cubicBezTo>
                  <a:cubicBezTo>
                    <a:pt x="7903" y="8823"/>
                    <a:pt x="7916" y="9139"/>
                    <a:pt x="7903" y="9625"/>
                  </a:cubicBezTo>
                  <a:cubicBezTo>
                    <a:pt x="7916" y="9638"/>
                    <a:pt x="7943" y="9638"/>
                    <a:pt x="7956" y="9638"/>
                  </a:cubicBezTo>
                  <a:cubicBezTo>
                    <a:pt x="8008" y="9599"/>
                    <a:pt x="8061" y="9612"/>
                    <a:pt x="8127" y="9599"/>
                  </a:cubicBezTo>
                  <a:cubicBezTo>
                    <a:pt x="8186" y="9599"/>
                    <a:pt x="8245" y="9602"/>
                    <a:pt x="8306" y="9602"/>
                  </a:cubicBezTo>
                  <a:cubicBezTo>
                    <a:pt x="8367" y="9602"/>
                    <a:pt x="8429" y="9599"/>
                    <a:pt x="8495" y="9586"/>
                  </a:cubicBezTo>
                  <a:cubicBezTo>
                    <a:pt x="8508" y="9546"/>
                    <a:pt x="8521" y="9520"/>
                    <a:pt x="8521" y="9481"/>
                  </a:cubicBezTo>
                  <a:cubicBezTo>
                    <a:pt x="8521" y="9165"/>
                    <a:pt x="8547" y="8836"/>
                    <a:pt x="8508" y="8521"/>
                  </a:cubicBezTo>
                  <a:cubicBezTo>
                    <a:pt x="8469" y="8179"/>
                    <a:pt x="8495" y="7837"/>
                    <a:pt x="8482" y="7482"/>
                  </a:cubicBezTo>
                  <a:cubicBezTo>
                    <a:pt x="8455" y="7311"/>
                    <a:pt x="8442" y="7140"/>
                    <a:pt x="8429" y="6969"/>
                  </a:cubicBezTo>
                  <a:cubicBezTo>
                    <a:pt x="8547" y="6890"/>
                    <a:pt x="9179" y="6654"/>
                    <a:pt x="9415" y="6588"/>
                  </a:cubicBezTo>
                  <a:cubicBezTo>
                    <a:pt x="9428" y="6614"/>
                    <a:pt x="9442" y="6640"/>
                    <a:pt x="9468" y="6667"/>
                  </a:cubicBezTo>
                  <a:cubicBezTo>
                    <a:pt x="9455" y="6575"/>
                    <a:pt x="9507" y="6509"/>
                    <a:pt x="9599" y="6469"/>
                  </a:cubicBezTo>
                  <a:cubicBezTo>
                    <a:pt x="9691" y="6430"/>
                    <a:pt x="9770" y="6377"/>
                    <a:pt x="9862" y="6338"/>
                  </a:cubicBezTo>
                  <a:cubicBezTo>
                    <a:pt x="10204" y="6167"/>
                    <a:pt x="10507" y="5970"/>
                    <a:pt x="10809" y="5746"/>
                  </a:cubicBezTo>
                  <a:cubicBezTo>
                    <a:pt x="10980" y="5615"/>
                    <a:pt x="11125" y="5470"/>
                    <a:pt x="11269" y="5326"/>
                  </a:cubicBezTo>
                  <a:cubicBezTo>
                    <a:pt x="11322" y="5273"/>
                    <a:pt x="11361" y="5207"/>
                    <a:pt x="11440" y="5194"/>
                  </a:cubicBezTo>
                  <a:cubicBezTo>
                    <a:pt x="11453" y="5155"/>
                    <a:pt x="11493" y="5115"/>
                    <a:pt x="11545" y="5102"/>
                  </a:cubicBezTo>
                  <a:cubicBezTo>
                    <a:pt x="11559" y="5076"/>
                    <a:pt x="11559" y="5036"/>
                    <a:pt x="11585" y="5010"/>
                  </a:cubicBezTo>
                  <a:cubicBezTo>
                    <a:pt x="11914" y="4629"/>
                    <a:pt x="12177" y="4208"/>
                    <a:pt x="12387" y="3761"/>
                  </a:cubicBezTo>
                  <a:cubicBezTo>
                    <a:pt x="12518" y="3485"/>
                    <a:pt x="12624" y="3182"/>
                    <a:pt x="12689" y="2880"/>
                  </a:cubicBezTo>
                  <a:cubicBezTo>
                    <a:pt x="12716" y="2788"/>
                    <a:pt x="12716" y="2696"/>
                    <a:pt x="12703" y="2604"/>
                  </a:cubicBezTo>
                  <a:cubicBezTo>
                    <a:pt x="12689" y="2420"/>
                    <a:pt x="12518" y="2275"/>
                    <a:pt x="12347" y="2262"/>
                  </a:cubicBezTo>
                  <a:cubicBezTo>
                    <a:pt x="12328" y="2260"/>
                    <a:pt x="12310" y="2259"/>
                    <a:pt x="12291" y="2259"/>
                  </a:cubicBezTo>
                  <a:cubicBezTo>
                    <a:pt x="12168" y="2259"/>
                    <a:pt x="12054" y="2295"/>
                    <a:pt x="11940" y="2341"/>
                  </a:cubicBezTo>
                  <a:cubicBezTo>
                    <a:pt x="11835" y="2380"/>
                    <a:pt x="11716" y="2433"/>
                    <a:pt x="11611" y="2485"/>
                  </a:cubicBezTo>
                  <a:cubicBezTo>
                    <a:pt x="11559" y="2499"/>
                    <a:pt x="11493" y="2512"/>
                    <a:pt x="11440" y="2512"/>
                  </a:cubicBezTo>
                  <a:cubicBezTo>
                    <a:pt x="11401" y="2577"/>
                    <a:pt x="11335" y="2604"/>
                    <a:pt x="11269" y="2643"/>
                  </a:cubicBezTo>
                  <a:cubicBezTo>
                    <a:pt x="11046" y="2775"/>
                    <a:pt x="10809" y="2893"/>
                    <a:pt x="10586" y="3038"/>
                  </a:cubicBezTo>
                  <a:cubicBezTo>
                    <a:pt x="10165" y="3301"/>
                    <a:pt x="9783" y="3603"/>
                    <a:pt x="9455" y="3971"/>
                  </a:cubicBezTo>
                  <a:cubicBezTo>
                    <a:pt x="9008" y="4445"/>
                    <a:pt x="8679" y="4984"/>
                    <a:pt x="8429" y="5575"/>
                  </a:cubicBezTo>
                  <a:cubicBezTo>
                    <a:pt x="8416" y="5628"/>
                    <a:pt x="8403" y="5681"/>
                    <a:pt x="8350" y="5733"/>
                  </a:cubicBezTo>
                  <a:cubicBezTo>
                    <a:pt x="8337" y="5641"/>
                    <a:pt x="8324" y="5562"/>
                    <a:pt x="8311" y="5496"/>
                  </a:cubicBezTo>
                  <a:cubicBezTo>
                    <a:pt x="8285" y="5220"/>
                    <a:pt x="8258" y="4957"/>
                    <a:pt x="8219" y="4681"/>
                  </a:cubicBezTo>
                  <a:cubicBezTo>
                    <a:pt x="8140" y="4011"/>
                    <a:pt x="8022" y="3340"/>
                    <a:pt x="7890" y="2683"/>
                  </a:cubicBezTo>
                  <a:cubicBezTo>
                    <a:pt x="7824" y="2393"/>
                    <a:pt x="7772" y="2091"/>
                    <a:pt x="7706" y="1802"/>
                  </a:cubicBezTo>
                  <a:cubicBezTo>
                    <a:pt x="7561" y="1591"/>
                    <a:pt x="7404" y="1381"/>
                    <a:pt x="7259" y="1157"/>
                  </a:cubicBezTo>
                  <a:cubicBezTo>
                    <a:pt x="7049" y="829"/>
                    <a:pt x="6864" y="474"/>
                    <a:pt x="6707" y="119"/>
                  </a:cubicBezTo>
                  <a:cubicBezTo>
                    <a:pt x="6680" y="79"/>
                    <a:pt x="6654" y="40"/>
                    <a:pt x="6628" y="0"/>
                  </a:cubicBezTo>
                  <a:close/>
                </a:path>
              </a:pathLst>
            </a:custGeom>
            <a:solidFill>
              <a:srgbClr val="518F8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52" name="Google Shape;141;p1">
              <a:extLst>
                <a:ext uri="{FF2B5EF4-FFF2-40B4-BE49-F238E27FC236}">
                  <a16:creationId xmlns:a16="http://schemas.microsoft.com/office/drawing/2014/main" id="{D8C891F5-BF5E-4576-610A-783DA0196FAF}"/>
                </a:ext>
              </a:extLst>
            </p:cNvPr>
            <p:cNvSpPr/>
            <p:nvPr/>
          </p:nvSpPr>
          <p:spPr>
            <a:xfrm>
              <a:off x="4312838" y="1610350"/>
              <a:ext cx="204800" cy="148275"/>
            </a:xfrm>
            <a:custGeom>
              <a:avLst/>
              <a:gdLst/>
              <a:ahLst/>
              <a:cxnLst/>
              <a:rect l="l" t="t" r="r" b="b"/>
              <a:pathLst>
                <a:path w="8192" h="5931" extrusionOk="0">
                  <a:moveTo>
                    <a:pt x="237" y="0"/>
                  </a:moveTo>
                  <a:cubicBezTo>
                    <a:pt x="132" y="158"/>
                    <a:pt x="79" y="342"/>
                    <a:pt x="53" y="526"/>
                  </a:cubicBezTo>
                  <a:cubicBezTo>
                    <a:pt x="0" y="947"/>
                    <a:pt x="66" y="1354"/>
                    <a:pt x="210" y="1749"/>
                  </a:cubicBezTo>
                  <a:cubicBezTo>
                    <a:pt x="526" y="2617"/>
                    <a:pt x="1091" y="3274"/>
                    <a:pt x="1880" y="3734"/>
                  </a:cubicBezTo>
                  <a:cubicBezTo>
                    <a:pt x="1946" y="3774"/>
                    <a:pt x="1999" y="3800"/>
                    <a:pt x="2078" y="3853"/>
                  </a:cubicBezTo>
                  <a:cubicBezTo>
                    <a:pt x="2012" y="3905"/>
                    <a:pt x="1972" y="3945"/>
                    <a:pt x="1933" y="3997"/>
                  </a:cubicBezTo>
                  <a:cubicBezTo>
                    <a:pt x="1749" y="4181"/>
                    <a:pt x="1670" y="4405"/>
                    <a:pt x="1683" y="4655"/>
                  </a:cubicBezTo>
                  <a:cubicBezTo>
                    <a:pt x="1696" y="4839"/>
                    <a:pt x="1736" y="4997"/>
                    <a:pt x="1815" y="5154"/>
                  </a:cubicBezTo>
                  <a:cubicBezTo>
                    <a:pt x="1946" y="5391"/>
                    <a:pt x="2104" y="5601"/>
                    <a:pt x="2314" y="5772"/>
                  </a:cubicBezTo>
                  <a:cubicBezTo>
                    <a:pt x="2367" y="5825"/>
                    <a:pt x="2406" y="5878"/>
                    <a:pt x="2459" y="5930"/>
                  </a:cubicBezTo>
                  <a:cubicBezTo>
                    <a:pt x="2696" y="5904"/>
                    <a:pt x="2919" y="5891"/>
                    <a:pt x="3143" y="5864"/>
                  </a:cubicBezTo>
                  <a:cubicBezTo>
                    <a:pt x="3287" y="5864"/>
                    <a:pt x="3432" y="5838"/>
                    <a:pt x="3577" y="5825"/>
                  </a:cubicBezTo>
                  <a:cubicBezTo>
                    <a:pt x="3835" y="5802"/>
                    <a:pt x="4103" y="5757"/>
                    <a:pt x="4373" y="5757"/>
                  </a:cubicBezTo>
                  <a:cubicBezTo>
                    <a:pt x="4405" y="5757"/>
                    <a:pt x="4438" y="5758"/>
                    <a:pt x="4471" y="5759"/>
                  </a:cubicBezTo>
                  <a:cubicBezTo>
                    <a:pt x="4694" y="5694"/>
                    <a:pt x="4944" y="5707"/>
                    <a:pt x="5181" y="5680"/>
                  </a:cubicBezTo>
                  <a:cubicBezTo>
                    <a:pt x="5404" y="5641"/>
                    <a:pt x="5628" y="5641"/>
                    <a:pt x="5864" y="5615"/>
                  </a:cubicBezTo>
                  <a:cubicBezTo>
                    <a:pt x="6022" y="5601"/>
                    <a:pt x="6193" y="5588"/>
                    <a:pt x="6351" y="5575"/>
                  </a:cubicBezTo>
                  <a:cubicBezTo>
                    <a:pt x="6640" y="5549"/>
                    <a:pt x="6943" y="5523"/>
                    <a:pt x="7232" y="5496"/>
                  </a:cubicBezTo>
                  <a:cubicBezTo>
                    <a:pt x="7495" y="5483"/>
                    <a:pt x="7745" y="5470"/>
                    <a:pt x="8008" y="5444"/>
                  </a:cubicBezTo>
                  <a:cubicBezTo>
                    <a:pt x="8073" y="5444"/>
                    <a:pt x="8139" y="5417"/>
                    <a:pt x="8192" y="5404"/>
                  </a:cubicBezTo>
                  <a:cubicBezTo>
                    <a:pt x="8100" y="5325"/>
                    <a:pt x="7995" y="5233"/>
                    <a:pt x="7889" y="5154"/>
                  </a:cubicBezTo>
                  <a:cubicBezTo>
                    <a:pt x="7232" y="4655"/>
                    <a:pt x="6588" y="4168"/>
                    <a:pt x="5943" y="3682"/>
                  </a:cubicBezTo>
                  <a:cubicBezTo>
                    <a:pt x="5825" y="3590"/>
                    <a:pt x="5707" y="3550"/>
                    <a:pt x="5562" y="3550"/>
                  </a:cubicBezTo>
                  <a:cubicBezTo>
                    <a:pt x="5036" y="3563"/>
                    <a:pt x="4510" y="3616"/>
                    <a:pt x="3997" y="3734"/>
                  </a:cubicBezTo>
                  <a:cubicBezTo>
                    <a:pt x="3616" y="3826"/>
                    <a:pt x="3248" y="3997"/>
                    <a:pt x="2906" y="4195"/>
                  </a:cubicBezTo>
                  <a:cubicBezTo>
                    <a:pt x="2801" y="4260"/>
                    <a:pt x="2682" y="4326"/>
                    <a:pt x="2577" y="4379"/>
                  </a:cubicBezTo>
                  <a:cubicBezTo>
                    <a:pt x="2538" y="4405"/>
                    <a:pt x="2512" y="4444"/>
                    <a:pt x="2472" y="4458"/>
                  </a:cubicBezTo>
                  <a:cubicBezTo>
                    <a:pt x="2406" y="4510"/>
                    <a:pt x="2341" y="4550"/>
                    <a:pt x="2249" y="4589"/>
                  </a:cubicBezTo>
                  <a:cubicBezTo>
                    <a:pt x="2262" y="4563"/>
                    <a:pt x="2249" y="4550"/>
                    <a:pt x="2262" y="4536"/>
                  </a:cubicBezTo>
                  <a:cubicBezTo>
                    <a:pt x="2341" y="4471"/>
                    <a:pt x="2433" y="4405"/>
                    <a:pt x="2525" y="4339"/>
                  </a:cubicBezTo>
                  <a:cubicBezTo>
                    <a:pt x="3090" y="3866"/>
                    <a:pt x="3734" y="3563"/>
                    <a:pt x="4471" y="3458"/>
                  </a:cubicBezTo>
                  <a:cubicBezTo>
                    <a:pt x="4707" y="3432"/>
                    <a:pt x="4931" y="3379"/>
                    <a:pt x="5168" y="3379"/>
                  </a:cubicBezTo>
                  <a:cubicBezTo>
                    <a:pt x="5246" y="3366"/>
                    <a:pt x="5325" y="3353"/>
                    <a:pt x="5417" y="3327"/>
                  </a:cubicBezTo>
                  <a:cubicBezTo>
                    <a:pt x="5325" y="3248"/>
                    <a:pt x="5260" y="3195"/>
                    <a:pt x="5181" y="3143"/>
                  </a:cubicBezTo>
                  <a:cubicBezTo>
                    <a:pt x="4287" y="2538"/>
                    <a:pt x="3393" y="1946"/>
                    <a:pt x="2498" y="1341"/>
                  </a:cubicBezTo>
                  <a:cubicBezTo>
                    <a:pt x="2406" y="1289"/>
                    <a:pt x="2327" y="1262"/>
                    <a:pt x="2235" y="1262"/>
                  </a:cubicBezTo>
                  <a:cubicBezTo>
                    <a:pt x="2192" y="1260"/>
                    <a:pt x="2148" y="1259"/>
                    <a:pt x="2104" y="1259"/>
                  </a:cubicBezTo>
                  <a:cubicBezTo>
                    <a:pt x="1885" y="1259"/>
                    <a:pt x="1668" y="1287"/>
                    <a:pt x="1460" y="1341"/>
                  </a:cubicBezTo>
                  <a:cubicBezTo>
                    <a:pt x="1289" y="1394"/>
                    <a:pt x="1118" y="1433"/>
                    <a:pt x="934" y="1473"/>
                  </a:cubicBezTo>
                  <a:lnTo>
                    <a:pt x="815" y="1473"/>
                  </a:lnTo>
                  <a:cubicBezTo>
                    <a:pt x="1052" y="1354"/>
                    <a:pt x="1262" y="1302"/>
                    <a:pt x="1460" y="1236"/>
                  </a:cubicBezTo>
                  <a:cubicBezTo>
                    <a:pt x="1657" y="1184"/>
                    <a:pt x="1867" y="1144"/>
                    <a:pt x="2078" y="1118"/>
                  </a:cubicBezTo>
                  <a:cubicBezTo>
                    <a:pt x="2051" y="1026"/>
                    <a:pt x="1986" y="999"/>
                    <a:pt x="1933" y="973"/>
                  </a:cubicBezTo>
                  <a:cubicBezTo>
                    <a:pt x="1565" y="750"/>
                    <a:pt x="1197" y="526"/>
                    <a:pt x="828" y="303"/>
                  </a:cubicBezTo>
                  <a:cubicBezTo>
                    <a:pt x="671" y="210"/>
                    <a:pt x="513" y="132"/>
                    <a:pt x="355" y="40"/>
                  </a:cubicBezTo>
                  <a:cubicBezTo>
                    <a:pt x="316" y="26"/>
                    <a:pt x="276" y="13"/>
                    <a:pt x="237" y="0"/>
                  </a:cubicBezTo>
                  <a:close/>
                </a:path>
              </a:pathLst>
            </a:custGeom>
            <a:solidFill>
              <a:srgbClr val="79AB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53" name="Google Shape;142;p1">
              <a:extLst>
                <a:ext uri="{FF2B5EF4-FFF2-40B4-BE49-F238E27FC236}">
                  <a16:creationId xmlns:a16="http://schemas.microsoft.com/office/drawing/2014/main" id="{F7E379E7-2F43-BDEC-FAF9-6B57BFACED4B}"/>
                </a:ext>
              </a:extLst>
            </p:cNvPr>
            <p:cNvSpPr/>
            <p:nvPr/>
          </p:nvSpPr>
          <p:spPr>
            <a:xfrm>
              <a:off x="4826288" y="1612425"/>
              <a:ext cx="217975" cy="137325"/>
            </a:xfrm>
            <a:custGeom>
              <a:avLst/>
              <a:gdLst/>
              <a:ahLst/>
              <a:cxnLst/>
              <a:rect l="l" t="t" r="r" b="b"/>
              <a:pathLst>
                <a:path w="8719" h="5493" extrusionOk="0">
                  <a:moveTo>
                    <a:pt x="7893" y="1"/>
                  </a:moveTo>
                  <a:cubicBezTo>
                    <a:pt x="7698" y="1"/>
                    <a:pt x="7502" y="29"/>
                    <a:pt x="7311" y="75"/>
                  </a:cubicBezTo>
                  <a:cubicBezTo>
                    <a:pt x="6891" y="193"/>
                    <a:pt x="6509" y="377"/>
                    <a:pt x="6154" y="627"/>
                  </a:cubicBezTo>
                  <a:cubicBezTo>
                    <a:pt x="5839" y="838"/>
                    <a:pt x="5549" y="1101"/>
                    <a:pt x="5286" y="1363"/>
                  </a:cubicBezTo>
                  <a:cubicBezTo>
                    <a:pt x="5221" y="1429"/>
                    <a:pt x="5168" y="1469"/>
                    <a:pt x="5102" y="1534"/>
                  </a:cubicBezTo>
                  <a:cubicBezTo>
                    <a:pt x="5063" y="1469"/>
                    <a:pt x="5023" y="1416"/>
                    <a:pt x="4984" y="1377"/>
                  </a:cubicBezTo>
                  <a:cubicBezTo>
                    <a:pt x="4826" y="1166"/>
                    <a:pt x="4642" y="1022"/>
                    <a:pt x="4419" y="916"/>
                  </a:cubicBezTo>
                  <a:cubicBezTo>
                    <a:pt x="4250" y="847"/>
                    <a:pt x="4076" y="814"/>
                    <a:pt x="3901" y="814"/>
                  </a:cubicBezTo>
                  <a:cubicBezTo>
                    <a:pt x="3776" y="814"/>
                    <a:pt x="3650" y="831"/>
                    <a:pt x="3524" y="864"/>
                  </a:cubicBezTo>
                  <a:cubicBezTo>
                    <a:pt x="3461" y="885"/>
                    <a:pt x="3397" y="924"/>
                    <a:pt x="3326" y="924"/>
                  </a:cubicBezTo>
                  <a:cubicBezTo>
                    <a:pt x="3309" y="924"/>
                    <a:pt x="3292" y="921"/>
                    <a:pt x="3275" y="916"/>
                  </a:cubicBezTo>
                  <a:lnTo>
                    <a:pt x="3275" y="916"/>
                  </a:lnTo>
                  <a:cubicBezTo>
                    <a:pt x="3393" y="1061"/>
                    <a:pt x="3393" y="1219"/>
                    <a:pt x="3314" y="1377"/>
                  </a:cubicBezTo>
                  <a:cubicBezTo>
                    <a:pt x="3183" y="1653"/>
                    <a:pt x="2985" y="1876"/>
                    <a:pt x="2749" y="2047"/>
                  </a:cubicBezTo>
                  <a:cubicBezTo>
                    <a:pt x="2670" y="2113"/>
                    <a:pt x="2604" y="2166"/>
                    <a:pt x="2525" y="2218"/>
                  </a:cubicBezTo>
                  <a:cubicBezTo>
                    <a:pt x="2380" y="2350"/>
                    <a:pt x="2210" y="2429"/>
                    <a:pt x="2039" y="2521"/>
                  </a:cubicBezTo>
                  <a:cubicBezTo>
                    <a:pt x="2025" y="2547"/>
                    <a:pt x="2025" y="2586"/>
                    <a:pt x="2025" y="2613"/>
                  </a:cubicBezTo>
                  <a:cubicBezTo>
                    <a:pt x="1947" y="2862"/>
                    <a:pt x="1907" y="3125"/>
                    <a:pt x="1881" y="3388"/>
                  </a:cubicBezTo>
                  <a:cubicBezTo>
                    <a:pt x="1881" y="3454"/>
                    <a:pt x="1868" y="3507"/>
                    <a:pt x="1855" y="3559"/>
                  </a:cubicBezTo>
                  <a:cubicBezTo>
                    <a:pt x="1839" y="3565"/>
                    <a:pt x="1826" y="3568"/>
                    <a:pt x="1814" y="3568"/>
                  </a:cubicBezTo>
                  <a:cubicBezTo>
                    <a:pt x="1776" y="3568"/>
                    <a:pt x="1753" y="3540"/>
                    <a:pt x="1723" y="3520"/>
                  </a:cubicBezTo>
                  <a:cubicBezTo>
                    <a:pt x="1598" y="3457"/>
                    <a:pt x="1473" y="3428"/>
                    <a:pt x="1348" y="3428"/>
                  </a:cubicBezTo>
                  <a:cubicBezTo>
                    <a:pt x="1210" y="3428"/>
                    <a:pt x="1072" y="3464"/>
                    <a:pt x="934" y="3533"/>
                  </a:cubicBezTo>
                  <a:cubicBezTo>
                    <a:pt x="750" y="3625"/>
                    <a:pt x="592" y="3757"/>
                    <a:pt x="474" y="3914"/>
                  </a:cubicBezTo>
                  <a:cubicBezTo>
                    <a:pt x="250" y="4190"/>
                    <a:pt x="119" y="4519"/>
                    <a:pt x="53" y="4874"/>
                  </a:cubicBezTo>
                  <a:cubicBezTo>
                    <a:pt x="27" y="5006"/>
                    <a:pt x="14" y="5124"/>
                    <a:pt x="1" y="5256"/>
                  </a:cubicBezTo>
                  <a:cubicBezTo>
                    <a:pt x="14" y="5269"/>
                    <a:pt x="40" y="5282"/>
                    <a:pt x="53" y="5282"/>
                  </a:cubicBezTo>
                  <a:cubicBezTo>
                    <a:pt x="290" y="5295"/>
                    <a:pt x="527" y="5308"/>
                    <a:pt x="750" y="5321"/>
                  </a:cubicBezTo>
                  <a:cubicBezTo>
                    <a:pt x="934" y="5334"/>
                    <a:pt x="1105" y="5348"/>
                    <a:pt x="1289" y="5361"/>
                  </a:cubicBezTo>
                  <a:lnTo>
                    <a:pt x="1552" y="5361"/>
                  </a:lnTo>
                  <a:cubicBezTo>
                    <a:pt x="1552" y="5150"/>
                    <a:pt x="1539" y="4953"/>
                    <a:pt x="1500" y="4756"/>
                  </a:cubicBezTo>
                  <a:cubicBezTo>
                    <a:pt x="1460" y="4572"/>
                    <a:pt x="1434" y="4375"/>
                    <a:pt x="1381" y="4138"/>
                  </a:cubicBezTo>
                  <a:lnTo>
                    <a:pt x="1381" y="4138"/>
                  </a:lnTo>
                  <a:cubicBezTo>
                    <a:pt x="1434" y="4190"/>
                    <a:pt x="1460" y="4204"/>
                    <a:pt x="1473" y="4217"/>
                  </a:cubicBezTo>
                  <a:cubicBezTo>
                    <a:pt x="1605" y="4585"/>
                    <a:pt x="1723" y="4966"/>
                    <a:pt x="1723" y="5361"/>
                  </a:cubicBezTo>
                  <a:cubicBezTo>
                    <a:pt x="1855" y="5374"/>
                    <a:pt x="1986" y="5400"/>
                    <a:pt x="2131" y="5413"/>
                  </a:cubicBezTo>
                  <a:cubicBezTo>
                    <a:pt x="2210" y="5413"/>
                    <a:pt x="2302" y="5413"/>
                    <a:pt x="2380" y="5426"/>
                  </a:cubicBezTo>
                  <a:cubicBezTo>
                    <a:pt x="2630" y="5440"/>
                    <a:pt x="2880" y="5466"/>
                    <a:pt x="3130" y="5492"/>
                  </a:cubicBezTo>
                  <a:lnTo>
                    <a:pt x="3288" y="5492"/>
                  </a:lnTo>
                  <a:cubicBezTo>
                    <a:pt x="3393" y="5374"/>
                    <a:pt x="3511" y="5242"/>
                    <a:pt x="3630" y="5124"/>
                  </a:cubicBezTo>
                  <a:cubicBezTo>
                    <a:pt x="3695" y="5058"/>
                    <a:pt x="3748" y="4979"/>
                    <a:pt x="3774" y="4874"/>
                  </a:cubicBezTo>
                  <a:cubicBezTo>
                    <a:pt x="3827" y="4624"/>
                    <a:pt x="3919" y="4375"/>
                    <a:pt x="3985" y="4125"/>
                  </a:cubicBezTo>
                  <a:cubicBezTo>
                    <a:pt x="4024" y="3980"/>
                    <a:pt x="4037" y="3835"/>
                    <a:pt x="4050" y="3691"/>
                  </a:cubicBezTo>
                  <a:cubicBezTo>
                    <a:pt x="4090" y="3467"/>
                    <a:pt x="4116" y="3244"/>
                    <a:pt x="4129" y="3020"/>
                  </a:cubicBezTo>
                  <a:cubicBezTo>
                    <a:pt x="4142" y="2968"/>
                    <a:pt x="4142" y="2928"/>
                    <a:pt x="4142" y="2876"/>
                  </a:cubicBezTo>
                  <a:cubicBezTo>
                    <a:pt x="4142" y="2573"/>
                    <a:pt x="4142" y="2271"/>
                    <a:pt x="4142" y="1968"/>
                  </a:cubicBezTo>
                  <a:cubicBezTo>
                    <a:pt x="4142" y="1903"/>
                    <a:pt x="4129" y="1837"/>
                    <a:pt x="4116" y="1771"/>
                  </a:cubicBezTo>
                  <a:cubicBezTo>
                    <a:pt x="4103" y="1679"/>
                    <a:pt x="4103" y="1574"/>
                    <a:pt x="4129" y="1482"/>
                  </a:cubicBezTo>
                  <a:cubicBezTo>
                    <a:pt x="4156" y="1613"/>
                    <a:pt x="4195" y="1732"/>
                    <a:pt x="4221" y="1863"/>
                  </a:cubicBezTo>
                  <a:cubicBezTo>
                    <a:pt x="4248" y="2060"/>
                    <a:pt x="4274" y="2258"/>
                    <a:pt x="4274" y="2442"/>
                  </a:cubicBezTo>
                  <a:cubicBezTo>
                    <a:pt x="4287" y="2757"/>
                    <a:pt x="4274" y="3060"/>
                    <a:pt x="4274" y="3375"/>
                  </a:cubicBezTo>
                  <a:cubicBezTo>
                    <a:pt x="4287" y="3757"/>
                    <a:pt x="4221" y="4125"/>
                    <a:pt x="4129" y="4506"/>
                  </a:cubicBezTo>
                  <a:cubicBezTo>
                    <a:pt x="4116" y="4532"/>
                    <a:pt x="4116" y="4572"/>
                    <a:pt x="4103" y="4638"/>
                  </a:cubicBezTo>
                  <a:cubicBezTo>
                    <a:pt x="4156" y="4585"/>
                    <a:pt x="4195" y="4559"/>
                    <a:pt x="4221" y="4532"/>
                  </a:cubicBezTo>
                  <a:cubicBezTo>
                    <a:pt x="4353" y="4414"/>
                    <a:pt x="4471" y="4283"/>
                    <a:pt x="4603" y="4151"/>
                  </a:cubicBezTo>
                  <a:cubicBezTo>
                    <a:pt x="5194" y="3572"/>
                    <a:pt x="5786" y="2994"/>
                    <a:pt x="6391" y="2429"/>
                  </a:cubicBezTo>
                  <a:cubicBezTo>
                    <a:pt x="6654" y="2166"/>
                    <a:pt x="6825" y="1863"/>
                    <a:pt x="6956" y="1521"/>
                  </a:cubicBezTo>
                  <a:cubicBezTo>
                    <a:pt x="7101" y="1193"/>
                    <a:pt x="7180" y="838"/>
                    <a:pt x="7285" y="443"/>
                  </a:cubicBezTo>
                  <a:lnTo>
                    <a:pt x="7285" y="443"/>
                  </a:lnTo>
                  <a:cubicBezTo>
                    <a:pt x="7311" y="706"/>
                    <a:pt x="7246" y="916"/>
                    <a:pt x="7206" y="1127"/>
                  </a:cubicBezTo>
                  <a:cubicBezTo>
                    <a:pt x="7167" y="1337"/>
                    <a:pt x="7101" y="1534"/>
                    <a:pt x="7035" y="1784"/>
                  </a:cubicBezTo>
                  <a:cubicBezTo>
                    <a:pt x="7088" y="1745"/>
                    <a:pt x="7114" y="1718"/>
                    <a:pt x="7140" y="1705"/>
                  </a:cubicBezTo>
                  <a:cubicBezTo>
                    <a:pt x="7259" y="1587"/>
                    <a:pt x="7364" y="1482"/>
                    <a:pt x="7482" y="1363"/>
                  </a:cubicBezTo>
                  <a:cubicBezTo>
                    <a:pt x="7824" y="1022"/>
                    <a:pt x="8179" y="706"/>
                    <a:pt x="8560" y="404"/>
                  </a:cubicBezTo>
                  <a:cubicBezTo>
                    <a:pt x="8613" y="364"/>
                    <a:pt x="8666" y="298"/>
                    <a:pt x="8718" y="233"/>
                  </a:cubicBezTo>
                  <a:cubicBezTo>
                    <a:pt x="8600" y="141"/>
                    <a:pt x="8455" y="88"/>
                    <a:pt x="8311" y="49"/>
                  </a:cubicBezTo>
                  <a:cubicBezTo>
                    <a:pt x="8173" y="16"/>
                    <a:pt x="8033" y="1"/>
                    <a:pt x="7893" y="1"/>
                  </a:cubicBezTo>
                  <a:close/>
                </a:path>
              </a:pathLst>
            </a:custGeom>
            <a:solidFill>
              <a:srgbClr val="79AB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54" name="Google Shape;143;p1">
              <a:extLst>
                <a:ext uri="{FF2B5EF4-FFF2-40B4-BE49-F238E27FC236}">
                  <a16:creationId xmlns:a16="http://schemas.microsoft.com/office/drawing/2014/main" id="{F8BC859F-1DFB-740D-0159-C59A9057B645}"/>
                </a:ext>
              </a:extLst>
            </p:cNvPr>
            <p:cNvSpPr/>
            <p:nvPr/>
          </p:nvSpPr>
          <p:spPr>
            <a:xfrm>
              <a:off x="4917013" y="1621200"/>
              <a:ext cx="146975" cy="141700"/>
            </a:xfrm>
            <a:custGeom>
              <a:avLst/>
              <a:gdLst/>
              <a:ahLst/>
              <a:cxnLst/>
              <a:rect l="l" t="t" r="r" b="b"/>
              <a:pathLst>
                <a:path w="5879" h="5668" extrusionOk="0">
                  <a:moveTo>
                    <a:pt x="5234" y="0"/>
                  </a:moveTo>
                  <a:cubicBezTo>
                    <a:pt x="5181" y="26"/>
                    <a:pt x="5142" y="53"/>
                    <a:pt x="5102" y="79"/>
                  </a:cubicBezTo>
                  <a:cubicBezTo>
                    <a:pt x="5010" y="171"/>
                    <a:pt x="4918" y="263"/>
                    <a:pt x="4826" y="355"/>
                  </a:cubicBezTo>
                  <a:cubicBezTo>
                    <a:pt x="4524" y="684"/>
                    <a:pt x="4208" y="1012"/>
                    <a:pt x="3893" y="1341"/>
                  </a:cubicBezTo>
                  <a:cubicBezTo>
                    <a:pt x="3774" y="1460"/>
                    <a:pt x="3669" y="1591"/>
                    <a:pt x="3538" y="1736"/>
                  </a:cubicBezTo>
                  <a:cubicBezTo>
                    <a:pt x="3590" y="1723"/>
                    <a:pt x="3630" y="1723"/>
                    <a:pt x="3656" y="1709"/>
                  </a:cubicBezTo>
                  <a:cubicBezTo>
                    <a:pt x="3919" y="1617"/>
                    <a:pt x="4195" y="1552"/>
                    <a:pt x="4471" y="1499"/>
                  </a:cubicBezTo>
                  <a:cubicBezTo>
                    <a:pt x="4498" y="1499"/>
                    <a:pt x="4524" y="1486"/>
                    <a:pt x="4550" y="1486"/>
                  </a:cubicBezTo>
                  <a:cubicBezTo>
                    <a:pt x="4668" y="1473"/>
                    <a:pt x="4774" y="1460"/>
                    <a:pt x="4945" y="1446"/>
                  </a:cubicBezTo>
                  <a:lnTo>
                    <a:pt x="4945" y="1446"/>
                  </a:lnTo>
                  <a:cubicBezTo>
                    <a:pt x="4866" y="1486"/>
                    <a:pt x="4853" y="1512"/>
                    <a:pt x="4813" y="1525"/>
                  </a:cubicBezTo>
                  <a:cubicBezTo>
                    <a:pt x="4445" y="1578"/>
                    <a:pt x="4090" y="1683"/>
                    <a:pt x="3748" y="1828"/>
                  </a:cubicBezTo>
                  <a:cubicBezTo>
                    <a:pt x="3564" y="1907"/>
                    <a:pt x="3393" y="1985"/>
                    <a:pt x="3222" y="2078"/>
                  </a:cubicBezTo>
                  <a:cubicBezTo>
                    <a:pt x="3169" y="2104"/>
                    <a:pt x="3117" y="2143"/>
                    <a:pt x="3064" y="2196"/>
                  </a:cubicBezTo>
                  <a:cubicBezTo>
                    <a:pt x="2315" y="2932"/>
                    <a:pt x="1565" y="3669"/>
                    <a:pt x="816" y="4405"/>
                  </a:cubicBezTo>
                  <a:cubicBezTo>
                    <a:pt x="776" y="4444"/>
                    <a:pt x="750" y="4484"/>
                    <a:pt x="684" y="4550"/>
                  </a:cubicBezTo>
                  <a:cubicBezTo>
                    <a:pt x="1053" y="4431"/>
                    <a:pt x="1381" y="4313"/>
                    <a:pt x="1723" y="4221"/>
                  </a:cubicBezTo>
                  <a:cubicBezTo>
                    <a:pt x="2052" y="4129"/>
                    <a:pt x="2394" y="4050"/>
                    <a:pt x="2736" y="3984"/>
                  </a:cubicBezTo>
                  <a:cubicBezTo>
                    <a:pt x="3077" y="3918"/>
                    <a:pt x="3419" y="3866"/>
                    <a:pt x="3774" y="3839"/>
                  </a:cubicBezTo>
                  <a:cubicBezTo>
                    <a:pt x="4013" y="3812"/>
                    <a:pt x="4246" y="3778"/>
                    <a:pt x="4481" y="3778"/>
                  </a:cubicBezTo>
                  <a:cubicBezTo>
                    <a:pt x="4582" y="3778"/>
                    <a:pt x="4684" y="3784"/>
                    <a:pt x="4787" y="3800"/>
                  </a:cubicBezTo>
                  <a:cubicBezTo>
                    <a:pt x="4668" y="3813"/>
                    <a:pt x="4537" y="3826"/>
                    <a:pt x="4405" y="3853"/>
                  </a:cubicBezTo>
                  <a:cubicBezTo>
                    <a:pt x="4182" y="3879"/>
                    <a:pt x="3945" y="3905"/>
                    <a:pt x="3709" y="3945"/>
                  </a:cubicBezTo>
                  <a:cubicBezTo>
                    <a:pt x="3275" y="4024"/>
                    <a:pt x="2841" y="4102"/>
                    <a:pt x="2420" y="4208"/>
                  </a:cubicBezTo>
                  <a:cubicBezTo>
                    <a:pt x="1789" y="4352"/>
                    <a:pt x="1171" y="4550"/>
                    <a:pt x="579" y="4799"/>
                  </a:cubicBezTo>
                  <a:cubicBezTo>
                    <a:pt x="395" y="4878"/>
                    <a:pt x="237" y="4944"/>
                    <a:pt x="119" y="5102"/>
                  </a:cubicBezTo>
                  <a:cubicBezTo>
                    <a:pt x="93" y="5128"/>
                    <a:pt x="40" y="5154"/>
                    <a:pt x="1" y="5167"/>
                  </a:cubicBezTo>
                  <a:cubicBezTo>
                    <a:pt x="211" y="5194"/>
                    <a:pt x="408" y="5220"/>
                    <a:pt x="605" y="5233"/>
                  </a:cubicBezTo>
                  <a:cubicBezTo>
                    <a:pt x="816" y="5260"/>
                    <a:pt x="1039" y="5273"/>
                    <a:pt x="1250" y="5299"/>
                  </a:cubicBezTo>
                  <a:cubicBezTo>
                    <a:pt x="1500" y="5312"/>
                    <a:pt x="1749" y="5338"/>
                    <a:pt x="1999" y="5365"/>
                  </a:cubicBezTo>
                  <a:cubicBezTo>
                    <a:pt x="2170" y="5391"/>
                    <a:pt x="2354" y="5404"/>
                    <a:pt x="2538" y="5430"/>
                  </a:cubicBezTo>
                  <a:cubicBezTo>
                    <a:pt x="2867" y="5457"/>
                    <a:pt x="3209" y="5509"/>
                    <a:pt x="3538" y="5549"/>
                  </a:cubicBezTo>
                  <a:cubicBezTo>
                    <a:pt x="3801" y="5575"/>
                    <a:pt x="4064" y="5615"/>
                    <a:pt x="4327" y="5654"/>
                  </a:cubicBezTo>
                  <a:cubicBezTo>
                    <a:pt x="4405" y="5654"/>
                    <a:pt x="4498" y="5667"/>
                    <a:pt x="4576" y="5667"/>
                  </a:cubicBezTo>
                  <a:lnTo>
                    <a:pt x="4590" y="5667"/>
                  </a:lnTo>
                  <a:cubicBezTo>
                    <a:pt x="4629" y="5641"/>
                    <a:pt x="4668" y="5588"/>
                    <a:pt x="4708" y="5562"/>
                  </a:cubicBezTo>
                  <a:cubicBezTo>
                    <a:pt x="4918" y="5404"/>
                    <a:pt x="5102" y="5246"/>
                    <a:pt x="5273" y="5049"/>
                  </a:cubicBezTo>
                  <a:cubicBezTo>
                    <a:pt x="5457" y="4852"/>
                    <a:pt x="5615" y="4615"/>
                    <a:pt x="5734" y="4352"/>
                  </a:cubicBezTo>
                  <a:cubicBezTo>
                    <a:pt x="5826" y="4155"/>
                    <a:pt x="5878" y="3945"/>
                    <a:pt x="5878" y="3708"/>
                  </a:cubicBezTo>
                  <a:cubicBezTo>
                    <a:pt x="5865" y="3261"/>
                    <a:pt x="5628" y="2958"/>
                    <a:pt x="5194" y="2866"/>
                  </a:cubicBezTo>
                  <a:cubicBezTo>
                    <a:pt x="5063" y="2840"/>
                    <a:pt x="4931" y="2827"/>
                    <a:pt x="4787" y="2814"/>
                  </a:cubicBezTo>
                  <a:cubicBezTo>
                    <a:pt x="4774" y="2735"/>
                    <a:pt x="4839" y="2696"/>
                    <a:pt x="4866" y="2643"/>
                  </a:cubicBezTo>
                  <a:cubicBezTo>
                    <a:pt x="5010" y="2406"/>
                    <a:pt x="5155" y="2170"/>
                    <a:pt x="5286" y="1933"/>
                  </a:cubicBezTo>
                  <a:cubicBezTo>
                    <a:pt x="5431" y="1670"/>
                    <a:pt x="5523" y="1394"/>
                    <a:pt x="5563" y="1091"/>
                  </a:cubicBezTo>
                  <a:cubicBezTo>
                    <a:pt x="5615" y="684"/>
                    <a:pt x="5549" y="302"/>
                    <a:pt x="5234" y="0"/>
                  </a:cubicBezTo>
                  <a:close/>
                </a:path>
              </a:pathLst>
            </a:custGeom>
            <a:solidFill>
              <a:srgbClr val="79AB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55" name="Google Shape;144;p1">
              <a:extLst>
                <a:ext uri="{FF2B5EF4-FFF2-40B4-BE49-F238E27FC236}">
                  <a16:creationId xmlns:a16="http://schemas.microsoft.com/office/drawing/2014/main" id="{9620375A-B00C-C986-8FF3-556FCBDABA0A}"/>
                </a:ext>
              </a:extLst>
            </p:cNvPr>
            <p:cNvSpPr/>
            <p:nvPr/>
          </p:nvSpPr>
          <p:spPr>
            <a:xfrm>
              <a:off x="4760213" y="1543550"/>
              <a:ext cx="150900" cy="197975"/>
            </a:xfrm>
            <a:custGeom>
              <a:avLst/>
              <a:gdLst/>
              <a:ahLst/>
              <a:cxnLst/>
              <a:rect l="l" t="t" r="r" b="b"/>
              <a:pathLst>
                <a:path w="6036" h="7919" extrusionOk="0">
                  <a:moveTo>
                    <a:pt x="632" y="292"/>
                  </a:moveTo>
                  <a:cubicBezTo>
                    <a:pt x="711" y="305"/>
                    <a:pt x="737" y="371"/>
                    <a:pt x="776" y="437"/>
                  </a:cubicBezTo>
                  <a:cubicBezTo>
                    <a:pt x="895" y="608"/>
                    <a:pt x="974" y="792"/>
                    <a:pt x="1053" y="989"/>
                  </a:cubicBezTo>
                  <a:cubicBezTo>
                    <a:pt x="1184" y="1370"/>
                    <a:pt x="1276" y="1752"/>
                    <a:pt x="1342" y="2133"/>
                  </a:cubicBezTo>
                  <a:cubicBezTo>
                    <a:pt x="1381" y="2343"/>
                    <a:pt x="1408" y="2554"/>
                    <a:pt x="1421" y="2777"/>
                  </a:cubicBezTo>
                  <a:cubicBezTo>
                    <a:pt x="1434" y="2909"/>
                    <a:pt x="1434" y="2948"/>
                    <a:pt x="1355" y="3093"/>
                  </a:cubicBezTo>
                  <a:cubicBezTo>
                    <a:pt x="1348" y="3095"/>
                    <a:pt x="1341" y="3096"/>
                    <a:pt x="1335" y="3096"/>
                  </a:cubicBezTo>
                  <a:cubicBezTo>
                    <a:pt x="1307" y="3096"/>
                    <a:pt x="1287" y="3073"/>
                    <a:pt x="1276" y="3040"/>
                  </a:cubicBezTo>
                  <a:cubicBezTo>
                    <a:pt x="1250" y="2988"/>
                    <a:pt x="1237" y="2922"/>
                    <a:pt x="1223" y="2856"/>
                  </a:cubicBezTo>
                  <a:cubicBezTo>
                    <a:pt x="1171" y="2409"/>
                    <a:pt x="1105" y="1962"/>
                    <a:pt x="1000" y="1528"/>
                  </a:cubicBezTo>
                  <a:cubicBezTo>
                    <a:pt x="921" y="1147"/>
                    <a:pt x="816" y="779"/>
                    <a:pt x="658" y="437"/>
                  </a:cubicBezTo>
                  <a:cubicBezTo>
                    <a:pt x="645" y="397"/>
                    <a:pt x="632" y="358"/>
                    <a:pt x="619" y="318"/>
                  </a:cubicBezTo>
                  <a:cubicBezTo>
                    <a:pt x="619" y="318"/>
                    <a:pt x="632" y="305"/>
                    <a:pt x="632" y="292"/>
                  </a:cubicBezTo>
                  <a:close/>
                  <a:moveTo>
                    <a:pt x="5221" y="3724"/>
                  </a:moveTo>
                  <a:cubicBezTo>
                    <a:pt x="5326" y="3737"/>
                    <a:pt x="5444" y="3750"/>
                    <a:pt x="5563" y="3763"/>
                  </a:cubicBezTo>
                  <a:cubicBezTo>
                    <a:pt x="5589" y="3763"/>
                    <a:pt x="5615" y="3777"/>
                    <a:pt x="5641" y="3777"/>
                  </a:cubicBezTo>
                  <a:cubicBezTo>
                    <a:pt x="5641" y="3790"/>
                    <a:pt x="5641" y="3816"/>
                    <a:pt x="5641" y="3829"/>
                  </a:cubicBezTo>
                  <a:cubicBezTo>
                    <a:pt x="5615" y="3829"/>
                    <a:pt x="5589" y="3842"/>
                    <a:pt x="5576" y="3842"/>
                  </a:cubicBezTo>
                  <a:cubicBezTo>
                    <a:pt x="5471" y="3842"/>
                    <a:pt x="5379" y="3842"/>
                    <a:pt x="5286" y="3856"/>
                  </a:cubicBezTo>
                  <a:cubicBezTo>
                    <a:pt x="4734" y="3869"/>
                    <a:pt x="4182" y="3921"/>
                    <a:pt x="3656" y="4066"/>
                  </a:cubicBezTo>
                  <a:cubicBezTo>
                    <a:pt x="3077" y="4211"/>
                    <a:pt x="2552" y="4447"/>
                    <a:pt x="2052" y="4750"/>
                  </a:cubicBezTo>
                  <a:cubicBezTo>
                    <a:pt x="1815" y="4907"/>
                    <a:pt x="1579" y="5065"/>
                    <a:pt x="1355" y="5223"/>
                  </a:cubicBezTo>
                  <a:cubicBezTo>
                    <a:pt x="1316" y="5243"/>
                    <a:pt x="1277" y="5277"/>
                    <a:pt x="1227" y="5277"/>
                  </a:cubicBezTo>
                  <a:cubicBezTo>
                    <a:pt x="1210" y="5277"/>
                    <a:pt x="1191" y="5273"/>
                    <a:pt x="1171" y="5262"/>
                  </a:cubicBezTo>
                  <a:cubicBezTo>
                    <a:pt x="1145" y="5236"/>
                    <a:pt x="1171" y="5197"/>
                    <a:pt x="1184" y="5170"/>
                  </a:cubicBezTo>
                  <a:cubicBezTo>
                    <a:pt x="1223" y="5118"/>
                    <a:pt x="1276" y="5065"/>
                    <a:pt x="1316" y="5039"/>
                  </a:cubicBezTo>
                  <a:cubicBezTo>
                    <a:pt x="1894" y="4618"/>
                    <a:pt x="2512" y="4276"/>
                    <a:pt x="3183" y="4053"/>
                  </a:cubicBezTo>
                  <a:cubicBezTo>
                    <a:pt x="3551" y="3934"/>
                    <a:pt x="3932" y="3842"/>
                    <a:pt x="4313" y="3803"/>
                  </a:cubicBezTo>
                  <a:cubicBezTo>
                    <a:pt x="4537" y="3777"/>
                    <a:pt x="4761" y="3750"/>
                    <a:pt x="4971" y="3724"/>
                  </a:cubicBezTo>
                  <a:close/>
                  <a:moveTo>
                    <a:pt x="532" y="1"/>
                  </a:moveTo>
                  <a:cubicBezTo>
                    <a:pt x="517" y="1"/>
                    <a:pt x="502" y="2"/>
                    <a:pt x="487" y="3"/>
                  </a:cubicBezTo>
                  <a:cubicBezTo>
                    <a:pt x="343" y="56"/>
                    <a:pt x="264" y="187"/>
                    <a:pt x="185" y="305"/>
                  </a:cubicBezTo>
                  <a:cubicBezTo>
                    <a:pt x="158" y="371"/>
                    <a:pt x="145" y="437"/>
                    <a:pt x="119" y="516"/>
                  </a:cubicBezTo>
                  <a:cubicBezTo>
                    <a:pt x="93" y="647"/>
                    <a:pt x="40" y="766"/>
                    <a:pt x="53" y="910"/>
                  </a:cubicBezTo>
                  <a:cubicBezTo>
                    <a:pt x="53" y="936"/>
                    <a:pt x="53" y="950"/>
                    <a:pt x="53" y="976"/>
                  </a:cubicBezTo>
                  <a:cubicBezTo>
                    <a:pt x="1" y="1147"/>
                    <a:pt x="14" y="1318"/>
                    <a:pt x="40" y="1502"/>
                  </a:cubicBezTo>
                  <a:cubicBezTo>
                    <a:pt x="66" y="1699"/>
                    <a:pt x="106" y="1896"/>
                    <a:pt x="185" y="2080"/>
                  </a:cubicBezTo>
                  <a:cubicBezTo>
                    <a:pt x="264" y="2317"/>
                    <a:pt x="382" y="2527"/>
                    <a:pt x="540" y="2738"/>
                  </a:cubicBezTo>
                  <a:cubicBezTo>
                    <a:pt x="658" y="2869"/>
                    <a:pt x="776" y="2988"/>
                    <a:pt x="908" y="3119"/>
                  </a:cubicBezTo>
                  <a:cubicBezTo>
                    <a:pt x="947" y="3132"/>
                    <a:pt x="974" y="3145"/>
                    <a:pt x="1013" y="3159"/>
                  </a:cubicBezTo>
                  <a:cubicBezTo>
                    <a:pt x="1092" y="3224"/>
                    <a:pt x="1171" y="3290"/>
                    <a:pt x="1250" y="3356"/>
                  </a:cubicBezTo>
                  <a:cubicBezTo>
                    <a:pt x="1237" y="3422"/>
                    <a:pt x="1223" y="3487"/>
                    <a:pt x="1197" y="3553"/>
                  </a:cubicBezTo>
                  <a:cubicBezTo>
                    <a:pt x="961" y="4118"/>
                    <a:pt x="763" y="4697"/>
                    <a:pt x="605" y="5276"/>
                  </a:cubicBezTo>
                  <a:cubicBezTo>
                    <a:pt x="500" y="5657"/>
                    <a:pt x="421" y="6051"/>
                    <a:pt x="329" y="6433"/>
                  </a:cubicBezTo>
                  <a:cubicBezTo>
                    <a:pt x="303" y="6512"/>
                    <a:pt x="329" y="6617"/>
                    <a:pt x="264" y="6696"/>
                  </a:cubicBezTo>
                  <a:cubicBezTo>
                    <a:pt x="277" y="6775"/>
                    <a:pt x="264" y="6853"/>
                    <a:pt x="224" y="6919"/>
                  </a:cubicBezTo>
                  <a:cubicBezTo>
                    <a:pt x="211" y="7077"/>
                    <a:pt x="198" y="7235"/>
                    <a:pt x="172" y="7406"/>
                  </a:cubicBezTo>
                  <a:cubicBezTo>
                    <a:pt x="158" y="7485"/>
                    <a:pt x="145" y="7563"/>
                    <a:pt x="145" y="7629"/>
                  </a:cubicBezTo>
                  <a:cubicBezTo>
                    <a:pt x="119" y="7721"/>
                    <a:pt x="106" y="7813"/>
                    <a:pt x="93" y="7905"/>
                  </a:cubicBezTo>
                  <a:cubicBezTo>
                    <a:pt x="106" y="7918"/>
                    <a:pt x="132" y="7918"/>
                    <a:pt x="145" y="7918"/>
                  </a:cubicBezTo>
                  <a:lnTo>
                    <a:pt x="487" y="7918"/>
                  </a:lnTo>
                  <a:cubicBezTo>
                    <a:pt x="487" y="7892"/>
                    <a:pt x="487" y="7866"/>
                    <a:pt x="487" y="7840"/>
                  </a:cubicBezTo>
                  <a:cubicBezTo>
                    <a:pt x="553" y="7485"/>
                    <a:pt x="566" y="7130"/>
                    <a:pt x="658" y="6775"/>
                  </a:cubicBezTo>
                  <a:cubicBezTo>
                    <a:pt x="671" y="6709"/>
                    <a:pt x="632" y="6630"/>
                    <a:pt x="698" y="6577"/>
                  </a:cubicBezTo>
                  <a:cubicBezTo>
                    <a:pt x="698" y="6512"/>
                    <a:pt x="698" y="6446"/>
                    <a:pt x="737" y="6393"/>
                  </a:cubicBezTo>
                  <a:cubicBezTo>
                    <a:pt x="750" y="6314"/>
                    <a:pt x="763" y="6235"/>
                    <a:pt x="776" y="6157"/>
                  </a:cubicBezTo>
                  <a:cubicBezTo>
                    <a:pt x="829" y="5946"/>
                    <a:pt x="882" y="5736"/>
                    <a:pt x="934" y="5525"/>
                  </a:cubicBezTo>
                  <a:cubicBezTo>
                    <a:pt x="961" y="5506"/>
                    <a:pt x="984" y="5499"/>
                    <a:pt x="1007" y="5499"/>
                  </a:cubicBezTo>
                  <a:cubicBezTo>
                    <a:pt x="1030" y="5499"/>
                    <a:pt x="1053" y="5506"/>
                    <a:pt x="1079" y="5512"/>
                  </a:cubicBezTo>
                  <a:cubicBezTo>
                    <a:pt x="1237" y="5552"/>
                    <a:pt x="1394" y="5604"/>
                    <a:pt x="1552" y="5644"/>
                  </a:cubicBezTo>
                  <a:cubicBezTo>
                    <a:pt x="1723" y="5670"/>
                    <a:pt x="1894" y="5709"/>
                    <a:pt x="2065" y="5709"/>
                  </a:cubicBezTo>
                  <a:cubicBezTo>
                    <a:pt x="2131" y="5709"/>
                    <a:pt x="2197" y="5736"/>
                    <a:pt x="2275" y="5736"/>
                  </a:cubicBezTo>
                  <a:cubicBezTo>
                    <a:pt x="2407" y="5749"/>
                    <a:pt x="2538" y="5749"/>
                    <a:pt x="2683" y="5749"/>
                  </a:cubicBezTo>
                  <a:cubicBezTo>
                    <a:pt x="2762" y="5736"/>
                    <a:pt x="2854" y="5723"/>
                    <a:pt x="2946" y="5723"/>
                  </a:cubicBezTo>
                  <a:cubicBezTo>
                    <a:pt x="3538" y="5696"/>
                    <a:pt x="4103" y="5552"/>
                    <a:pt x="4642" y="5289"/>
                  </a:cubicBezTo>
                  <a:cubicBezTo>
                    <a:pt x="4655" y="5289"/>
                    <a:pt x="4668" y="5289"/>
                    <a:pt x="4682" y="5276"/>
                  </a:cubicBezTo>
                  <a:cubicBezTo>
                    <a:pt x="4853" y="5184"/>
                    <a:pt x="5023" y="5105"/>
                    <a:pt x="5181" y="4986"/>
                  </a:cubicBezTo>
                  <a:cubicBezTo>
                    <a:pt x="5247" y="4921"/>
                    <a:pt x="5326" y="4868"/>
                    <a:pt x="5392" y="4802"/>
                  </a:cubicBezTo>
                  <a:cubicBezTo>
                    <a:pt x="5641" y="4631"/>
                    <a:pt x="5826" y="4408"/>
                    <a:pt x="5957" y="4132"/>
                  </a:cubicBezTo>
                  <a:cubicBezTo>
                    <a:pt x="6036" y="3974"/>
                    <a:pt x="6036" y="3816"/>
                    <a:pt x="5931" y="3671"/>
                  </a:cubicBezTo>
                  <a:cubicBezTo>
                    <a:pt x="5878" y="3566"/>
                    <a:pt x="5760" y="3514"/>
                    <a:pt x="5655" y="3474"/>
                  </a:cubicBezTo>
                  <a:cubicBezTo>
                    <a:pt x="5536" y="3435"/>
                    <a:pt x="5405" y="3395"/>
                    <a:pt x="5286" y="3382"/>
                  </a:cubicBezTo>
                  <a:cubicBezTo>
                    <a:pt x="5045" y="3342"/>
                    <a:pt x="4803" y="3322"/>
                    <a:pt x="4562" y="3322"/>
                  </a:cubicBezTo>
                  <a:cubicBezTo>
                    <a:pt x="4251" y="3322"/>
                    <a:pt x="3940" y="3355"/>
                    <a:pt x="3630" y="3422"/>
                  </a:cubicBezTo>
                  <a:cubicBezTo>
                    <a:pt x="3327" y="3487"/>
                    <a:pt x="3012" y="3566"/>
                    <a:pt x="2736" y="3711"/>
                  </a:cubicBezTo>
                  <a:cubicBezTo>
                    <a:pt x="2736" y="3724"/>
                    <a:pt x="2722" y="3724"/>
                    <a:pt x="2722" y="3737"/>
                  </a:cubicBezTo>
                  <a:cubicBezTo>
                    <a:pt x="2381" y="3842"/>
                    <a:pt x="2104" y="4040"/>
                    <a:pt x="1815" y="4250"/>
                  </a:cubicBezTo>
                  <a:cubicBezTo>
                    <a:pt x="1657" y="4355"/>
                    <a:pt x="1526" y="4500"/>
                    <a:pt x="1381" y="4631"/>
                  </a:cubicBezTo>
                  <a:cubicBezTo>
                    <a:pt x="1302" y="4684"/>
                    <a:pt x="1250" y="4750"/>
                    <a:pt x="1184" y="4815"/>
                  </a:cubicBezTo>
                  <a:cubicBezTo>
                    <a:pt x="1131" y="4789"/>
                    <a:pt x="1158" y="4763"/>
                    <a:pt x="1158" y="4750"/>
                  </a:cubicBezTo>
                  <a:cubicBezTo>
                    <a:pt x="1302" y="4329"/>
                    <a:pt x="1434" y="3921"/>
                    <a:pt x="1631" y="3514"/>
                  </a:cubicBezTo>
                  <a:cubicBezTo>
                    <a:pt x="1789" y="3185"/>
                    <a:pt x="1947" y="2843"/>
                    <a:pt x="2104" y="2514"/>
                  </a:cubicBezTo>
                  <a:cubicBezTo>
                    <a:pt x="2170" y="2396"/>
                    <a:pt x="2249" y="2278"/>
                    <a:pt x="2315" y="2159"/>
                  </a:cubicBezTo>
                  <a:cubicBezTo>
                    <a:pt x="2394" y="2015"/>
                    <a:pt x="2486" y="1883"/>
                    <a:pt x="2565" y="1739"/>
                  </a:cubicBezTo>
                  <a:lnTo>
                    <a:pt x="2275" y="1502"/>
                  </a:lnTo>
                  <a:cubicBezTo>
                    <a:pt x="2197" y="1620"/>
                    <a:pt x="2118" y="1739"/>
                    <a:pt x="2052" y="1870"/>
                  </a:cubicBezTo>
                  <a:cubicBezTo>
                    <a:pt x="1947" y="2041"/>
                    <a:pt x="1841" y="2225"/>
                    <a:pt x="1736" y="2396"/>
                  </a:cubicBezTo>
                  <a:cubicBezTo>
                    <a:pt x="1684" y="2383"/>
                    <a:pt x="1697" y="2343"/>
                    <a:pt x="1697" y="2317"/>
                  </a:cubicBezTo>
                  <a:cubicBezTo>
                    <a:pt x="1697" y="2186"/>
                    <a:pt x="1697" y="2041"/>
                    <a:pt x="1697" y="1909"/>
                  </a:cubicBezTo>
                  <a:cubicBezTo>
                    <a:pt x="1697" y="1831"/>
                    <a:pt x="1671" y="1752"/>
                    <a:pt x="1657" y="1686"/>
                  </a:cubicBezTo>
                  <a:cubicBezTo>
                    <a:pt x="1618" y="1199"/>
                    <a:pt x="1473" y="766"/>
                    <a:pt x="1184" y="384"/>
                  </a:cubicBezTo>
                  <a:cubicBezTo>
                    <a:pt x="1145" y="345"/>
                    <a:pt x="1118" y="305"/>
                    <a:pt x="1092" y="266"/>
                  </a:cubicBezTo>
                  <a:cubicBezTo>
                    <a:pt x="1026" y="226"/>
                    <a:pt x="947" y="174"/>
                    <a:pt x="882" y="121"/>
                  </a:cubicBezTo>
                  <a:cubicBezTo>
                    <a:pt x="775" y="50"/>
                    <a:pt x="659" y="1"/>
                    <a:pt x="532" y="1"/>
                  </a:cubicBezTo>
                  <a:close/>
                </a:path>
              </a:pathLst>
            </a:custGeom>
            <a:solidFill>
              <a:srgbClr val="518F8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56" name="Google Shape;145;p1">
              <a:extLst>
                <a:ext uri="{FF2B5EF4-FFF2-40B4-BE49-F238E27FC236}">
                  <a16:creationId xmlns:a16="http://schemas.microsoft.com/office/drawing/2014/main" id="{6E7805CC-19BB-D159-A127-38DF0981CEAE}"/>
                </a:ext>
              </a:extLst>
            </p:cNvPr>
            <p:cNvSpPr/>
            <p:nvPr/>
          </p:nvSpPr>
          <p:spPr>
            <a:xfrm>
              <a:off x="4320713" y="1583375"/>
              <a:ext cx="151900" cy="99625"/>
            </a:xfrm>
            <a:custGeom>
              <a:avLst/>
              <a:gdLst/>
              <a:ahLst/>
              <a:cxnLst/>
              <a:rect l="l" t="t" r="r" b="b"/>
              <a:pathLst>
                <a:path w="6076" h="3985" extrusionOk="0">
                  <a:moveTo>
                    <a:pt x="3912" y="1"/>
                  </a:moveTo>
                  <a:cubicBezTo>
                    <a:pt x="3848" y="1"/>
                    <a:pt x="3785" y="5"/>
                    <a:pt x="3722" y="14"/>
                  </a:cubicBezTo>
                  <a:cubicBezTo>
                    <a:pt x="3288" y="54"/>
                    <a:pt x="2985" y="264"/>
                    <a:pt x="2841" y="671"/>
                  </a:cubicBezTo>
                  <a:cubicBezTo>
                    <a:pt x="2801" y="777"/>
                    <a:pt x="2788" y="882"/>
                    <a:pt x="2762" y="987"/>
                  </a:cubicBezTo>
                  <a:cubicBezTo>
                    <a:pt x="2749" y="1040"/>
                    <a:pt x="2749" y="1092"/>
                    <a:pt x="2736" y="1171"/>
                  </a:cubicBezTo>
                  <a:cubicBezTo>
                    <a:pt x="2657" y="1119"/>
                    <a:pt x="2604" y="1079"/>
                    <a:pt x="2538" y="1040"/>
                  </a:cubicBezTo>
                  <a:cubicBezTo>
                    <a:pt x="2275" y="842"/>
                    <a:pt x="1986" y="671"/>
                    <a:pt x="1657" y="553"/>
                  </a:cubicBezTo>
                  <a:cubicBezTo>
                    <a:pt x="1459" y="480"/>
                    <a:pt x="1260" y="440"/>
                    <a:pt x="1054" y="440"/>
                  </a:cubicBezTo>
                  <a:cubicBezTo>
                    <a:pt x="1002" y="440"/>
                    <a:pt x="948" y="443"/>
                    <a:pt x="895" y="448"/>
                  </a:cubicBezTo>
                  <a:cubicBezTo>
                    <a:pt x="513" y="474"/>
                    <a:pt x="211" y="632"/>
                    <a:pt x="1" y="961"/>
                  </a:cubicBezTo>
                  <a:cubicBezTo>
                    <a:pt x="40" y="987"/>
                    <a:pt x="80" y="1013"/>
                    <a:pt x="119" y="1040"/>
                  </a:cubicBezTo>
                  <a:cubicBezTo>
                    <a:pt x="566" y="1197"/>
                    <a:pt x="974" y="1434"/>
                    <a:pt x="1381" y="1671"/>
                  </a:cubicBezTo>
                  <a:cubicBezTo>
                    <a:pt x="1487" y="1723"/>
                    <a:pt x="1592" y="1789"/>
                    <a:pt x="1710" y="1842"/>
                  </a:cubicBezTo>
                  <a:cubicBezTo>
                    <a:pt x="1723" y="1776"/>
                    <a:pt x="1671" y="1723"/>
                    <a:pt x="1657" y="1671"/>
                  </a:cubicBezTo>
                  <a:cubicBezTo>
                    <a:pt x="1631" y="1605"/>
                    <a:pt x="1618" y="1552"/>
                    <a:pt x="1592" y="1487"/>
                  </a:cubicBezTo>
                  <a:cubicBezTo>
                    <a:pt x="1487" y="1342"/>
                    <a:pt x="1487" y="1171"/>
                    <a:pt x="1447" y="1000"/>
                  </a:cubicBezTo>
                  <a:lnTo>
                    <a:pt x="1447" y="1000"/>
                  </a:lnTo>
                  <a:cubicBezTo>
                    <a:pt x="1539" y="1132"/>
                    <a:pt x="1579" y="1289"/>
                    <a:pt x="1644" y="1434"/>
                  </a:cubicBezTo>
                  <a:cubicBezTo>
                    <a:pt x="1749" y="1645"/>
                    <a:pt x="1868" y="1829"/>
                    <a:pt x="1999" y="2000"/>
                  </a:cubicBezTo>
                  <a:cubicBezTo>
                    <a:pt x="2039" y="2039"/>
                    <a:pt x="2078" y="2078"/>
                    <a:pt x="2131" y="2118"/>
                  </a:cubicBezTo>
                  <a:cubicBezTo>
                    <a:pt x="2722" y="2499"/>
                    <a:pt x="3314" y="2880"/>
                    <a:pt x="3906" y="3262"/>
                  </a:cubicBezTo>
                  <a:cubicBezTo>
                    <a:pt x="4248" y="3472"/>
                    <a:pt x="4590" y="3709"/>
                    <a:pt x="4931" y="3932"/>
                  </a:cubicBezTo>
                  <a:cubicBezTo>
                    <a:pt x="4958" y="3946"/>
                    <a:pt x="4984" y="3959"/>
                    <a:pt x="5010" y="3985"/>
                  </a:cubicBezTo>
                  <a:cubicBezTo>
                    <a:pt x="5050" y="3959"/>
                    <a:pt x="5050" y="3932"/>
                    <a:pt x="5037" y="3906"/>
                  </a:cubicBezTo>
                  <a:lnTo>
                    <a:pt x="4892" y="3604"/>
                  </a:lnTo>
                  <a:cubicBezTo>
                    <a:pt x="4800" y="3512"/>
                    <a:pt x="4721" y="3420"/>
                    <a:pt x="4642" y="3328"/>
                  </a:cubicBezTo>
                  <a:cubicBezTo>
                    <a:pt x="4471" y="3104"/>
                    <a:pt x="4300" y="2867"/>
                    <a:pt x="4129" y="2644"/>
                  </a:cubicBezTo>
                  <a:cubicBezTo>
                    <a:pt x="3972" y="2433"/>
                    <a:pt x="3814" y="2210"/>
                    <a:pt x="3722" y="1960"/>
                  </a:cubicBezTo>
                  <a:cubicBezTo>
                    <a:pt x="3630" y="1723"/>
                    <a:pt x="3682" y="1513"/>
                    <a:pt x="3893" y="1355"/>
                  </a:cubicBezTo>
                  <a:cubicBezTo>
                    <a:pt x="3906" y="1342"/>
                    <a:pt x="3919" y="1329"/>
                    <a:pt x="3932" y="1316"/>
                  </a:cubicBezTo>
                  <a:cubicBezTo>
                    <a:pt x="3919" y="1276"/>
                    <a:pt x="3893" y="1237"/>
                    <a:pt x="3880" y="1197"/>
                  </a:cubicBezTo>
                  <a:cubicBezTo>
                    <a:pt x="3840" y="1079"/>
                    <a:pt x="3801" y="948"/>
                    <a:pt x="3774" y="829"/>
                  </a:cubicBezTo>
                  <a:cubicBezTo>
                    <a:pt x="3761" y="803"/>
                    <a:pt x="3774" y="777"/>
                    <a:pt x="3774" y="711"/>
                  </a:cubicBezTo>
                  <a:cubicBezTo>
                    <a:pt x="3880" y="908"/>
                    <a:pt x="3932" y="1092"/>
                    <a:pt x="3985" y="1263"/>
                  </a:cubicBezTo>
                  <a:cubicBezTo>
                    <a:pt x="4248" y="1158"/>
                    <a:pt x="4524" y="1066"/>
                    <a:pt x="4813" y="1027"/>
                  </a:cubicBezTo>
                  <a:cubicBezTo>
                    <a:pt x="4918" y="1013"/>
                    <a:pt x="5024" y="1013"/>
                    <a:pt x="5129" y="1000"/>
                  </a:cubicBezTo>
                  <a:cubicBezTo>
                    <a:pt x="5260" y="974"/>
                    <a:pt x="5388" y="961"/>
                    <a:pt x="5515" y="961"/>
                  </a:cubicBezTo>
                  <a:cubicBezTo>
                    <a:pt x="5642" y="961"/>
                    <a:pt x="5766" y="974"/>
                    <a:pt x="5891" y="1000"/>
                  </a:cubicBezTo>
                  <a:cubicBezTo>
                    <a:pt x="5913" y="1005"/>
                    <a:pt x="5934" y="1006"/>
                    <a:pt x="5954" y="1006"/>
                  </a:cubicBezTo>
                  <a:cubicBezTo>
                    <a:pt x="5994" y="1006"/>
                    <a:pt x="6032" y="1000"/>
                    <a:pt x="6075" y="1000"/>
                  </a:cubicBezTo>
                  <a:cubicBezTo>
                    <a:pt x="5878" y="869"/>
                    <a:pt x="5694" y="737"/>
                    <a:pt x="5510" y="606"/>
                  </a:cubicBezTo>
                  <a:cubicBezTo>
                    <a:pt x="5208" y="409"/>
                    <a:pt x="4892" y="238"/>
                    <a:pt x="4537" y="119"/>
                  </a:cubicBezTo>
                  <a:cubicBezTo>
                    <a:pt x="4334" y="48"/>
                    <a:pt x="4124" y="1"/>
                    <a:pt x="3912" y="1"/>
                  </a:cubicBezTo>
                  <a:close/>
                </a:path>
              </a:pathLst>
            </a:custGeom>
            <a:solidFill>
              <a:srgbClr val="79AB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57" name="Google Shape;146;p1">
              <a:extLst>
                <a:ext uri="{FF2B5EF4-FFF2-40B4-BE49-F238E27FC236}">
                  <a16:creationId xmlns:a16="http://schemas.microsoft.com/office/drawing/2014/main" id="{810863B8-422E-23C9-8DDC-75FD26C36A87}"/>
                </a:ext>
              </a:extLst>
            </p:cNvPr>
            <p:cNvSpPr/>
            <p:nvPr/>
          </p:nvSpPr>
          <p:spPr>
            <a:xfrm>
              <a:off x="4697438" y="1513625"/>
              <a:ext cx="59850" cy="157550"/>
            </a:xfrm>
            <a:custGeom>
              <a:avLst/>
              <a:gdLst/>
              <a:ahLst/>
              <a:cxnLst/>
              <a:rect l="l" t="t" r="r" b="b"/>
              <a:pathLst>
                <a:path w="2394" h="6302" extrusionOk="0">
                  <a:moveTo>
                    <a:pt x="2210" y="1"/>
                  </a:moveTo>
                  <a:cubicBezTo>
                    <a:pt x="1769" y="1"/>
                    <a:pt x="1393" y="155"/>
                    <a:pt x="1039" y="411"/>
                  </a:cubicBezTo>
                  <a:cubicBezTo>
                    <a:pt x="671" y="687"/>
                    <a:pt x="395" y="1055"/>
                    <a:pt x="184" y="1476"/>
                  </a:cubicBezTo>
                  <a:cubicBezTo>
                    <a:pt x="105" y="1634"/>
                    <a:pt x="27" y="1805"/>
                    <a:pt x="0" y="1976"/>
                  </a:cubicBezTo>
                  <a:cubicBezTo>
                    <a:pt x="53" y="1963"/>
                    <a:pt x="105" y="1963"/>
                    <a:pt x="171" y="1936"/>
                  </a:cubicBezTo>
                  <a:cubicBezTo>
                    <a:pt x="276" y="1897"/>
                    <a:pt x="382" y="1844"/>
                    <a:pt x="500" y="1805"/>
                  </a:cubicBezTo>
                  <a:cubicBezTo>
                    <a:pt x="614" y="1759"/>
                    <a:pt x="728" y="1723"/>
                    <a:pt x="842" y="1723"/>
                  </a:cubicBezTo>
                  <a:cubicBezTo>
                    <a:pt x="860" y="1723"/>
                    <a:pt x="877" y="1724"/>
                    <a:pt x="894" y="1726"/>
                  </a:cubicBezTo>
                  <a:cubicBezTo>
                    <a:pt x="1078" y="1726"/>
                    <a:pt x="1249" y="1884"/>
                    <a:pt x="1263" y="2055"/>
                  </a:cubicBezTo>
                  <a:cubicBezTo>
                    <a:pt x="1276" y="2147"/>
                    <a:pt x="1276" y="2252"/>
                    <a:pt x="1249" y="2331"/>
                  </a:cubicBezTo>
                  <a:cubicBezTo>
                    <a:pt x="1184" y="2646"/>
                    <a:pt x="1078" y="2949"/>
                    <a:pt x="947" y="3225"/>
                  </a:cubicBezTo>
                  <a:cubicBezTo>
                    <a:pt x="723" y="3672"/>
                    <a:pt x="460" y="4093"/>
                    <a:pt x="145" y="4474"/>
                  </a:cubicBezTo>
                  <a:cubicBezTo>
                    <a:pt x="119" y="4487"/>
                    <a:pt x="119" y="4527"/>
                    <a:pt x="105" y="4566"/>
                  </a:cubicBezTo>
                  <a:cubicBezTo>
                    <a:pt x="224" y="4750"/>
                    <a:pt x="342" y="4921"/>
                    <a:pt x="460" y="5105"/>
                  </a:cubicBezTo>
                  <a:cubicBezTo>
                    <a:pt x="566" y="5302"/>
                    <a:pt x="671" y="5500"/>
                    <a:pt x="776" y="5697"/>
                  </a:cubicBezTo>
                  <a:cubicBezTo>
                    <a:pt x="868" y="5881"/>
                    <a:pt x="947" y="6078"/>
                    <a:pt x="1039" y="6302"/>
                  </a:cubicBezTo>
                  <a:cubicBezTo>
                    <a:pt x="1065" y="6249"/>
                    <a:pt x="1078" y="6223"/>
                    <a:pt x="1078" y="6196"/>
                  </a:cubicBezTo>
                  <a:cubicBezTo>
                    <a:pt x="1184" y="5618"/>
                    <a:pt x="1263" y="5026"/>
                    <a:pt x="1368" y="4435"/>
                  </a:cubicBezTo>
                  <a:cubicBezTo>
                    <a:pt x="1473" y="3830"/>
                    <a:pt x="1591" y="3225"/>
                    <a:pt x="1710" y="2620"/>
                  </a:cubicBezTo>
                  <a:cubicBezTo>
                    <a:pt x="1723" y="2541"/>
                    <a:pt x="1723" y="2462"/>
                    <a:pt x="1696" y="2383"/>
                  </a:cubicBezTo>
                  <a:cubicBezTo>
                    <a:pt x="1670" y="2304"/>
                    <a:pt x="1644" y="2226"/>
                    <a:pt x="1631" y="2147"/>
                  </a:cubicBezTo>
                  <a:cubicBezTo>
                    <a:pt x="1552" y="1870"/>
                    <a:pt x="1460" y="1608"/>
                    <a:pt x="1315" y="1371"/>
                  </a:cubicBezTo>
                  <a:cubicBezTo>
                    <a:pt x="1263" y="1292"/>
                    <a:pt x="1223" y="1200"/>
                    <a:pt x="1170" y="1121"/>
                  </a:cubicBezTo>
                  <a:cubicBezTo>
                    <a:pt x="1105" y="1082"/>
                    <a:pt x="1078" y="1016"/>
                    <a:pt x="1065" y="950"/>
                  </a:cubicBezTo>
                  <a:lnTo>
                    <a:pt x="1065" y="950"/>
                  </a:lnTo>
                  <a:cubicBezTo>
                    <a:pt x="1118" y="963"/>
                    <a:pt x="1170" y="1003"/>
                    <a:pt x="1223" y="1082"/>
                  </a:cubicBezTo>
                  <a:cubicBezTo>
                    <a:pt x="1473" y="1358"/>
                    <a:pt x="1670" y="1686"/>
                    <a:pt x="1815" y="2081"/>
                  </a:cubicBezTo>
                  <a:cubicBezTo>
                    <a:pt x="1907" y="1818"/>
                    <a:pt x="1946" y="1594"/>
                    <a:pt x="1999" y="1384"/>
                  </a:cubicBezTo>
                  <a:cubicBezTo>
                    <a:pt x="2065" y="1160"/>
                    <a:pt x="2117" y="950"/>
                    <a:pt x="2183" y="740"/>
                  </a:cubicBezTo>
                  <a:cubicBezTo>
                    <a:pt x="2249" y="516"/>
                    <a:pt x="2328" y="293"/>
                    <a:pt x="2393" y="69"/>
                  </a:cubicBezTo>
                  <a:cubicBezTo>
                    <a:pt x="2367" y="43"/>
                    <a:pt x="2341" y="30"/>
                    <a:pt x="2314" y="3"/>
                  </a:cubicBezTo>
                  <a:cubicBezTo>
                    <a:pt x="2279" y="1"/>
                    <a:pt x="2244" y="1"/>
                    <a:pt x="2210" y="1"/>
                  </a:cubicBezTo>
                  <a:close/>
                </a:path>
              </a:pathLst>
            </a:custGeom>
            <a:solidFill>
              <a:srgbClr val="79AB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58" name="Google Shape;147;p1">
              <a:extLst>
                <a:ext uri="{FF2B5EF4-FFF2-40B4-BE49-F238E27FC236}">
                  <a16:creationId xmlns:a16="http://schemas.microsoft.com/office/drawing/2014/main" id="{58F2BEB5-63EF-7469-3292-F237931D8200}"/>
                </a:ext>
              </a:extLst>
            </p:cNvPr>
            <p:cNvSpPr/>
            <p:nvPr/>
          </p:nvSpPr>
          <p:spPr>
            <a:xfrm>
              <a:off x="4697438" y="1513700"/>
              <a:ext cx="88125" cy="226500"/>
            </a:xfrm>
            <a:custGeom>
              <a:avLst/>
              <a:gdLst/>
              <a:ahLst/>
              <a:cxnLst/>
              <a:rect l="l" t="t" r="r" b="b"/>
              <a:pathLst>
                <a:path w="3525" h="9060" extrusionOk="0">
                  <a:moveTo>
                    <a:pt x="2301" y="0"/>
                  </a:moveTo>
                  <a:cubicBezTo>
                    <a:pt x="2328" y="14"/>
                    <a:pt x="2354" y="40"/>
                    <a:pt x="2393" y="66"/>
                  </a:cubicBezTo>
                  <a:cubicBezTo>
                    <a:pt x="2314" y="290"/>
                    <a:pt x="2249" y="513"/>
                    <a:pt x="2183" y="724"/>
                  </a:cubicBezTo>
                  <a:cubicBezTo>
                    <a:pt x="2117" y="947"/>
                    <a:pt x="2065" y="1157"/>
                    <a:pt x="1999" y="1368"/>
                  </a:cubicBezTo>
                  <a:cubicBezTo>
                    <a:pt x="1946" y="1591"/>
                    <a:pt x="1907" y="1815"/>
                    <a:pt x="1815" y="2078"/>
                  </a:cubicBezTo>
                  <a:cubicBezTo>
                    <a:pt x="1670" y="1683"/>
                    <a:pt x="1473" y="1355"/>
                    <a:pt x="1223" y="1065"/>
                  </a:cubicBezTo>
                  <a:cubicBezTo>
                    <a:pt x="1210" y="1092"/>
                    <a:pt x="1197" y="1105"/>
                    <a:pt x="1170" y="1118"/>
                  </a:cubicBezTo>
                  <a:cubicBezTo>
                    <a:pt x="1223" y="1197"/>
                    <a:pt x="1263" y="1289"/>
                    <a:pt x="1315" y="1368"/>
                  </a:cubicBezTo>
                  <a:cubicBezTo>
                    <a:pt x="1460" y="1605"/>
                    <a:pt x="1552" y="1867"/>
                    <a:pt x="1631" y="2130"/>
                  </a:cubicBezTo>
                  <a:cubicBezTo>
                    <a:pt x="1657" y="2223"/>
                    <a:pt x="1670" y="2301"/>
                    <a:pt x="1696" y="2380"/>
                  </a:cubicBezTo>
                  <a:cubicBezTo>
                    <a:pt x="1736" y="2459"/>
                    <a:pt x="1736" y="2525"/>
                    <a:pt x="1710" y="2617"/>
                  </a:cubicBezTo>
                  <a:cubicBezTo>
                    <a:pt x="1591" y="3222"/>
                    <a:pt x="1473" y="3827"/>
                    <a:pt x="1368" y="4432"/>
                  </a:cubicBezTo>
                  <a:cubicBezTo>
                    <a:pt x="1263" y="5023"/>
                    <a:pt x="1184" y="5615"/>
                    <a:pt x="1092" y="6193"/>
                  </a:cubicBezTo>
                  <a:cubicBezTo>
                    <a:pt x="1078" y="6220"/>
                    <a:pt x="1065" y="6246"/>
                    <a:pt x="1039" y="6299"/>
                  </a:cubicBezTo>
                  <a:cubicBezTo>
                    <a:pt x="947" y="6075"/>
                    <a:pt x="868" y="5878"/>
                    <a:pt x="776" y="5694"/>
                  </a:cubicBezTo>
                  <a:cubicBezTo>
                    <a:pt x="671" y="5497"/>
                    <a:pt x="566" y="5299"/>
                    <a:pt x="460" y="5102"/>
                  </a:cubicBezTo>
                  <a:cubicBezTo>
                    <a:pt x="342" y="4918"/>
                    <a:pt x="224" y="4747"/>
                    <a:pt x="105" y="4563"/>
                  </a:cubicBezTo>
                  <a:cubicBezTo>
                    <a:pt x="53" y="4563"/>
                    <a:pt x="13" y="4602"/>
                    <a:pt x="0" y="4655"/>
                  </a:cubicBezTo>
                  <a:cubicBezTo>
                    <a:pt x="303" y="5181"/>
                    <a:pt x="552" y="5733"/>
                    <a:pt x="763" y="6299"/>
                  </a:cubicBezTo>
                  <a:cubicBezTo>
                    <a:pt x="842" y="6496"/>
                    <a:pt x="907" y="6693"/>
                    <a:pt x="960" y="6890"/>
                  </a:cubicBezTo>
                  <a:cubicBezTo>
                    <a:pt x="986" y="6996"/>
                    <a:pt x="960" y="7101"/>
                    <a:pt x="947" y="7219"/>
                  </a:cubicBezTo>
                  <a:cubicBezTo>
                    <a:pt x="934" y="7429"/>
                    <a:pt x="907" y="7653"/>
                    <a:pt x="881" y="7876"/>
                  </a:cubicBezTo>
                  <a:cubicBezTo>
                    <a:pt x="855" y="8100"/>
                    <a:pt x="829" y="8337"/>
                    <a:pt x="802" y="8560"/>
                  </a:cubicBezTo>
                  <a:cubicBezTo>
                    <a:pt x="789" y="8731"/>
                    <a:pt x="776" y="8889"/>
                    <a:pt x="763" y="9060"/>
                  </a:cubicBezTo>
                  <a:lnTo>
                    <a:pt x="1052" y="9060"/>
                  </a:lnTo>
                  <a:cubicBezTo>
                    <a:pt x="1078" y="8771"/>
                    <a:pt x="1105" y="8481"/>
                    <a:pt x="1131" y="8205"/>
                  </a:cubicBezTo>
                  <a:cubicBezTo>
                    <a:pt x="1157" y="7995"/>
                    <a:pt x="1170" y="7784"/>
                    <a:pt x="1184" y="7587"/>
                  </a:cubicBezTo>
                  <a:cubicBezTo>
                    <a:pt x="1197" y="7416"/>
                    <a:pt x="1210" y="7258"/>
                    <a:pt x="1236" y="7088"/>
                  </a:cubicBezTo>
                  <a:cubicBezTo>
                    <a:pt x="1236" y="7022"/>
                    <a:pt x="1263" y="6956"/>
                    <a:pt x="1289" y="6903"/>
                  </a:cubicBezTo>
                  <a:cubicBezTo>
                    <a:pt x="1486" y="6575"/>
                    <a:pt x="1696" y="6246"/>
                    <a:pt x="1946" y="5944"/>
                  </a:cubicBezTo>
                  <a:cubicBezTo>
                    <a:pt x="2130" y="5720"/>
                    <a:pt x="2314" y="5497"/>
                    <a:pt x="2525" y="5286"/>
                  </a:cubicBezTo>
                  <a:cubicBezTo>
                    <a:pt x="2801" y="4997"/>
                    <a:pt x="3116" y="4734"/>
                    <a:pt x="3419" y="4484"/>
                  </a:cubicBezTo>
                  <a:cubicBezTo>
                    <a:pt x="3472" y="4445"/>
                    <a:pt x="3511" y="4418"/>
                    <a:pt x="3524" y="4353"/>
                  </a:cubicBezTo>
                  <a:cubicBezTo>
                    <a:pt x="3485" y="4339"/>
                    <a:pt x="3458" y="4326"/>
                    <a:pt x="3419" y="4300"/>
                  </a:cubicBezTo>
                  <a:cubicBezTo>
                    <a:pt x="3248" y="4445"/>
                    <a:pt x="3077" y="4576"/>
                    <a:pt x="2893" y="4721"/>
                  </a:cubicBezTo>
                  <a:cubicBezTo>
                    <a:pt x="2525" y="5010"/>
                    <a:pt x="2170" y="5326"/>
                    <a:pt x="1881" y="5694"/>
                  </a:cubicBezTo>
                  <a:cubicBezTo>
                    <a:pt x="1710" y="5904"/>
                    <a:pt x="1539" y="6101"/>
                    <a:pt x="1368" y="6312"/>
                  </a:cubicBezTo>
                  <a:cubicBezTo>
                    <a:pt x="1315" y="6312"/>
                    <a:pt x="1341" y="6272"/>
                    <a:pt x="1341" y="6246"/>
                  </a:cubicBezTo>
                  <a:cubicBezTo>
                    <a:pt x="1368" y="5957"/>
                    <a:pt x="1420" y="5654"/>
                    <a:pt x="1473" y="5352"/>
                  </a:cubicBezTo>
                  <a:cubicBezTo>
                    <a:pt x="1512" y="5115"/>
                    <a:pt x="1539" y="4879"/>
                    <a:pt x="1578" y="4629"/>
                  </a:cubicBezTo>
                  <a:cubicBezTo>
                    <a:pt x="1604" y="4432"/>
                    <a:pt x="1644" y="4234"/>
                    <a:pt x="1683" y="4037"/>
                  </a:cubicBezTo>
                  <a:cubicBezTo>
                    <a:pt x="1736" y="3669"/>
                    <a:pt x="1802" y="3301"/>
                    <a:pt x="1867" y="2946"/>
                  </a:cubicBezTo>
                  <a:cubicBezTo>
                    <a:pt x="1894" y="2788"/>
                    <a:pt x="1920" y="2643"/>
                    <a:pt x="1959" y="2499"/>
                  </a:cubicBezTo>
                  <a:cubicBezTo>
                    <a:pt x="1986" y="2407"/>
                    <a:pt x="2038" y="2328"/>
                    <a:pt x="2078" y="2249"/>
                  </a:cubicBezTo>
                  <a:cubicBezTo>
                    <a:pt x="2236" y="1999"/>
                    <a:pt x="2420" y="1762"/>
                    <a:pt x="2617" y="1552"/>
                  </a:cubicBezTo>
                  <a:cubicBezTo>
                    <a:pt x="2643" y="1526"/>
                    <a:pt x="2669" y="1512"/>
                    <a:pt x="2696" y="1499"/>
                  </a:cubicBezTo>
                  <a:cubicBezTo>
                    <a:pt x="2761" y="1368"/>
                    <a:pt x="2840" y="1250"/>
                    <a:pt x="2985" y="1197"/>
                  </a:cubicBezTo>
                  <a:cubicBezTo>
                    <a:pt x="2998" y="1171"/>
                    <a:pt x="2998" y="1157"/>
                    <a:pt x="3011" y="1118"/>
                  </a:cubicBezTo>
                  <a:lnTo>
                    <a:pt x="3011" y="1118"/>
                  </a:lnTo>
                  <a:cubicBezTo>
                    <a:pt x="2814" y="1197"/>
                    <a:pt x="2669" y="1342"/>
                    <a:pt x="2525" y="1473"/>
                  </a:cubicBezTo>
                  <a:cubicBezTo>
                    <a:pt x="2380" y="1605"/>
                    <a:pt x="2262" y="1762"/>
                    <a:pt x="2117" y="1907"/>
                  </a:cubicBezTo>
                  <a:cubicBezTo>
                    <a:pt x="2104" y="1894"/>
                    <a:pt x="2104" y="1894"/>
                    <a:pt x="2104" y="1894"/>
                  </a:cubicBezTo>
                  <a:cubicBezTo>
                    <a:pt x="2091" y="1881"/>
                    <a:pt x="2091" y="1881"/>
                    <a:pt x="2091" y="1867"/>
                  </a:cubicBezTo>
                  <a:cubicBezTo>
                    <a:pt x="2209" y="1276"/>
                    <a:pt x="2341" y="684"/>
                    <a:pt x="2499" y="92"/>
                  </a:cubicBezTo>
                  <a:cubicBezTo>
                    <a:pt x="2538" y="79"/>
                    <a:pt x="2577" y="79"/>
                    <a:pt x="2604" y="66"/>
                  </a:cubicBezTo>
                  <a:cubicBezTo>
                    <a:pt x="2512" y="14"/>
                    <a:pt x="2406" y="0"/>
                    <a:pt x="2301" y="0"/>
                  </a:cubicBezTo>
                  <a:close/>
                </a:path>
              </a:pathLst>
            </a:custGeom>
            <a:solidFill>
              <a:srgbClr val="518F8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59" name="Google Shape;148;p1">
              <a:extLst>
                <a:ext uri="{FF2B5EF4-FFF2-40B4-BE49-F238E27FC236}">
                  <a16:creationId xmlns:a16="http://schemas.microsoft.com/office/drawing/2014/main" id="{AD5FE814-5337-C0FA-D8D1-D8659EF84163}"/>
                </a:ext>
              </a:extLst>
            </p:cNvPr>
            <p:cNvSpPr/>
            <p:nvPr/>
          </p:nvSpPr>
          <p:spPr>
            <a:xfrm>
              <a:off x="4318738" y="1607050"/>
              <a:ext cx="210750" cy="138425"/>
            </a:xfrm>
            <a:custGeom>
              <a:avLst/>
              <a:gdLst/>
              <a:ahLst/>
              <a:cxnLst/>
              <a:rect l="l" t="t" r="r" b="b"/>
              <a:pathLst>
                <a:path w="8430" h="5537" extrusionOk="0">
                  <a:moveTo>
                    <a:pt x="80" y="1"/>
                  </a:moveTo>
                  <a:lnTo>
                    <a:pt x="1" y="132"/>
                  </a:lnTo>
                  <a:cubicBezTo>
                    <a:pt x="40" y="145"/>
                    <a:pt x="80" y="158"/>
                    <a:pt x="119" y="172"/>
                  </a:cubicBezTo>
                  <a:cubicBezTo>
                    <a:pt x="277" y="264"/>
                    <a:pt x="435" y="342"/>
                    <a:pt x="592" y="435"/>
                  </a:cubicBezTo>
                  <a:cubicBezTo>
                    <a:pt x="961" y="658"/>
                    <a:pt x="1329" y="882"/>
                    <a:pt x="1697" y="1105"/>
                  </a:cubicBezTo>
                  <a:cubicBezTo>
                    <a:pt x="1750" y="1131"/>
                    <a:pt x="1815" y="1158"/>
                    <a:pt x="1842" y="1237"/>
                  </a:cubicBezTo>
                  <a:cubicBezTo>
                    <a:pt x="1631" y="1263"/>
                    <a:pt x="1421" y="1302"/>
                    <a:pt x="1237" y="1368"/>
                  </a:cubicBezTo>
                  <a:cubicBezTo>
                    <a:pt x="1026" y="1434"/>
                    <a:pt x="816" y="1486"/>
                    <a:pt x="579" y="1605"/>
                  </a:cubicBezTo>
                  <a:lnTo>
                    <a:pt x="711" y="1605"/>
                  </a:lnTo>
                  <a:cubicBezTo>
                    <a:pt x="882" y="1565"/>
                    <a:pt x="1053" y="1526"/>
                    <a:pt x="1224" y="1473"/>
                  </a:cubicBezTo>
                  <a:cubicBezTo>
                    <a:pt x="1443" y="1419"/>
                    <a:pt x="1653" y="1391"/>
                    <a:pt x="1869" y="1391"/>
                  </a:cubicBezTo>
                  <a:cubicBezTo>
                    <a:pt x="1912" y="1391"/>
                    <a:pt x="1956" y="1392"/>
                    <a:pt x="1999" y="1394"/>
                  </a:cubicBezTo>
                  <a:cubicBezTo>
                    <a:pt x="2091" y="1394"/>
                    <a:pt x="2183" y="1421"/>
                    <a:pt x="2262" y="1473"/>
                  </a:cubicBezTo>
                  <a:cubicBezTo>
                    <a:pt x="3157" y="2065"/>
                    <a:pt x="4051" y="2670"/>
                    <a:pt x="4945" y="3275"/>
                  </a:cubicBezTo>
                  <a:cubicBezTo>
                    <a:pt x="5024" y="3327"/>
                    <a:pt x="5089" y="3380"/>
                    <a:pt x="5181" y="3446"/>
                  </a:cubicBezTo>
                  <a:cubicBezTo>
                    <a:pt x="5089" y="3485"/>
                    <a:pt x="5010" y="3498"/>
                    <a:pt x="4932" y="3498"/>
                  </a:cubicBezTo>
                  <a:cubicBezTo>
                    <a:pt x="4695" y="3511"/>
                    <a:pt x="4471" y="3551"/>
                    <a:pt x="4235" y="3590"/>
                  </a:cubicBezTo>
                  <a:cubicBezTo>
                    <a:pt x="3498" y="3695"/>
                    <a:pt x="2854" y="3998"/>
                    <a:pt x="2289" y="4471"/>
                  </a:cubicBezTo>
                  <a:lnTo>
                    <a:pt x="2341" y="4511"/>
                  </a:lnTo>
                  <a:cubicBezTo>
                    <a:pt x="2446" y="4445"/>
                    <a:pt x="2565" y="4392"/>
                    <a:pt x="2670" y="4327"/>
                  </a:cubicBezTo>
                  <a:cubicBezTo>
                    <a:pt x="3012" y="4116"/>
                    <a:pt x="3380" y="3958"/>
                    <a:pt x="3761" y="3866"/>
                  </a:cubicBezTo>
                  <a:cubicBezTo>
                    <a:pt x="4274" y="3748"/>
                    <a:pt x="4800" y="3695"/>
                    <a:pt x="5326" y="3682"/>
                  </a:cubicBezTo>
                  <a:cubicBezTo>
                    <a:pt x="5471" y="3682"/>
                    <a:pt x="5589" y="3722"/>
                    <a:pt x="5707" y="3801"/>
                  </a:cubicBezTo>
                  <a:cubicBezTo>
                    <a:pt x="6352" y="4300"/>
                    <a:pt x="6996" y="4787"/>
                    <a:pt x="7653" y="5273"/>
                  </a:cubicBezTo>
                  <a:cubicBezTo>
                    <a:pt x="7759" y="5352"/>
                    <a:pt x="7864" y="5444"/>
                    <a:pt x="7969" y="5536"/>
                  </a:cubicBezTo>
                  <a:cubicBezTo>
                    <a:pt x="8114" y="5523"/>
                    <a:pt x="8271" y="5510"/>
                    <a:pt x="8429" y="5510"/>
                  </a:cubicBezTo>
                  <a:cubicBezTo>
                    <a:pt x="8416" y="5497"/>
                    <a:pt x="8416" y="5471"/>
                    <a:pt x="8403" y="5471"/>
                  </a:cubicBezTo>
                  <a:cubicBezTo>
                    <a:pt x="8258" y="5365"/>
                    <a:pt x="8166" y="5208"/>
                    <a:pt x="8074" y="5050"/>
                  </a:cubicBezTo>
                  <a:cubicBezTo>
                    <a:pt x="7982" y="4866"/>
                    <a:pt x="7877" y="4695"/>
                    <a:pt x="7811" y="4511"/>
                  </a:cubicBezTo>
                  <a:cubicBezTo>
                    <a:pt x="7745" y="4471"/>
                    <a:pt x="7667" y="4445"/>
                    <a:pt x="7601" y="4419"/>
                  </a:cubicBezTo>
                  <a:lnTo>
                    <a:pt x="7601" y="4419"/>
                  </a:lnTo>
                  <a:cubicBezTo>
                    <a:pt x="7614" y="4498"/>
                    <a:pt x="7640" y="4563"/>
                    <a:pt x="7667" y="4642"/>
                  </a:cubicBezTo>
                  <a:cubicBezTo>
                    <a:pt x="7706" y="4734"/>
                    <a:pt x="7732" y="4813"/>
                    <a:pt x="7772" y="4892"/>
                  </a:cubicBezTo>
                  <a:cubicBezTo>
                    <a:pt x="7755" y="4914"/>
                    <a:pt x="7741" y="4922"/>
                    <a:pt x="7727" y="4922"/>
                  </a:cubicBezTo>
                  <a:cubicBezTo>
                    <a:pt x="7708" y="4922"/>
                    <a:pt x="7689" y="4907"/>
                    <a:pt x="7667" y="4892"/>
                  </a:cubicBezTo>
                  <a:cubicBezTo>
                    <a:pt x="7325" y="4642"/>
                    <a:pt x="6983" y="4379"/>
                    <a:pt x="6641" y="4129"/>
                  </a:cubicBezTo>
                  <a:cubicBezTo>
                    <a:pt x="6391" y="3945"/>
                    <a:pt x="6141" y="3761"/>
                    <a:pt x="5891" y="3590"/>
                  </a:cubicBezTo>
                  <a:cubicBezTo>
                    <a:pt x="5773" y="3511"/>
                    <a:pt x="5681" y="3419"/>
                    <a:pt x="5615" y="3301"/>
                  </a:cubicBezTo>
                  <a:cubicBezTo>
                    <a:pt x="5392" y="3077"/>
                    <a:pt x="5181" y="2867"/>
                    <a:pt x="4971" y="2657"/>
                  </a:cubicBezTo>
                  <a:lnTo>
                    <a:pt x="4971" y="2657"/>
                  </a:lnTo>
                  <a:lnTo>
                    <a:pt x="5116" y="2959"/>
                  </a:lnTo>
                  <a:cubicBezTo>
                    <a:pt x="5129" y="2985"/>
                    <a:pt x="5142" y="3012"/>
                    <a:pt x="5089" y="3025"/>
                  </a:cubicBezTo>
                  <a:cubicBezTo>
                    <a:pt x="5063" y="3012"/>
                    <a:pt x="5037" y="2999"/>
                    <a:pt x="5010" y="2972"/>
                  </a:cubicBezTo>
                  <a:cubicBezTo>
                    <a:pt x="4669" y="2749"/>
                    <a:pt x="4327" y="2525"/>
                    <a:pt x="3985" y="2302"/>
                  </a:cubicBezTo>
                  <a:cubicBezTo>
                    <a:pt x="3393" y="1920"/>
                    <a:pt x="2801" y="1552"/>
                    <a:pt x="2210" y="1158"/>
                  </a:cubicBezTo>
                  <a:cubicBezTo>
                    <a:pt x="2157" y="1131"/>
                    <a:pt x="2118" y="1092"/>
                    <a:pt x="2078" y="1053"/>
                  </a:cubicBezTo>
                  <a:cubicBezTo>
                    <a:pt x="1947" y="882"/>
                    <a:pt x="1828" y="684"/>
                    <a:pt x="1723" y="487"/>
                  </a:cubicBezTo>
                  <a:cubicBezTo>
                    <a:pt x="1710" y="500"/>
                    <a:pt x="1697" y="513"/>
                    <a:pt x="1671" y="527"/>
                  </a:cubicBezTo>
                  <a:cubicBezTo>
                    <a:pt x="1697" y="592"/>
                    <a:pt x="1710" y="658"/>
                    <a:pt x="1736" y="711"/>
                  </a:cubicBezTo>
                  <a:cubicBezTo>
                    <a:pt x="1750" y="776"/>
                    <a:pt x="1815" y="816"/>
                    <a:pt x="1789" y="895"/>
                  </a:cubicBezTo>
                  <a:cubicBezTo>
                    <a:pt x="1671" y="829"/>
                    <a:pt x="1566" y="776"/>
                    <a:pt x="1460" y="711"/>
                  </a:cubicBezTo>
                  <a:cubicBezTo>
                    <a:pt x="1053" y="487"/>
                    <a:pt x="645" y="250"/>
                    <a:pt x="198" y="80"/>
                  </a:cubicBezTo>
                  <a:cubicBezTo>
                    <a:pt x="159" y="66"/>
                    <a:pt x="119" y="27"/>
                    <a:pt x="80" y="1"/>
                  </a:cubicBezTo>
                  <a:close/>
                </a:path>
              </a:pathLst>
            </a:custGeom>
            <a:solidFill>
              <a:srgbClr val="518F8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60" name="Google Shape;149;p1">
              <a:extLst>
                <a:ext uri="{FF2B5EF4-FFF2-40B4-BE49-F238E27FC236}">
                  <a16:creationId xmlns:a16="http://schemas.microsoft.com/office/drawing/2014/main" id="{CA410C54-0DAA-DDF7-8B81-91589DEBFDA7}"/>
                </a:ext>
              </a:extLst>
            </p:cNvPr>
            <p:cNvSpPr/>
            <p:nvPr/>
          </p:nvSpPr>
          <p:spPr>
            <a:xfrm>
              <a:off x="4908463" y="1618225"/>
              <a:ext cx="139400" cy="132175"/>
            </a:xfrm>
            <a:custGeom>
              <a:avLst/>
              <a:gdLst/>
              <a:ahLst/>
              <a:cxnLst/>
              <a:rect l="l" t="t" r="r" b="b"/>
              <a:pathLst>
                <a:path w="5576" h="5287" extrusionOk="0">
                  <a:moveTo>
                    <a:pt x="5431" y="1"/>
                  </a:moveTo>
                  <a:cubicBezTo>
                    <a:pt x="5379" y="53"/>
                    <a:pt x="5339" y="119"/>
                    <a:pt x="5273" y="172"/>
                  </a:cubicBezTo>
                  <a:cubicBezTo>
                    <a:pt x="4905" y="474"/>
                    <a:pt x="4537" y="790"/>
                    <a:pt x="4195" y="1131"/>
                  </a:cubicBezTo>
                  <a:cubicBezTo>
                    <a:pt x="4090" y="1237"/>
                    <a:pt x="3972" y="1355"/>
                    <a:pt x="3853" y="1460"/>
                  </a:cubicBezTo>
                  <a:cubicBezTo>
                    <a:pt x="3840" y="1486"/>
                    <a:pt x="3814" y="1500"/>
                    <a:pt x="3748" y="1539"/>
                  </a:cubicBezTo>
                  <a:cubicBezTo>
                    <a:pt x="3814" y="1302"/>
                    <a:pt x="3893" y="1105"/>
                    <a:pt x="3919" y="895"/>
                  </a:cubicBezTo>
                  <a:cubicBezTo>
                    <a:pt x="3959" y="684"/>
                    <a:pt x="4024" y="474"/>
                    <a:pt x="4011" y="211"/>
                  </a:cubicBezTo>
                  <a:lnTo>
                    <a:pt x="4011" y="211"/>
                  </a:lnTo>
                  <a:cubicBezTo>
                    <a:pt x="3893" y="606"/>
                    <a:pt x="3814" y="961"/>
                    <a:pt x="3682" y="1289"/>
                  </a:cubicBezTo>
                  <a:cubicBezTo>
                    <a:pt x="3538" y="1631"/>
                    <a:pt x="3380" y="1934"/>
                    <a:pt x="3104" y="2197"/>
                  </a:cubicBezTo>
                  <a:cubicBezTo>
                    <a:pt x="2499" y="2762"/>
                    <a:pt x="1907" y="3340"/>
                    <a:pt x="1316" y="3919"/>
                  </a:cubicBezTo>
                  <a:cubicBezTo>
                    <a:pt x="1184" y="4037"/>
                    <a:pt x="1066" y="4169"/>
                    <a:pt x="934" y="4300"/>
                  </a:cubicBezTo>
                  <a:cubicBezTo>
                    <a:pt x="908" y="4327"/>
                    <a:pt x="869" y="4353"/>
                    <a:pt x="816" y="4406"/>
                  </a:cubicBezTo>
                  <a:cubicBezTo>
                    <a:pt x="829" y="4327"/>
                    <a:pt x="829" y="4300"/>
                    <a:pt x="842" y="4261"/>
                  </a:cubicBezTo>
                  <a:cubicBezTo>
                    <a:pt x="934" y="3893"/>
                    <a:pt x="1000" y="3525"/>
                    <a:pt x="1000" y="3143"/>
                  </a:cubicBezTo>
                  <a:cubicBezTo>
                    <a:pt x="1000" y="2828"/>
                    <a:pt x="1000" y="2525"/>
                    <a:pt x="987" y="2210"/>
                  </a:cubicBezTo>
                  <a:cubicBezTo>
                    <a:pt x="987" y="2012"/>
                    <a:pt x="961" y="1828"/>
                    <a:pt x="934" y="1631"/>
                  </a:cubicBezTo>
                  <a:cubicBezTo>
                    <a:pt x="921" y="1500"/>
                    <a:pt x="882" y="1368"/>
                    <a:pt x="855" y="1237"/>
                  </a:cubicBezTo>
                  <a:cubicBezTo>
                    <a:pt x="816" y="1342"/>
                    <a:pt x="816" y="1447"/>
                    <a:pt x="829" y="1539"/>
                  </a:cubicBezTo>
                  <a:cubicBezTo>
                    <a:pt x="842" y="1605"/>
                    <a:pt x="855" y="1671"/>
                    <a:pt x="855" y="1736"/>
                  </a:cubicBezTo>
                  <a:lnTo>
                    <a:pt x="855" y="2644"/>
                  </a:lnTo>
                  <a:cubicBezTo>
                    <a:pt x="855" y="2683"/>
                    <a:pt x="855" y="2736"/>
                    <a:pt x="855" y="2788"/>
                  </a:cubicBezTo>
                  <a:cubicBezTo>
                    <a:pt x="829" y="3012"/>
                    <a:pt x="803" y="3235"/>
                    <a:pt x="777" y="3446"/>
                  </a:cubicBezTo>
                  <a:cubicBezTo>
                    <a:pt x="750" y="3603"/>
                    <a:pt x="737" y="3748"/>
                    <a:pt x="698" y="3893"/>
                  </a:cubicBezTo>
                  <a:cubicBezTo>
                    <a:pt x="632" y="4143"/>
                    <a:pt x="553" y="4392"/>
                    <a:pt x="487" y="4642"/>
                  </a:cubicBezTo>
                  <a:cubicBezTo>
                    <a:pt x="461" y="4747"/>
                    <a:pt x="408" y="4826"/>
                    <a:pt x="343" y="4892"/>
                  </a:cubicBezTo>
                  <a:cubicBezTo>
                    <a:pt x="224" y="5010"/>
                    <a:pt x="119" y="5129"/>
                    <a:pt x="1" y="5247"/>
                  </a:cubicBezTo>
                  <a:cubicBezTo>
                    <a:pt x="119" y="5260"/>
                    <a:pt x="237" y="5273"/>
                    <a:pt x="343" y="5286"/>
                  </a:cubicBezTo>
                  <a:cubicBezTo>
                    <a:pt x="382" y="5260"/>
                    <a:pt x="422" y="5247"/>
                    <a:pt x="448" y="5208"/>
                  </a:cubicBezTo>
                  <a:cubicBezTo>
                    <a:pt x="579" y="5063"/>
                    <a:pt x="737" y="4984"/>
                    <a:pt x="908" y="4905"/>
                  </a:cubicBezTo>
                  <a:cubicBezTo>
                    <a:pt x="1513" y="4669"/>
                    <a:pt x="2131" y="4458"/>
                    <a:pt x="2762" y="4313"/>
                  </a:cubicBezTo>
                  <a:cubicBezTo>
                    <a:pt x="3183" y="4221"/>
                    <a:pt x="3617" y="4143"/>
                    <a:pt x="4051" y="4064"/>
                  </a:cubicBezTo>
                  <a:cubicBezTo>
                    <a:pt x="4287" y="4024"/>
                    <a:pt x="4511" y="3998"/>
                    <a:pt x="4747" y="3958"/>
                  </a:cubicBezTo>
                  <a:cubicBezTo>
                    <a:pt x="4879" y="3945"/>
                    <a:pt x="5010" y="3919"/>
                    <a:pt x="5129" y="3906"/>
                  </a:cubicBezTo>
                  <a:cubicBezTo>
                    <a:pt x="5029" y="3894"/>
                    <a:pt x="4929" y="3890"/>
                    <a:pt x="4829" y="3890"/>
                  </a:cubicBezTo>
                  <a:cubicBezTo>
                    <a:pt x="4588" y="3890"/>
                    <a:pt x="4349" y="3917"/>
                    <a:pt x="4116" y="3945"/>
                  </a:cubicBezTo>
                  <a:cubicBezTo>
                    <a:pt x="3761" y="3985"/>
                    <a:pt x="3419" y="4037"/>
                    <a:pt x="3064" y="4103"/>
                  </a:cubicBezTo>
                  <a:cubicBezTo>
                    <a:pt x="2736" y="4156"/>
                    <a:pt x="2394" y="4235"/>
                    <a:pt x="2065" y="4327"/>
                  </a:cubicBezTo>
                  <a:cubicBezTo>
                    <a:pt x="1723" y="4419"/>
                    <a:pt x="1395" y="4537"/>
                    <a:pt x="1026" y="4669"/>
                  </a:cubicBezTo>
                  <a:cubicBezTo>
                    <a:pt x="1092" y="4590"/>
                    <a:pt x="1118" y="4550"/>
                    <a:pt x="1158" y="4511"/>
                  </a:cubicBezTo>
                  <a:cubicBezTo>
                    <a:pt x="1907" y="3774"/>
                    <a:pt x="2657" y="3038"/>
                    <a:pt x="3406" y="2302"/>
                  </a:cubicBezTo>
                  <a:cubicBezTo>
                    <a:pt x="3446" y="2262"/>
                    <a:pt x="3498" y="2223"/>
                    <a:pt x="3564" y="2197"/>
                  </a:cubicBezTo>
                  <a:cubicBezTo>
                    <a:pt x="3735" y="2104"/>
                    <a:pt x="3906" y="2012"/>
                    <a:pt x="4090" y="1947"/>
                  </a:cubicBezTo>
                  <a:cubicBezTo>
                    <a:pt x="4432" y="1789"/>
                    <a:pt x="4787" y="1697"/>
                    <a:pt x="5155" y="1631"/>
                  </a:cubicBezTo>
                  <a:cubicBezTo>
                    <a:pt x="5181" y="1631"/>
                    <a:pt x="5208" y="1605"/>
                    <a:pt x="5287" y="1565"/>
                  </a:cubicBezTo>
                  <a:lnTo>
                    <a:pt x="5287" y="1565"/>
                  </a:lnTo>
                  <a:cubicBezTo>
                    <a:pt x="5116" y="1579"/>
                    <a:pt x="5010" y="1592"/>
                    <a:pt x="4892" y="1605"/>
                  </a:cubicBezTo>
                  <a:cubicBezTo>
                    <a:pt x="4866" y="1605"/>
                    <a:pt x="4840" y="1605"/>
                    <a:pt x="4800" y="1618"/>
                  </a:cubicBezTo>
                  <a:cubicBezTo>
                    <a:pt x="4524" y="1671"/>
                    <a:pt x="4261" y="1736"/>
                    <a:pt x="3998" y="1828"/>
                  </a:cubicBezTo>
                  <a:cubicBezTo>
                    <a:pt x="3972" y="1842"/>
                    <a:pt x="3932" y="1842"/>
                    <a:pt x="3867" y="1842"/>
                  </a:cubicBezTo>
                  <a:cubicBezTo>
                    <a:pt x="4011" y="1697"/>
                    <a:pt x="4116" y="1579"/>
                    <a:pt x="4235" y="1460"/>
                  </a:cubicBezTo>
                  <a:cubicBezTo>
                    <a:pt x="4550" y="1131"/>
                    <a:pt x="4853" y="803"/>
                    <a:pt x="5168" y="474"/>
                  </a:cubicBezTo>
                  <a:cubicBezTo>
                    <a:pt x="5260" y="382"/>
                    <a:pt x="5352" y="290"/>
                    <a:pt x="5444" y="198"/>
                  </a:cubicBezTo>
                  <a:cubicBezTo>
                    <a:pt x="5484" y="158"/>
                    <a:pt x="5523" y="145"/>
                    <a:pt x="5576" y="119"/>
                  </a:cubicBezTo>
                  <a:lnTo>
                    <a:pt x="5576" y="106"/>
                  </a:lnTo>
                  <a:lnTo>
                    <a:pt x="5431" y="1"/>
                  </a:lnTo>
                  <a:close/>
                </a:path>
              </a:pathLst>
            </a:custGeom>
            <a:solidFill>
              <a:srgbClr val="518F8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61" name="Google Shape;150;p1">
              <a:extLst>
                <a:ext uri="{FF2B5EF4-FFF2-40B4-BE49-F238E27FC236}">
                  <a16:creationId xmlns:a16="http://schemas.microsoft.com/office/drawing/2014/main" id="{F77C5658-DF74-C642-96DD-FE1084AE034E}"/>
                </a:ext>
              </a:extLst>
            </p:cNvPr>
            <p:cNvSpPr/>
            <p:nvPr/>
          </p:nvSpPr>
          <p:spPr>
            <a:xfrm>
              <a:off x="4788488" y="1597525"/>
              <a:ext cx="40125" cy="66425"/>
            </a:xfrm>
            <a:custGeom>
              <a:avLst/>
              <a:gdLst/>
              <a:ahLst/>
              <a:cxnLst/>
              <a:rect l="l" t="t" r="r" b="b"/>
              <a:pathLst>
                <a:path w="1605" h="2657" extrusionOk="0">
                  <a:moveTo>
                    <a:pt x="1171" y="0"/>
                  </a:moveTo>
                  <a:cubicBezTo>
                    <a:pt x="1105" y="119"/>
                    <a:pt x="1039" y="237"/>
                    <a:pt x="973" y="355"/>
                  </a:cubicBezTo>
                  <a:cubicBezTo>
                    <a:pt x="803" y="684"/>
                    <a:pt x="645" y="1026"/>
                    <a:pt x="487" y="1368"/>
                  </a:cubicBezTo>
                  <a:cubicBezTo>
                    <a:pt x="303" y="1762"/>
                    <a:pt x="158" y="2170"/>
                    <a:pt x="27" y="2591"/>
                  </a:cubicBezTo>
                  <a:cubicBezTo>
                    <a:pt x="14" y="2604"/>
                    <a:pt x="0" y="2630"/>
                    <a:pt x="40" y="2656"/>
                  </a:cubicBezTo>
                  <a:cubicBezTo>
                    <a:pt x="106" y="2591"/>
                    <a:pt x="171" y="2525"/>
                    <a:pt x="237" y="2472"/>
                  </a:cubicBezTo>
                  <a:cubicBezTo>
                    <a:pt x="382" y="2341"/>
                    <a:pt x="526" y="2209"/>
                    <a:pt x="684" y="2091"/>
                  </a:cubicBezTo>
                  <a:cubicBezTo>
                    <a:pt x="960" y="1881"/>
                    <a:pt x="1250" y="1683"/>
                    <a:pt x="1578" y="1578"/>
                  </a:cubicBezTo>
                  <a:cubicBezTo>
                    <a:pt x="1591" y="1578"/>
                    <a:pt x="1605" y="1552"/>
                    <a:pt x="1605" y="1552"/>
                  </a:cubicBezTo>
                  <a:cubicBezTo>
                    <a:pt x="1526" y="1512"/>
                    <a:pt x="1565" y="1447"/>
                    <a:pt x="1565" y="1381"/>
                  </a:cubicBezTo>
                  <a:cubicBezTo>
                    <a:pt x="1605" y="868"/>
                    <a:pt x="1486" y="408"/>
                    <a:pt x="1171" y="0"/>
                  </a:cubicBezTo>
                  <a:close/>
                </a:path>
              </a:pathLst>
            </a:custGeom>
            <a:solidFill>
              <a:srgbClr val="79AB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62" name="Google Shape;151;p1">
              <a:extLst>
                <a:ext uri="{FF2B5EF4-FFF2-40B4-BE49-F238E27FC236}">
                  <a16:creationId xmlns:a16="http://schemas.microsoft.com/office/drawing/2014/main" id="{CD62A943-AE8B-85CC-D57C-EDE78A727C4C}"/>
                </a:ext>
              </a:extLst>
            </p:cNvPr>
            <p:cNvSpPr/>
            <p:nvPr/>
          </p:nvSpPr>
          <p:spPr>
            <a:xfrm>
              <a:off x="4749688" y="1515350"/>
              <a:ext cx="37825" cy="46025"/>
            </a:xfrm>
            <a:custGeom>
              <a:avLst/>
              <a:gdLst/>
              <a:ahLst/>
              <a:cxnLst/>
              <a:rect l="l" t="t" r="r" b="b"/>
              <a:pathLst>
                <a:path w="1513" h="1841" extrusionOk="0">
                  <a:moveTo>
                    <a:pt x="514" y="0"/>
                  </a:moveTo>
                  <a:cubicBezTo>
                    <a:pt x="487" y="13"/>
                    <a:pt x="448" y="13"/>
                    <a:pt x="409" y="26"/>
                  </a:cubicBezTo>
                  <a:cubicBezTo>
                    <a:pt x="251" y="618"/>
                    <a:pt x="119" y="1210"/>
                    <a:pt x="1" y="1801"/>
                  </a:cubicBezTo>
                  <a:cubicBezTo>
                    <a:pt x="1" y="1815"/>
                    <a:pt x="1" y="1815"/>
                    <a:pt x="14" y="1828"/>
                  </a:cubicBezTo>
                  <a:cubicBezTo>
                    <a:pt x="14" y="1828"/>
                    <a:pt x="14" y="1828"/>
                    <a:pt x="27" y="1841"/>
                  </a:cubicBezTo>
                  <a:cubicBezTo>
                    <a:pt x="172" y="1696"/>
                    <a:pt x="303" y="1552"/>
                    <a:pt x="448" y="1407"/>
                  </a:cubicBezTo>
                  <a:cubicBezTo>
                    <a:pt x="579" y="1276"/>
                    <a:pt x="724" y="1144"/>
                    <a:pt x="921" y="1052"/>
                  </a:cubicBezTo>
                  <a:lnTo>
                    <a:pt x="921" y="1052"/>
                  </a:lnTo>
                  <a:cubicBezTo>
                    <a:pt x="908" y="1091"/>
                    <a:pt x="908" y="1118"/>
                    <a:pt x="908" y="1131"/>
                  </a:cubicBezTo>
                  <a:cubicBezTo>
                    <a:pt x="923" y="1130"/>
                    <a:pt x="938" y="1129"/>
                    <a:pt x="953" y="1129"/>
                  </a:cubicBezTo>
                  <a:cubicBezTo>
                    <a:pt x="1080" y="1129"/>
                    <a:pt x="1196" y="1178"/>
                    <a:pt x="1303" y="1249"/>
                  </a:cubicBezTo>
                  <a:cubicBezTo>
                    <a:pt x="1368" y="1302"/>
                    <a:pt x="1434" y="1341"/>
                    <a:pt x="1513" y="1394"/>
                  </a:cubicBezTo>
                  <a:cubicBezTo>
                    <a:pt x="1500" y="1039"/>
                    <a:pt x="1368" y="723"/>
                    <a:pt x="1158" y="447"/>
                  </a:cubicBezTo>
                  <a:cubicBezTo>
                    <a:pt x="1000" y="237"/>
                    <a:pt x="777" y="79"/>
                    <a:pt x="514" y="0"/>
                  </a:cubicBezTo>
                  <a:close/>
                </a:path>
              </a:pathLst>
            </a:custGeom>
            <a:solidFill>
              <a:srgbClr val="79AB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63" name="Google Shape;152;p1">
              <a:extLst>
                <a:ext uri="{FF2B5EF4-FFF2-40B4-BE49-F238E27FC236}">
                  <a16:creationId xmlns:a16="http://schemas.microsoft.com/office/drawing/2014/main" id="{B59EB197-6449-E895-2504-34B1FDD6B94B}"/>
                </a:ext>
              </a:extLst>
            </p:cNvPr>
            <p:cNvSpPr/>
            <p:nvPr/>
          </p:nvSpPr>
          <p:spPr>
            <a:xfrm>
              <a:off x="4801638" y="1585350"/>
              <a:ext cx="9550" cy="18100"/>
            </a:xfrm>
            <a:custGeom>
              <a:avLst/>
              <a:gdLst/>
              <a:ahLst/>
              <a:cxnLst/>
              <a:rect l="l" t="t" r="r" b="b"/>
              <a:pathLst>
                <a:path w="382" h="724" extrusionOk="0">
                  <a:moveTo>
                    <a:pt x="0" y="1"/>
                  </a:moveTo>
                  <a:cubicBezTo>
                    <a:pt x="14" y="80"/>
                    <a:pt x="27" y="159"/>
                    <a:pt x="27" y="237"/>
                  </a:cubicBezTo>
                  <a:cubicBezTo>
                    <a:pt x="40" y="369"/>
                    <a:pt x="40" y="514"/>
                    <a:pt x="40" y="645"/>
                  </a:cubicBezTo>
                  <a:cubicBezTo>
                    <a:pt x="40" y="671"/>
                    <a:pt x="27" y="711"/>
                    <a:pt x="79" y="724"/>
                  </a:cubicBezTo>
                  <a:cubicBezTo>
                    <a:pt x="184" y="553"/>
                    <a:pt x="290" y="369"/>
                    <a:pt x="382" y="198"/>
                  </a:cubicBezTo>
                  <a:cubicBezTo>
                    <a:pt x="250" y="132"/>
                    <a:pt x="119" y="67"/>
                    <a:pt x="0" y="1"/>
                  </a:cubicBezTo>
                  <a:close/>
                </a:path>
              </a:pathLst>
            </a:custGeom>
            <a:solidFill>
              <a:srgbClr val="5CAC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64" name="Google Shape;153;p1">
              <a:extLst>
                <a:ext uri="{FF2B5EF4-FFF2-40B4-BE49-F238E27FC236}">
                  <a16:creationId xmlns:a16="http://schemas.microsoft.com/office/drawing/2014/main" id="{D52DBF3A-7067-1B2A-2F1D-C850B60624DF}"/>
                </a:ext>
              </a:extLst>
            </p:cNvPr>
            <p:cNvSpPr/>
            <p:nvPr/>
          </p:nvSpPr>
          <p:spPr>
            <a:xfrm>
              <a:off x="4995263" y="1374000"/>
              <a:ext cx="2975" cy="3625"/>
            </a:xfrm>
            <a:custGeom>
              <a:avLst/>
              <a:gdLst/>
              <a:ahLst/>
              <a:cxnLst/>
              <a:rect l="l" t="t" r="r" b="b"/>
              <a:pathLst>
                <a:path w="119" h="145" extrusionOk="0">
                  <a:moveTo>
                    <a:pt x="66" y="0"/>
                  </a:moveTo>
                  <a:cubicBezTo>
                    <a:pt x="26" y="26"/>
                    <a:pt x="0" y="66"/>
                    <a:pt x="13" y="145"/>
                  </a:cubicBezTo>
                  <a:cubicBezTo>
                    <a:pt x="53" y="105"/>
                    <a:pt x="79" y="79"/>
                    <a:pt x="118" y="53"/>
                  </a:cubicBezTo>
                  <a:lnTo>
                    <a:pt x="105" y="53"/>
                  </a:lnTo>
                  <a:cubicBezTo>
                    <a:pt x="92" y="40"/>
                    <a:pt x="79" y="13"/>
                    <a:pt x="66" y="0"/>
                  </a:cubicBezTo>
                  <a:close/>
                </a:path>
              </a:pathLst>
            </a:custGeom>
            <a:solidFill>
              <a:srgbClr val="D0416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65" name="Google Shape;154;p1">
              <a:extLst>
                <a:ext uri="{FF2B5EF4-FFF2-40B4-BE49-F238E27FC236}">
                  <a16:creationId xmlns:a16="http://schemas.microsoft.com/office/drawing/2014/main" id="{3A8B30A7-16B4-EA65-0229-E208E1F4D333}"/>
                </a:ext>
              </a:extLst>
            </p:cNvPr>
            <p:cNvSpPr/>
            <p:nvPr/>
          </p:nvSpPr>
          <p:spPr>
            <a:xfrm>
              <a:off x="4300663" y="1112875"/>
              <a:ext cx="487850" cy="489150"/>
            </a:xfrm>
            <a:custGeom>
              <a:avLst/>
              <a:gdLst/>
              <a:ahLst/>
              <a:cxnLst/>
              <a:rect l="l" t="t" r="r" b="b"/>
              <a:pathLst>
                <a:path w="19514" h="19566" extrusionOk="0">
                  <a:moveTo>
                    <a:pt x="9756" y="6642"/>
                  </a:moveTo>
                  <a:cubicBezTo>
                    <a:pt x="10349" y="6642"/>
                    <a:pt x="10913" y="6783"/>
                    <a:pt x="11440" y="7079"/>
                  </a:cubicBezTo>
                  <a:cubicBezTo>
                    <a:pt x="12190" y="7500"/>
                    <a:pt x="12716" y="8118"/>
                    <a:pt x="13018" y="8920"/>
                  </a:cubicBezTo>
                  <a:cubicBezTo>
                    <a:pt x="13031" y="8946"/>
                    <a:pt x="13031" y="8986"/>
                    <a:pt x="13044" y="9012"/>
                  </a:cubicBezTo>
                  <a:cubicBezTo>
                    <a:pt x="13123" y="9143"/>
                    <a:pt x="13149" y="9301"/>
                    <a:pt x="13176" y="9459"/>
                  </a:cubicBezTo>
                  <a:cubicBezTo>
                    <a:pt x="13215" y="9669"/>
                    <a:pt x="13241" y="9880"/>
                    <a:pt x="13255" y="10103"/>
                  </a:cubicBezTo>
                  <a:cubicBezTo>
                    <a:pt x="13255" y="10918"/>
                    <a:pt x="13018" y="11642"/>
                    <a:pt x="12518" y="12286"/>
                  </a:cubicBezTo>
                  <a:cubicBezTo>
                    <a:pt x="11979" y="12996"/>
                    <a:pt x="11269" y="13443"/>
                    <a:pt x="10388" y="13601"/>
                  </a:cubicBezTo>
                  <a:cubicBezTo>
                    <a:pt x="10178" y="13640"/>
                    <a:pt x="9954" y="13680"/>
                    <a:pt x="9744" y="13680"/>
                  </a:cubicBezTo>
                  <a:cubicBezTo>
                    <a:pt x="9310" y="13667"/>
                    <a:pt x="8889" y="13601"/>
                    <a:pt x="8482" y="13443"/>
                  </a:cubicBezTo>
                  <a:cubicBezTo>
                    <a:pt x="7259" y="12943"/>
                    <a:pt x="6522" y="12036"/>
                    <a:pt x="6273" y="10748"/>
                  </a:cubicBezTo>
                  <a:cubicBezTo>
                    <a:pt x="6141" y="10103"/>
                    <a:pt x="6220" y="9472"/>
                    <a:pt x="6457" y="8867"/>
                  </a:cubicBezTo>
                  <a:cubicBezTo>
                    <a:pt x="6641" y="8394"/>
                    <a:pt x="6917" y="7986"/>
                    <a:pt x="7285" y="7631"/>
                  </a:cubicBezTo>
                  <a:cubicBezTo>
                    <a:pt x="7680" y="7237"/>
                    <a:pt x="8153" y="6961"/>
                    <a:pt x="8692" y="6790"/>
                  </a:cubicBezTo>
                  <a:cubicBezTo>
                    <a:pt x="8731" y="6777"/>
                    <a:pt x="8771" y="6777"/>
                    <a:pt x="8797" y="6777"/>
                  </a:cubicBezTo>
                  <a:cubicBezTo>
                    <a:pt x="8994" y="6685"/>
                    <a:pt x="9205" y="6671"/>
                    <a:pt x="9402" y="6658"/>
                  </a:cubicBezTo>
                  <a:cubicBezTo>
                    <a:pt x="9521" y="6647"/>
                    <a:pt x="9639" y="6642"/>
                    <a:pt x="9756" y="6642"/>
                  </a:cubicBezTo>
                  <a:close/>
                  <a:moveTo>
                    <a:pt x="10565" y="0"/>
                  </a:moveTo>
                  <a:cubicBezTo>
                    <a:pt x="10429" y="0"/>
                    <a:pt x="10290" y="19"/>
                    <a:pt x="10151" y="58"/>
                  </a:cubicBezTo>
                  <a:cubicBezTo>
                    <a:pt x="9704" y="189"/>
                    <a:pt x="9363" y="452"/>
                    <a:pt x="9073" y="807"/>
                  </a:cubicBezTo>
                  <a:cubicBezTo>
                    <a:pt x="8731" y="1228"/>
                    <a:pt x="8534" y="1714"/>
                    <a:pt x="8416" y="2240"/>
                  </a:cubicBezTo>
                  <a:cubicBezTo>
                    <a:pt x="8311" y="2701"/>
                    <a:pt x="8271" y="3174"/>
                    <a:pt x="8284" y="3634"/>
                  </a:cubicBezTo>
                  <a:cubicBezTo>
                    <a:pt x="8284" y="3674"/>
                    <a:pt x="8284" y="3700"/>
                    <a:pt x="8284" y="3726"/>
                  </a:cubicBezTo>
                  <a:cubicBezTo>
                    <a:pt x="8271" y="3752"/>
                    <a:pt x="8298" y="3779"/>
                    <a:pt x="8245" y="3792"/>
                  </a:cubicBezTo>
                  <a:cubicBezTo>
                    <a:pt x="8232" y="3766"/>
                    <a:pt x="8219" y="3739"/>
                    <a:pt x="8205" y="3700"/>
                  </a:cubicBezTo>
                  <a:cubicBezTo>
                    <a:pt x="8140" y="3555"/>
                    <a:pt x="8087" y="3397"/>
                    <a:pt x="8021" y="3240"/>
                  </a:cubicBezTo>
                  <a:cubicBezTo>
                    <a:pt x="7798" y="2727"/>
                    <a:pt x="7548" y="2240"/>
                    <a:pt x="7206" y="1806"/>
                  </a:cubicBezTo>
                  <a:cubicBezTo>
                    <a:pt x="6930" y="1465"/>
                    <a:pt x="6601" y="1188"/>
                    <a:pt x="6194" y="1017"/>
                  </a:cubicBezTo>
                  <a:cubicBezTo>
                    <a:pt x="5964" y="926"/>
                    <a:pt x="5740" y="879"/>
                    <a:pt x="5523" y="879"/>
                  </a:cubicBezTo>
                  <a:cubicBezTo>
                    <a:pt x="5179" y="879"/>
                    <a:pt x="4851" y="994"/>
                    <a:pt x="4537" y="1228"/>
                  </a:cubicBezTo>
                  <a:cubicBezTo>
                    <a:pt x="4379" y="1346"/>
                    <a:pt x="4248" y="1491"/>
                    <a:pt x="4129" y="1649"/>
                  </a:cubicBezTo>
                  <a:cubicBezTo>
                    <a:pt x="3761" y="2148"/>
                    <a:pt x="3617" y="2740"/>
                    <a:pt x="3630" y="3358"/>
                  </a:cubicBezTo>
                  <a:cubicBezTo>
                    <a:pt x="3643" y="3831"/>
                    <a:pt x="3761" y="4292"/>
                    <a:pt x="3932" y="4739"/>
                  </a:cubicBezTo>
                  <a:cubicBezTo>
                    <a:pt x="4064" y="5067"/>
                    <a:pt x="4235" y="5383"/>
                    <a:pt x="4419" y="5672"/>
                  </a:cubicBezTo>
                  <a:cubicBezTo>
                    <a:pt x="4445" y="5712"/>
                    <a:pt x="4471" y="5738"/>
                    <a:pt x="4484" y="5764"/>
                  </a:cubicBezTo>
                  <a:cubicBezTo>
                    <a:pt x="4498" y="5804"/>
                    <a:pt x="4537" y="5830"/>
                    <a:pt x="4484" y="5869"/>
                  </a:cubicBezTo>
                  <a:cubicBezTo>
                    <a:pt x="4405" y="5843"/>
                    <a:pt x="4327" y="5804"/>
                    <a:pt x="4235" y="5764"/>
                  </a:cubicBezTo>
                  <a:cubicBezTo>
                    <a:pt x="3746" y="5564"/>
                    <a:pt x="3228" y="5420"/>
                    <a:pt x="2691" y="5420"/>
                  </a:cubicBezTo>
                  <a:cubicBezTo>
                    <a:pt x="2593" y="5420"/>
                    <a:pt x="2493" y="5425"/>
                    <a:pt x="2394" y="5435"/>
                  </a:cubicBezTo>
                  <a:cubicBezTo>
                    <a:pt x="1920" y="5475"/>
                    <a:pt x="1486" y="5633"/>
                    <a:pt x="1118" y="5948"/>
                  </a:cubicBezTo>
                  <a:cubicBezTo>
                    <a:pt x="500" y="6461"/>
                    <a:pt x="303" y="7263"/>
                    <a:pt x="763" y="8026"/>
                  </a:cubicBezTo>
                  <a:cubicBezTo>
                    <a:pt x="895" y="8249"/>
                    <a:pt x="1079" y="8447"/>
                    <a:pt x="1276" y="8631"/>
                  </a:cubicBezTo>
                  <a:cubicBezTo>
                    <a:pt x="1526" y="8828"/>
                    <a:pt x="1789" y="8999"/>
                    <a:pt x="2065" y="9157"/>
                  </a:cubicBezTo>
                  <a:cubicBezTo>
                    <a:pt x="2499" y="9393"/>
                    <a:pt x="2946" y="9577"/>
                    <a:pt x="3419" y="9722"/>
                  </a:cubicBezTo>
                  <a:cubicBezTo>
                    <a:pt x="3485" y="9735"/>
                    <a:pt x="3538" y="9761"/>
                    <a:pt x="3590" y="9814"/>
                  </a:cubicBezTo>
                  <a:cubicBezTo>
                    <a:pt x="3590" y="9814"/>
                    <a:pt x="3577" y="9814"/>
                    <a:pt x="3577" y="9827"/>
                  </a:cubicBezTo>
                  <a:cubicBezTo>
                    <a:pt x="3524" y="9827"/>
                    <a:pt x="3485" y="9827"/>
                    <a:pt x="3446" y="9840"/>
                  </a:cubicBezTo>
                  <a:cubicBezTo>
                    <a:pt x="2933" y="9867"/>
                    <a:pt x="2433" y="9945"/>
                    <a:pt x="1947" y="10103"/>
                  </a:cubicBezTo>
                  <a:cubicBezTo>
                    <a:pt x="1526" y="10222"/>
                    <a:pt x="1131" y="10406"/>
                    <a:pt x="790" y="10682"/>
                  </a:cubicBezTo>
                  <a:cubicBezTo>
                    <a:pt x="527" y="10879"/>
                    <a:pt x="316" y="11129"/>
                    <a:pt x="185" y="11444"/>
                  </a:cubicBezTo>
                  <a:cubicBezTo>
                    <a:pt x="1" y="11852"/>
                    <a:pt x="14" y="12260"/>
                    <a:pt x="198" y="12654"/>
                  </a:cubicBezTo>
                  <a:cubicBezTo>
                    <a:pt x="382" y="13009"/>
                    <a:pt x="658" y="13272"/>
                    <a:pt x="1013" y="13469"/>
                  </a:cubicBezTo>
                  <a:cubicBezTo>
                    <a:pt x="1489" y="13718"/>
                    <a:pt x="1982" y="13820"/>
                    <a:pt x="2497" y="13820"/>
                  </a:cubicBezTo>
                  <a:cubicBezTo>
                    <a:pt x="2636" y="13820"/>
                    <a:pt x="2777" y="13812"/>
                    <a:pt x="2920" y="13798"/>
                  </a:cubicBezTo>
                  <a:cubicBezTo>
                    <a:pt x="3248" y="13759"/>
                    <a:pt x="3564" y="13706"/>
                    <a:pt x="3866" y="13601"/>
                  </a:cubicBezTo>
                  <a:cubicBezTo>
                    <a:pt x="3877" y="13601"/>
                    <a:pt x="3887" y="13599"/>
                    <a:pt x="3898" y="13599"/>
                  </a:cubicBezTo>
                  <a:cubicBezTo>
                    <a:pt x="3914" y="13599"/>
                    <a:pt x="3929" y="13603"/>
                    <a:pt x="3945" y="13627"/>
                  </a:cubicBezTo>
                  <a:cubicBezTo>
                    <a:pt x="3840" y="13745"/>
                    <a:pt x="3722" y="13851"/>
                    <a:pt x="3617" y="13969"/>
                  </a:cubicBezTo>
                  <a:cubicBezTo>
                    <a:pt x="3209" y="14429"/>
                    <a:pt x="2906" y="14942"/>
                    <a:pt x="2814" y="15573"/>
                  </a:cubicBezTo>
                  <a:cubicBezTo>
                    <a:pt x="2749" y="16099"/>
                    <a:pt x="2841" y="16599"/>
                    <a:pt x="3183" y="17033"/>
                  </a:cubicBezTo>
                  <a:cubicBezTo>
                    <a:pt x="3459" y="17414"/>
                    <a:pt x="3840" y="17598"/>
                    <a:pt x="4313" y="17624"/>
                  </a:cubicBezTo>
                  <a:cubicBezTo>
                    <a:pt x="4334" y="17625"/>
                    <a:pt x="4355" y="17625"/>
                    <a:pt x="4376" y="17625"/>
                  </a:cubicBezTo>
                  <a:cubicBezTo>
                    <a:pt x="4720" y="17625"/>
                    <a:pt x="5041" y="17523"/>
                    <a:pt x="5339" y="17375"/>
                  </a:cubicBezTo>
                  <a:cubicBezTo>
                    <a:pt x="5615" y="17230"/>
                    <a:pt x="5878" y="17046"/>
                    <a:pt x="6102" y="16835"/>
                  </a:cubicBezTo>
                  <a:cubicBezTo>
                    <a:pt x="6509" y="16480"/>
                    <a:pt x="6864" y="16073"/>
                    <a:pt x="7167" y="15626"/>
                  </a:cubicBezTo>
                  <a:cubicBezTo>
                    <a:pt x="7206" y="15560"/>
                    <a:pt x="7232" y="15494"/>
                    <a:pt x="7311" y="15442"/>
                  </a:cubicBezTo>
                  <a:cubicBezTo>
                    <a:pt x="7311" y="15468"/>
                    <a:pt x="7311" y="15468"/>
                    <a:pt x="7311" y="15481"/>
                  </a:cubicBezTo>
                  <a:cubicBezTo>
                    <a:pt x="7298" y="15534"/>
                    <a:pt x="7285" y="15599"/>
                    <a:pt x="7259" y="15665"/>
                  </a:cubicBezTo>
                  <a:cubicBezTo>
                    <a:pt x="7114" y="16323"/>
                    <a:pt x="7009" y="16993"/>
                    <a:pt x="7114" y="17677"/>
                  </a:cubicBezTo>
                  <a:cubicBezTo>
                    <a:pt x="7167" y="18019"/>
                    <a:pt x="7246" y="18334"/>
                    <a:pt x="7417" y="18637"/>
                  </a:cubicBezTo>
                  <a:cubicBezTo>
                    <a:pt x="7614" y="18992"/>
                    <a:pt x="7877" y="19281"/>
                    <a:pt x="8258" y="19439"/>
                  </a:cubicBezTo>
                  <a:cubicBezTo>
                    <a:pt x="8438" y="19525"/>
                    <a:pt x="8623" y="19566"/>
                    <a:pt x="8815" y="19566"/>
                  </a:cubicBezTo>
                  <a:cubicBezTo>
                    <a:pt x="8917" y="19566"/>
                    <a:pt x="9021" y="19554"/>
                    <a:pt x="9126" y="19531"/>
                  </a:cubicBezTo>
                  <a:cubicBezTo>
                    <a:pt x="9402" y="19465"/>
                    <a:pt x="9626" y="19334"/>
                    <a:pt x="9836" y="19150"/>
                  </a:cubicBezTo>
                  <a:cubicBezTo>
                    <a:pt x="10086" y="18939"/>
                    <a:pt x="10283" y="18689"/>
                    <a:pt x="10441" y="18400"/>
                  </a:cubicBezTo>
                  <a:cubicBezTo>
                    <a:pt x="10769" y="17795"/>
                    <a:pt x="10940" y="17138"/>
                    <a:pt x="11006" y="16467"/>
                  </a:cubicBezTo>
                  <a:cubicBezTo>
                    <a:pt x="11032" y="16217"/>
                    <a:pt x="11032" y="15981"/>
                    <a:pt x="11046" y="15731"/>
                  </a:cubicBezTo>
                  <a:cubicBezTo>
                    <a:pt x="11046" y="15652"/>
                    <a:pt x="11046" y="15573"/>
                    <a:pt x="11046" y="15494"/>
                  </a:cubicBezTo>
                  <a:lnTo>
                    <a:pt x="11072" y="15494"/>
                  </a:lnTo>
                  <a:cubicBezTo>
                    <a:pt x="11085" y="15521"/>
                    <a:pt x="11111" y="15560"/>
                    <a:pt x="11138" y="15599"/>
                  </a:cubicBezTo>
                  <a:cubicBezTo>
                    <a:pt x="11295" y="15968"/>
                    <a:pt x="11480" y="16323"/>
                    <a:pt x="11690" y="16651"/>
                  </a:cubicBezTo>
                  <a:cubicBezTo>
                    <a:pt x="11835" y="16862"/>
                    <a:pt x="11992" y="17072"/>
                    <a:pt x="12137" y="17283"/>
                  </a:cubicBezTo>
                  <a:cubicBezTo>
                    <a:pt x="12268" y="17414"/>
                    <a:pt x="12387" y="17559"/>
                    <a:pt x="12531" y="17690"/>
                  </a:cubicBezTo>
                  <a:cubicBezTo>
                    <a:pt x="12873" y="18019"/>
                    <a:pt x="13255" y="18269"/>
                    <a:pt x="13715" y="18413"/>
                  </a:cubicBezTo>
                  <a:cubicBezTo>
                    <a:pt x="13885" y="18465"/>
                    <a:pt x="14062" y="18499"/>
                    <a:pt x="14236" y="18499"/>
                  </a:cubicBezTo>
                  <a:cubicBezTo>
                    <a:pt x="14331" y="18499"/>
                    <a:pt x="14425" y="18489"/>
                    <a:pt x="14517" y="18466"/>
                  </a:cubicBezTo>
                  <a:cubicBezTo>
                    <a:pt x="14990" y="18348"/>
                    <a:pt x="15293" y="18045"/>
                    <a:pt x="15450" y="17611"/>
                  </a:cubicBezTo>
                  <a:cubicBezTo>
                    <a:pt x="15556" y="17296"/>
                    <a:pt x="15569" y="16980"/>
                    <a:pt x="15516" y="16665"/>
                  </a:cubicBezTo>
                  <a:cubicBezTo>
                    <a:pt x="15450" y="16165"/>
                    <a:pt x="15266" y="15692"/>
                    <a:pt x="15017" y="15258"/>
                  </a:cubicBezTo>
                  <a:cubicBezTo>
                    <a:pt x="14793" y="14837"/>
                    <a:pt x="14517" y="14469"/>
                    <a:pt x="14214" y="14100"/>
                  </a:cubicBezTo>
                  <a:cubicBezTo>
                    <a:pt x="14188" y="14074"/>
                    <a:pt x="14149" y="14048"/>
                    <a:pt x="14162" y="13995"/>
                  </a:cubicBezTo>
                  <a:lnTo>
                    <a:pt x="14162" y="13995"/>
                  </a:lnTo>
                  <a:cubicBezTo>
                    <a:pt x="14333" y="14087"/>
                    <a:pt x="14477" y="14179"/>
                    <a:pt x="14648" y="14258"/>
                  </a:cubicBezTo>
                  <a:cubicBezTo>
                    <a:pt x="15319" y="14626"/>
                    <a:pt x="16029" y="14929"/>
                    <a:pt x="16805" y="15008"/>
                  </a:cubicBezTo>
                  <a:cubicBezTo>
                    <a:pt x="16889" y="15016"/>
                    <a:pt x="16973" y="15020"/>
                    <a:pt x="17055" y="15020"/>
                  </a:cubicBezTo>
                  <a:cubicBezTo>
                    <a:pt x="17387" y="15020"/>
                    <a:pt x="17707" y="14953"/>
                    <a:pt x="18001" y="14784"/>
                  </a:cubicBezTo>
                  <a:cubicBezTo>
                    <a:pt x="18580" y="14482"/>
                    <a:pt x="18935" y="13877"/>
                    <a:pt x="18751" y="13114"/>
                  </a:cubicBezTo>
                  <a:cubicBezTo>
                    <a:pt x="18685" y="12838"/>
                    <a:pt x="18554" y="12588"/>
                    <a:pt x="18383" y="12365"/>
                  </a:cubicBezTo>
                  <a:cubicBezTo>
                    <a:pt x="18133" y="11997"/>
                    <a:pt x="17804" y="11707"/>
                    <a:pt x="17423" y="11471"/>
                  </a:cubicBezTo>
                  <a:cubicBezTo>
                    <a:pt x="16949" y="11168"/>
                    <a:pt x="16437" y="10945"/>
                    <a:pt x="15898" y="10787"/>
                  </a:cubicBezTo>
                  <a:cubicBezTo>
                    <a:pt x="15832" y="10774"/>
                    <a:pt x="15779" y="10748"/>
                    <a:pt x="15674" y="10721"/>
                  </a:cubicBezTo>
                  <a:cubicBezTo>
                    <a:pt x="15819" y="10695"/>
                    <a:pt x="15911" y="10682"/>
                    <a:pt x="16003" y="10669"/>
                  </a:cubicBezTo>
                  <a:cubicBezTo>
                    <a:pt x="16502" y="10590"/>
                    <a:pt x="17002" y="10485"/>
                    <a:pt x="17475" y="10314"/>
                  </a:cubicBezTo>
                  <a:cubicBezTo>
                    <a:pt x="17857" y="10169"/>
                    <a:pt x="18212" y="9998"/>
                    <a:pt x="18540" y="9761"/>
                  </a:cubicBezTo>
                  <a:cubicBezTo>
                    <a:pt x="18817" y="9564"/>
                    <a:pt x="19066" y="9327"/>
                    <a:pt x="19224" y="9012"/>
                  </a:cubicBezTo>
                  <a:cubicBezTo>
                    <a:pt x="19448" y="8604"/>
                    <a:pt x="19513" y="8157"/>
                    <a:pt x="19329" y="7710"/>
                  </a:cubicBezTo>
                  <a:cubicBezTo>
                    <a:pt x="19211" y="7421"/>
                    <a:pt x="19027" y="7184"/>
                    <a:pt x="18764" y="6987"/>
                  </a:cubicBezTo>
                  <a:cubicBezTo>
                    <a:pt x="18370" y="6685"/>
                    <a:pt x="17896" y="6553"/>
                    <a:pt x="17396" y="6527"/>
                  </a:cubicBezTo>
                  <a:cubicBezTo>
                    <a:pt x="17321" y="6521"/>
                    <a:pt x="17247" y="6519"/>
                    <a:pt x="17172" y="6519"/>
                  </a:cubicBezTo>
                  <a:cubicBezTo>
                    <a:pt x="16883" y="6519"/>
                    <a:pt x="16598" y="6559"/>
                    <a:pt x="16305" y="6632"/>
                  </a:cubicBezTo>
                  <a:cubicBezTo>
                    <a:pt x="15871" y="6724"/>
                    <a:pt x="15437" y="6895"/>
                    <a:pt x="15030" y="7079"/>
                  </a:cubicBezTo>
                  <a:cubicBezTo>
                    <a:pt x="15003" y="7092"/>
                    <a:pt x="14964" y="7092"/>
                    <a:pt x="14898" y="7118"/>
                  </a:cubicBezTo>
                  <a:cubicBezTo>
                    <a:pt x="14977" y="7026"/>
                    <a:pt x="15043" y="6961"/>
                    <a:pt x="15095" y="6895"/>
                  </a:cubicBezTo>
                  <a:cubicBezTo>
                    <a:pt x="15450" y="6527"/>
                    <a:pt x="15779" y="6132"/>
                    <a:pt x="16042" y="5698"/>
                  </a:cubicBezTo>
                  <a:cubicBezTo>
                    <a:pt x="16239" y="5383"/>
                    <a:pt x="16397" y="5067"/>
                    <a:pt x="16502" y="4725"/>
                  </a:cubicBezTo>
                  <a:cubicBezTo>
                    <a:pt x="16634" y="4292"/>
                    <a:pt x="16686" y="3858"/>
                    <a:pt x="16581" y="3424"/>
                  </a:cubicBezTo>
                  <a:cubicBezTo>
                    <a:pt x="16423" y="2793"/>
                    <a:pt x="16055" y="2359"/>
                    <a:pt x="15411" y="2175"/>
                  </a:cubicBezTo>
                  <a:cubicBezTo>
                    <a:pt x="15274" y="2136"/>
                    <a:pt x="15136" y="2118"/>
                    <a:pt x="14998" y="2118"/>
                  </a:cubicBezTo>
                  <a:cubicBezTo>
                    <a:pt x="14805" y="2118"/>
                    <a:pt x="14611" y="2153"/>
                    <a:pt x="14412" y="2214"/>
                  </a:cubicBezTo>
                  <a:cubicBezTo>
                    <a:pt x="13978" y="2345"/>
                    <a:pt x="13610" y="2582"/>
                    <a:pt x="13268" y="2885"/>
                  </a:cubicBezTo>
                  <a:cubicBezTo>
                    <a:pt x="12926" y="3200"/>
                    <a:pt x="12623" y="3568"/>
                    <a:pt x="12360" y="3950"/>
                  </a:cubicBezTo>
                  <a:cubicBezTo>
                    <a:pt x="12334" y="3989"/>
                    <a:pt x="12321" y="4029"/>
                    <a:pt x="12268" y="4029"/>
                  </a:cubicBezTo>
                  <a:cubicBezTo>
                    <a:pt x="12268" y="3989"/>
                    <a:pt x="12268" y="3963"/>
                    <a:pt x="12268" y="3923"/>
                  </a:cubicBezTo>
                  <a:cubicBezTo>
                    <a:pt x="12360" y="3411"/>
                    <a:pt x="12374" y="2911"/>
                    <a:pt x="12347" y="2398"/>
                  </a:cubicBezTo>
                  <a:cubicBezTo>
                    <a:pt x="12347" y="2135"/>
                    <a:pt x="12308" y="1885"/>
                    <a:pt x="12255" y="1649"/>
                  </a:cubicBezTo>
                  <a:cubicBezTo>
                    <a:pt x="12176" y="1294"/>
                    <a:pt x="12045" y="952"/>
                    <a:pt x="11835" y="662"/>
                  </a:cubicBezTo>
                  <a:cubicBezTo>
                    <a:pt x="11544" y="258"/>
                    <a:pt x="11073" y="0"/>
                    <a:pt x="10565" y="0"/>
                  </a:cubicBezTo>
                  <a:close/>
                </a:path>
              </a:pathLst>
            </a:custGeom>
            <a:solidFill>
              <a:srgbClr val="5A5A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66" name="Google Shape;155;p1">
              <a:extLst>
                <a:ext uri="{FF2B5EF4-FFF2-40B4-BE49-F238E27FC236}">
                  <a16:creationId xmlns:a16="http://schemas.microsoft.com/office/drawing/2014/main" id="{A300B446-E898-31D5-10B1-000F16DB88F0}"/>
                </a:ext>
              </a:extLst>
            </p:cNvPr>
            <p:cNvSpPr/>
            <p:nvPr/>
          </p:nvSpPr>
          <p:spPr>
            <a:xfrm>
              <a:off x="4610313" y="1630075"/>
              <a:ext cx="111475" cy="111450"/>
            </a:xfrm>
            <a:custGeom>
              <a:avLst/>
              <a:gdLst/>
              <a:ahLst/>
              <a:cxnLst/>
              <a:rect l="l" t="t" r="r" b="b"/>
              <a:pathLst>
                <a:path w="4459" h="4458" extrusionOk="0">
                  <a:moveTo>
                    <a:pt x="3485" y="0"/>
                  </a:moveTo>
                  <a:cubicBezTo>
                    <a:pt x="3393" y="13"/>
                    <a:pt x="3367" y="79"/>
                    <a:pt x="3314" y="132"/>
                  </a:cubicBezTo>
                  <a:cubicBezTo>
                    <a:pt x="3157" y="276"/>
                    <a:pt x="3012" y="421"/>
                    <a:pt x="2854" y="552"/>
                  </a:cubicBezTo>
                  <a:cubicBezTo>
                    <a:pt x="2552" y="763"/>
                    <a:pt x="2236" y="973"/>
                    <a:pt x="1907" y="1144"/>
                  </a:cubicBezTo>
                  <a:cubicBezTo>
                    <a:pt x="1815" y="1183"/>
                    <a:pt x="1723" y="1236"/>
                    <a:pt x="1631" y="1275"/>
                  </a:cubicBezTo>
                  <a:cubicBezTo>
                    <a:pt x="1539" y="1315"/>
                    <a:pt x="1500" y="1381"/>
                    <a:pt x="1500" y="1473"/>
                  </a:cubicBezTo>
                  <a:cubicBezTo>
                    <a:pt x="1500" y="1670"/>
                    <a:pt x="1566" y="1841"/>
                    <a:pt x="1618" y="2025"/>
                  </a:cubicBezTo>
                  <a:cubicBezTo>
                    <a:pt x="1618" y="2064"/>
                    <a:pt x="1631" y="2104"/>
                    <a:pt x="1644" y="2156"/>
                  </a:cubicBezTo>
                  <a:cubicBezTo>
                    <a:pt x="1579" y="2143"/>
                    <a:pt x="1526" y="2130"/>
                    <a:pt x="1487" y="2117"/>
                  </a:cubicBezTo>
                  <a:cubicBezTo>
                    <a:pt x="1367" y="2085"/>
                    <a:pt x="1253" y="2067"/>
                    <a:pt x="1143" y="2067"/>
                  </a:cubicBezTo>
                  <a:cubicBezTo>
                    <a:pt x="936" y="2067"/>
                    <a:pt x="742" y="2129"/>
                    <a:pt x="553" y="2275"/>
                  </a:cubicBezTo>
                  <a:cubicBezTo>
                    <a:pt x="540" y="2288"/>
                    <a:pt x="527" y="2288"/>
                    <a:pt x="514" y="2301"/>
                  </a:cubicBezTo>
                  <a:cubicBezTo>
                    <a:pt x="527" y="2643"/>
                    <a:pt x="514" y="2985"/>
                    <a:pt x="553" y="3327"/>
                  </a:cubicBezTo>
                  <a:cubicBezTo>
                    <a:pt x="592" y="3642"/>
                    <a:pt x="553" y="3971"/>
                    <a:pt x="553" y="4287"/>
                  </a:cubicBezTo>
                  <a:cubicBezTo>
                    <a:pt x="553" y="4326"/>
                    <a:pt x="540" y="4365"/>
                    <a:pt x="540" y="4392"/>
                  </a:cubicBezTo>
                  <a:cubicBezTo>
                    <a:pt x="474" y="4405"/>
                    <a:pt x="408" y="4408"/>
                    <a:pt x="344" y="4408"/>
                  </a:cubicBezTo>
                  <a:cubicBezTo>
                    <a:pt x="280" y="4408"/>
                    <a:pt x="218" y="4405"/>
                    <a:pt x="159" y="4405"/>
                  </a:cubicBezTo>
                  <a:cubicBezTo>
                    <a:pt x="106" y="4418"/>
                    <a:pt x="40" y="4405"/>
                    <a:pt x="1" y="4444"/>
                  </a:cubicBezTo>
                  <a:cubicBezTo>
                    <a:pt x="80" y="4444"/>
                    <a:pt x="159" y="4457"/>
                    <a:pt x="237" y="4457"/>
                  </a:cubicBezTo>
                  <a:cubicBezTo>
                    <a:pt x="514" y="4444"/>
                    <a:pt x="777" y="4418"/>
                    <a:pt x="1053" y="4418"/>
                  </a:cubicBezTo>
                  <a:cubicBezTo>
                    <a:pt x="1552" y="4418"/>
                    <a:pt x="2039" y="4418"/>
                    <a:pt x="2539" y="4405"/>
                  </a:cubicBezTo>
                  <a:cubicBezTo>
                    <a:pt x="2617" y="4405"/>
                    <a:pt x="2696" y="4405"/>
                    <a:pt x="2775" y="4392"/>
                  </a:cubicBezTo>
                  <a:cubicBezTo>
                    <a:pt x="2709" y="4326"/>
                    <a:pt x="2644" y="4234"/>
                    <a:pt x="2578" y="4168"/>
                  </a:cubicBezTo>
                  <a:cubicBezTo>
                    <a:pt x="2354" y="3932"/>
                    <a:pt x="2131" y="3695"/>
                    <a:pt x="1894" y="3471"/>
                  </a:cubicBezTo>
                  <a:cubicBezTo>
                    <a:pt x="1684" y="3274"/>
                    <a:pt x="1460" y="3077"/>
                    <a:pt x="1250" y="2880"/>
                  </a:cubicBezTo>
                  <a:lnTo>
                    <a:pt x="1171" y="2801"/>
                  </a:lnTo>
                  <a:cubicBezTo>
                    <a:pt x="1189" y="2801"/>
                    <a:pt x="1200" y="2795"/>
                    <a:pt x="1210" y="2795"/>
                  </a:cubicBezTo>
                  <a:cubicBezTo>
                    <a:pt x="1215" y="2795"/>
                    <a:pt x="1219" y="2796"/>
                    <a:pt x="1224" y="2801"/>
                  </a:cubicBezTo>
                  <a:cubicBezTo>
                    <a:pt x="1316" y="2853"/>
                    <a:pt x="1408" y="2906"/>
                    <a:pt x="1500" y="2959"/>
                  </a:cubicBezTo>
                  <a:cubicBezTo>
                    <a:pt x="2065" y="3366"/>
                    <a:pt x="2578" y="3826"/>
                    <a:pt x="3051" y="4326"/>
                  </a:cubicBezTo>
                  <a:cubicBezTo>
                    <a:pt x="3064" y="4352"/>
                    <a:pt x="3078" y="4379"/>
                    <a:pt x="3091" y="4392"/>
                  </a:cubicBezTo>
                  <a:cubicBezTo>
                    <a:pt x="3485" y="4405"/>
                    <a:pt x="3867" y="4405"/>
                    <a:pt x="4248" y="4405"/>
                  </a:cubicBezTo>
                  <a:cubicBezTo>
                    <a:pt x="4261" y="4234"/>
                    <a:pt x="4274" y="4076"/>
                    <a:pt x="4287" y="3905"/>
                  </a:cubicBezTo>
                  <a:cubicBezTo>
                    <a:pt x="4300" y="3682"/>
                    <a:pt x="4327" y="3445"/>
                    <a:pt x="4353" y="3221"/>
                  </a:cubicBezTo>
                  <a:cubicBezTo>
                    <a:pt x="4379" y="2998"/>
                    <a:pt x="4419" y="2788"/>
                    <a:pt x="4432" y="2564"/>
                  </a:cubicBezTo>
                  <a:cubicBezTo>
                    <a:pt x="4445" y="2459"/>
                    <a:pt x="4458" y="2341"/>
                    <a:pt x="4432" y="2235"/>
                  </a:cubicBezTo>
                  <a:cubicBezTo>
                    <a:pt x="4392" y="2038"/>
                    <a:pt x="4314" y="1841"/>
                    <a:pt x="4248" y="1644"/>
                  </a:cubicBezTo>
                  <a:cubicBezTo>
                    <a:pt x="4037" y="1078"/>
                    <a:pt x="3788" y="526"/>
                    <a:pt x="3485" y="0"/>
                  </a:cubicBezTo>
                  <a:close/>
                </a:path>
              </a:pathLst>
            </a:custGeom>
            <a:solidFill>
              <a:srgbClr val="79AB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67" name="Google Shape;156;p1">
              <a:extLst>
                <a:ext uri="{FF2B5EF4-FFF2-40B4-BE49-F238E27FC236}">
                  <a16:creationId xmlns:a16="http://schemas.microsoft.com/office/drawing/2014/main" id="{356AAF91-0194-E654-29A5-05F6D833AB07}"/>
                </a:ext>
              </a:extLst>
            </p:cNvPr>
            <p:cNvSpPr/>
            <p:nvPr/>
          </p:nvSpPr>
          <p:spPr>
            <a:xfrm>
              <a:off x="4723738" y="1622500"/>
              <a:ext cx="67725" cy="117700"/>
            </a:xfrm>
            <a:custGeom>
              <a:avLst/>
              <a:gdLst/>
              <a:ahLst/>
              <a:cxnLst/>
              <a:rect l="l" t="t" r="r" b="b"/>
              <a:pathLst>
                <a:path w="2709" h="4708" extrusionOk="0">
                  <a:moveTo>
                    <a:pt x="2472" y="1"/>
                  </a:moveTo>
                  <a:cubicBezTo>
                    <a:pt x="2459" y="66"/>
                    <a:pt x="2406" y="93"/>
                    <a:pt x="2367" y="132"/>
                  </a:cubicBezTo>
                  <a:cubicBezTo>
                    <a:pt x="2051" y="382"/>
                    <a:pt x="1749" y="645"/>
                    <a:pt x="1473" y="934"/>
                  </a:cubicBezTo>
                  <a:cubicBezTo>
                    <a:pt x="1262" y="1145"/>
                    <a:pt x="1065" y="1368"/>
                    <a:pt x="881" y="1592"/>
                  </a:cubicBezTo>
                  <a:cubicBezTo>
                    <a:pt x="644" y="1894"/>
                    <a:pt x="421" y="2223"/>
                    <a:pt x="237" y="2551"/>
                  </a:cubicBezTo>
                  <a:cubicBezTo>
                    <a:pt x="211" y="2617"/>
                    <a:pt x="184" y="2683"/>
                    <a:pt x="171" y="2736"/>
                  </a:cubicBezTo>
                  <a:cubicBezTo>
                    <a:pt x="158" y="2906"/>
                    <a:pt x="145" y="3064"/>
                    <a:pt x="132" y="3235"/>
                  </a:cubicBezTo>
                  <a:cubicBezTo>
                    <a:pt x="105" y="3432"/>
                    <a:pt x="92" y="3643"/>
                    <a:pt x="79" y="3853"/>
                  </a:cubicBezTo>
                  <a:cubicBezTo>
                    <a:pt x="53" y="4142"/>
                    <a:pt x="26" y="4419"/>
                    <a:pt x="0" y="4708"/>
                  </a:cubicBezTo>
                  <a:lnTo>
                    <a:pt x="145" y="4708"/>
                  </a:lnTo>
                  <a:cubicBezTo>
                    <a:pt x="158" y="4682"/>
                    <a:pt x="171" y="4642"/>
                    <a:pt x="197" y="4616"/>
                  </a:cubicBezTo>
                  <a:cubicBezTo>
                    <a:pt x="579" y="4300"/>
                    <a:pt x="973" y="3985"/>
                    <a:pt x="1394" y="3722"/>
                  </a:cubicBezTo>
                  <a:cubicBezTo>
                    <a:pt x="1499" y="3656"/>
                    <a:pt x="1617" y="3603"/>
                    <a:pt x="1723" y="3538"/>
                  </a:cubicBezTo>
                  <a:cubicBezTo>
                    <a:pt x="1788" y="3459"/>
                    <a:pt x="1762" y="3354"/>
                    <a:pt x="1775" y="3262"/>
                  </a:cubicBezTo>
                  <a:cubicBezTo>
                    <a:pt x="1880" y="2880"/>
                    <a:pt x="1946" y="2499"/>
                    <a:pt x="2051" y="2118"/>
                  </a:cubicBezTo>
                  <a:cubicBezTo>
                    <a:pt x="2222" y="1539"/>
                    <a:pt x="2406" y="960"/>
                    <a:pt x="2643" y="395"/>
                  </a:cubicBezTo>
                  <a:cubicBezTo>
                    <a:pt x="2669" y="329"/>
                    <a:pt x="2696" y="264"/>
                    <a:pt x="2709" y="185"/>
                  </a:cubicBezTo>
                  <a:cubicBezTo>
                    <a:pt x="2630" y="119"/>
                    <a:pt x="2551" y="66"/>
                    <a:pt x="2472" y="1"/>
                  </a:cubicBezTo>
                  <a:close/>
                </a:path>
              </a:pathLst>
            </a:custGeom>
            <a:solidFill>
              <a:srgbClr val="79AB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68" name="Google Shape;157;p1">
              <a:extLst>
                <a:ext uri="{FF2B5EF4-FFF2-40B4-BE49-F238E27FC236}">
                  <a16:creationId xmlns:a16="http://schemas.microsoft.com/office/drawing/2014/main" id="{6AA0AE51-479E-3BD5-D329-8004C1772967}"/>
                </a:ext>
              </a:extLst>
            </p:cNvPr>
            <p:cNvSpPr/>
            <p:nvPr/>
          </p:nvSpPr>
          <p:spPr>
            <a:xfrm>
              <a:off x="4772388" y="1681025"/>
              <a:ext cx="55250" cy="62150"/>
            </a:xfrm>
            <a:custGeom>
              <a:avLst/>
              <a:gdLst/>
              <a:ahLst/>
              <a:cxnLst/>
              <a:rect l="l" t="t" r="r" b="b"/>
              <a:pathLst>
                <a:path w="2210" h="2486" extrusionOk="0">
                  <a:moveTo>
                    <a:pt x="518" y="0"/>
                  </a:moveTo>
                  <a:cubicBezTo>
                    <a:pt x="493" y="0"/>
                    <a:pt x="467" y="7"/>
                    <a:pt x="434" y="26"/>
                  </a:cubicBezTo>
                  <a:cubicBezTo>
                    <a:pt x="395" y="237"/>
                    <a:pt x="329" y="447"/>
                    <a:pt x="289" y="658"/>
                  </a:cubicBezTo>
                  <a:cubicBezTo>
                    <a:pt x="263" y="736"/>
                    <a:pt x="263" y="815"/>
                    <a:pt x="250" y="894"/>
                  </a:cubicBezTo>
                  <a:cubicBezTo>
                    <a:pt x="539" y="736"/>
                    <a:pt x="829" y="579"/>
                    <a:pt x="1118" y="421"/>
                  </a:cubicBezTo>
                  <a:cubicBezTo>
                    <a:pt x="1148" y="411"/>
                    <a:pt x="1185" y="386"/>
                    <a:pt x="1225" y="386"/>
                  </a:cubicBezTo>
                  <a:cubicBezTo>
                    <a:pt x="1237" y="386"/>
                    <a:pt x="1250" y="388"/>
                    <a:pt x="1262" y="395"/>
                  </a:cubicBezTo>
                  <a:cubicBezTo>
                    <a:pt x="1262" y="408"/>
                    <a:pt x="1262" y="434"/>
                    <a:pt x="1249" y="434"/>
                  </a:cubicBezTo>
                  <a:cubicBezTo>
                    <a:pt x="907" y="644"/>
                    <a:pt x="552" y="855"/>
                    <a:pt x="211" y="1078"/>
                  </a:cubicBezTo>
                  <a:cubicBezTo>
                    <a:pt x="145" y="1131"/>
                    <a:pt x="184" y="1210"/>
                    <a:pt x="158" y="1276"/>
                  </a:cubicBezTo>
                  <a:cubicBezTo>
                    <a:pt x="79" y="1617"/>
                    <a:pt x="66" y="1986"/>
                    <a:pt x="0" y="2327"/>
                  </a:cubicBezTo>
                  <a:cubicBezTo>
                    <a:pt x="0" y="2354"/>
                    <a:pt x="0" y="2393"/>
                    <a:pt x="0" y="2419"/>
                  </a:cubicBezTo>
                  <a:cubicBezTo>
                    <a:pt x="92" y="2433"/>
                    <a:pt x="184" y="2446"/>
                    <a:pt x="276" y="2446"/>
                  </a:cubicBezTo>
                  <a:cubicBezTo>
                    <a:pt x="592" y="2459"/>
                    <a:pt x="907" y="2472"/>
                    <a:pt x="1223" y="2485"/>
                  </a:cubicBezTo>
                  <a:lnTo>
                    <a:pt x="1447" y="2485"/>
                  </a:lnTo>
                  <a:cubicBezTo>
                    <a:pt x="1486" y="2419"/>
                    <a:pt x="1525" y="2354"/>
                    <a:pt x="1565" y="2288"/>
                  </a:cubicBezTo>
                  <a:cubicBezTo>
                    <a:pt x="1867" y="1841"/>
                    <a:pt x="2078" y="1368"/>
                    <a:pt x="2170" y="828"/>
                  </a:cubicBezTo>
                  <a:cubicBezTo>
                    <a:pt x="2209" y="631"/>
                    <a:pt x="2209" y="447"/>
                    <a:pt x="2183" y="250"/>
                  </a:cubicBezTo>
                  <a:cubicBezTo>
                    <a:pt x="2051" y="250"/>
                    <a:pt x="1920" y="237"/>
                    <a:pt x="1775" y="237"/>
                  </a:cubicBezTo>
                  <a:cubicBezTo>
                    <a:pt x="1710" y="224"/>
                    <a:pt x="1644" y="210"/>
                    <a:pt x="1565" y="210"/>
                  </a:cubicBezTo>
                  <a:cubicBezTo>
                    <a:pt x="1394" y="210"/>
                    <a:pt x="1236" y="171"/>
                    <a:pt x="1065" y="132"/>
                  </a:cubicBezTo>
                  <a:cubicBezTo>
                    <a:pt x="907" y="105"/>
                    <a:pt x="750" y="53"/>
                    <a:pt x="592" y="13"/>
                  </a:cubicBezTo>
                  <a:cubicBezTo>
                    <a:pt x="566" y="7"/>
                    <a:pt x="543" y="0"/>
                    <a:pt x="518" y="0"/>
                  </a:cubicBezTo>
                  <a:close/>
                </a:path>
              </a:pathLst>
            </a:custGeom>
            <a:solidFill>
              <a:srgbClr val="79AB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69" name="Google Shape;158;p1">
              <a:extLst>
                <a:ext uri="{FF2B5EF4-FFF2-40B4-BE49-F238E27FC236}">
                  <a16:creationId xmlns:a16="http://schemas.microsoft.com/office/drawing/2014/main" id="{EE3E5E35-4160-F43F-ED65-7DE3D7A1FBC6}"/>
                </a:ext>
              </a:extLst>
            </p:cNvPr>
            <p:cNvSpPr/>
            <p:nvPr/>
          </p:nvSpPr>
          <p:spPr>
            <a:xfrm>
              <a:off x="4514013" y="1719800"/>
              <a:ext cx="66750" cy="25000"/>
            </a:xfrm>
            <a:custGeom>
              <a:avLst/>
              <a:gdLst/>
              <a:ahLst/>
              <a:cxnLst/>
              <a:rect l="l" t="t" r="r" b="b"/>
              <a:pathLst>
                <a:path w="2670" h="1000" extrusionOk="0">
                  <a:moveTo>
                    <a:pt x="0" y="1"/>
                  </a:moveTo>
                  <a:lnTo>
                    <a:pt x="0" y="1"/>
                  </a:lnTo>
                  <a:cubicBezTo>
                    <a:pt x="66" y="198"/>
                    <a:pt x="171" y="369"/>
                    <a:pt x="263" y="540"/>
                  </a:cubicBezTo>
                  <a:cubicBezTo>
                    <a:pt x="355" y="698"/>
                    <a:pt x="447" y="855"/>
                    <a:pt x="592" y="961"/>
                  </a:cubicBezTo>
                  <a:cubicBezTo>
                    <a:pt x="605" y="961"/>
                    <a:pt x="605" y="987"/>
                    <a:pt x="618" y="1000"/>
                  </a:cubicBezTo>
                  <a:lnTo>
                    <a:pt x="802" y="1000"/>
                  </a:lnTo>
                  <a:cubicBezTo>
                    <a:pt x="1092" y="987"/>
                    <a:pt x="1381" y="961"/>
                    <a:pt x="1670" y="947"/>
                  </a:cubicBezTo>
                  <a:cubicBezTo>
                    <a:pt x="1986" y="934"/>
                    <a:pt x="2301" y="921"/>
                    <a:pt x="2604" y="895"/>
                  </a:cubicBezTo>
                  <a:cubicBezTo>
                    <a:pt x="2630" y="895"/>
                    <a:pt x="2656" y="895"/>
                    <a:pt x="2669" y="882"/>
                  </a:cubicBezTo>
                  <a:cubicBezTo>
                    <a:pt x="2577" y="658"/>
                    <a:pt x="2485" y="448"/>
                    <a:pt x="2380" y="224"/>
                  </a:cubicBezTo>
                  <a:cubicBezTo>
                    <a:pt x="2314" y="237"/>
                    <a:pt x="2235" y="250"/>
                    <a:pt x="2157" y="250"/>
                  </a:cubicBezTo>
                  <a:cubicBezTo>
                    <a:pt x="1986" y="250"/>
                    <a:pt x="1818" y="257"/>
                    <a:pt x="1652" y="257"/>
                  </a:cubicBezTo>
                  <a:cubicBezTo>
                    <a:pt x="1486" y="257"/>
                    <a:pt x="1322" y="250"/>
                    <a:pt x="1157" y="224"/>
                  </a:cubicBezTo>
                  <a:cubicBezTo>
                    <a:pt x="921" y="185"/>
                    <a:pt x="684" y="158"/>
                    <a:pt x="460" y="93"/>
                  </a:cubicBezTo>
                  <a:cubicBezTo>
                    <a:pt x="316" y="66"/>
                    <a:pt x="158" y="27"/>
                    <a:pt x="0" y="1"/>
                  </a:cubicBezTo>
                  <a:close/>
                </a:path>
              </a:pathLst>
            </a:custGeom>
            <a:solidFill>
              <a:srgbClr val="79AB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70" name="Google Shape;159;p1">
              <a:extLst>
                <a:ext uri="{FF2B5EF4-FFF2-40B4-BE49-F238E27FC236}">
                  <a16:creationId xmlns:a16="http://schemas.microsoft.com/office/drawing/2014/main" id="{E807CE62-97C2-BCA7-7BEA-D24E3114CF03}"/>
                </a:ext>
              </a:extLst>
            </p:cNvPr>
            <p:cNvSpPr/>
            <p:nvPr/>
          </p:nvSpPr>
          <p:spPr>
            <a:xfrm>
              <a:off x="4735563" y="1716525"/>
              <a:ext cx="30275" cy="24675"/>
            </a:xfrm>
            <a:custGeom>
              <a:avLst/>
              <a:gdLst/>
              <a:ahLst/>
              <a:cxnLst/>
              <a:rect l="l" t="t" r="r" b="b"/>
              <a:pathLst>
                <a:path w="1211" h="987" extrusionOk="0">
                  <a:moveTo>
                    <a:pt x="1210" y="0"/>
                  </a:moveTo>
                  <a:lnTo>
                    <a:pt x="1210" y="0"/>
                  </a:lnTo>
                  <a:cubicBezTo>
                    <a:pt x="1066" y="105"/>
                    <a:pt x="908" y="197"/>
                    <a:pt x="763" y="303"/>
                  </a:cubicBezTo>
                  <a:cubicBezTo>
                    <a:pt x="526" y="487"/>
                    <a:pt x="303" y="684"/>
                    <a:pt x="66" y="868"/>
                  </a:cubicBezTo>
                  <a:cubicBezTo>
                    <a:pt x="40" y="894"/>
                    <a:pt x="14" y="921"/>
                    <a:pt x="0" y="947"/>
                  </a:cubicBezTo>
                  <a:cubicBezTo>
                    <a:pt x="27" y="960"/>
                    <a:pt x="66" y="986"/>
                    <a:pt x="93" y="986"/>
                  </a:cubicBezTo>
                  <a:lnTo>
                    <a:pt x="1079" y="986"/>
                  </a:lnTo>
                  <a:cubicBezTo>
                    <a:pt x="1092" y="894"/>
                    <a:pt x="1105" y="802"/>
                    <a:pt x="1118" y="710"/>
                  </a:cubicBezTo>
                  <a:cubicBezTo>
                    <a:pt x="1131" y="644"/>
                    <a:pt x="1144" y="566"/>
                    <a:pt x="1158" y="487"/>
                  </a:cubicBezTo>
                  <a:cubicBezTo>
                    <a:pt x="1171" y="316"/>
                    <a:pt x="1197" y="158"/>
                    <a:pt x="1210" y="0"/>
                  </a:cubicBezTo>
                  <a:close/>
                </a:path>
              </a:pathLst>
            </a:custGeom>
            <a:solidFill>
              <a:srgbClr val="79AB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71" name="Google Shape;160;p1">
              <a:extLst>
                <a:ext uri="{FF2B5EF4-FFF2-40B4-BE49-F238E27FC236}">
                  <a16:creationId xmlns:a16="http://schemas.microsoft.com/office/drawing/2014/main" id="{1BC7DEC3-A1E4-9C09-C306-05529B400C87}"/>
                </a:ext>
              </a:extLst>
            </p:cNvPr>
            <p:cNvSpPr/>
            <p:nvPr/>
          </p:nvSpPr>
          <p:spPr>
            <a:xfrm>
              <a:off x="4639588" y="1699925"/>
              <a:ext cx="48325" cy="39950"/>
            </a:xfrm>
            <a:custGeom>
              <a:avLst/>
              <a:gdLst/>
              <a:ahLst/>
              <a:cxnLst/>
              <a:rect l="l" t="t" r="r" b="b"/>
              <a:pathLst>
                <a:path w="1933" h="1598" extrusionOk="0">
                  <a:moveTo>
                    <a:pt x="39" y="1"/>
                  </a:moveTo>
                  <a:cubicBezTo>
                    <a:pt x="29" y="1"/>
                    <a:pt x="18" y="7"/>
                    <a:pt x="0" y="7"/>
                  </a:cubicBezTo>
                  <a:cubicBezTo>
                    <a:pt x="26" y="33"/>
                    <a:pt x="53" y="59"/>
                    <a:pt x="79" y="86"/>
                  </a:cubicBezTo>
                  <a:cubicBezTo>
                    <a:pt x="289" y="283"/>
                    <a:pt x="513" y="480"/>
                    <a:pt x="736" y="677"/>
                  </a:cubicBezTo>
                  <a:cubicBezTo>
                    <a:pt x="960" y="901"/>
                    <a:pt x="1183" y="1138"/>
                    <a:pt x="1407" y="1374"/>
                  </a:cubicBezTo>
                  <a:cubicBezTo>
                    <a:pt x="1473" y="1440"/>
                    <a:pt x="1538" y="1519"/>
                    <a:pt x="1604" y="1598"/>
                  </a:cubicBezTo>
                  <a:lnTo>
                    <a:pt x="1933" y="1598"/>
                  </a:lnTo>
                  <a:cubicBezTo>
                    <a:pt x="1907" y="1571"/>
                    <a:pt x="1907" y="1545"/>
                    <a:pt x="1880" y="1532"/>
                  </a:cubicBezTo>
                  <a:cubicBezTo>
                    <a:pt x="1407" y="1019"/>
                    <a:pt x="894" y="559"/>
                    <a:pt x="329" y="165"/>
                  </a:cubicBezTo>
                  <a:cubicBezTo>
                    <a:pt x="237" y="112"/>
                    <a:pt x="145" y="59"/>
                    <a:pt x="53" y="7"/>
                  </a:cubicBezTo>
                  <a:cubicBezTo>
                    <a:pt x="48" y="2"/>
                    <a:pt x="44" y="1"/>
                    <a:pt x="39" y="1"/>
                  </a:cubicBezTo>
                  <a:close/>
                </a:path>
              </a:pathLst>
            </a:custGeom>
            <a:solidFill>
              <a:srgbClr val="518F8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72" name="Google Shape;161;p1">
              <a:extLst>
                <a:ext uri="{FF2B5EF4-FFF2-40B4-BE49-F238E27FC236}">
                  <a16:creationId xmlns:a16="http://schemas.microsoft.com/office/drawing/2014/main" id="{658F768C-81CB-12F0-75A7-2AEF96C45A12}"/>
                </a:ext>
              </a:extLst>
            </p:cNvPr>
            <p:cNvSpPr/>
            <p:nvPr/>
          </p:nvSpPr>
          <p:spPr>
            <a:xfrm>
              <a:off x="4727338" y="1710925"/>
              <a:ext cx="39800" cy="29275"/>
            </a:xfrm>
            <a:custGeom>
              <a:avLst/>
              <a:gdLst/>
              <a:ahLst/>
              <a:cxnLst/>
              <a:rect l="l" t="t" r="r" b="b"/>
              <a:pathLst>
                <a:path w="1592" h="1171" extrusionOk="0">
                  <a:moveTo>
                    <a:pt x="1579" y="1"/>
                  </a:moveTo>
                  <a:cubicBezTo>
                    <a:pt x="1473" y="66"/>
                    <a:pt x="1355" y="119"/>
                    <a:pt x="1250" y="185"/>
                  </a:cubicBezTo>
                  <a:cubicBezTo>
                    <a:pt x="829" y="448"/>
                    <a:pt x="435" y="763"/>
                    <a:pt x="53" y="1092"/>
                  </a:cubicBezTo>
                  <a:cubicBezTo>
                    <a:pt x="27" y="1105"/>
                    <a:pt x="14" y="1145"/>
                    <a:pt x="1" y="1171"/>
                  </a:cubicBezTo>
                  <a:lnTo>
                    <a:pt x="329" y="1171"/>
                  </a:lnTo>
                  <a:cubicBezTo>
                    <a:pt x="343" y="1145"/>
                    <a:pt x="369" y="1118"/>
                    <a:pt x="395" y="1092"/>
                  </a:cubicBezTo>
                  <a:cubicBezTo>
                    <a:pt x="632" y="908"/>
                    <a:pt x="855" y="711"/>
                    <a:pt x="1092" y="527"/>
                  </a:cubicBezTo>
                  <a:cubicBezTo>
                    <a:pt x="1237" y="421"/>
                    <a:pt x="1395" y="316"/>
                    <a:pt x="1539" y="224"/>
                  </a:cubicBezTo>
                  <a:cubicBezTo>
                    <a:pt x="1579" y="158"/>
                    <a:pt x="1592" y="80"/>
                    <a:pt x="1579" y="1"/>
                  </a:cubicBezTo>
                  <a:close/>
                </a:path>
              </a:pathLst>
            </a:custGeom>
            <a:solidFill>
              <a:srgbClr val="518F8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73" name="Google Shape;162;p1">
              <a:extLst>
                <a:ext uri="{FF2B5EF4-FFF2-40B4-BE49-F238E27FC236}">
                  <a16:creationId xmlns:a16="http://schemas.microsoft.com/office/drawing/2014/main" id="{E443023B-D252-2AC7-ADF7-C188F66CB30A}"/>
                </a:ext>
              </a:extLst>
            </p:cNvPr>
            <p:cNvSpPr/>
            <p:nvPr/>
          </p:nvSpPr>
          <p:spPr>
            <a:xfrm>
              <a:off x="4861138" y="1715850"/>
              <a:ext cx="8250" cy="30925"/>
            </a:xfrm>
            <a:custGeom>
              <a:avLst/>
              <a:gdLst/>
              <a:ahLst/>
              <a:cxnLst/>
              <a:rect l="l" t="t" r="r" b="b"/>
              <a:pathLst>
                <a:path w="330" h="1237" extrusionOk="0">
                  <a:moveTo>
                    <a:pt x="0" y="1"/>
                  </a:moveTo>
                  <a:cubicBezTo>
                    <a:pt x="40" y="238"/>
                    <a:pt x="79" y="435"/>
                    <a:pt x="119" y="632"/>
                  </a:cubicBezTo>
                  <a:cubicBezTo>
                    <a:pt x="158" y="829"/>
                    <a:pt x="158" y="1026"/>
                    <a:pt x="171" y="1224"/>
                  </a:cubicBezTo>
                  <a:lnTo>
                    <a:pt x="329" y="1237"/>
                  </a:lnTo>
                  <a:cubicBezTo>
                    <a:pt x="329" y="829"/>
                    <a:pt x="224" y="461"/>
                    <a:pt x="79" y="93"/>
                  </a:cubicBezTo>
                  <a:cubicBezTo>
                    <a:pt x="79" y="67"/>
                    <a:pt x="40" y="53"/>
                    <a:pt x="0" y="1"/>
                  </a:cubicBezTo>
                  <a:close/>
                </a:path>
              </a:pathLst>
            </a:custGeom>
            <a:solidFill>
              <a:srgbClr val="518F8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74" name="Google Shape;163;p1">
              <a:extLst>
                <a:ext uri="{FF2B5EF4-FFF2-40B4-BE49-F238E27FC236}">
                  <a16:creationId xmlns:a16="http://schemas.microsoft.com/office/drawing/2014/main" id="{B29858D1-B597-4ACB-D26E-D0B36A8682BD}"/>
                </a:ext>
              </a:extLst>
            </p:cNvPr>
            <p:cNvSpPr/>
            <p:nvPr/>
          </p:nvSpPr>
          <p:spPr>
            <a:xfrm>
              <a:off x="4763838" y="1741500"/>
              <a:ext cx="8575" cy="775"/>
            </a:xfrm>
            <a:custGeom>
              <a:avLst/>
              <a:gdLst/>
              <a:ahLst/>
              <a:cxnLst/>
              <a:rect l="l" t="t" r="r" b="b"/>
              <a:pathLst>
                <a:path w="343" h="31" extrusionOk="0">
                  <a:moveTo>
                    <a:pt x="0" y="0"/>
                  </a:moveTo>
                  <a:cubicBezTo>
                    <a:pt x="73" y="20"/>
                    <a:pt x="125" y="30"/>
                    <a:pt x="176" y="30"/>
                  </a:cubicBezTo>
                  <a:cubicBezTo>
                    <a:pt x="227" y="30"/>
                    <a:pt x="276" y="20"/>
                    <a:pt x="342" y="0"/>
                  </a:cubicBezTo>
                  <a:close/>
                </a:path>
              </a:pathLst>
            </a:custGeom>
            <a:solidFill>
              <a:srgbClr val="5CAC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75" name="Google Shape;164;p1">
              <a:extLst>
                <a:ext uri="{FF2B5EF4-FFF2-40B4-BE49-F238E27FC236}">
                  <a16:creationId xmlns:a16="http://schemas.microsoft.com/office/drawing/2014/main" id="{AF54CDEA-9494-B990-EFC2-777F2792163B}"/>
                </a:ext>
              </a:extLst>
            </p:cNvPr>
            <p:cNvSpPr/>
            <p:nvPr/>
          </p:nvSpPr>
          <p:spPr>
            <a:xfrm>
              <a:off x="4769088" y="1962725"/>
              <a:ext cx="131200" cy="130525"/>
            </a:xfrm>
            <a:custGeom>
              <a:avLst/>
              <a:gdLst/>
              <a:ahLst/>
              <a:cxnLst/>
              <a:rect l="l" t="t" r="r" b="b"/>
              <a:pathLst>
                <a:path w="5248" h="5221" extrusionOk="0">
                  <a:moveTo>
                    <a:pt x="2240" y="567"/>
                  </a:moveTo>
                  <a:cubicBezTo>
                    <a:pt x="2682" y="567"/>
                    <a:pt x="3093" y="723"/>
                    <a:pt x="3472" y="1000"/>
                  </a:cubicBezTo>
                  <a:cubicBezTo>
                    <a:pt x="3485" y="1013"/>
                    <a:pt x="3485" y="1026"/>
                    <a:pt x="3498" y="1039"/>
                  </a:cubicBezTo>
                  <a:cubicBezTo>
                    <a:pt x="3643" y="1131"/>
                    <a:pt x="3761" y="1250"/>
                    <a:pt x="3853" y="1408"/>
                  </a:cubicBezTo>
                  <a:cubicBezTo>
                    <a:pt x="3761" y="1447"/>
                    <a:pt x="3682" y="1486"/>
                    <a:pt x="3603" y="1526"/>
                  </a:cubicBezTo>
                  <a:cubicBezTo>
                    <a:pt x="3235" y="1855"/>
                    <a:pt x="3183" y="2288"/>
                    <a:pt x="3262" y="2749"/>
                  </a:cubicBezTo>
                  <a:cubicBezTo>
                    <a:pt x="3262" y="2801"/>
                    <a:pt x="3275" y="2841"/>
                    <a:pt x="3288" y="2893"/>
                  </a:cubicBezTo>
                  <a:cubicBezTo>
                    <a:pt x="3314" y="2946"/>
                    <a:pt x="3340" y="3012"/>
                    <a:pt x="3367" y="3064"/>
                  </a:cubicBezTo>
                  <a:cubicBezTo>
                    <a:pt x="3485" y="3301"/>
                    <a:pt x="3643" y="3485"/>
                    <a:pt x="3919" y="3524"/>
                  </a:cubicBezTo>
                  <a:cubicBezTo>
                    <a:pt x="3932" y="3538"/>
                    <a:pt x="3945" y="3538"/>
                    <a:pt x="3958" y="3538"/>
                  </a:cubicBezTo>
                  <a:cubicBezTo>
                    <a:pt x="3972" y="3551"/>
                    <a:pt x="3972" y="3551"/>
                    <a:pt x="3985" y="3564"/>
                  </a:cubicBezTo>
                  <a:cubicBezTo>
                    <a:pt x="3972" y="3603"/>
                    <a:pt x="3945" y="3643"/>
                    <a:pt x="3932" y="3669"/>
                  </a:cubicBezTo>
                  <a:cubicBezTo>
                    <a:pt x="3538" y="4235"/>
                    <a:pt x="3012" y="4550"/>
                    <a:pt x="2328" y="4590"/>
                  </a:cubicBezTo>
                  <a:cubicBezTo>
                    <a:pt x="2292" y="4592"/>
                    <a:pt x="2256" y="4593"/>
                    <a:pt x="2220" y="4593"/>
                  </a:cubicBezTo>
                  <a:cubicBezTo>
                    <a:pt x="1315" y="4593"/>
                    <a:pt x="492" y="3962"/>
                    <a:pt x="277" y="3051"/>
                  </a:cubicBezTo>
                  <a:cubicBezTo>
                    <a:pt x="132" y="2381"/>
                    <a:pt x="277" y="1776"/>
                    <a:pt x="737" y="1263"/>
                  </a:cubicBezTo>
                  <a:lnTo>
                    <a:pt x="737" y="1250"/>
                  </a:lnTo>
                  <a:cubicBezTo>
                    <a:pt x="1026" y="895"/>
                    <a:pt x="1408" y="697"/>
                    <a:pt x="1855" y="605"/>
                  </a:cubicBezTo>
                  <a:cubicBezTo>
                    <a:pt x="1986" y="579"/>
                    <a:pt x="2114" y="567"/>
                    <a:pt x="2240" y="567"/>
                  </a:cubicBezTo>
                  <a:close/>
                  <a:moveTo>
                    <a:pt x="2630" y="1"/>
                  </a:moveTo>
                  <a:cubicBezTo>
                    <a:pt x="1118" y="1"/>
                    <a:pt x="1" y="1250"/>
                    <a:pt x="27" y="2617"/>
                  </a:cubicBezTo>
                  <a:cubicBezTo>
                    <a:pt x="14" y="4037"/>
                    <a:pt x="1171" y="5221"/>
                    <a:pt x="2630" y="5221"/>
                  </a:cubicBezTo>
                  <a:cubicBezTo>
                    <a:pt x="4116" y="5221"/>
                    <a:pt x="5247" y="3998"/>
                    <a:pt x="5247" y="2617"/>
                  </a:cubicBezTo>
                  <a:cubicBezTo>
                    <a:pt x="5234" y="1263"/>
                    <a:pt x="4156" y="1"/>
                    <a:pt x="26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76" name="Google Shape;165;p1">
              <a:extLst>
                <a:ext uri="{FF2B5EF4-FFF2-40B4-BE49-F238E27FC236}">
                  <a16:creationId xmlns:a16="http://schemas.microsoft.com/office/drawing/2014/main" id="{AF2A483D-FEAA-7318-254E-8057DDA33F6D}"/>
                </a:ext>
              </a:extLst>
            </p:cNvPr>
            <p:cNvSpPr/>
            <p:nvPr/>
          </p:nvSpPr>
          <p:spPr>
            <a:xfrm>
              <a:off x="4491988" y="1958025"/>
              <a:ext cx="134125" cy="130375"/>
            </a:xfrm>
            <a:custGeom>
              <a:avLst/>
              <a:gdLst/>
              <a:ahLst/>
              <a:cxnLst/>
              <a:rect l="l" t="t" r="r" b="b"/>
              <a:pathLst>
                <a:path w="5365" h="5215" extrusionOk="0">
                  <a:moveTo>
                    <a:pt x="3028" y="565"/>
                  </a:moveTo>
                  <a:cubicBezTo>
                    <a:pt x="3579" y="565"/>
                    <a:pt x="4070" y="760"/>
                    <a:pt x="4484" y="1175"/>
                  </a:cubicBezTo>
                  <a:cubicBezTo>
                    <a:pt x="4497" y="1188"/>
                    <a:pt x="4497" y="1214"/>
                    <a:pt x="4510" y="1227"/>
                  </a:cubicBezTo>
                  <a:cubicBezTo>
                    <a:pt x="4760" y="1464"/>
                    <a:pt x="4905" y="1766"/>
                    <a:pt x="4984" y="2108"/>
                  </a:cubicBezTo>
                  <a:cubicBezTo>
                    <a:pt x="5260" y="3252"/>
                    <a:pt x="4523" y="4278"/>
                    <a:pt x="3511" y="4528"/>
                  </a:cubicBezTo>
                  <a:cubicBezTo>
                    <a:pt x="3358" y="4565"/>
                    <a:pt x="3202" y="4583"/>
                    <a:pt x="3046" y="4583"/>
                  </a:cubicBezTo>
                  <a:cubicBezTo>
                    <a:pt x="2371" y="4583"/>
                    <a:pt x="1702" y="4245"/>
                    <a:pt x="1328" y="3647"/>
                  </a:cubicBezTo>
                  <a:cubicBezTo>
                    <a:pt x="1315" y="3607"/>
                    <a:pt x="1302" y="3581"/>
                    <a:pt x="1276" y="3542"/>
                  </a:cubicBezTo>
                  <a:cubicBezTo>
                    <a:pt x="1657" y="3502"/>
                    <a:pt x="1828" y="3252"/>
                    <a:pt x="1959" y="2950"/>
                  </a:cubicBezTo>
                  <a:cubicBezTo>
                    <a:pt x="1973" y="2897"/>
                    <a:pt x="1999" y="2832"/>
                    <a:pt x="2012" y="2779"/>
                  </a:cubicBezTo>
                  <a:cubicBezTo>
                    <a:pt x="2012" y="2739"/>
                    <a:pt x="2012" y="2700"/>
                    <a:pt x="2025" y="2661"/>
                  </a:cubicBezTo>
                  <a:cubicBezTo>
                    <a:pt x="2078" y="2240"/>
                    <a:pt x="1999" y="1859"/>
                    <a:pt x="1696" y="1543"/>
                  </a:cubicBezTo>
                  <a:cubicBezTo>
                    <a:pt x="1604" y="1503"/>
                    <a:pt x="1512" y="1451"/>
                    <a:pt x="1420" y="1411"/>
                  </a:cubicBezTo>
                  <a:cubicBezTo>
                    <a:pt x="1512" y="1241"/>
                    <a:pt x="1565" y="1188"/>
                    <a:pt x="1736" y="1043"/>
                  </a:cubicBezTo>
                  <a:cubicBezTo>
                    <a:pt x="2025" y="780"/>
                    <a:pt x="2367" y="636"/>
                    <a:pt x="2735" y="583"/>
                  </a:cubicBezTo>
                  <a:cubicBezTo>
                    <a:pt x="2835" y="571"/>
                    <a:pt x="2932" y="565"/>
                    <a:pt x="3028" y="565"/>
                  </a:cubicBezTo>
                  <a:close/>
                  <a:moveTo>
                    <a:pt x="2657" y="1"/>
                  </a:moveTo>
                  <a:cubicBezTo>
                    <a:pt x="2609" y="1"/>
                    <a:pt x="2561" y="2"/>
                    <a:pt x="2512" y="5"/>
                  </a:cubicBezTo>
                  <a:cubicBezTo>
                    <a:pt x="2328" y="18"/>
                    <a:pt x="2143" y="44"/>
                    <a:pt x="1973" y="70"/>
                  </a:cubicBezTo>
                  <a:cubicBezTo>
                    <a:pt x="1920" y="83"/>
                    <a:pt x="1867" y="110"/>
                    <a:pt x="1815" y="136"/>
                  </a:cubicBezTo>
                  <a:cubicBezTo>
                    <a:pt x="986" y="425"/>
                    <a:pt x="434" y="978"/>
                    <a:pt x="158" y="1806"/>
                  </a:cubicBezTo>
                  <a:cubicBezTo>
                    <a:pt x="145" y="1832"/>
                    <a:pt x="132" y="1859"/>
                    <a:pt x="119" y="1885"/>
                  </a:cubicBezTo>
                  <a:cubicBezTo>
                    <a:pt x="105" y="1937"/>
                    <a:pt x="92" y="2003"/>
                    <a:pt x="79" y="2056"/>
                  </a:cubicBezTo>
                  <a:cubicBezTo>
                    <a:pt x="0" y="2437"/>
                    <a:pt x="0" y="2805"/>
                    <a:pt x="92" y="3187"/>
                  </a:cubicBezTo>
                  <a:cubicBezTo>
                    <a:pt x="346" y="4342"/>
                    <a:pt x="1384" y="5215"/>
                    <a:pt x="2627" y="5215"/>
                  </a:cubicBezTo>
                  <a:cubicBezTo>
                    <a:pt x="2671" y="5215"/>
                    <a:pt x="2716" y="5214"/>
                    <a:pt x="2761" y="5211"/>
                  </a:cubicBezTo>
                  <a:cubicBezTo>
                    <a:pt x="2932" y="5198"/>
                    <a:pt x="3090" y="5172"/>
                    <a:pt x="3261" y="5159"/>
                  </a:cubicBezTo>
                  <a:cubicBezTo>
                    <a:pt x="3274" y="5146"/>
                    <a:pt x="3287" y="5133"/>
                    <a:pt x="3314" y="5119"/>
                  </a:cubicBezTo>
                  <a:cubicBezTo>
                    <a:pt x="4168" y="4883"/>
                    <a:pt x="4747" y="4344"/>
                    <a:pt x="5076" y="3528"/>
                  </a:cubicBezTo>
                  <a:cubicBezTo>
                    <a:pt x="5089" y="3489"/>
                    <a:pt x="5115" y="3463"/>
                    <a:pt x="5128" y="3436"/>
                  </a:cubicBezTo>
                  <a:lnTo>
                    <a:pt x="5128" y="3423"/>
                  </a:lnTo>
                  <a:cubicBezTo>
                    <a:pt x="5141" y="3357"/>
                    <a:pt x="5155" y="3279"/>
                    <a:pt x="5181" y="3200"/>
                  </a:cubicBezTo>
                  <a:cubicBezTo>
                    <a:pt x="5365" y="2319"/>
                    <a:pt x="5168" y="1530"/>
                    <a:pt x="4563" y="859"/>
                  </a:cubicBezTo>
                  <a:cubicBezTo>
                    <a:pt x="4056" y="291"/>
                    <a:pt x="3410" y="1"/>
                    <a:pt x="26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77" name="Google Shape;166;p1">
              <a:extLst>
                <a:ext uri="{FF2B5EF4-FFF2-40B4-BE49-F238E27FC236}">
                  <a16:creationId xmlns:a16="http://schemas.microsoft.com/office/drawing/2014/main" id="{94F36154-AC68-15D1-E133-4D717D02B36B}"/>
                </a:ext>
              </a:extLst>
            </p:cNvPr>
            <p:cNvSpPr/>
            <p:nvPr/>
          </p:nvSpPr>
          <p:spPr>
            <a:xfrm>
              <a:off x="4395338" y="1894675"/>
              <a:ext cx="605200" cy="246400"/>
            </a:xfrm>
            <a:custGeom>
              <a:avLst/>
              <a:gdLst/>
              <a:ahLst/>
              <a:cxnLst/>
              <a:rect l="l" t="t" r="r" b="b"/>
              <a:pathLst>
                <a:path w="24208" h="9856" extrusionOk="0">
                  <a:moveTo>
                    <a:pt x="6372" y="599"/>
                  </a:moveTo>
                  <a:cubicBezTo>
                    <a:pt x="6422" y="599"/>
                    <a:pt x="6472" y="601"/>
                    <a:pt x="6522" y="606"/>
                  </a:cubicBezTo>
                  <a:cubicBezTo>
                    <a:pt x="6733" y="632"/>
                    <a:pt x="6890" y="763"/>
                    <a:pt x="6930" y="961"/>
                  </a:cubicBezTo>
                  <a:cubicBezTo>
                    <a:pt x="6943" y="1013"/>
                    <a:pt x="6943" y="1079"/>
                    <a:pt x="6930" y="1132"/>
                  </a:cubicBezTo>
                  <a:cubicBezTo>
                    <a:pt x="6877" y="1368"/>
                    <a:pt x="6720" y="1552"/>
                    <a:pt x="6549" y="1710"/>
                  </a:cubicBezTo>
                  <a:cubicBezTo>
                    <a:pt x="6312" y="1921"/>
                    <a:pt x="6049" y="2078"/>
                    <a:pt x="5760" y="2184"/>
                  </a:cubicBezTo>
                  <a:cubicBezTo>
                    <a:pt x="5733" y="2184"/>
                    <a:pt x="5720" y="2197"/>
                    <a:pt x="5707" y="2210"/>
                  </a:cubicBezTo>
                  <a:cubicBezTo>
                    <a:pt x="5530" y="2269"/>
                    <a:pt x="5359" y="2299"/>
                    <a:pt x="5186" y="2299"/>
                  </a:cubicBezTo>
                  <a:cubicBezTo>
                    <a:pt x="5128" y="2299"/>
                    <a:pt x="5069" y="2295"/>
                    <a:pt x="5010" y="2289"/>
                  </a:cubicBezTo>
                  <a:cubicBezTo>
                    <a:pt x="4800" y="2276"/>
                    <a:pt x="4642" y="2157"/>
                    <a:pt x="4589" y="1973"/>
                  </a:cubicBezTo>
                  <a:cubicBezTo>
                    <a:pt x="4563" y="1828"/>
                    <a:pt x="4589" y="1710"/>
                    <a:pt x="4655" y="1592"/>
                  </a:cubicBezTo>
                  <a:cubicBezTo>
                    <a:pt x="4760" y="1408"/>
                    <a:pt x="4879" y="1250"/>
                    <a:pt x="5050" y="1118"/>
                  </a:cubicBezTo>
                  <a:cubicBezTo>
                    <a:pt x="5142" y="1053"/>
                    <a:pt x="5234" y="987"/>
                    <a:pt x="5326" y="908"/>
                  </a:cubicBezTo>
                  <a:cubicBezTo>
                    <a:pt x="5431" y="855"/>
                    <a:pt x="5536" y="816"/>
                    <a:pt x="5654" y="763"/>
                  </a:cubicBezTo>
                  <a:cubicBezTo>
                    <a:pt x="5885" y="654"/>
                    <a:pt x="6124" y="599"/>
                    <a:pt x="6372" y="599"/>
                  </a:cubicBezTo>
                  <a:close/>
                  <a:moveTo>
                    <a:pt x="17722" y="779"/>
                  </a:moveTo>
                  <a:cubicBezTo>
                    <a:pt x="17763" y="779"/>
                    <a:pt x="17803" y="782"/>
                    <a:pt x="17843" y="790"/>
                  </a:cubicBezTo>
                  <a:cubicBezTo>
                    <a:pt x="18343" y="869"/>
                    <a:pt x="18777" y="1092"/>
                    <a:pt x="19158" y="1434"/>
                  </a:cubicBezTo>
                  <a:cubicBezTo>
                    <a:pt x="19290" y="1552"/>
                    <a:pt x="19382" y="1710"/>
                    <a:pt x="19448" y="1881"/>
                  </a:cubicBezTo>
                  <a:cubicBezTo>
                    <a:pt x="19540" y="2131"/>
                    <a:pt x="19448" y="2368"/>
                    <a:pt x="19185" y="2460"/>
                  </a:cubicBezTo>
                  <a:cubicBezTo>
                    <a:pt x="19093" y="2486"/>
                    <a:pt x="19001" y="2499"/>
                    <a:pt x="18935" y="2512"/>
                  </a:cubicBezTo>
                  <a:cubicBezTo>
                    <a:pt x="18685" y="2499"/>
                    <a:pt x="18488" y="2446"/>
                    <a:pt x="18290" y="2368"/>
                  </a:cubicBezTo>
                  <a:cubicBezTo>
                    <a:pt x="17935" y="2236"/>
                    <a:pt x="17620" y="2039"/>
                    <a:pt x="17370" y="1750"/>
                  </a:cubicBezTo>
                  <a:cubicBezTo>
                    <a:pt x="17265" y="1631"/>
                    <a:pt x="17173" y="1513"/>
                    <a:pt x="17133" y="1342"/>
                  </a:cubicBezTo>
                  <a:cubicBezTo>
                    <a:pt x="17094" y="1105"/>
                    <a:pt x="17186" y="908"/>
                    <a:pt x="17409" y="829"/>
                  </a:cubicBezTo>
                  <a:cubicBezTo>
                    <a:pt x="17514" y="801"/>
                    <a:pt x="17618" y="779"/>
                    <a:pt x="17722" y="779"/>
                  </a:cubicBezTo>
                  <a:close/>
                  <a:moveTo>
                    <a:pt x="11577" y="5175"/>
                  </a:moveTo>
                  <a:cubicBezTo>
                    <a:pt x="11663" y="5175"/>
                    <a:pt x="11750" y="5194"/>
                    <a:pt x="11834" y="5234"/>
                  </a:cubicBezTo>
                  <a:cubicBezTo>
                    <a:pt x="11900" y="5260"/>
                    <a:pt x="11953" y="5313"/>
                    <a:pt x="12018" y="5352"/>
                  </a:cubicBezTo>
                  <a:cubicBezTo>
                    <a:pt x="12058" y="5379"/>
                    <a:pt x="12111" y="5418"/>
                    <a:pt x="12163" y="5444"/>
                  </a:cubicBezTo>
                  <a:cubicBezTo>
                    <a:pt x="12203" y="5418"/>
                    <a:pt x="12242" y="5392"/>
                    <a:pt x="12281" y="5366"/>
                  </a:cubicBezTo>
                  <a:cubicBezTo>
                    <a:pt x="12387" y="5313"/>
                    <a:pt x="12479" y="5247"/>
                    <a:pt x="12584" y="5208"/>
                  </a:cubicBezTo>
                  <a:cubicBezTo>
                    <a:pt x="12650" y="5186"/>
                    <a:pt x="12716" y="5175"/>
                    <a:pt x="12781" y="5175"/>
                  </a:cubicBezTo>
                  <a:cubicBezTo>
                    <a:pt x="13028" y="5175"/>
                    <a:pt x="13253" y="5326"/>
                    <a:pt x="13347" y="5576"/>
                  </a:cubicBezTo>
                  <a:cubicBezTo>
                    <a:pt x="13465" y="5931"/>
                    <a:pt x="13412" y="6273"/>
                    <a:pt x="13189" y="6575"/>
                  </a:cubicBezTo>
                  <a:cubicBezTo>
                    <a:pt x="13005" y="6878"/>
                    <a:pt x="12729" y="7035"/>
                    <a:pt x="12387" y="7088"/>
                  </a:cubicBezTo>
                  <a:cubicBezTo>
                    <a:pt x="12307" y="7102"/>
                    <a:pt x="12228" y="7113"/>
                    <a:pt x="12146" y="7113"/>
                  </a:cubicBezTo>
                  <a:cubicBezTo>
                    <a:pt x="12079" y="7113"/>
                    <a:pt x="12011" y="7106"/>
                    <a:pt x="11940" y="7088"/>
                  </a:cubicBezTo>
                  <a:cubicBezTo>
                    <a:pt x="11920" y="7081"/>
                    <a:pt x="11897" y="7081"/>
                    <a:pt x="11872" y="7081"/>
                  </a:cubicBezTo>
                  <a:cubicBezTo>
                    <a:pt x="11848" y="7081"/>
                    <a:pt x="11821" y="7081"/>
                    <a:pt x="11795" y="7075"/>
                  </a:cubicBezTo>
                  <a:cubicBezTo>
                    <a:pt x="11756" y="7062"/>
                    <a:pt x="11716" y="7049"/>
                    <a:pt x="11663" y="7035"/>
                  </a:cubicBezTo>
                  <a:cubicBezTo>
                    <a:pt x="11637" y="7022"/>
                    <a:pt x="11611" y="6996"/>
                    <a:pt x="11585" y="6983"/>
                  </a:cubicBezTo>
                  <a:cubicBezTo>
                    <a:pt x="11414" y="6891"/>
                    <a:pt x="11269" y="6772"/>
                    <a:pt x="11151" y="6628"/>
                  </a:cubicBezTo>
                  <a:cubicBezTo>
                    <a:pt x="10940" y="6365"/>
                    <a:pt x="10861" y="6089"/>
                    <a:pt x="10927" y="5760"/>
                  </a:cubicBezTo>
                  <a:cubicBezTo>
                    <a:pt x="10953" y="5615"/>
                    <a:pt x="11019" y="5484"/>
                    <a:pt x="11124" y="5379"/>
                  </a:cubicBezTo>
                  <a:cubicBezTo>
                    <a:pt x="11246" y="5248"/>
                    <a:pt x="11409" y="5175"/>
                    <a:pt x="11577" y="5175"/>
                  </a:cubicBezTo>
                  <a:close/>
                  <a:moveTo>
                    <a:pt x="6523" y="2535"/>
                  </a:moveTo>
                  <a:cubicBezTo>
                    <a:pt x="7276" y="2535"/>
                    <a:pt x="7922" y="2825"/>
                    <a:pt x="8429" y="3393"/>
                  </a:cubicBezTo>
                  <a:cubicBezTo>
                    <a:pt x="9034" y="4064"/>
                    <a:pt x="9231" y="4853"/>
                    <a:pt x="9047" y="5734"/>
                  </a:cubicBezTo>
                  <a:cubicBezTo>
                    <a:pt x="9021" y="5813"/>
                    <a:pt x="9007" y="5891"/>
                    <a:pt x="8994" y="5970"/>
                  </a:cubicBezTo>
                  <a:cubicBezTo>
                    <a:pt x="8981" y="5997"/>
                    <a:pt x="8955" y="6023"/>
                    <a:pt x="8942" y="6062"/>
                  </a:cubicBezTo>
                  <a:cubicBezTo>
                    <a:pt x="8613" y="6878"/>
                    <a:pt x="8034" y="7417"/>
                    <a:pt x="7180" y="7653"/>
                  </a:cubicBezTo>
                  <a:cubicBezTo>
                    <a:pt x="7153" y="7667"/>
                    <a:pt x="7140" y="7680"/>
                    <a:pt x="7127" y="7693"/>
                  </a:cubicBezTo>
                  <a:cubicBezTo>
                    <a:pt x="6956" y="7706"/>
                    <a:pt x="6798" y="7732"/>
                    <a:pt x="6627" y="7745"/>
                  </a:cubicBezTo>
                  <a:cubicBezTo>
                    <a:pt x="6582" y="7748"/>
                    <a:pt x="6537" y="7749"/>
                    <a:pt x="6493" y="7749"/>
                  </a:cubicBezTo>
                  <a:cubicBezTo>
                    <a:pt x="5250" y="7749"/>
                    <a:pt x="4212" y="6876"/>
                    <a:pt x="3958" y="5721"/>
                  </a:cubicBezTo>
                  <a:cubicBezTo>
                    <a:pt x="3866" y="5339"/>
                    <a:pt x="3866" y="4971"/>
                    <a:pt x="3945" y="4590"/>
                  </a:cubicBezTo>
                  <a:cubicBezTo>
                    <a:pt x="3958" y="4537"/>
                    <a:pt x="3971" y="4471"/>
                    <a:pt x="3985" y="4419"/>
                  </a:cubicBezTo>
                  <a:cubicBezTo>
                    <a:pt x="3998" y="4393"/>
                    <a:pt x="4011" y="4366"/>
                    <a:pt x="4024" y="4340"/>
                  </a:cubicBezTo>
                  <a:cubicBezTo>
                    <a:pt x="4300" y="3512"/>
                    <a:pt x="4852" y="2959"/>
                    <a:pt x="5681" y="2670"/>
                  </a:cubicBezTo>
                  <a:cubicBezTo>
                    <a:pt x="5733" y="2644"/>
                    <a:pt x="5786" y="2617"/>
                    <a:pt x="5839" y="2604"/>
                  </a:cubicBezTo>
                  <a:cubicBezTo>
                    <a:pt x="6009" y="2578"/>
                    <a:pt x="6194" y="2552"/>
                    <a:pt x="6378" y="2539"/>
                  </a:cubicBezTo>
                  <a:cubicBezTo>
                    <a:pt x="6427" y="2536"/>
                    <a:pt x="6475" y="2535"/>
                    <a:pt x="6523" y="2535"/>
                  </a:cubicBezTo>
                  <a:close/>
                  <a:moveTo>
                    <a:pt x="17580" y="2736"/>
                  </a:moveTo>
                  <a:cubicBezTo>
                    <a:pt x="19106" y="2736"/>
                    <a:pt x="20184" y="3985"/>
                    <a:pt x="20184" y="5339"/>
                  </a:cubicBezTo>
                  <a:cubicBezTo>
                    <a:pt x="20184" y="6720"/>
                    <a:pt x="19066" y="7943"/>
                    <a:pt x="17580" y="7956"/>
                  </a:cubicBezTo>
                  <a:cubicBezTo>
                    <a:pt x="16121" y="7956"/>
                    <a:pt x="14964" y="6759"/>
                    <a:pt x="14977" y="5339"/>
                  </a:cubicBezTo>
                  <a:cubicBezTo>
                    <a:pt x="14951" y="3972"/>
                    <a:pt x="16068" y="2736"/>
                    <a:pt x="17580" y="2736"/>
                  </a:cubicBezTo>
                  <a:close/>
                  <a:moveTo>
                    <a:pt x="9823" y="1"/>
                  </a:moveTo>
                  <a:cubicBezTo>
                    <a:pt x="9494" y="1"/>
                    <a:pt x="9165" y="1"/>
                    <a:pt x="8850" y="14"/>
                  </a:cubicBezTo>
                  <a:cubicBezTo>
                    <a:pt x="8521" y="14"/>
                    <a:pt x="8205" y="40"/>
                    <a:pt x="7877" y="40"/>
                  </a:cubicBezTo>
                  <a:cubicBezTo>
                    <a:pt x="7804" y="47"/>
                    <a:pt x="7732" y="47"/>
                    <a:pt x="7660" y="47"/>
                  </a:cubicBezTo>
                  <a:cubicBezTo>
                    <a:pt x="7587" y="47"/>
                    <a:pt x="7515" y="47"/>
                    <a:pt x="7443" y="53"/>
                  </a:cubicBezTo>
                  <a:cubicBezTo>
                    <a:pt x="7272" y="53"/>
                    <a:pt x="7101" y="53"/>
                    <a:pt x="6930" y="80"/>
                  </a:cubicBezTo>
                  <a:cubicBezTo>
                    <a:pt x="6876" y="89"/>
                    <a:pt x="6821" y="92"/>
                    <a:pt x="6766" y="92"/>
                  </a:cubicBezTo>
                  <a:cubicBezTo>
                    <a:pt x="6705" y="92"/>
                    <a:pt x="6643" y="89"/>
                    <a:pt x="6583" y="89"/>
                  </a:cubicBezTo>
                  <a:cubicBezTo>
                    <a:pt x="6549" y="89"/>
                    <a:pt x="6516" y="90"/>
                    <a:pt x="6483" y="93"/>
                  </a:cubicBezTo>
                  <a:cubicBezTo>
                    <a:pt x="6128" y="132"/>
                    <a:pt x="5773" y="119"/>
                    <a:pt x="5431" y="172"/>
                  </a:cubicBezTo>
                  <a:cubicBezTo>
                    <a:pt x="5385" y="178"/>
                    <a:pt x="5336" y="178"/>
                    <a:pt x="5286" y="178"/>
                  </a:cubicBezTo>
                  <a:cubicBezTo>
                    <a:pt x="5237" y="178"/>
                    <a:pt x="5188" y="178"/>
                    <a:pt x="5142" y="185"/>
                  </a:cubicBezTo>
                  <a:lnTo>
                    <a:pt x="4918" y="185"/>
                  </a:lnTo>
                  <a:cubicBezTo>
                    <a:pt x="4826" y="198"/>
                    <a:pt x="4747" y="211"/>
                    <a:pt x="4655" y="224"/>
                  </a:cubicBezTo>
                  <a:cubicBezTo>
                    <a:pt x="4405" y="237"/>
                    <a:pt x="4142" y="251"/>
                    <a:pt x="3893" y="264"/>
                  </a:cubicBezTo>
                  <a:cubicBezTo>
                    <a:pt x="3879" y="264"/>
                    <a:pt x="3866" y="264"/>
                    <a:pt x="3853" y="277"/>
                  </a:cubicBezTo>
                  <a:cubicBezTo>
                    <a:pt x="3790" y="301"/>
                    <a:pt x="3722" y="305"/>
                    <a:pt x="3655" y="305"/>
                  </a:cubicBezTo>
                  <a:cubicBezTo>
                    <a:pt x="3611" y="305"/>
                    <a:pt x="3566" y="303"/>
                    <a:pt x="3524" y="303"/>
                  </a:cubicBezTo>
                  <a:cubicBezTo>
                    <a:pt x="3485" y="303"/>
                    <a:pt x="3445" y="303"/>
                    <a:pt x="3406" y="316"/>
                  </a:cubicBezTo>
                  <a:cubicBezTo>
                    <a:pt x="3104" y="356"/>
                    <a:pt x="2801" y="382"/>
                    <a:pt x="2512" y="395"/>
                  </a:cubicBezTo>
                  <a:cubicBezTo>
                    <a:pt x="2486" y="430"/>
                    <a:pt x="2453" y="436"/>
                    <a:pt x="2423" y="436"/>
                  </a:cubicBezTo>
                  <a:cubicBezTo>
                    <a:pt x="2408" y="436"/>
                    <a:pt x="2394" y="435"/>
                    <a:pt x="2380" y="435"/>
                  </a:cubicBezTo>
                  <a:lnTo>
                    <a:pt x="2341" y="435"/>
                  </a:lnTo>
                  <a:cubicBezTo>
                    <a:pt x="2104" y="448"/>
                    <a:pt x="1881" y="474"/>
                    <a:pt x="1657" y="487"/>
                  </a:cubicBezTo>
                  <a:lnTo>
                    <a:pt x="1631" y="487"/>
                  </a:lnTo>
                  <a:cubicBezTo>
                    <a:pt x="1460" y="514"/>
                    <a:pt x="1289" y="540"/>
                    <a:pt x="1118" y="566"/>
                  </a:cubicBezTo>
                  <a:cubicBezTo>
                    <a:pt x="973" y="579"/>
                    <a:pt x="816" y="593"/>
                    <a:pt x="658" y="619"/>
                  </a:cubicBezTo>
                  <a:cubicBezTo>
                    <a:pt x="434" y="645"/>
                    <a:pt x="211" y="671"/>
                    <a:pt x="0" y="711"/>
                  </a:cubicBezTo>
                  <a:cubicBezTo>
                    <a:pt x="14" y="763"/>
                    <a:pt x="40" y="829"/>
                    <a:pt x="53" y="895"/>
                  </a:cubicBezTo>
                  <a:cubicBezTo>
                    <a:pt x="93" y="1145"/>
                    <a:pt x="145" y="1381"/>
                    <a:pt x="198" y="1631"/>
                  </a:cubicBezTo>
                  <a:cubicBezTo>
                    <a:pt x="592" y="3380"/>
                    <a:pt x="1302" y="4984"/>
                    <a:pt x="2302" y="6470"/>
                  </a:cubicBezTo>
                  <a:cubicBezTo>
                    <a:pt x="2578" y="6891"/>
                    <a:pt x="2880" y="7272"/>
                    <a:pt x="3222" y="7640"/>
                  </a:cubicBezTo>
                  <a:cubicBezTo>
                    <a:pt x="3432" y="7877"/>
                    <a:pt x="3695" y="8048"/>
                    <a:pt x="3985" y="8179"/>
                  </a:cubicBezTo>
                  <a:cubicBezTo>
                    <a:pt x="5444" y="8784"/>
                    <a:pt x="6969" y="9192"/>
                    <a:pt x="8521" y="9468"/>
                  </a:cubicBezTo>
                  <a:cubicBezTo>
                    <a:pt x="8942" y="9534"/>
                    <a:pt x="9362" y="9599"/>
                    <a:pt x="9783" y="9652"/>
                  </a:cubicBezTo>
                  <a:cubicBezTo>
                    <a:pt x="10138" y="9705"/>
                    <a:pt x="10493" y="9731"/>
                    <a:pt x="10848" y="9770"/>
                  </a:cubicBezTo>
                  <a:cubicBezTo>
                    <a:pt x="11190" y="9797"/>
                    <a:pt x="11519" y="9823"/>
                    <a:pt x="11861" y="9836"/>
                  </a:cubicBezTo>
                  <a:cubicBezTo>
                    <a:pt x="12347" y="9849"/>
                    <a:pt x="12821" y="9849"/>
                    <a:pt x="13307" y="9849"/>
                  </a:cubicBezTo>
                  <a:cubicBezTo>
                    <a:pt x="13333" y="9849"/>
                    <a:pt x="13360" y="9855"/>
                    <a:pt x="13382" y="9855"/>
                  </a:cubicBezTo>
                  <a:cubicBezTo>
                    <a:pt x="13393" y="9855"/>
                    <a:pt x="13403" y="9854"/>
                    <a:pt x="13412" y="9849"/>
                  </a:cubicBezTo>
                  <a:cubicBezTo>
                    <a:pt x="13978" y="9823"/>
                    <a:pt x="14543" y="9810"/>
                    <a:pt x="15095" y="9757"/>
                  </a:cubicBezTo>
                  <a:cubicBezTo>
                    <a:pt x="15713" y="9705"/>
                    <a:pt x="16331" y="9599"/>
                    <a:pt x="16949" y="9468"/>
                  </a:cubicBezTo>
                  <a:cubicBezTo>
                    <a:pt x="18133" y="9205"/>
                    <a:pt x="19277" y="8797"/>
                    <a:pt x="20355" y="8219"/>
                  </a:cubicBezTo>
                  <a:cubicBezTo>
                    <a:pt x="20407" y="8193"/>
                    <a:pt x="20460" y="8153"/>
                    <a:pt x="20513" y="8114"/>
                  </a:cubicBezTo>
                  <a:cubicBezTo>
                    <a:pt x="20736" y="7890"/>
                    <a:pt x="20960" y="7667"/>
                    <a:pt x="21144" y="7404"/>
                  </a:cubicBezTo>
                  <a:cubicBezTo>
                    <a:pt x="21170" y="7364"/>
                    <a:pt x="21210" y="7338"/>
                    <a:pt x="21236" y="7298"/>
                  </a:cubicBezTo>
                  <a:cubicBezTo>
                    <a:pt x="21630" y="6786"/>
                    <a:pt x="21985" y="6260"/>
                    <a:pt x="22327" y="5707"/>
                  </a:cubicBezTo>
                  <a:cubicBezTo>
                    <a:pt x="22906" y="4761"/>
                    <a:pt x="23379" y="3775"/>
                    <a:pt x="23747" y="2723"/>
                  </a:cubicBezTo>
                  <a:cubicBezTo>
                    <a:pt x="23944" y="2118"/>
                    <a:pt x="24115" y="1513"/>
                    <a:pt x="24207" y="882"/>
                  </a:cubicBezTo>
                  <a:cubicBezTo>
                    <a:pt x="24168" y="882"/>
                    <a:pt x="24142" y="895"/>
                    <a:pt x="24102" y="895"/>
                  </a:cubicBezTo>
                  <a:cubicBezTo>
                    <a:pt x="23984" y="882"/>
                    <a:pt x="23879" y="869"/>
                    <a:pt x="23774" y="855"/>
                  </a:cubicBezTo>
                  <a:cubicBezTo>
                    <a:pt x="23734" y="855"/>
                    <a:pt x="23708" y="842"/>
                    <a:pt x="23668" y="829"/>
                  </a:cubicBezTo>
                  <a:cubicBezTo>
                    <a:pt x="23405" y="829"/>
                    <a:pt x="23156" y="777"/>
                    <a:pt x="22906" y="750"/>
                  </a:cubicBezTo>
                  <a:cubicBezTo>
                    <a:pt x="22879" y="750"/>
                    <a:pt x="22840" y="737"/>
                    <a:pt x="22814" y="737"/>
                  </a:cubicBezTo>
                  <a:cubicBezTo>
                    <a:pt x="22551" y="724"/>
                    <a:pt x="22275" y="698"/>
                    <a:pt x="21998" y="658"/>
                  </a:cubicBezTo>
                  <a:cubicBezTo>
                    <a:pt x="21788" y="632"/>
                    <a:pt x="21578" y="619"/>
                    <a:pt x="21367" y="606"/>
                  </a:cubicBezTo>
                  <a:cubicBezTo>
                    <a:pt x="21131" y="579"/>
                    <a:pt x="20894" y="553"/>
                    <a:pt x="20657" y="527"/>
                  </a:cubicBezTo>
                  <a:lnTo>
                    <a:pt x="20618" y="527"/>
                  </a:lnTo>
                  <a:cubicBezTo>
                    <a:pt x="20355" y="514"/>
                    <a:pt x="20092" y="500"/>
                    <a:pt x="19842" y="474"/>
                  </a:cubicBezTo>
                  <a:cubicBezTo>
                    <a:pt x="19566" y="448"/>
                    <a:pt x="19277" y="448"/>
                    <a:pt x="19001" y="395"/>
                  </a:cubicBezTo>
                  <a:lnTo>
                    <a:pt x="18961" y="395"/>
                  </a:lnTo>
                  <a:cubicBezTo>
                    <a:pt x="18672" y="382"/>
                    <a:pt x="18369" y="382"/>
                    <a:pt x="18080" y="343"/>
                  </a:cubicBezTo>
                  <a:cubicBezTo>
                    <a:pt x="17765" y="303"/>
                    <a:pt x="17449" y="330"/>
                    <a:pt x="17133" y="264"/>
                  </a:cubicBezTo>
                  <a:lnTo>
                    <a:pt x="17094" y="264"/>
                  </a:lnTo>
                  <a:cubicBezTo>
                    <a:pt x="16765" y="251"/>
                    <a:pt x="16423" y="237"/>
                    <a:pt x="16081" y="211"/>
                  </a:cubicBezTo>
                  <a:cubicBezTo>
                    <a:pt x="15766" y="198"/>
                    <a:pt x="15450" y="185"/>
                    <a:pt x="15135" y="159"/>
                  </a:cubicBezTo>
                  <a:cubicBezTo>
                    <a:pt x="14872" y="145"/>
                    <a:pt x="14609" y="159"/>
                    <a:pt x="14346" y="119"/>
                  </a:cubicBezTo>
                  <a:cubicBezTo>
                    <a:pt x="14004" y="93"/>
                    <a:pt x="13662" y="119"/>
                    <a:pt x="13333" y="80"/>
                  </a:cubicBezTo>
                  <a:cubicBezTo>
                    <a:pt x="13097" y="60"/>
                    <a:pt x="12860" y="60"/>
                    <a:pt x="12623" y="60"/>
                  </a:cubicBezTo>
                  <a:cubicBezTo>
                    <a:pt x="12387" y="60"/>
                    <a:pt x="12150" y="60"/>
                    <a:pt x="11913" y="40"/>
                  </a:cubicBezTo>
                  <a:cubicBezTo>
                    <a:pt x="11449" y="5"/>
                    <a:pt x="10984" y="5"/>
                    <a:pt x="10520" y="5"/>
                  </a:cubicBezTo>
                  <a:cubicBezTo>
                    <a:pt x="10287" y="5"/>
                    <a:pt x="10055" y="5"/>
                    <a:pt x="9823" y="1"/>
                  </a:cubicBezTo>
                  <a:close/>
                </a:path>
              </a:pathLst>
            </a:custGeom>
            <a:solidFill>
              <a:srgbClr val="FFCC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78" name="Google Shape;167;p1">
              <a:extLst>
                <a:ext uri="{FF2B5EF4-FFF2-40B4-BE49-F238E27FC236}">
                  <a16:creationId xmlns:a16="http://schemas.microsoft.com/office/drawing/2014/main" id="{1C4F6D86-ADC2-CE50-930C-E2A43E4EFB88}"/>
                </a:ext>
              </a:extLst>
            </p:cNvPr>
            <p:cNvSpPr/>
            <p:nvPr/>
          </p:nvSpPr>
          <p:spPr>
            <a:xfrm>
              <a:off x="4822663" y="1914150"/>
              <a:ext cx="61175" cy="43350"/>
            </a:xfrm>
            <a:custGeom>
              <a:avLst/>
              <a:gdLst/>
              <a:ahLst/>
              <a:cxnLst/>
              <a:rect l="l" t="t" r="r" b="b"/>
              <a:pathLst>
                <a:path w="2447" h="1734" extrusionOk="0">
                  <a:moveTo>
                    <a:pt x="629" y="0"/>
                  </a:moveTo>
                  <a:cubicBezTo>
                    <a:pt x="525" y="0"/>
                    <a:pt x="421" y="22"/>
                    <a:pt x="316" y="50"/>
                  </a:cubicBezTo>
                  <a:cubicBezTo>
                    <a:pt x="93" y="129"/>
                    <a:pt x="1" y="326"/>
                    <a:pt x="54" y="563"/>
                  </a:cubicBezTo>
                  <a:cubicBezTo>
                    <a:pt x="80" y="734"/>
                    <a:pt x="172" y="852"/>
                    <a:pt x="277" y="971"/>
                  </a:cubicBezTo>
                  <a:cubicBezTo>
                    <a:pt x="527" y="1260"/>
                    <a:pt x="842" y="1457"/>
                    <a:pt x="1197" y="1589"/>
                  </a:cubicBezTo>
                  <a:cubicBezTo>
                    <a:pt x="1392" y="1666"/>
                    <a:pt x="1587" y="1719"/>
                    <a:pt x="1844" y="1733"/>
                  </a:cubicBezTo>
                  <a:lnTo>
                    <a:pt x="1844" y="1733"/>
                  </a:lnTo>
                  <a:cubicBezTo>
                    <a:pt x="1910" y="1720"/>
                    <a:pt x="2001" y="1707"/>
                    <a:pt x="2092" y="1681"/>
                  </a:cubicBezTo>
                  <a:cubicBezTo>
                    <a:pt x="2355" y="1589"/>
                    <a:pt x="2447" y="1352"/>
                    <a:pt x="2355" y="1102"/>
                  </a:cubicBezTo>
                  <a:cubicBezTo>
                    <a:pt x="2289" y="931"/>
                    <a:pt x="2184" y="773"/>
                    <a:pt x="2065" y="655"/>
                  </a:cubicBezTo>
                  <a:cubicBezTo>
                    <a:pt x="1684" y="313"/>
                    <a:pt x="1250" y="90"/>
                    <a:pt x="750" y="11"/>
                  </a:cubicBezTo>
                  <a:cubicBezTo>
                    <a:pt x="710" y="3"/>
                    <a:pt x="670" y="0"/>
                    <a:pt x="629" y="0"/>
                  </a:cubicBezTo>
                  <a:close/>
                  <a:moveTo>
                    <a:pt x="1844" y="1733"/>
                  </a:moveTo>
                  <a:lnTo>
                    <a:pt x="1844" y="1733"/>
                  </a:lnTo>
                  <a:cubicBezTo>
                    <a:pt x="1844" y="1733"/>
                    <a:pt x="1843" y="1733"/>
                    <a:pt x="1842" y="1733"/>
                  </a:cubicBezTo>
                  <a:lnTo>
                    <a:pt x="1855" y="1733"/>
                  </a:lnTo>
                  <a:cubicBezTo>
                    <a:pt x="1851" y="1733"/>
                    <a:pt x="1848" y="1733"/>
                    <a:pt x="1844" y="1733"/>
                  </a:cubicBezTo>
                  <a:close/>
                </a:path>
              </a:pathLst>
            </a:custGeom>
            <a:solidFill>
              <a:srgbClr val="291F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79" name="Google Shape;168;p1">
              <a:extLst>
                <a:ext uri="{FF2B5EF4-FFF2-40B4-BE49-F238E27FC236}">
                  <a16:creationId xmlns:a16="http://schemas.microsoft.com/office/drawing/2014/main" id="{7CD8C6BF-D19F-930D-B21C-6DD6AC22CB60}"/>
                </a:ext>
              </a:extLst>
            </p:cNvPr>
            <p:cNvSpPr/>
            <p:nvPr/>
          </p:nvSpPr>
          <p:spPr>
            <a:xfrm>
              <a:off x="4509413" y="1909600"/>
              <a:ext cx="59525" cy="42550"/>
            </a:xfrm>
            <a:custGeom>
              <a:avLst/>
              <a:gdLst/>
              <a:ahLst/>
              <a:cxnLst/>
              <a:rect l="l" t="t" r="r" b="b"/>
              <a:pathLst>
                <a:path w="2381" h="1702" extrusionOk="0">
                  <a:moveTo>
                    <a:pt x="1786" y="1"/>
                  </a:moveTo>
                  <a:cubicBezTo>
                    <a:pt x="1546" y="1"/>
                    <a:pt x="1314" y="47"/>
                    <a:pt x="1091" y="153"/>
                  </a:cubicBezTo>
                  <a:cubicBezTo>
                    <a:pt x="973" y="206"/>
                    <a:pt x="868" y="258"/>
                    <a:pt x="763" y="311"/>
                  </a:cubicBezTo>
                  <a:cubicBezTo>
                    <a:pt x="671" y="390"/>
                    <a:pt x="579" y="456"/>
                    <a:pt x="487" y="521"/>
                  </a:cubicBezTo>
                  <a:cubicBezTo>
                    <a:pt x="316" y="653"/>
                    <a:pt x="197" y="811"/>
                    <a:pt x="92" y="995"/>
                  </a:cubicBezTo>
                  <a:cubicBezTo>
                    <a:pt x="26" y="1113"/>
                    <a:pt x="0" y="1231"/>
                    <a:pt x="26" y="1376"/>
                  </a:cubicBezTo>
                  <a:cubicBezTo>
                    <a:pt x="79" y="1560"/>
                    <a:pt x="237" y="1679"/>
                    <a:pt x="447" y="1692"/>
                  </a:cubicBezTo>
                  <a:cubicBezTo>
                    <a:pt x="506" y="1698"/>
                    <a:pt x="565" y="1702"/>
                    <a:pt x="623" y="1702"/>
                  </a:cubicBezTo>
                  <a:cubicBezTo>
                    <a:pt x="796" y="1702"/>
                    <a:pt x="967" y="1672"/>
                    <a:pt x="1144" y="1613"/>
                  </a:cubicBezTo>
                  <a:cubicBezTo>
                    <a:pt x="1157" y="1600"/>
                    <a:pt x="1170" y="1587"/>
                    <a:pt x="1197" y="1587"/>
                  </a:cubicBezTo>
                  <a:cubicBezTo>
                    <a:pt x="1486" y="1481"/>
                    <a:pt x="1749" y="1324"/>
                    <a:pt x="1986" y="1113"/>
                  </a:cubicBezTo>
                  <a:cubicBezTo>
                    <a:pt x="2157" y="955"/>
                    <a:pt x="2314" y="771"/>
                    <a:pt x="2367" y="535"/>
                  </a:cubicBezTo>
                  <a:cubicBezTo>
                    <a:pt x="2380" y="469"/>
                    <a:pt x="2380" y="416"/>
                    <a:pt x="2367" y="364"/>
                  </a:cubicBezTo>
                  <a:cubicBezTo>
                    <a:pt x="2327" y="166"/>
                    <a:pt x="2170" y="22"/>
                    <a:pt x="1959" y="9"/>
                  </a:cubicBezTo>
                  <a:cubicBezTo>
                    <a:pt x="1901" y="4"/>
                    <a:pt x="1843" y="1"/>
                    <a:pt x="1786" y="1"/>
                  </a:cubicBezTo>
                  <a:close/>
                </a:path>
              </a:pathLst>
            </a:custGeom>
            <a:solidFill>
              <a:srgbClr val="291F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80" name="Google Shape;169;p1">
              <a:extLst>
                <a:ext uri="{FF2B5EF4-FFF2-40B4-BE49-F238E27FC236}">
                  <a16:creationId xmlns:a16="http://schemas.microsoft.com/office/drawing/2014/main" id="{29AB72D9-5917-7C1D-7D87-1D1101674A2C}"/>
                </a:ext>
              </a:extLst>
            </p:cNvPr>
            <p:cNvSpPr/>
            <p:nvPr/>
          </p:nvSpPr>
          <p:spPr>
            <a:xfrm>
              <a:off x="4666863" y="2023975"/>
              <a:ext cx="65100" cy="36400"/>
            </a:xfrm>
            <a:custGeom>
              <a:avLst/>
              <a:gdLst/>
              <a:ahLst/>
              <a:cxnLst/>
              <a:rect l="l" t="t" r="r" b="b"/>
              <a:pathLst>
                <a:path w="2604" h="1456" extrusionOk="0">
                  <a:moveTo>
                    <a:pt x="706" y="0"/>
                  </a:moveTo>
                  <a:cubicBezTo>
                    <a:pt x="541" y="0"/>
                    <a:pt x="383" y="70"/>
                    <a:pt x="263" y="207"/>
                  </a:cubicBezTo>
                  <a:cubicBezTo>
                    <a:pt x="158" y="312"/>
                    <a:pt x="92" y="443"/>
                    <a:pt x="66" y="588"/>
                  </a:cubicBezTo>
                  <a:cubicBezTo>
                    <a:pt x="0" y="904"/>
                    <a:pt x="79" y="1193"/>
                    <a:pt x="290" y="1456"/>
                  </a:cubicBezTo>
                  <a:cubicBezTo>
                    <a:pt x="329" y="1416"/>
                    <a:pt x="369" y="1377"/>
                    <a:pt x="408" y="1337"/>
                  </a:cubicBezTo>
                  <a:cubicBezTo>
                    <a:pt x="681" y="1071"/>
                    <a:pt x="1014" y="936"/>
                    <a:pt x="1346" y="936"/>
                  </a:cubicBezTo>
                  <a:cubicBezTo>
                    <a:pt x="1669" y="936"/>
                    <a:pt x="1989" y="1065"/>
                    <a:pt x="2249" y="1324"/>
                  </a:cubicBezTo>
                  <a:cubicBezTo>
                    <a:pt x="2275" y="1351"/>
                    <a:pt x="2301" y="1377"/>
                    <a:pt x="2328" y="1403"/>
                  </a:cubicBezTo>
                  <a:cubicBezTo>
                    <a:pt x="2551" y="1088"/>
                    <a:pt x="2604" y="759"/>
                    <a:pt x="2486" y="404"/>
                  </a:cubicBezTo>
                  <a:cubicBezTo>
                    <a:pt x="2392" y="154"/>
                    <a:pt x="2167" y="3"/>
                    <a:pt x="1920" y="3"/>
                  </a:cubicBezTo>
                  <a:cubicBezTo>
                    <a:pt x="1855" y="3"/>
                    <a:pt x="1789" y="14"/>
                    <a:pt x="1723" y="36"/>
                  </a:cubicBezTo>
                  <a:cubicBezTo>
                    <a:pt x="1618" y="75"/>
                    <a:pt x="1526" y="141"/>
                    <a:pt x="1420" y="194"/>
                  </a:cubicBezTo>
                  <a:cubicBezTo>
                    <a:pt x="1381" y="220"/>
                    <a:pt x="1342" y="246"/>
                    <a:pt x="1302" y="272"/>
                  </a:cubicBezTo>
                  <a:cubicBezTo>
                    <a:pt x="1250" y="233"/>
                    <a:pt x="1197" y="207"/>
                    <a:pt x="1157" y="167"/>
                  </a:cubicBezTo>
                  <a:cubicBezTo>
                    <a:pt x="1092" y="141"/>
                    <a:pt x="1039" y="88"/>
                    <a:pt x="973" y="62"/>
                  </a:cubicBezTo>
                  <a:cubicBezTo>
                    <a:pt x="886" y="21"/>
                    <a:pt x="795" y="0"/>
                    <a:pt x="706" y="0"/>
                  </a:cubicBezTo>
                  <a:close/>
                </a:path>
              </a:pathLst>
            </a:custGeom>
            <a:solidFill>
              <a:srgbClr val="291F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81" name="Google Shape;170;p1">
              <a:extLst>
                <a:ext uri="{FF2B5EF4-FFF2-40B4-BE49-F238E27FC236}">
                  <a16:creationId xmlns:a16="http://schemas.microsoft.com/office/drawing/2014/main" id="{D98D718E-0B6E-9D65-809C-31184CE482F7}"/>
                </a:ext>
              </a:extLst>
            </p:cNvPr>
            <p:cNvSpPr/>
            <p:nvPr/>
          </p:nvSpPr>
          <p:spPr>
            <a:xfrm>
              <a:off x="4674088" y="2047500"/>
              <a:ext cx="50975" cy="25000"/>
            </a:xfrm>
            <a:custGeom>
              <a:avLst/>
              <a:gdLst/>
              <a:ahLst/>
              <a:cxnLst/>
              <a:rect l="l" t="t" r="r" b="b"/>
              <a:pathLst>
                <a:path w="2039" h="1000" extrusionOk="0">
                  <a:moveTo>
                    <a:pt x="1052" y="0"/>
                  </a:moveTo>
                  <a:cubicBezTo>
                    <a:pt x="725" y="0"/>
                    <a:pt x="397" y="132"/>
                    <a:pt x="132" y="396"/>
                  </a:cubicBezTo>
                  <a:cubicBezTo>
                    <a:pt x="80" y="436"/>
                    <a:pt x="40" y="475"/>
                    <a:pt x="1" y="515"/>
                  </a:cubicBezTo>
                  <a:cubicBezTo>
                    <a:pt x="119" y="659"/>
                    <a:pt x="264" y="778"/>
                    <a:pt x="435" y="870"/>
                  </a:cubicBezTo>
                  <a:cubicBezTo>
                    <a:pt x="461" y="883"/>
                    <a:pt x="487" y="909"/>
                    <a:pt x="527" y="922"/>
                  </a:cubicBezTo>
                  <a:cubicBezTo>
                    <a:pt x="566" y="936"/>
                    <a:pt x="606" y="949"/>
                    <a:pt x="645" y="962"/>
                  </a:cubicBezTo>
                  <a:cubicBezTo>
                    <a:pt x="671" y="968"/>
                    <a:pt x="698" y="968"/>
                    <a:pt x="722" y="968"/>
                  </a:cubicBezTo>
                  <a:cubicBezTo>
                    <a:pt x="747" y="968"/>
                    <a:pt x="770" y="968"/>
                    <a:pt x="790" y="975"/>
                  </a:cubicBezTo>
                  <a:cubicBezTo>
                    <a:pt x="861" y="993"/>
                    <a:pt x="929" y="1000"/>
                    <a:pt x="996" y="1000"/>
                  </a:cubicBezTo>
                  <a:cubicBezTo>
                    <a:pt x="1078" y="1000"/>
                    <a:pt x="1157" y="989"/>
                    <a:pt x="1237" y="975"/>
                  </a:cubicBezTo>
                  <a:cubicBezTo>
                    <a:pt x="1579" y="909"/>
                    <a:pt x="1855" y="765"/>
                    <a:pt x="2039" y="462"/>
                  </a:cubicBezTo>
                  <a:cubicBezTo>
                    <a:pt x="2012" y="436"/>
                    <a:pt x="1986" y="410"/>
                    <a:pt x="1960" y="383"/>
                  </a:cubicBezTo>
                  <a:cubicBezTo>
                    <a:pt x="1699" y="129"/>
                    <a:pt x="1376" y="0"/>
                    <a:pt x="1052" y="0"/>
                  </a:cubicBezTo>
                  <a:close/>
                </a:path>
              </a:pathLst>
            </a:custGeom>
            <a:solidFill>
              <a:srgbClr val="B543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82" name="Google Shape;171;p1">
              <a:extLst>
                <a:ext uri="{FF2B5EF4-FFF2-40B4-BE49-F238E27FC236}">
                  <a16:creationId xmlns:a16="http://schemas.microsoft.com/office/drawing/2014/main" id="{2AE90817-C9EB-19D5-8CDD-A2F1C5433D0E}"/>
                </a:ext>
              </a:extLst>
            </p:cNvPr>
            <p:cNvSpPr/>
            <p:nvPr/>
          </p:nvSpPr>
          <p:spPr>
            <a:xfrm>
              <a:off x="4768113" y="1285900"/>
              <a:ext cx="326425" cy="336900"/>
            </a:xfrm>
            <a:custGeom>
              <a:avLst/>
              <a:gdLst/>
              <a:ahLst/>
              <a:cxnLst/>
              <a:rect l="l" t="t" r="r" b="b"/>
              <a:pathLst>
                <a:path w="13057" h="13476" extrusionOk="0">
                  <a:moveTo>
                    <a:pt x="6324" y="4534"/>
                  </a:moveTo>
                  <a:cubicBezTo>
                    <a:pt x="6861" y="4534"/>
                    <a:pt x="7347" y="4734"/>
                    <a:pt x="7771" y="5128"/>
                  </a:cubicBezTo>
                  <a:cubicBezTo>
                    <a:pt x="8008" y="5326"/>
                    <a:pt x="8166" y="5575"/>
                    <a:pt x="8297" y="5851"/>
                  </a:cubicBezTo>
                  <a:cubicBezTo>
                    <a:pt x="8429" y="6128"/>
                    <a:pt x="8494" y="6430"/>
                    <a:pt x="8494" y="6746"/>
                  </a:cubicBezTo>
                  <a:cubicBezTo>
                    <a:pt x="8494" y="7758"/>
                    <a:pt x="7863" y="8600"/>
                    <a:pt x="6943" y="8902"/>
                  </a:cubicBezTo>
                  <a:cubicBezTo>
                    <a:pt x="6717" y="8976"/>
                    <a:pt x="6485" y="9011"/>
                    <a:pt x="6256" y="9011"/>
                  </a:cubicBezTo>
                  <a:cubicBezTo>
                    <a:pt x="5338" y="9011"/>
                    <a:pt x="4458" y="8445"/>
                    <a:pt x="4142" y="7508"/>
                  </a:cubicBezTo>
                  <a:cubicBezTo>
                    <a:pt x="4103" y="7416"/>
                    <a:pt x="4050" y="7311"/>
                    <a:pt x="4063" y="7206"/>
                  </a:cubicBezTo>
                  <a:cubicBezTo>
                    <a:pt x="3971" y="6890"/>
                    <a:pt x="3997" y="6575"/>
                    <a:pt x="4076" y="6259"/>
                  </a:cubicBezTo>
                  <a:cubicBezTo>
                    <a:pt x="4326" y="5352"/>
                    <a:pt x="4918" y="4773"/>
                    <a:pt x="5825" y="4589"/>
                  </a:cubicBezTo>
                  <a:cubicBezTo>
                    <a:pt x="5996" y="4553"/>
                    <a:pt x="6162" y="4534"/>
                    <a:pt x="6324" y="4534"/>
                  </a:cubicBezTo>
                  <a:close/>
                  <a:moveTo>
                    <a:pt x="5694" y="0"/>
                  </a:moveTo>
                  <a:cubicBezTo>
                    <a:pt x="5496" y="13"/>
                    <a:pt x="5312" y="105"/>
                    <a:pt x="5155" y="237"/>
                  </a:cubicBezTo>
                  <a:cubicBezTo>
                    <a:pt x="4970" y="421"/>
                    <a:pt x="4839" y="631"/>
                    <a:pt x="4747" y="868"/>
                  </a:cubicBezTo>
                  <a:cubicBezTo>
                    <a:pt x="4642" y="1171"/>
                    <a:pt x="4576" y="1473"/>
                    <a:pt x="4563" y="1802"/>
                  </a:cubicBezTo>
                  <a:cubicBezTo>
                    <a:pt x="4550" y="2183"/>
                    <a:pt x="4589" y="2577"/>
                    <a:pt x="4668" y="2959"/>
                  </a:cubicBezTo>
                  <a:cubicBezTo>
                    <a:pt x="4681" y="2972"/>
                    <a:pt x="4707" y="2998"/>
                    <a:pt x="4655" y="3024"/>
                  </a:cubicBezTo>
                  <a:cubicBezTo>
                    <a:pt x="4602" y="2946"/>
                    <a:pt x="4537" y="2867"/>
                    <a:pt x="4484" y="2801"/>
                  </a:cubicBezTo>
                  <a:cubicBezTo>
                    <a:pt x="4234" y="2446"/>
                    <a:pt x="3958" y="2117"/>
                    <a:pt x="3629" y="1828"/>
                  </a:cubicBezTo>
                  <a:cubicBezTo>
                    <a:pt x="3445" y="1657"/>
                    <a:pt x="3222" y="1539"/>
                    <a:pt x="2985" y="1447"/>
                  </a:cubicBezTo>
                  <a:cubicBezTo>
                    <a:pt x="2854" y="1396"/>
                    <a:pt x="2725" y="1372"/>
                    <a:pt x="2603" y="1372"/>
                  </a:cubicBezTo>
                  <a:cubicBezTo>
                    <a:pt x="2187" y="1372"/>
                    <a:pt x="1845" y="1648"/>
                    <a:pt x="1723" y="2065"/>
                  </a:cubicBezTo>
                  <a:cubicBezTo>
                    <a:pt x="1644" y="2328"/>
                    <a:pt x="1644" y="2604"/>
                    <a:pt x="1696" y="2867"/>
                  </a:cubicBezTo>
                  <a:cubicBezTo>
                    <a:pt x="1788" y="3314"/>
                    <a:pt x="1986" y="3695"/>
                    <a:pt x="2262" y="4050"/>
                  </a:cubicBezTo>
                  <a:cubicBezTo>
                    <a:pt x="2341" y="4155"/>
                    <a:pt x="2433" y="4260"/>
                    <a:pt x="2538" y="4392"/>
                  </a:cubicBezTo>
                  <a:cubicBezTo>
                    <a:pt x="2262" y="4326"/>
                    <a:pt x="1999" y="4274"/>
                    <a:pt x="1749" y="4247"/>
                  </a:cubicBezTo>
                  <a:cubicBezTo>
                    <a:pt x="1667" y="4238"/>
                    <a:pt x="1586" y="4233"/>
                    <a:pt x="1507" y="4233"/>
                  </a:cubicBezTo>
                  <a:cubicBezTo>
                    <a:pt x="1255" y="4233"/>
                    <a:pt x="1016" y="4282"/>
                    <a:pt x="776" y="4392"/>
                  </a:cubicBezTo>
                  <a:cubicBezTo>
                    <a:pt x="539" y="4497"/>
                    <a:pt x="355" y="4668"/>
                    <a:pt x="237" y="4892"/>
                  </a:cubicBezTo>
                  <a:cubicBezTo>
                    <a:pt x="27" y="5286"/>
                    <a:pt x="132" y="5654"/>
                    <a:pt x="355" y="5917"/>
                  </a:cubicBezTo>
                  <a:cubicBezTo>
                    <a:pt x="552" y="6114"/>
                    <a:pt x="776" y="6272"/>
                    <a:pt x="1039" y="6364"/>
                  </a:cubicBezTo>
                  <a:cubicBezTo>
                    <a:pt x="1289" y="6469"/>
                    <a:pt x="1552" y="6548"/>
                    <a:pt x="1815" y="6601"/>
                  </a:cubicBezTo>
                  <a:cubicBezTo>
                    <a:pt x="1894" y="6614"/>
                    <a:pt x="1959" y="6627"/>
                    <a:pt x="2051" y="6654"/>
                  </a:cubicBezTo>
                  <a:cubicBezTo>
                    <a:pt x="1986" y="6680"/>
                    <a:pt x="1946" y="6706"/>
                    <a:pt x="1907" y="6719"/>
                  </a:cubicBezTo>
                  <a:cubicBezTo>
                    <a:pt x="1710" y="6772"/>
                    <a:pt x="1512" y="6838"/>
                    <a:pt x="1328" y="6903"/>
                  </a:cubicBezTo>
                  <a:cubicBezTo>
                    <a:pt x="1026" y="7022"/>
                    <a:pt x="750" y="7193"/>
                    <a:pt x="500" y="7416"/>
                  </a:cubicBezTo>
                  <a:cubicBezTo>
                    <a:pt x="276" y="7613"/>
                    <a:pt x="119" y="7850"/>
                    <a:pt x="66" y="8153"/>
                  </a:cubicBezTo>
                  <a:cubicBezTo>
                    <a:pt x="0" y="8494"/>
                    <a:pt x="105" y="8771"/>
                    <a:pt x="382" y="8968"/>
                  </a:cubicBezTo>
                  <a:cubicBezTo>
                    <a:pt x="651" y="9167"/>
                    <a:pt x="962" y="9220"/>
                    <a:pt x="1277" y="9220"/>
                  </a:cubicBezTo>
                  <a:cubicBezTo>
                    <a:pt x="1316" y="9220"/>
                    <a:pt x="1355" y="9219"/>
                    <a:pt x="1394" y="9218"/>
                  </a:cubicBezTo>
                  <a:cubicBezTo>
                    <a:pt x="1815" y="9191"/>
                    <a:pt x="2249" y="9099"/>
                    <a:pt x="2643" y="8941"/>
                  </a:cubicBezTo>
                  <a:cubicBezTo>
                    <a:pt x="2696" y="8928"/>
                    <a:pt x="2761" y="8915"/>
                    <a:pt x="2840" y="8889"/>
                  </a:cubicBezTo>
                  <a:lnTo>
                    <a:pt x="2840" y="8889"/>
                  </a:lnTo>
                  <a:cubicBezTo>
                    <a:pt x="2801" y="8941"/>
                    <a:pt x="2788" y="8968"/>
                    <a:pt x="2761" y="8981"/>
                  </a:cubicBezTo>
                  <a:cubicBezTo>
                    <a:pt x="2577" y="9204"/>
                    <a:pt x="2393" y="9428"/>
                    <a:pt x="2249" y="9678"/>
                  </a:cubicBezTo>
                  <a:cubicBezTo>
                    <a:pt x="2025" y="10006"/>
                    <a:pt x="1867" y="10348"/>
                    <a:pt x="1788" y="10743"/>
                  </a:cubicBezTo>
                  <a:cubicBezTo>
                    <a:pt x="1736" y="11058"/>
                    <a:pt x="1736" y="11361"/>
                    <a:pt x="1894" y="11663"/>
                  </a:cubicBezTo>
                  <a:cubicBezTo>
                    <a:pt x="1920" y="11703"/>
                    <a:pt x="1933" y="11755"/>
                    <a:pt x="1946" y="11808"/>
                  </a:cubicBezTo>
                  <a:lnTo>
                    <a:pt x="2236" y="12045"/>
                  </a:lnTo>
                  <a:cubicBezTo>
                    <a:pt x="2301" y="12071"/>
                    <a:pt x="2354" y="12097"/>
                    <a:pt x="2420" y="12123"/>
                  </a:cubicBezTo>
                  <a:cubicBezTo>
                    <a:pt x="2557" y="12169"/>
                    <a:pt x="2694" y="12205"/>
                    <a:pt x="2839" y="12205"/>
                  </a:cubicBezTo>
                  <a:cubicBezTo>
                    <a:pt x="2861" y="12205"/>
                    <a:pt x="2884" y="12204"/>
                    <a:pt x="2906" y="12202"/>
                  </a:cubicBezTo>
                  <a:cubicBezTo>
                    <a:pt x="3182" y="12163"/>
                    <a:pt x="3445" y="12084"/>
                    <a:pt x="3682" y="11926"/>
                  </a:cubicBezTo>
                  <a:cubicBezTo>
                    <a:pt x="3945" y="11742"/>
                    <a:pt x="4155" y="11545"/>
                    <a:pt x="4352" y="11308"/>
                  </a:cubicBezTo>
                  <a:cubicBezTo>
                    <a:pt x="4563" y="11045"/>
                    <a:pt x="4747" y="10769"/>
                    <a:pt x="4905" y="10493"/>
                  </a:cubicBezTo>
                  <a:cubicBezTo>
                    <a:pt x="4931" y="10454"/>
                    <a:pt x="4944" y="10401"/>
                    <a:pt x="4997" y="10388"/>
                  </a:cubicBezTo>
                  <a:lnTo>
                    <a:pt x="4997" y="10388"/>
                  </a:lnTo>
                  <a:cubicBezTo>
                    <a:pt x="4997" y="10480"/>
                    <a:pt x="4997" y="10559"/>
                    <a:pt x="4984" y="10651"/>
                  </a:cubicBezTo>
                  <a:cubicBezTo>
                    <a:pt x="4984" y="10769"/>
                    <a:pt x="4970" y="10887"/>
                    <a:pt x="4970" y="11019"/>
                  </a:cubicBezTo>
                  <a:cubicBezTo>
                    <a:pt x="4970" y="11164"/>
                    <a:pt x="4984" y="11308"/>
                    <a:pt x="4997" y="11466"/>
                  </a:cubicBezTo>
                  <a:cubicBezTo>
                    <a:pt x="5036" y="11913"/>
                    <a:pt x="5155" y="12347"/>
                    <a:pt x="5378" y="12741"/>
                  </a:cubicBezTo>
                  <a:cubicBezTo>
                    <a:pt x="5549" y="13018"/>
                    <a:pt x="5759" y="13267"/>
                    <a:pt x="6075" y="13399"/>
                  </a:cubicBezTo>
                  <a:cubicBezTo>
                    <a:pt x="6203" y="13449"/>
                    <a:pt x="6331" y="13475"/>
                    <a:pt x="6459" y="13475"/>
                  </a:cubicBezTo>
                  <a:cubicBezTo>
                    <a:pt x="6633" y="13475"/>
                    <a:pt x="6808" y="13426"/>
                    <a:pt x="6982" y="13320"/>
                  </a:cubicBezTo>
                  <a:cubicBezTo>
                    <a:pt x="7166" y="13202"/>
                    <a:pt x="7298" y="13044"/>
                    <a:pt x="7403" y="12847"/>
                  </a:cubicBezTo>
                  <a:cubicBezTo>
                    <a:pt x="7613" y="12492"/>
                    <a:pt x="7705" y="12097"/>
                    <a:pt x="7719" y="11690"/>
                  </a:cubicBezTo>
                  <a:cubicBezTo>
                    <a:pt x="7732" y="11453"/>
                    <a:pt x="7719" y="11216"/>
                    <a:pt x="7719" y="10979"/>
                  </a:cubicBezTo>
                  <a:cubicBezTo>
                    <a:pt x="7719" y="10953"/>
                    <a:pt x="7705" y="10914"/>
                    <a:pt x="7771" y="10901"/>
                  </a:cubicBezTo>
                  <a:cubicBezTo>
                    <a:pt x="7863" y="11032"/>
                    <a:pt x="7955" y="11177"/>
                    <a:pt x="8060" y="11321"/>
                  </a:cubicBezTo>
                  <a:cubicBezTo>
                    <a:pt x="8271" y="11624"/>
                    <a:pt x="8521" y="11887"/>
                    <a:pt x="8823" y="12110"/>
                  </a:cubicBezTo>
                  <a:cubicBezTo>
                    <a:pt x="9126" y="12325"/>
                    <a:pt x="9466" y="12479"/>
                    <a:pt x="9854" y="12479"/>
                  </a:cubicBezTo>
                  <a:cubicBezTo>
                    <a:pt x="9870" y="12479"/>
                    <a:pt x="9885" y="12479"/>
                    <a:pt x="9901" y="12478"/>
                  </a:cubicBezTo>
                  <a:cubicBezTo>
                    <a:pt x="10283" y="12465"/>
                    <a:pt x="10664" y="12229"/>
                    <a:pt x="10822" y="11782"/>
                  </a:cubicBezTo>
                  <a:cubicBezTo>
                    <a:pt x="10887" y="11584"/>
                    <a:pt x="10901" y="11374"/>
                    <a:pt x="10861" y="11164"/>
                  </a:cubicBezTo>
                  <a:cubicBezTo>
                    <a:pt x="10809" y="10835"/>
                    <a:pt x="10690" y="10532"/>
                    <a:pt x="10519" y="10256"/>
                  </a:cubicBezTo>
                  <a:cubicBezTo>
                    <a:pt x="10230" y="9783"/>
                    <a:pt x="9822" y="9415"/>
                    <a:pt x="9415" y="9060"/>
                  </a:cubicBezTo>
                  <a:cubicBezTo>
                    <a:pt x="9362" y="9007"/>
                    <a:pt x="9296" y="8968"/>
                    <a:pt x="9244" y="8915"/>
                  </a:cubicBezTo>
                  <a:cubicBezTo>
                    <a:pt x="9191" y="8876"/>
                    <a:pt x="9139" y="8823"/>
                    <a:pt x="9073" y="8771"/>
                  </a:cubicBezTo>
                  <a:cubicBezTo>
                    <a:pt x="9096" y="8765"/>
                    <a:pt x="9118" y="8763"/>
                    <a:pt x="9138" y="8763"/>
                  </a:cubicBezTo>
                  <a:cubicBezTo>
                    <a:pt x="9223" y="8763"/>
                    <a:pt x="9288" y="8799"/>
                    <a:pt x="9362" y="8810"/>
                  </a:cubicBezTo>
                  <a:cubicBezTo>
                    <a:pt x="9869" y="8951"/>
                    <a:pt x="10387" y="9051"/>
                    <a:pt x="10915" y="9051"/>
                  </a:cubicBezTo>
                  <a:cubicBezTo>
                    <a:pt x="10976" y="9051"/>
                    <a:pt x="11037" y="9049"/>
                    <a:pt x="11098" y="9047"/>
                  </a:cubicBezTo>
                  <a:cubicBezTo>
                    <a:pt x="11427" y="9047"/>
                    <a:pt x="11729" y="8994"/>
                    <a:pt x="12031" y="8876"/>
                  </a:cubicBezTo>
                  <a:cubicBezTo>
                    <a:pt x="12321" y="8771"/>
                    <a:pt x="12584" y="8626"/>
                    <a:pt x="12781" y="8389"/>
                  </a:cubicBezTo>
                  <a:cubicBezTo>
                    <a:pt x="12952" y="8192"/>
                    <a:pt x="13057" y="7982"/>
                    <a:pt x="13044" y="7719"/>
                  </a:cubicBezTo>
                  <a:cubicBezTo>
                    <a:pt x="13044" y="7482"/>
                    <a:pt x="12952" y="7285"/>
                    <a:pt x="12807" y="7114"/>
                  </a:cubicBezTo>
                  <a:cubicBezTo>
                    <a:pt x="12544" y="6798"/>
                    <a:pt x="12189" y="6601"/>
                    <a:pt x="11808" y="6469"/>
                  </a:cubicBezTo>
                  <a:cubicBezTo>
                    <a:pt x="11282" y="6285"/>
                    <a:pt x="10730" y="6180"/>
                    <a:pt x="10164" y="6167"/>
                  </a:cubicBezTo>
                  <a:cubicBezTo>
                    <a:pt x="10112" y="6154"/>
                    <a:pt x="10072" y="6154"/>
                    <a:pt x="9993" y="6154"/>
                  </a:cubicBezTo>
                  <a:cubicBezTo>
                    <a:pt x="10046" y="6088"/>
                    <a:pt x="10125" y="6075"/>
                    <a:pt x="10177" y="6049"/>
                  </a:cubicBezTo>
                  <a:cubicBezTo>
                    <a:pt x="10624" y="5865"/>
                    <a:pt x="11045" y="5628"/>
                    <a:pt x="11440" y="5339"/>
                  </a:cubicBezTo>
                  <a:cubicBezTo>
                    <a:pt x="11755" y="5115"/>
                    <a:pt x="12031" y="4839"/>
                    <a:pt x="12229" y="4497"/>
                  </a:cubicBezTo>
                  <a:cubicBezTo>
                    <a:pt x="12386" y="4221"/>
                    <a:pt x="12478" y="3919"/>
                    <a:pt x="12400" y="3590"/>
                  </a:cubicBezTo>
                  <a:cubicBezTo>
                    <a:pt x="12347" y="3366"/>
                    <a:pt x="12242" y="3195"/>
                    <a:pt x="12058" y="3064"/>
                  </a:cubicBezTo>
                  <a:cubicBezTo>
                    <a:pt x="11860" y="2919"/>
                    <a:pt x="11650" y="2854"/>
                    <a:pt x="11413" y="2840"/>
                  </a:cubicBezTo>
                  <a:cubicBezTo>
                    <a:pt x="11347" y="2834"/>
                    <a:pt x="11282" y="2831"/>
                    <a:pt x="11217" y="2831"/>
                  </a:cubicBezTo>
                  <a:cubicBezTo>
                    <a:pt x="10868" y="2831"/>
                    <a:pt x="10536" y="2916"/>
                    <a:pt x="10204" y="3038"/>
                  </a:cubicBezTo>
                  <a:cubicBezTo>
                    <a:pt x="9849" y="3182"/>
                    <a:pt x="9520" y="3366"/>
                    <a:pt x="9204" y="3577"/>
                  </a:cubicBezTo>
                  <a:cubicBezTo>
                    <a:pt x="9165" y="3603"/>
                    <a:pt x="9139" y="3629"/>
                    <a:pt x="9099" y="3669"/>
                  </a:cubicBezTo>
                  <a:cubicBezTo>
                    <a:pt x="9086" y="3590"/>
                    <a:pt x="9112" y="3550"/>
                    <a:pt x="9152" y="3524"/>
                  </a:cubicBezTo>
                  <a:cubicBezTo>
                    <a:pt x="9310" y="3235"/>
                    <a:pt x="9481" y="2946"/>
                    <a:pt x="9599" y="2643"/>
                  </a:cubicBezTo>
                  <a:cubicBezTo>
                    <a:pt x="9757" y="2222"/>
                    <a:pt x="9875" y="1815"/>
                    <a:pt x="9809" y="1355"/>
                  </a:cubicBezTo>
                  <a:cubicBezTo>
                    <a:pt x="9783" y="1144"/>
                    <a:pt x="9704" y="947"/>
                    <a:pt x="9573" y="789"/>
                  </a:cubicBezTo>
                  <a:cubicBezTo>
                    <a:pt x="9400" y="583"/>
                    <a:pt x="9178" y="466"/>
                    <a:pt x="8914" y="466"/>
                  </a:cubicBezTo>
                  <a:cubicBezTo>
                    <a:pt x="8876" y="466"/>
                    <a:pt x="8837" y="469"/>
                    <a:pt x="8797" y="474"/>
                  </a:cubicBezTo>
                  <a:cubicBezTo>
                    <a:pt x="8560" y="500"/>
                    <a:pt x="8350" y="605"/>
                    <a:pt x="8152" y="750"/>
                  </a:cubicBezTo>
                  <a:cubicBezTo>
                    <a:pt x="7876" y="947"/>
                    <a:pt x="7666" y="1197"/>
                    <a:pt x="7495" y="1486"/>
                  </a:cubicBezTo>
                  <a:cubicBezTo>
                    <a:pt x="7337" y="1736"/>
                    <a:pt x="7219" y="1999"/>
                    <a:pt x="7114" y="2275"/>
                  </a:cubicBezTo>
                  <a:cubicBezTo>
                    <a:pt x="7101" y="2314"/>
                    <a:pt x="7101" y="2367"/>
                    <a:pt x="7035" y="2367"/>
                  </a:cubicBezTo>
                  <a:cubicBezTo>
                    <a:pt x="6995" y="2012"/>
                    <a:pt x="6956" y="1657"/>
                    <a:pt x="6864" y="1315"/>
                  </a:cubicBezTo>
                  <a:cubicBezTo>
                    <a:pt x="6772" y="986"/>
                    <a:pt x="6654" y="658"/>
                    <a:pt x="6430" y="382"/>
                  </a:cubicBezTo>
                  <a:cubicBezTo>
                    <a:pt x="6325" y="237"/>
                    <a:pt x="6180" y="119"/>
                    <a:pt x="6009" y="66"/>
                  </a:cubicBezTo>
                  <a:cubicBezTo>
                    <a:pt x="5917" y="27"/>
                    <a:pt x="5799" y="0"/>
                    <a:pt x="5694" y="0"/>
                  </a:cubicBezTo>
                  <a:close/>
                </a:path>
              </a:pathLst>
            </a:custGeom>
            <a:solidFill>
              <a:srgbClr val="B543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83" name="Google Shape;172;p1">
              <a:extLst>
                <a:ext uri="{FF2B5EF4-FFF2-40B4-BE49-F238E27FC236}">
                  <a16:creationId xmlns:a16="http://schemas.microsoft.com/office/drawing/2014/main" id="{95BD09E1-4E82-FDDF-AB69-1C7B4CC14568}"/>
                </a:ext>
              </a:extLst>
            </p:cNvPr>
            <p:cNvSpPr/>
            <p:nvPr/>
          </p:nvSpPr>
          <p:spPr>
            <a:xfrm>
              <a:off x="4421638" y="1623825"/>
              <a:ext cx="188375" cy="79775"/>
            </a:xfrm>
            <a:custGeom>
              <a:avLst/>
              <a:gdLst/>
              <a:ahLst/>
              <a:cxnLst/>
              <a:rect l="l" t="t" r="r" b="b"/>
              <a:pathLst>
                <a:path w="7535" h="3191" extrusionOk="0">
                  <a:moveTo>
                    <a:pt x="79" y="0"/>
                  </a:moveTo>
                  <a:cubicBezTo>
                    <a:pt x="66" y="0"/>
                    <a:pt x="40" y="0"/>
                    <a:pt x="0" y="13"/>
                  </a:cubicBezTo>
                  <a:cubicBezTo>
                    <a:pt x="40" y="40"/>
                    <a:pt x="53" y="66"/>
                    <a:pt x="79" y="66"/>
                  </a:cubicBezTo>
                  <a:cubicBezTo>
                    <a:pt x="145" y="92"/>
                    <a:pt x="224" y="105"/>
                    <a:pt x="303" y="119"/>
                  </a:cubicBezTo>
                  <a:cubicBezTo>
                    <a:pt x="697" y="224"/>
                    <a:pt x="1092" y="316"/>
                    <a:pt x="1473" y="421"/>
                  </a:cubicBezTo>
                  <a:cubicBezTo>
                    <a:pt x="2130" y="618"/>
                    <a:pt x="2762" y="855"/>
                    <a:pt x="3393" y="1131"/>
                  </a:cubicBezTo>
                  <a:cubicBezTo>
                    <a:pt x="4169" y="1460"/>
                    <a:pt x="4944" y="1815"/>
                    <a:pt x="5694" y="2196"/>
                  </a:cubicBezTo>
                  <a:cubicBezTo>
                    <a:pt x="6101" y="2406"/>
                    <a:pt x="6483" y="2630"/>
                    <a:pt x="6851" y="2867"/>
                  </a:cubicBezTo>
                  <a:cubicBezTo>
                    <a:pt x="6982" y="2946"/>
                    <a:pt x="7114" y="3038"/>
                    <a:pt x="7232" y="3116"/>
                  </a:cubicBezTo>
                  <a:cubicBezTo>
                    <a:pt x="7298" y="3143"/>
                    <a:pt x="7351" y="3169"/>
                    <a:pt x="7416" y="3182"/>
                  </a:cubicBezTo>
                  <a:cubicBezTo>
                    <a:pt x="7431" y="3187"/>
                    <a:pt x="7447" y="3190"/>
                    <a:pt x="7463" y="3190"/>
                  </a:cubicBezTo>
                  <a:cubicBezTo>
                    <a:pt x="7491" y="3190"/>
                    <a:pt x="7518" y="3181"/>
                    <a:pt x="7535" y="3156"/>
                  </a:cubicBezTo>
                  <a:cubicBezTo>
                    <a:pt x="7535" y="3116"/>
                    <a:pt x="7535" y="3077"/>
                    <a:pt x="7521" y="3051"/>
                  </a:cubicBezTo>
                  <a:cubicBezTo>
                    <a:pt x="7495" y="2972"/>
                    <a:pt x="7429" y="2919"/>
                    <a:pt x="7364" y="2880"/>
                  </a:cubicBezTo>
                  <a:cubicBezTo>
                    <a:pt x="7166" y="2761"/>
                    <a:pt x="6982" y="2630"/>
                    <a:pt x="6785" y="2512"/>
                  </a:cubicBezTo>
                  <a:cubicBezTo>
                    <a:pt x="6404" y="2275"/>
                    <a:pt x="6023" y="2038"/>
                    <a:pt x="5628" y="1841"/>
                  </a:cubicBezTo>
                  <a:cubicBezTo>
                    <a:pt x="5234" y="1644"/>
                    <a:pt x="4852" y="1460"/>
                    <a:pt x="4458" y="1276"/>
                  </a:cubicBezTo>
                  <a:cubicBezTo>
                    <a:pt x="3814" y="973"/>
                    <a:pt x="3156" y="710"/>
                    <a:pt x="2485" y="474"/>
                  </a:cubicBezTo>
                  <a:cubicBezTo>
                    <a:pt x="2065" y="329"/>
                    <a:pt x="1631" y="224"/>
                    <a:pt x="1197" y="132"/>
                  </a:cubicBezTo>
                  <a:cubicBezTo>
                    <a:pt x="829" y="53"/>
                    <a:pt x="447" y="40"/>
                    <a:pt x="79" y="0"/>
                  </a:cubicBezTo>
                  <a:close/>
                </a:path>
              </a:pathLst>
            </a:custGeom>
            <a:solidFill>
              <a:srgbClr val="79AB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84" name="Google Shape;173;p1">
              <a:extLst>
                <a:ext uri="{FF2B5EF4-FFF2-40B4-BE49-F238E27FC236}">
                  <a16:creationId xmlns:a16="http://schemas.microsoft.com/office/drawing/2014/main" id="{26BC8F72-FA3B-470A-3CD7-C489EF797F2E}"/>
                </a:ext>
              </a:extLst>
            </p:cNvPr>
            <p:cNvSpPr/>
            <p:nvPr/>
          </p:nvSpPr>
          <p:spPr>
            <a:xfrm>
              <a:off x="4625763" y="1567275"/>
              <a:ext cx="88450" cy="93725"/>
            </a:xfrm>
            <a:custGeom>
              <a:avLst/>
              <a:gdLst/>
              <a:ahLst/>
              <a:cxnLst/>
              <a:rect l="l" t="t" r="r" b="b"/>
              <a:pathLst>
                <a:path w="3538" h="3749" extrusionOk="0">
                  <a:moveTo>
                    <a:pt x="3525" y="1"/>
                  </a:moveTo>
                  <a:cubicBezTo>
                    <a:pt x="3485" y="14"/>
                    <a:pt x="3459" y="27"/>
                    <a:pt x="3433" y="40"/>
                  </a:cubicBezTo>
                  <a:cubicBezTo>
                    <a:pt x="2880" y="356"/>
                    <a:pt x="2407" y="750"/>
                    <a:pt x="1947" y="1184"/>
                  </a:cubicBezTo>
                  <a:cubicBezTo>
                    <a:pt x="1684" y="1447"/>
                    <a:pt x="1434" y="1723"/>
                    <a:pt x="1171" y="1999"/>
                  </a:cubicBezTo>
                  <a:cubicBezTo>
                    <a:pt x="1158" y="2012"/>
                    <a:pt x="1145" y="2039"/>
                    <a:pt x="1118" y="2065"/>
                  </a:cubicBezTo>
                  <a:cubicBezTo>
                    <a:pt x="974" y="2249"/>
                    <a:pt x="816" y="2446"/>
                    <a:pt x="658" y="2630"/>
                  </a:cubicBezTo>
                  <a:cubicBezTo>
                    <a:pt x="448" y="2907"/>
                    <a:pt x="237" y="3183"/>
                    <a:pt x="80" y="3485"/>
                  </a:cubicBezTo>
                  <a:cubicBezTo>
                    <a:pt x="40" y="3538"/>
                    <a:pt x="27" y="3603"/>
                    <a:pt x="1" y="3656"/>
                  </a:cubicBezTo>
                  <a:cubicBezTo>
                    <a:pt x="1" y="3682"/>
                    <a:pt x="14" y="3722"/>
                    <a:pt x="40" y="3735"/>
                  </a:cubicBezTo>
                  <a:cubicBezTo>
                    <a:pt x="53" y="3748"/>
                    <a:pt x="93" y="3748"/>
                    <a:pt x="119" y="3748"/>
                  </a:cubicBezTo>
                  <a:cubicBezTo>
                    <a:pt x="185" y="3722"/>
                    <a:pt x="224" y="3656"/>
                    <a:pt x="277" y="3603"/>
                  </a:cubicBezTo>
                  <a:cubicBezTo>
                    <a:pt x="408" y="3393"/>
                    <a:pt x="553" y="3183"/>
                    <a:pt x="698" y="2985"/>
                  </a:cubicBezTo>
                  <a:cubicBezTo>
                    <a:pt x="974" y="2591"/>
                    <a:pt x="1263" y="2223"/>
                    <a:pt x="1565" y="1868"/>
                  </a:cubicBezTo>
                  <a:cubicBezTo>
                    <a:pt x="1828" y="1565"/>
                    <a:pt x="2091" y="1276"/>
                    <a:pt x="2368" y="1013"/>
                  </a:cubicBezTo>
                  <a:cubicBezTo>
                    <a:pt x="2565" y="842"/>
                    <a:pt x="2762" y="671"/>
                    <a:pt x="2959" y="513"/>
                  </a:cubicBezTo>
                  <a:cubicBezTo>
                    <a:pt x="3143" y="342"/>
                    <a:pt x="3341" y="198"/>
                    <a:pt x="3538" y="40"/>
                  </a:cubicBezTo>
                  <a:lnTo>
                    <a:pt x="3538" y="27"/>
                  </a:lnTo>
                  <a:cubicBezTo>
                    <a:pt x="3538" y="27"/>
                    <a:pt x="3525" y="14"/>
                    <a:pt x="3525" y="1"/>
                  </a:cubicBezTo>
                  <a:close/>
                </a:path>
              </a:pathLst>
            </a:custGeom>
            <a:solidFill>
              <a:srgbClr val="79AB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85" name="Google Shape;174;p1">
              <a:extLst>
                <a:ext uri="{FF2B5EF4-FFF2-40B4-BE49-F238E27FC236}">
                  <a16:creationId xmlns:a16="http://schemas.microsoft.com/office/drawing/2014/main" id="{7EB72AE3-0AF9-E1C4-5F85-A873996E5BDA}"/>
                </a:ext>
              </a:extLst>
            </p:cNvPr>
            <p:cNvSpPr/>
            <p:nvPr/>
          </p:nvSpPr>
          <p:spPr>
            <a:xfrm>
              <a:off x="4459113" y="1689550"/>
              <a:ext cx="53925" cy="40600"/>
            </a:xfrm>
            <a:custGeom>
              <a:avLst/>
              <a:gdLst/>
              <a:ahLst/>
              <a:cxnLst/>
              <a:rect l="l" t="t" r="r" b="b"/>
              <a:pathLst>
                <a:path w="2157" h="1624" extrusionOk="0">
                  <a:moveTo>
                    <a:pt x="0" y="1"/>
                  </a:moveTo>
                  <a:cubicBezTo>
                    <a:pt x="53" y="119"/>
                    <a:pt x="158" y="211"/>
                    <a:pt x="276" y="290"/>
                  </a:cubicBezTo>
                  <a:cubicBezTo>
                    <a:pt x="526" y="461"/>
                    <a:pt x="776" y="645"/>
                    <a:pt x="1026" y="829"/>
                  </a:cubicBezTo>
                  <a:cubicBezTo>
                    <a:pt x="1368" y="1079"/>
                    <a:pt x="1710" y="1342"/>
                    <a:pt x="2052" y="1605"/>
                  </a:cubicBezTo>
                  <a:cubicBezTo>
                    <a:pt x="2066" y="1612"/>
                    <a:pt x="2084" y="1623"/>
                    <a:pt x="2104" y="1623"/>
                  </a:cubicBezTo>
                  <a:cubicBezTo>
                    <a:pt x="2121" y="1623"/>
                    <a:pt x="2139" y="1616"/>
                    <a:pt x="2157" y="1592"/>
                  </a:cubicBezTo>
                  <a:cubicBezTo>
                    <a:pt x="2117" y="1513"/>
                    <a:pt x="2091" y="1434"/>
                    <a:pt x="2052" y="1342"/>
                  </a:cubicBezTo>
                  <a:cubicBezTo>
                    <a:pt x="2025" y="1276"/>
                    <a:pt x="1999" y="1198"/>
                    <a:pt x="1986" y="1119"/>
                  </a:cubicBezTo>
                  <a:lnTo>
                    <a:pt x="1973" y="1119"/>
                  </a:lnTo>
                  <a:cubicBezTo>
                    <a:pt x="1854" y="1079"/>
                    <a:pt x="1736" y="1040"/>
                    <a:pt x="1618" y="987"/>
                  </a:cubicBezTo>
                  <a:cubicBezTo>
                    <a:pt x="1328" y="829"/>
                    <a:pt x="1026" y="685"/>
                    <a:pt x="750" y="527"/>
                  </a:cubicBezTo>
                  <a:cubicBezTo>
                    <a:pt x="526" y="395"/>
                    <a:pt x="329" y="251"/>
                    <a:pt x="145" y="80"/>
                  </a:cubicBezTo>
                  <a:cubicBezTo>
                    <a:pt x="106" y="40"/>
                    <a:pt x="66" y="1"/>
                    <a:pt x="0" y="1"/>
                  </a:cubicBezTo>
                  <a:close/>
                </a:path>
              </a:pathLst>
            </a:custGeom>
            <a:solidFill>
              <a:srgbClr val="79AB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86" name="Google Shape;175;p1">
              <a:extLst>
                <a:ext uri="{FF2B5EF4-FFF2-40B4-BE49-F238E27FC236}">
                  <a16:creationId xmlns:a16="http://schemas.microsoft.com/office/drawing/2014/main" id="{3D479F1F-0626-50DF-8377-BAFAD585C26E}"/>
                </a:ext>
              </a:extLst>
            </p:cNvPr>
            <p:cNvSpPr/>
            <p:nvPr/>
          </p:nvSpPr>
          <p:spPr>
            <a:xfrm>
              <a:off x="4414738" y="1601125"/>
              <a:ext cx="5600" cy="14825"/>
            </a:xfrm>
            <a:custGeom>
              <a:avLst/>
              <a:gdLst/>
              <a:ahLst/>
              <a:cxnLst/>
              <a:rect l="l" t="t" r="r" b="b"/>
              <a:pathLst>
                <a:path w="224" h="593" extrusionOk="0">
                  <a:moveTo>
                    <a:pt x="13" y="1"/>
                  </a:moveTo>
                  <a:cubicBezTo>
                    <a:pt x="13" y="67"/>
                    <a:pt x="0" y="93"/>
                    <a:pt x="13" y="119"/>
                  </a:cubicBezTo>
                  <a:cubicBezTo>
                    <a:pt x="40" y="238"/>
                    <a:pt x="79" y="369"/>
                    <a:pt x="119" y="487"/>
                  </a:cubicBezTo>
                  <a:cubicBezTo>
                    <a:pt x="132" y="527"/>
                    <a:pt x="158" y="566"/>
                    <a:pt x="171" y="593"/>
                  </a:cubicBezTo>
                  <a:cubicBezTo>
                    <a:pt x="197" y="579"/>
                    <a:pt x="211" y="566"/>
                    <a:pt x="224" y="553"/>
                  </a:cubicBezTo>
                  <a:cubicBezTo>
                    <a:pt x="171" y="382"/>
                    <a:pt x="119" y="198"/>
                    <a:pt x="13" y="1"/>
                  </a:cubicBezTo>
                  <a:close/>
                </a:path>
              </a:pathLst>
            </a:custGeom>
            <a:solidFill>
              <a:srgbClr val="518F8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87" name="Google Shape;176;p1">
              <a:extLst>
                <a:ext uri="{FF2B5EF4-FFF2-40B4-BE49-F238E27FC236}">
                  <a16:creationId xmlns:a16="http://schemas.microsoft.com/office/drawing/2014/main" id="{D7939815-6122-E71F-753B-36602283268E}"/>
                </a:ext>
              </a:extLst>
            </p:cNvPr>
            <p:cNvSpPr/>
            <p:nvPr/>
          </p:nvSpPr>
          <p:spPr>
            <a:xfrm>
              <a:off x="4342088" y="1739850"/>
              <a:ext cx="709400" cy="177200"/>
            </a:xfrm>
            <a:custGeom>
              <a:avLst/>
              <a:gdLst/>
              <a:ahLst/>
              <a:cxnLst/>
              <a:rect l="l" t="t" r="r" b="b"/>
              <a:pathLst>
                <a:path w="28376" h="7088" extrusionOk="0">
                  <a:moveTo>
                    <a:pt x="1276" y="1053"/>
                  </a:moveTo>
                  <a:lnTo>
                    <a:pt x="1276" y="1053"/>
                  </a:lnTo>
                  <a:cubicBezTo>
                    <a:pt x="1289" y="1092"/>
                    <a:pt x="1302" y="1132"/>
                    <a:pt x="1302" y="1171"/>
                  </a:cubicBezTo>
                  <a:lnTo>
                    <a:pt x="1276" y="1053"/>
                  </a:lnTo>
                  <a:close/>
                  <a:moveTo>
                    <a:pt x="1662" y="2483"/>
                  </a:moveTo>
                  <a:lnTo>
                    <a:pt x="1662" y="2483"/>
                  </a:lnTo>
                  <a:cubicBezTo>
                    <a:pt x="1703" y="2615"/>
                    <a:pt x="1745" y="2748"/>
                    <a:pt x="1789" y="2880"/>
                  </a:cubicBezTo>
                  <a:cubicBezTo>
                    <a:pt x="1745" y="2749"/>
                    <a:pt x="1703" y="2616"/>
                    <a:pt x="1662" y="2483"/>
                  </a:cubicBezTo>
                  <a:close/>
                  <a:moveTo>
                    <a:pt x="7069" y="5284"/>
                  </a:moveTo>
                  <a:cubicBezTo>
                    <a:pt x="7070" y="5284"/>
                    <a:pt x="7070" y="5284"/>
                    <a:pt x="7071" y="5284"/>
                  </a:cubicBezTo>
                  <a:lnTo>
                    <a:pt x="7071" y="5284"/>
                  </a:lnTo>
                  <a:cubicBezTo>
                    <a:pt x="6983" y="5284"/>
                    <a:pt x="6893" y="5287"/>
                    <a:pt x="6803" y="5287"/>
                  </a:cubicBezTo>
                  <a:cubicBezTo>
                    <a:pt x="6802" y="5287"/>
                    <a:pt x="6802" y="5287"/>
                    <a:pt x="6801" y="5287"/>
                  </a:cubicBezTo>
                  <a:lnTo>
                    <a:pt x="6801" y="5287"/>
                  </a:lnTo>
                  <a:cubicBezTo>
                    <a:pt x="6890" y="5286"/>
                    <a:pt x="6979" y="5284"/>
                    <a:pt x="7069" y="5284"/>
                  </a:cubicBezTo>
                  <a:close/>
                  <a:moveTo>
                    <a:pt x="7390" y="5300"/>
                  </a:moveTo>
                  <a:lnTo>
                    <a:pt x="7469" y="5313"/>
                  </a:lnTo>
                  <a:cubicBezTo>
                    <a:pt x="7495" y="5313"/>
                    <a:pt x="7521" y="5326"/>
                    <a:pt x="7548" y="5326"/>
                  </a:cubicBezTo>
                  <a:cubicBezTo>
                    <a:pt x="7521" y="5326"/>
                    <a:pt x="7495" y="5313"/>
                    <a:pt x="7456" y="5313"/>
                  </a:cubicBezTo>
                  <a:cubicBezTo>
                    <a:pt x="7443" y="5313"/>
                    <a:pt x="7403" y="5313"/>
                    <a:pt x="7390" y="5300"/>
                  </a:cubicBezTo>
                  <a:close/>
                  <a:moveTo>
                    <a:pt x="18396" y="5734"/>
                  </a:moveTo>
                  <a:lnTo>
                    <a:pt x="18396" y="5734"/>
                  </a:lnTo>
                  <a:cubicBezTo>
                    <a:pt x="18422" y="5734"/>
                    <a:pt x="18461" y="5747"/>
                    <a:pt x="18488" y="5760"/>
                  </a:cubicBezTo>
                  <a:cubicBezTo>
                    <a:pt x="18448" y="5747"/>
                    <a:pt x="18422" y="5734"/>
                    <a:pt x="18396" y="5734"/>
                  </a:cubicBezTo>
                  <a:close/>
                  <a:moveTo>
                    <a:pt x="19250" y="5812"/>
                  </a:moveTo>
                  <a:lnTo>
                    <a:pt x="19250" y="5812"/>
                  </a:lnTo>
                  <a:cubicBezTo>
                    <a:pt x="19303" y="5813"/>
                    <a:pt x="19355" y="5826"/>
                    <a:pt x="19395" y="5839"/>
                  </a:cubicBezTo>
                  <a:lnTo>
                    <a:pt x="19395" y="5852"/>
                  </a:lnTo>
                  <a:cubicBezTo>
                    <a:pt x="19355" y="5826"/>
                    <a:pt x="19303" y="5813"/>
                    <a:pt x="19250" y="5812"/>
                  </a:cubicBezTo>
                  <a:close/>
                  <a:moveTo>
                    <a:pt x="22340" y="6181"/>
                  </a:moveTo>
                  <a:lnTo>
                    <a:pt x="22340" y="6181"/>
                  </a:lnTo>
                  <a:cubicBezTo>
                    <a:pt x="22367" y="6181"/>
                    <a:pt x="22393" y="6194"/>
                    <a:pt x="22406" y="6194"/>
                  </a:cubicBezTo>
                  <a:cubicBezTo>
                    <a:pt x="22380" y="6194"/>
                    <a:pt x="22367" y="6181"/>
                    <a:pt x="22340" y="6181"/>
                  </a:cubicBezTo>
                  <a:close/>
                  <a:moveTo>
                    <a:pt x="13504" y="1"/>
                  </a:moveTo>
                  <a:cubicBezTo>
                    <a:pt x="13425" y="1"/>
                    <a:pt x="13346" y="14"/>
                    <a:pt x="13268" y="14"/>
                  </a:cubicBezTo>
                  <a:cubicBezTo>
                    <a:pt x="12768" y="14"/>
                    <a:pt x="12281" y="14"/>
                    <a:pt x="11782" y="27"/>
                  </a:cubicBezTo>
                  <a:cubicBezTo>
                    <a:pt x="11506" y="27"/>
                    <a:pt x="11229" y="40"/>
                    <a:pt x="10966" y="53"/>
                  </a:cubicBezTo>
                  <a:lnTo>
                    <a:pt x="10730" y="53"/>
                  </a:lnTo>
                  <a:cubicBezTo>
                    <a:pt x="10703" y="40"/>
                    <a:pt x="10690" y="40"/>
                    <a:pt x="10677" y="40"/>
                  </a:cubicBezTo>
                  <a:lnTo>
                    <a:pt x="9546" y="80"/>
                  </a:lnTo>
                  <a:cubicBezTo>
                    <a:pt x="9520" y="80"/>
                    <a:pt x="9507" y="93"/>
                    <a:pt x="9481" y="93"/>
                  </a:cubicBezTo>
                  <a:cubicBezTo>
                    <a:pt x="9165" y="106"/>
                    <a:pt x="8850" y="119"/>
                    <a:pt x="8547" y="145"/>
                  </a:cubicBezTo>
                  <a:cubicBezTo>
                    <a:pt x="8258" y="159"/>
                    <a:pt x="7969" y="172"/>
                    <a:pt x="7679" y="185"/>
                  </a:cubicBezTo>
                  <a:cubicBezTo>
                    <a:pt x="7657" y="189"/>
                    <a:pt x="7637" y="191"/>
                    <a:pt x="7617" y="191"/>
                  </a:cubicBezTo>
                  <a:cubicBezTo>
                    <a:pt x="7577" y="191"/>
                    <a:pt x="7539" y="185"/>
                    <a:pt x="7495" y="185"/>
                  </a:cubicBezTo>
                  <a:cubicBezTo>
                    <a:pt x="7337" y="198"/>
                    <a:pt x="7180" y="211"/>
                    <a:pt x="7022" y="224"/>
                  </a:cubicBezTo>
                  <a:cubicBezTo>
                    <a:pt x="6969" y="237"/>
                    <a:pt x="6903" y="251"/>
                    <a:pt x="6838" y="264"/>
                  </a:cubicBezTo>
                  <a:cubicBezTo>
                    <a:pt x="6575" y="277"/>
                    <a:pt x="6325" y="290"/>
                    <a:pt x="6062" y="316"/>
                  </a:cubicBezTo>
                  <a:cubicBezTo>
                    <a:pt x="5773" y="343"/>
                    <a:pt x="5470" y="369"/>
                    <a:pt x="5181" y="395"/>
                  </a:cubicBezTo>
                  <a:cubicBezTo>
                    <a:pt x="5023" y="408"/>
                    <a:pt x="4852" y="421"/>
                    <a:pt x="4694" y="435"/>
                  </a:cubicBezTo>
                  <a:cubicBezTo>
                    <a:pt x="4458" y="448"/>
                    <a:pt x="4234" y="461"/>
                    <a:pt x="3998" y="487"/>
                  </a:cubicBezTo>
                  <a:cubicBezTo>
                    <a:pt x="3761" y="527"/>
                    <a:pt x="3524" y="514"/>
                    <a:pt x="3301" y="566"/>
                  </a:cubicBezTo>
                  <a:cubicBezTo>
                    <a:pt x="2998" y="566"/>
                    <a:pt x="2696" y="619"/>
                    <a:pt x="2407" y="645"/>
                  </a:cubicBezTo>
                  <a:cubicBezTo>
                    <a:pt x="2262" y="658"/>
                    <a:pt x="2117" y="671"/>
                    <a:pt x="1973" y="684"/>
                  </a:cubicBezTo>
                  <a:cubicBezTo>
                    <a:pt x="1749" y="711"/>
                    <a:pt x="1526" y="724"/>
                    <a:pt x="1289" y="737"/>
                  </a:cubicBezTo>
                  <a:cubicBezTo>
                    <a:pt x="1210" y="750"/>
                    <a:pt x="1118" y="763"/>
                    <a:pt x="1039" y="777"/>
                  </a:cubicBezTo>
                  <a:cubicBezTo>
                    <a:pt x="934" y="790"/>
                    <a:pt x="829" y="790"/>
                    <a:pt x="737" y="803"/>
                  </a:cubicBezTo>
                  <a:cubicBezTo>
                    <a:pt x="632" y="803"/>
                    <a:pt x="539" y="855"/>
                    <a:pt x="500" y="961"/>
                  </a:cubicBezTo>
                  <a:cubicBezTo>
                    <a:pt x="421" y="1158"/>
                    <a:pt x="329" y="1355"/>
                    <a:pt x="276" y="1565"/>
                  </a:cubicBezTo>
                  <a:cubicBezTo>
                    <a:pt x="14" y="2486"/>
                    <a:pt x="0" y="3406"/>
                    <a:pt x="211" y="4340"/>
                  </a:cubicBezTo>
                  <a:cubicBezTo>
                    <a:pt x="342" y="4918"/>
                    <a:pt x="579" y="5457"/>
                    <a:pt x="921" y="5931"/>
                  </a:cubicBezTo>
                  <a:cubicBezTo>
                    <a:pt x="1184" y="6286"/>
                    <a:pt x="1499" y="6575"/>
                    <a:pt x="1867" y="6812"/>
                  </a:cubicBezTo>
                  <a:cubicBezTo>
                    <a:pt x="1932" y="6855"/>
                    <a:pt x="1996" y="6898"/>
                    <a:pt x="2075" y="6898"/>
                  </a:cubicBezTo>
                  <a:cubicBezTo>
                    <a:pt x="2093" y="6898"/>
                    <a:pt x="2111" y="6896"/>
                    <a:pt x="2130" y="6891"/>
                  </a:cubicBezTo>
                  <a:cubicBezTo>
                    <a:pt x="2341" y="6864"/>
                    <a:pt x="2564" y="6825"/>
                    <a:pt x="2775" y="6799"/>
                  </a:cubicBezTo>
                  <a:cubicBezTo>
                    <a:pt x="2933" y="6786"/>
                    <a:pt x="3090" y="6772"/>
                    <a:pt x="3248" y="6746"/>
                  </a:cubicBezTo>
                  <a:cubicBezTo>
                    <a:pt x="3419" y="6733"/>
                    <a:pt x="3590" y="6707"/>
                    <a:pt x="3761" y="6680"/>
                  </a:cubicBezTo>
                  <a:cubicBezTo>
                    <a:pt x="3761" y="6680"/>
                    <a:pt x="3774" y="6667"/>
                    <a:pt x="3774" y="6667"/>
                  </a:cubicBezTo>
                  <a:cubicBezTo>
                    <a:pt x="4011" y="6654"/>
                    <a:pt x="4234" y="6641"/>
                    <a:pt x="4458" y="6628"/>
                  </a:cubicBezTo>
                  <a:cubicBezTo>
                    <a:pt x="4471" y="6628"/>
                    <a:pt x="4497" y="6615"/>
                    <a:pt x="4510" y="6615"/>
                  </a:cubicBezTo>
                  <a:cubicBezTo>
                    <a:pt x="4525" y="6619"/>
                    <a:pt x="4541" y="6622"/>
                    <a:pt x="4557" y="6622"/>
                  </a:cubicBezTo>
                  <a:cubicBezTo>
                    <a:pt x="4585" y="6622"/>
                    <a:pt x="4612" y="6613"/>
                    <a:pt x="4629" y="6588"/>
                  </a:cubicBezTo>
                  <a:cubicBezTo>
                    <a:pt x="4931" y="6562"/>
                    <a:pt x="5234" y="6549"/>
                    <a:pt x="5523" y="6496"/>
                  </a:cubicBezTo>
                  <a:lnTo>
                    <a:pt x="5654" y="6496"/>
                  </a:lnTo>
                  <a:cubicBezTo>
                    <a:pt x="5760" y="6496"/>
                    <a:pt x="5865" y="6496"/>
                    <a:pt x="5970" y="6457"/>
                  </a:cubicBezTo>
                  <a:lnTo>
                    <a:pt x="6009" y="6457"/>
                  </a:lnTo>
                  <a:cubicBezTo>
                    <a:pt x="6272" y="6444"/>
                    <a:pt x="6522" y="6430"/>
                    <a:pt x="6785" y="6404"/>
                  </a:cubicBezTo>
                  <a:cubicBezTo>
                    <a:pt x="6864" y="6404"/>
                    <a:pt x="6956" y="6391"/>
                    <a:pt x="7035" y="6378"/>
                  </a:cubicBezTo>
                  <a:cubicBezTo>
                    <a:pt x="7114" y="6378"/>
                    <a:pt x="7193" y="6378"/>
                    <a:pt x="7272" y="6365"/>
                  </a:cubicBezTo>
                  <a:cubicBezTo>
                    <a:pt x="7364" y="6365"/>
                    <a:pt x="7456" y="6365"/>
                    <a:pt x="7548" y="6352"/>
                  </a:cubicBezTo>
                  <a:cubicBezTo>
                    <a:pt x="7903" y="6299"/>
                    <a:pt x="8258" y="6312"/>
                    <a:pt x="8600" y="6286"/>
                  </a:cubicBezTo>
                  <a:cubicBezTo>
                    <a:pt x="8679" y="6279"/>
                    <a:pt x="8757" y="6279"/>
                    <a:pt x="8835" y="6279"/>
                  </a:cubicBezTo>
                  <a:cubicBezTo>
                    <a:pt x="8912" y="6279"/>
                    <a:pt x="8988" y="6279"/>
                    <a:pt x="9060" y="6273"/>
                  </a:cubicBezTo>
                  <a:cubicBezTo>
                    <a:pt x="9231" y="6233"/>
                    <a:pt x="9402" y="6246"/>
                    <a:pt x="9573" y="6233"/>
                  </a:cubicBezTo>
                  <a:lnTo>
                    <a:pt x="10007" y="6233"/>
                  </a:lnTo>
                  <a:cubicBezTo>
                    <a:pt x="10322" y="6220"/>
                    <a:pt x="10651" y="6207"/>
                    <a:pt x="10966" y="6194"/>
                  </a:cubicBezTo>
                  <a:cubicBezTo>
                    <a:pt x="11186" y="6194"/>
                    <a:pt x="11405" y="6188"/>
                    <a:pt x="11620" y="6188"/>
                  </a:cubicBezTo>
                  <a:cubicBezTo>
                    <a:pt x="11728" y="6188"/>
                    <a:pt x="11834" y="6189"/>
                    <a:pt x="11939" y="6194"/>
                  </a:cubicBezTo>
                  <a:cubicBezTo>
                    <a:pt x="12056" y="6196"/>
                    <a:pt x="12172" y="6197"/>
                    <a:pt x="12288" y="6197"/>
                  </a:cubicBezTo>
                  <a:cubicBezTo>
                    <a:pt x="12520" y="6197"/>
                    <a:pt x="12753" y="6194"/>
                    <a:pt x="12985" y="6194"/>
                  </a:cubicBezTo>
                  <a:cubicBezTo>
                    <a:pt x="13333" y="6194"/>
                    <a:pt x="13682" y="6200"/>
                    <a:pt x="14030" y="6233"/>
                  </a:cubicBezTo>
                  <a:cubicBezTo>
                    <a:pt x="14188" y="6242"/>
                    <a:pt x="14346" y="6243"/>
                    <a:pt x="14504" y="6243"/>
                  </a:cubicBezTo>
                  <a:cubicBezTo>
                    <a:pt x="14583" y="6243"/>
                    <a:pt x="14662" y="6243"/>
                    <a:pt x="14742" y="6243"/>
                  </a:cubicBezTo>
                  <a:cubicBezTo>
                    <a:pt x="14980" y="6243"/>
                    <a:pt x="15220" y="6246"/>
                    <a:pt x="15463" y="6273"/>
                  </a:cubicBezTo>
                  <a:cubicBezTo>
                    <a:pt x="15792" y="6299"/>
                    <a:pt x="16134" y="6273"/>
                    <a:pt x="16463" y="6312"/>
                  </a:cubicBezTo>
                  <a:cubicBezTo>
                    <a:pt x="16726" y="6352"/>
                    <a:pt x="17002" y="6325"/>
                    <a:pt x="17265" y="6352"/>
                  </a:cubicBezTo>
                  <a:cubicBezTo>
                    <a:pt x="17580" y="6378"/>
                    <a:pt x="17896" y="6391"/>
                    <a:pt x="18211" y="6404"/>
                  </a:cubicBezTo>
                  <a:cubicBezTo>
                    <a:pt x="18553" y="6430"/>
                    <a:pt x="18882" y="6444"/>
                    <a:pt x="19224" y="6457"/>
                  </a:cubicBezTo>
                  <a:lnTo>
                    <a:pt x="19263" y="6457"/>
                  </a:lnTo>
                  <a:cubicBezTo>
                    <a:pt x="19579" y="6523"/>
                    <a:pt x="19895" y="6496"/>
                    <a:pt x="20210" y="6536"/>
                  </a:cubicBezTo>
                  <a:cubicBezTo>
                    <a:pt x="20499" y="6562"/>
                    <a:pt x="20802" y="6575"/>
                    <a:pt x="21091" y="6588"/>
                  </a:cubicBezTo>
                  <a:lnTo>
                    <a:pt x="21131" y="6588"/>
                  </a:lnTo>
                  <a:cubicBezTo>
                    <a:pt x="21407" y="6641"/>
                    <a:pt x="21696" y="6641"/>
                    <a:pt x="21972" y="6667"/>
                  </a:cubicBezTo>
                  <a:cubicBezTo>
                    <a:pt x="22222" y="6693"/>
                    <a:pt x="22485" y="6707"/>
                    <a:pt x="22748" y="6720"/>
                  </a:cubicBezTo>
                  <a:lnTo>
                    <a:pt x="22787" y="6720"/>
                  </a:lnTo>
                  <a:cubicBezTo>
                    <a:pt x="23024" y="6746"/>
                    <a:pt x="23261" y="6772"/>
                    <a:pt x="23484" y="6799"/>
                  </a:cubicBezTo>
                  <a:cubicBezTo>
                    <a:pt x="23708" y="6812"/>
                    <a:pt x="23918" y="6825"/>
                    <a:pt x="24128" y="6851"/>
                  </a:cubicBezTo>
                  <a:cubicBezTo>
                    <a:pt x="24405" y="6878"/>
                    <a:pt x="24668" y="6917"/>
                    <a:pt x="24944" y="6930"/>
                  </a:cubicBezTo>
                  <a:cubicBezTo>
                    <a:pt x="24970" y="6930"/>
                    <a:pt x="25009" y="6930"/>
                    <a:pt x="25036" y="6943"/>
                  </a:cubicBezTo>
                  <a:cubicBezTo>
                    <a:pt x="25258" y="6967"/>
                    <a:pt x="25481" y="7011"/>
                    <a:pt x="25713" y="7011"/>
                  </a:cubicBezTo>
                  <a:cubicBezTo>
                    <a:pt x="25742" y="7011"/>
                    <a:pt x="25770" y="7010"/>
                    <a:pt x="25798" y="7009"/>
                  </a:cubicBezTo>
                  <a:cubicBezTo>
                    <a:pt x="25798" y="7009"/>
                    <a:pt x="25798" y="7009"/>
                    <a:pt x="25798" y="7022"/>
                  </a:cubicBezTo>
                  <a:cubicBezTo>
                    <a:pt x="25838" y="7035"/>
                    <a:pt x="25864" y="7048"/>
                    <a:pt x="25890" y="7048"/>
                  </a:cubicBezTo>
                  <a:cubicBezTo>
                    <a:pt x="26009" y="7075"/>
                    <a:pt x="26114" y="7075"/>
                    <a:pt x="26232" y="7088"/>
                  </a:cubicBezTo>
                  <a:cubicBezTo>
                    <a:pt x="26259" y="7088"/>
                    <a:pt x="26298" y="7075"/>
                    <a:pt x="26337" y="7075"/>
                  </a:cubicBezTo>
                  <a:cubicBezTo>
                    <a:pt x="26758" y="6878"/>
                    <a:pt x="27100" y="6575"/>
                    <a:pt x="27363" y="6194"/>
                  </a:cubicBezTo>
                  <a:cubicBezTo>
                    <a:pt x="27495" y="6062"/>
                    <a:pt x="27573" y="5905"/>
                    <a:pt x="27652" y="5747"/>
                  </a:cubicBezTo>
                  <a:cubicBezTo>
                    <a:pt x="28099" y="4905"/>
                    <a:pt x="28349" y="4011"/>
                    <a:pt x="28375" y="3064"/>
                  </a:cubicBezTo>
                  <a:cubicBezTo>
                    <a:pt x="28375" y="2670"/>
                    <a:pt x="28349" y="2262"/>
                    <a:pt x="28270" y="1868"/>
                  </a:cubicBezTo>
                  <a:cubicBezTo>
                    <a:pt x="28218" y="1644"/>
                    <a:pt x="28139" y="1434"/>
                    <a:pt x="28034" y="1224"/>
                  </a:cubicBezTo>
                  <a:cubicBezTo>
                    <a:pt x="27955" y="1066"/>
                    <a:pt x="27836" y="947"/>
                    <a:pt x="27639" y="934"/>
                  </a:cubicBezTo>
                  <a:cubicBezTo>
                    <a:pt x="27626" y="934"/>
                    <a:pt x="27600" y="921"/>
                    <a:pt x="27573" y="921"/>
                  </a:cubicBezTo>
                  <a:cubicBezTo>
                    <a:pt x="27495" y="908"/>
                    <a:pt x="27402" y="908"/>
                    <a:pt x="27324" y="895"/>
                  </a:cubicBezTo>
                  <a:cubicBezTo>
                    <a:pt x="27061" y="869"/>
                    <a:pt x="26798" y="829"/>
                    <a:pt x="26535" y="803"/>
                  </a:cubicBezTo>
                  <a:cubicBezTo>
                    <a:pt x="26206" y="750"/>
                    <a:pt x="25864" y="711"/>
                    <a:pt x="25535" y="671"/>
                  </a:cubicBezTo>
                  <a:cubicBezTo>
                    <a:pt x="25351" y="658"/>
                    <a:pt x="25167" y="645"/>
                    <a:pt x="24996" y="619"/>
                  </a:cubicBezTo>
                  <a:cubicBezTo>
                    <a:pt x="24746" y="592"/>
                    <a:pt x="24497" y="566"/>
                    <a:pt x="24247" y="540"/>
                  </a:cubicBezTo>
                  <a:cubicBezTo>
                    <a:pt x="24036" y="527"/>
                    <a:pt x="23813" y="514"/>
                    <a:pt x="23602" y="487"/>
                  </a:cubicBezTo>
                  <a:cubicBezTo>
                    <a:pt x="23405" y="474"/>
                    <a:pt x="23208" y="448"/>
                    <a:pt x="22998" y="421"/>
                  </a:cubicBezTo>
                  <a:cubicBezTo>
                    <a:pt x="22892" y="408"/>
                    <a:pt x="22774" y="408"/>
                    <a:pt x="22656" y="395"/>
                  </a:cubicBezTo>
                  <a:lnTo>
                    <a:pt x="22511" y="395"/>
                  </a:lnTo>
                  <a:cubicBezTo>
                    <a:pt x="22261" y="369"/>
                    <a:pt x="22011" y="343"/>
                    <a:pt x="21762" y="329"/>
                  </a:cubicBezTo>
                  <a:cubicBezTo>
                    <a:pt x="21670" y="316"/>
                    <a:pt x="21591" y="316"/>
                    <a:pt x="21499" y="316"/>
                  </a:cubicBezTo>
                  <a:cubicBezTo>
                    <a:pt x="21367" y="303"/>
                    <a:pt x="21223" y="277"/>
                    <a:pt x="21091" y="264"/>
                  </a:cubicBezTo>
                  <a:lnTo>
                    <a:pt x="20657" y="264"/>
                  </a:lnTo>
                  <a:cubicBezTo>
                    <a:pt x="20473" y="251"/>
                    <a:pt x="20302" y="237"/>
                    <a:pt x="20118" y="224"/>
                  </a:cubicBezTo>
                  <a:cubicBezTo>
                    <a:pt x="19895" y="211"/>
                    <a:pt x="19658" y="198"/>
                    <a:pt x="19421" y="172"/>
                  </a:cubicBezTo>
                  <a:cubicBezTo>
                    <a:pt x="19395" y="172"/>
                    <a:pt x="19382" y="159"/>
                    <a:pt x="19355" y="159"/>
                  </a:cubicBezTo>
                  <a:cubicBezTo>
                    <a:pt x="19132" y="145"/>
                    <a:pt x="18895" y="132"/>
                    <a:pt x="18659" y="132"/>
                  </a:cubicBezTo>
                  <a:lnTo>
                    <a:pt x="18435" y="132"/>
                  </a:lnTo>
                  <a:cubicBezTo>
                    <a:pt x="18119" y="119"/>
                    <a:pt x="17804" y="106"/>
                    <a:pt x="17488" y="80"/>
                  </a:cubicBezTo>
                  <a:cubicBezTo>
                    <a:pt x="17396" y="80"/>
                    <a:pt x="17304" y="66"/>
                    <a:pt x="17212" y="53"/>
                  </a:cubicBezTo>
                  <a:cubicBezTo>
                    <a:pt x="17146" y="73"/>
                    <a:pt x="17097" y="83"/>
                    <a:pt x="17045" y="83"/>
                  </a:cubicBezTo>
                  <a:cubicBezTo>
                    <a:pt x="16992" y="83"/>
                    <a:pt x="16936" y="73"/>
                    <a:pt x="16857" y="53"/>
                  </a:cubicBezTo>
                  <a:lnTo>
                    <a:pt x="16818" y="53"/>
                  </a:lnTo>
                  <a:cubicBezTo>
                    <a:pt x="16489" y="40"/>
                    <a:pt x="16160" y="40"/>
                    <a:pt x="15832" y="40"/>
                  </a:cubicBezTo>
                  <a:cubicBezTo>
                    <a:pt x="15805" y="40"/>
                    <a:pt x="15766" y="14"/>
                    <a:pt x="15726" y="14"/>
                  </a:cubicBezTo>
                  <a:lnTo>
                    <a:pt x="15253" y="14"/>
                  </a:lnTo>
                  <a:cubicBezTo>
                    <a:pt x="15161" y="14"/>
                    <a:pt x="15069" y="14"/>
                    <a:pt x="14977" y="1"/>
                  </a:cubicBezTo>
                  <a:close/>
                </a:path>
              </a:pathLst>
            </a:custGeom>
            <a:solidFill>
              <a:srgbClr val="FFAF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88" name="Google Shape;177;p1">
              <a:extLst>
                <a:ext uri="{FF2B5EF4-FFF2-40B4-BE49-F238E27FC236}">
                  <a16:creationId xmlns:a16="http://schemas.microsoft.com/office/drawing/2014/main" id="{3314AAE3-CF90-EBAB-4E1F-27CDA92C15D0}"/>
                </a:ext>
              </a:extLst>
            </p:cNvPr>
            <p:cNvSpPr/>
            <p:nvPr/>
          </p:nvSpPr>
          <p:spPr>
            <a:xfrm>
              <a:off x="4369038" y="1718825"/>
              <a:ext cx="8250" cy="6275"/>
            </a:xfrm>
            <a:custGeom>
              <a:avLst/>
              <a:gdLst/>
              <a:ahLst/>
              <a:cxnLst/>
              <a:rect l="l" t="t" r="r" b="b"/>
              <a:pathLst>
                <a:path w="330" h="251" extrusionOk="0">
                  <a:moveTo>
                    <a:pt x="277" y="0"/>
                  </a:moveTo>
                  <a:cubicBezTo>
                    <a:pt x="185" y="66"/>
                    <a:pt x="93" y="132"/>
                    <a:pt x="14" y="197"/>
                  </a:cubicBezTo>
                  <a:cubicBezTo>
                    <a:pt x="1" y="211"/>
                    <a:pt x="1" y="224"/>
                    <a:pt x="1" y="250"/>
                  </a:cubicBezTo>
                  <a:cubicBezTo>
                    <a:pt x="79" y="211"/>
                    <a:pt x="158" y="171"/>
                    <a:pt x="224" y="119"/>
                  </a:cubicBezTo>
                  <a:cubicBezTo>
                    <a:pt x="264" y="105"/>
                    <a:pt x="290" y="66"/>
                    <a:pt x="329" y="40"/>
                  </a:cubicBezTo>
                  <a:lnTo>
                    <a:pt x="277" y="0"/>
                  </a:lnTo>
                  <a:close/>
                </a:path>
              </a:pathLst>
            </a:custGeom>
            <a:solidFill>
              <a:srgbClr val="5CAC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89" name="Google Shape;178;p1">
              <a:extLst>
                <a:ext uri="{FF2B5EF4-FFF2-40B4-BE49-F238E27FC236}">
                  <a16:creationId xmlns:a16="http://schemas.microsoft.com/office/drawing/2014/main" id="{9A0950B1-A1B7-1521-DBEE-C67C1B93D709}"/>
                </a:ext>
              </a:extLst>
            </p:cNvPr>
            <p:cNvSpPr/>
            <p:nvPr/>
          </p:nvSpPr>
          <p:spPr>
            <a:xfrm>
              <a:off x="4730313" y="1551175"/>
              <a:ext cx="52600" cy="120325"/>
            </a:xfrm>
            <a:custGeom>
              <a:avLst/>
              <a:gdLst/>
              <a:ahLst/>
              <a:cxnLst/>
              <a:rect l="l" t="t" r="r" b="b"/>
              <a:pathLst>
                <a:path w="2104" h="4813" extrusionOk="0">
                  <a:moveTo>
                    <a:pt x="1368" y="0"/>
                  </a:moveTo>
                  <a:lnTo>
                    <a:pt x="1368" y="0"/>
                  </a:lnTo>
                  <a:cubicBezTo>
                    <a:pt x="1354" y="13"/>
                    <a:pt x="1328" y="27"/>
                    <a:pt x="1302" y="53"/>
                  </a:cubicBezTo>
                  <a:cubicBezTo>
                    <a:pt x="1105" y="263"/>
                    <a:pt x="921" y="500"/>
                    <a:pt x="763" y="750"/>
                  </a:cubicBezTo>
                  <a:cubicBezTo>
                    <a:pt x="723" y="829"/>
                    <a:pt x="671" y="908"/>
                    <a:pt x="644" y="1000"/>
                  </a:cubicBezTo>
                  <a:cubicBezTo>
                    <a:pt x="605" y="1144"/>
                    <a:pt x="579" y="1302"/>
                    <a:pt x="552" y="1447"/>
                  </a:cubicBezTo>
                  <a:cubicBezTo>
                    <a:pt x="487" y="1815"/>
                    <a:pt x="421" y="2183"/>
                    <a:pt x="355" y="2551"/>
                  </a:cubicBezTo>
                  <a:cubicBezTo>
                    <a:pt x="329" y="2748"/>
                    <a:pt x="289" y="2946"/>
                    <a:pt x="250" y="3143"/>
                  </a:cubicBezTo>
                  <a:cubicBezTo>
                    <a:pt x="224" y="3380"/>
                    <a:pt x="184" y="3616"/>
                    <a:pt x="145" y="3866"/>
                  </a:cubicBezTo>
                  <a:cubicBezTo>
                    <a:pt x="105" y="4155"/>
                    <a:pt x="53" y="4458"/>
                    <a:pt x="26" y="4760"/>
                  </a:cubicBezTo>
                  <a:cubicBezTo>
                    <a:pt x="26" y="4786"/>
                    <a:pt x="0" y="4813"/>
                    <a:pt x="53" y="4813"/>
                  </a:cubicBezTo>
                  <a:cubicBezTo>
                    <a:pt x="224" y="4616"/>
                    <a:pt x="395" y="4405"/>
                    <a:pt x="566" y="4208"/>
                  </a:cubicBezTo>
                  <a:cubicBezTo>
                    <a:pt x="855" y="3840"/>
                    <a:pt x="1210" y="3524"/>
                    <a:pt x="1578" y="3222"/>
                  </a:cubicBezTo>
                  <a:cubicBezTo>
                    <a:pt x="1762" y="3077"/>
                    <a:pt x="1933" y="2946"/>
                    <a:pt x="2104" y="2814"/>
                  </a:cubicBezTo>
                  <a:lnTo>
                    <a:pt x="2104" y="2801"/>
                  </a:lnTo>
                  <a:cubicBezTo>
                    <a:pt x="1972" y="2683"/>
                    <a:pt x="1841" y="2564"/>
                    <a:pt x="1736" y="2420"/>
                  </a:cubicBezTo>
                  <a:cubicBezTo>
                    <a:pt x="1578" y="2222"/>
                    <a:pt x="1460" y="2012"/>
                    <a:pt x="1368" y="1775"/>
                  </a:cubicBezTo>
                  <a:cubicBezTo>
                    <a:pt x="1302" y="1591"/>
                    <a:pt x="1262" y="1394"/>
                    <a:pt x="1236" y="1197"/>
                  </a:cubicBezTo>
                  <a:cubicBezTo>
                    <a:pt x="1210" y="1013"/>
                    <a:pt x="1184" y="842"/>
                    <a:pt x="1236" y="671"/>
                  </a:cubicBezTo>
                  <a:cubicBezTo>
                    <a:pt x="1249" y="645"/>
                    <a:pt x="1236" y="618"/>
                    <a:pt x="1236" y="605"/>
                  </a:cubicBezTo>
                  <a:cubicBezTo>
                    <a:pt x="1236" y="461"/>
                    <a:pt x="1276" y="329"/>
                    <a:pt x="1315" y="198"/>
                  </a:cubicBezTo>
                  <a:cubicBezTo>
                    <a:pt x="1328" y="132"/>
                    <a:pt x="1354" y="66"/>
                    <a:pt x="1368" y="0"/>
                  </a:cubicBezTo>
                  <a:close/>
                </a:path>
              </a:pathLst>
            </a:custGeom>
            <a:solidFill>
              <a:srgbClr val="79AB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90" name="Google Shape;179;p1">
              <a:extLst>
                <a:ext uri="{FF2B5EF4-FFF2-40B4-BE49-F238E27FC236}">
                  <a16:creationId xmlns:a16="http://schemas.microsoft.com/office/drawing/2014/main" id="{6BC7265A-518C-42C4-7AA8-D41BAAFF9280}"/>
                </a:ext>
              </a:extLst>
            </p:cNvPr>
            <p:cNvSpPr/>
            <p:nvPr/>
          </p:nvSpPr>
          <p:spPr>
            <a:xfrm>
              <a:off x="4788813" y="1636650"/>
              <a:ext cx="112450" cy="38825"/>
            </a:xfrm>
            <a:custGeom>
              <a:avLst/>
              <a:gdLst/>
              <a:ahLst/>
              <a:cxnLst/>
              <a:rect l="l" t="t" r="r" b="b"/>
              <a:pathLst>
                <a:path w="4498" h="1553" extrusionOk="0">
                  <a:moveTo>
                    <a:pt x="3827" y="0"/>
                  </a:moveTo>
                  <a:cubicBezTo>
                    <a:pt x="3603" y="26"/>
                    <a:pt x="3393" y="53"/>
                    <a:pt x="3169" y="79"/>
                  </a:cubicBezTo>
                  <a:cubicBezTo>
                    <a:pt x="2788" y="118"/>
                    <a:pt x="2407" y="210"/>
                    <a:pt x="2039" y="329"/>
                  </a:cubicBezTo>
                  <a:cubicBezTo>
                    <a:pt x="1368" y="565"/>
                    <a:pt x="750" y="894"/>
                    <a:pt x="172" y="1315"/>
                  </a:cubicBezTo>
                  <a:cubicBezTo>
                    <a:pt x="119" y="1354"/>
                    <a:pt x="79" y="1394"/>
                    <a:pt x="40" y="1446"/>
                  </a:cubicBezTo>
                  <a:cubicBezTo>
                    <a:pt x="14" y="1473"/>
                    <a:pt x="1" y="1512"/>
                    <a:pt x="27" y="1538"/>
                  </a:cubicBezTo>
                  <a:cubicBezTo>
                    <a:pt x="47" y="1549"/>
                    <a:pt x="65" y="1553"/>
                    <a:pt x="81" y="1553"/>
                  </a:cubicBezTo>
                  <a:cubicBezTo>
                    <a:pt x="128" y="1553"/>
                    <a:pt x="162" y="1519"/>
                    <a:pt x="211" y="1499"/>
                  </a:cubicBezTo>
                  <a:cubicBezTo>
                    <a:pt x="435" y="1341"/>
                    <a:pt x="671" y="1183"/>
                    <a:pt x="908" y="1026"/>
                  </a:cubicBezTo>
                  <a:cubicBezTo>
                    <a:pt x="1408" y="723"/>
                    <a:pt x="1933" y="487"/>
                    <a:pt x="2499" y="342"/>
                  </a:cubicBezTo>
                  <a:cubicBezTo>
                    <a:pt x="3038" y="197"/>
                    <a:pt x="3590" y="145"/>
                    <a:pt x="4142" y="132"/>
                  </a:cubicBezTo>
                  <a:cubicBezTo>
                    <a:pt x="4235" y="118"/>
                    <a:pt x="4327" y="118"/>
                    <a:pt x="4419" y="118"/>
                  </a:cubicBezTo>
                  <a:cubicBezTo>
                    <a:pt x="4445" y="118"/>
                    <a:pt x="4471" y="105"/>
                    <a:pt x="4497" y="105"/>
                  </a:cubicBezTo>
                  <a:cubicBezTo>
                    <a:pt x="4497" y="92"/>
                    <a:pt x="4497" y="66"/>
                    <a:pt x="4497" y="53"/>
                  </a:cubicBezTo>
                  <a:cubicBezTo>
                    <a:pt x="4471" y="53"/>
                    <a:pt x="4432" y="39"/>
                    <a:pt x="4405" y="39"/>
                  </a:cubicBezTo>
                  <a:cubicBezTo>
                    <a:pt x="4300" y="26"/>
                    <a:pt x="4182" y="13"/>
                    <a:pt x="4064" y="0"/>
                  </a:cubicBezTo>
                  <a:close/>
                </a:path>
              </a:pathLst>
            </a:custGeom>
            <a:solidFill>
              <a:srgbClr val="79AB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91" name="Google Shape;180;p1">
              <a:extLst>
                <a:ext uri="{FF2B5EF4-FFF2-40B4-BE49-F238E27FC236}">
                  <a16:creationId xmlns:a16="http://schemas.microsoft.com/office/drawing/2014/main" id="{505B42A5-4146-28B1-1E52-AD66850C4EA0}"/>
                </a:ext>
              </a:extLst>
            </p:cNvPr>
            <p:cNvSpPr/>
            <p:nvPr/>
          </p:nvSpPr>
          <p:spPr>
            <a:xfrm>
              <a:off x="4775663" y="1550850"/>
              <a:ext cx="20750" cy="70125"/>
            </a:xfrm>
            <a:custGeom>
              <a:avLst/>
              <a:gdLst/>
              <a:ahLst/>
              <a:cxnLst/>
              <a:rect l="l" t="t" r="r" b="b"/>
              <a:pathLst>
                <a:path w="830" h="2805" extrusionOk="0">
                  <a:moveTo>
                    <a:pt x="14" y="0"/>
                  </a:moveTo>
                  <a:cubicBezTo>
                    <a:pt x="14" y="13"/>
                    <a:pt x="1" y="26"/>
                    <a:pt x="1" y="26"/>
                  </a:cubicBezTo>
                  <a:cubicBezTo>
                    <a:pt x="14" y="66"/>
                    <a:pt x="27" y="105"/>
                    <a:pt x="40" y="145"/>
                  </a:cubicBezTo>
                  <a:cubicBezTo>
                    <a:pt x="211" y="500"/>
                    <a:pt x="303" y="855"/>
                    <a:pt x="395" y="1236"/>
                  </a:cubicBezTo>
                  <a:cubicBezTo>
                    <a:pt x="487" y="1670"/>
                    <a:pt x="553" y="2117"/>
                    <a:pt x="605" y="2564"/>
                  </a:cubicBezTo>
                  <a:cubicBezTo>
                    <a:pt x="619" y="2630"/>
                    <a:pt x="632" y="2696"/>
                    <a:pt x="658" y="2748"/>
                  </a:cubicBezTo>
                  <a:cubicBezTo>
                    <a:pt x="669" y="2781"/>
                    <a:pt x="689" y="2804"/>
                    <a:pt x="717" y="2804"/>
                  </a:cubicBezTo>
                  <a:cubicBezTo>
                    <a:pt x="723" y="2804"/>
                    <a:pt x="730" y="2803"/>
                    <a:pt x="737" y="2801"/>
                  </a:cubicBezTo>
                  <a:cubicBezTo>
                    <a:pt x="816" y="2656"/>
                    <a:pt x="829" y="2617"/>
                    <a:pt x="816" y="2485"/>
                  </a:cubicBezTo>
                  <a:cubicBezTo>
                    <a:pt x="790" y="2275"/>
                    <a:pt x="763" y="2051"/>
                    <a:pt x="724" y="1841"/>
                  </a:cubicBezTo>
                  <a:cubicBezTo>
                    <a:pt x="658" y="1460"/>
                    <a:pt x="566" y="1078"/>
                    <a:pt x="435" y="697"/>
                  </a:cubicBezTo>
                  <a:cubicBezTo>
                    <a:pt x="369" y="500"/>
                    <a:pt x="277" y="316"/>
                    <a:pt x="158" y="145"/>
                  </a:cubicBezTo>
                  <a:cubicBezTo>
                    <a:pt x="132" y="79"/>
                    <a:pt x="93" y="26"/>
                    <a:pt x="14" y="0"/>
                  </a:cubicBezTo>
                  <a:close/>
                </a:path>
              </a:pathLst>
            </a:custGeom>
            <a:solidFill>
              <a:srgbClr val="79AB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92" name="Google Shape;181;p1">
              <a:extLst>
                <a:ext uri="{FF2B5EF4-FFF2-40B4-BE49-F238E27FC236}">
                  <a16:creationId xmlns:a16="http://schemas.microsoft.com/office/drawing/2014/main" id="{9B85BF7B-CEBF-F5AC-3B21-F6DB9DF25402}"/>
                </a:ext>
              </a:extLst>
            </p:cNvPr>
            <p:cNvSpPr/>
            <p:nvPr/>
          </p:nvSpPr>
          <p:spPr>
            <a:xfrm>
              <a:off x="4777313" y="1690650"/>
              <a:ext cx="26650" cy="17350"/>
            </a:xfrm>
            <a:custGeom>
              <a:avLst/>
              <a:gdLst/>
              <a:ahLst/>
              <a:cxnLst/>
              <a:rect l="l" t="t" r="r" b="b"/>
              <a:pathLst>
                <a:path w="1066" h="694" extrusionOk="0">
                  <a:moveTo>
                    <a:pt x="1029" y="1"/>
                  </a:moveTo>
                  <a:cubicBezTo>
                    <a:pt x="993" y="1"/>
                    <a:pt x="961" y="26"/>
                    <a:pt x="921" y="36"/>
                  </a:cubicBezTo>
                  <a:cubicBezTo>
                    <a:pt x="632" y="194"/>
                    <a:pt x="342" y="351"/>
                    <a:pt x="53" y="509"/>
                  </a:cubicBezTo>
                  <a:cubicBezTo>
                    <a:pt x="0" y="562"/>
                    <a:pt x="14" y="628"/>
                    <a:pt x="14" y="693"/>
                  </a:cubicBezTo>
                  <a:cubicBezTo>
                    <a:pt x="355" y="470"/>
                    <a:pt x="710" y="259"/>
                    <a:pt x="1052" y="49"/>
                  </a:cubicBezTo>
                  <a:cubicBezTo>
                    <a:pt x="1065" y="49"/>
                    <a:pt x="1065" y="23"/>
                    <a:pt x="1065" y="10"/>
                  </a:cubicBezTo>
                  <a:cubicBezTo>
                    <a:pt x="1053" y="3"/>
                    <a:pt x="1041" y="1"/>
                    <a:pt x="1029" y="1"/>
                  </a:cubicBezTo>
                  <a:close/>
                </a:path>
              </a:pathLst>
            </a:custGeom>
            <a:solidFill>
              <a:srgbClr val="518F8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93" name="Google Shape;182;p1">
              <a:extLst>
                <a:ext uri="{FF2B5EF4-FFF2-40B4-BE49-F238E27FC236}">
                  <a16:creationId xmlns:a16="http://schemas.microsoft.com/office/drawing/2014/main" id="{BC75C6F1-E830-C3E6-2F72-9B2964FE65B9}"/>
                </a:ext>
              </a:extLst>
            </p:cNvPr>
            <p:cNvSpPr/>
            <p:nvPr/>
          </p:nvSpPr>
          <p:spPr>
            <a:xfrm>
              <a:off x="4356888" y="1608375"/>
              <a:ext cx="4950" cy="12175"/>
            </a:xfrm>
            <a:custGeom>
              <a:avLst/>
              <a:gdLst/>
              <a:ahLst/>
              <a:cxnLst/>
              <a:rect l="l" t="t" r="r" b="b"/>
              <a:pathLst>
                <a:path w="198" h="487" extrusionOk="0">
                  <a:moveTo>
                    <a:pt x="0" y="0"/>
                  </a:moveTo>
                  <a:lnTo>
                    <a:pt x="0" y="0"/>
                  </a:lnTo>
                  <a:cubicBezTo>
                    <a:pt x="26" y="171"/>
                    <a:pt x="40" y="342"/>
                    <a:pt x="145" y="487"/>
                  </a:cubicBezTo>
                  <a:cubicBezTo>
                    <a:pt x="171" y="474"/>
                    <a:pt x="184" y="447"/>
                    <a:pt x="197" y="434"/>
                  </a:cubicBezTo>
                  <a:cubicBezTo>
                    <a:pt x="132" y="289"/>
                    <a:pt x="92" y="132"/>
                    <a:pt x="0" y="0"/>
                  </a:cubicBezTo>
                  <a:close/>
                </a:path>
              </a:pathLst>
            </a:custGeom>
            <a:solidFill>
              <a:srgbClr val="028F8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94" name="Google Shape;183;p1">
              <a:extLst>
                <a:ext uri="{FF2B5EF4-FFF2-40B4-BE49-F238E27FC236}">
                  <a16:creationId xmlns:a16="http://schemas.microsoft.com/office/drawing/2014/main" id="{785A31A6-F88A-ECA4-EDA4-7A90FD24A624}"/>
                </a:ext>
              </a:extLst>
            </p:cNvPr>
            <p:cNvSpPr/>
            <p:nvPr/>
          </p:nvSpPr>
          <p:spPr>
            <a:xfrm>
              <a:off x="4723738" y="1537375"/>
              <a:ext cx="4300" cy="4300"/>
            </a:xfrm>
            <a:custGeom>
              <a:avLst/>
              <a:gdLst/>
              <a:ahLst/>
              <a:cxnLst/>
              <a:rect l="l" t="t" r="r" b="b"/>
              <a:pathLst>
                <a:path w="172" h="172" extrusionOk="0">
                  <a:moveTo>
                    <a:pt x="0" y="0"/>
                  </a:moveTo>
                  <a:lnTo>
                    <a:pt x="0" y="0"/>
                  </a:lnTo>
                  <a:cubicBezTo>
                    <a:pt x="26" y="66"/>
                    <a:pt x="53" y="132"/>
                    <a:pt x="118" y="171"/>
                  </a:cubicBezTo>
                  <a:cubicBezTo>
                    <a:pt x="132" y="158"/>
                    <a:pt x="158" y="145"/>
                    <a:pt x="171" y="118"/>
                  </a:cubicBezTo>
                  <a:cubicBezTo>
                    <a:pt x="118" y="53"/>
                    <a:pt x="66" y="13"/>
                    <a:pt x="0" y="0"/>
                  </a:cubicBezTo>
                  <a:close/>
                </a:path>
              </a:pathLst>
            </a:custGeom>
            <a:solidFill>
              <a:srgbClr val="5CAC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95" name="Google Shape;184;p1">
              <a:extLst>
                <a:ext uri="{FF2B5EF4-FFF2-40B4-BE49-F238E27FC236}">
                  <a16:creationId xmlns:a16="http://schemas.microsoft.com/office/drawing/2014/main" id="{7AFC5618-C1CC-DFF8-7DC2-7C12C59AE879}"/>
                </a:ext>
              </a:extLst>
            </p:cNvPr>
            <p:cNvSpPr/>
            <p:nvPr/>
          </p:nvSpPr>
          <p:spPr>
            <a:xfrm>
              <a:off x="4454188" y="1278925"/>
              <a:ext cx="177850" cy="175950"/>
            </a:xfrm>
            <a:custGeom>
              <a:avLst/>
              <a:gdLst/>
              <a:ahLst/>
              <a:cxnLst/>
              <a:rect l="l" t="t" r="r" b="b"/>
              <a:pathLst>
                <a:path w="7114" h="7038" extrusionOk="0">
                  <a:moveTo>
                    <a:pt x="1709" y="2067"/>
                  </a:moveTo>
                  <a:lnTo>
                    <a:pt x="1709" y="2067"/>
                  </a:lnTo>
                  <a:cubicBezTo>
                    <a:pt x="1723" y="2094"/>
                    <a:pt x="1736" y="2133"/>
                    <a:pt x="1749" y="2160"/>
                  </a:cubicBezTo>
                  <a:cubicBezTo>
                    <a:pt x="1828" y="2212"/>
                    <a:pt x="1880" y="2265"/>
                    <a:pt x="1920" y="2344"/>
                  </a:cubicBezTo>
                  <a:cubicBezTo>
                    <a:pt x="1999" y="2528"/>
                    <a:pt x="1907" y="2764"/>
                    <a:pt x="1736" y="2856"/>
                  </a:cubicBezTo>
                  <a:cubicBezTo>
                    <a:pt x="1709" y="2883"/>
                    <a:pt x="1657" y="2896"/>
                    <a:pt x="1617" y="2909"/>
                  </a:cubicBezTo>
                  <a:cubicBezTo>
                    <a:pt x="1499" y="2909"/>
                    <a:pt x="1420" y="2830"/>
                    <a:pt x="1368" y="2738"/>
                  </a:cubicBezTo>
                  <a:cubicBezTo>
                    <a:pt x="1315" y="2646"/>
                    <a:pt x="1302" y="2554"/>
                    <a:pt x="1328" y="2449"/>
                  </a:cubicBezTo>
                  <a:cubicBezTo>
                    <a:pt x="1394" y="2225"/>
                    <a:pt x="1486" y="2173"/>
                    <a:pt x="1749" y="2160"/>
                  </a:cubicBezTo>
                  <a:cubicBezTo>
                    <a:pt x="1736" y="2133"/>
                    <a:pt x="1723" y="2107"/>
                    <a:pt x="1709" y="2067"/>
                  </a:cubicBezTo>
                  <a:close/>
                  <a:moveTo>
                    <a:pt x="2935" y="2558"/>
                  </a:moveTo>
                  <a:cubicBezTo>
                    <a:pt x="3061" y="2558"/>
                    <a:pt x="3188" y="2617"/>
                    <a:pt x="3287" y="2738"/>
                  </a:cubicBezTo>
                  <a:cubicBezTo>
                    <a:pt x="3419" y="2909"/>
                    <a:pt x="3485" y="3093"/>
                    <a:pt x="3485" y="3317"/>
                  </a:cubicBezTo>
                  <a:cubicBezTo>
                    <a:pt x="3471" y="3540"/>
                    <a:pt x="3419" y="3751"/>
                    <a:pt x="3235" y="3908"/>
                  </a:cubicBezTo>
                  <a:cubicBezTo>
                    <a:pt x="3147" y="3980"/>
                    <a:pt x="3063" y="4013"/>
                    <a:pt x="2976" y="4013"/>
                  </a:cubicBezTo>
                  <a:cubicBezTo>
                    <a:pt x="2920" y="4013"/>
                    <a:pt x="2863" y="4000"/>
                    <a:pt x="2801" y="3974"/>
                  </a:cubicBezTo>
                  <a:cubicBezTo>
                    <a:pt x="2696" y="3921"/>
                    <a:pt x="2617" y="3856"/>
                    <a:pt x="2564" y="3777"/>
                  </a:cubicBezTo>
                  <a:cubicBezTo>
                    <a:pt x="2419" y="3553"/>
                    <a:pt x="2354" y="3317"/>
                    <a:pt x="2433" y="3041"/>
                  </a:cubicBezTo>
                  <a:cubicBezTo>
                    <a:pt x="2472" y="2909"/>
                    <a:pt x="2525" y="2791"/>
                    <a:pt x="2630" y="2685"/>
                  </a:cubicBezTo>
                  <a:cubicBezTo>
                    <a:pt x="2721" y="2601"/>
                    <a:pt x="2828" y="2558"/>
                    <a:pt x="2935" y="2558"/>
                  </a:cubicBezTo>
                  <a:close/>
                  <a:moveTo>
                    <a:pt x="1413" y="3248"/>
                  </a:moveTo>
                  <a:cubicBezTo>
                    <a:pt x="1475" y="3248"/>
                    <a:pt x="1543" y="3258"/>
                    <a:pt x="1617" y="3277"/>
                  </a:cubicBezTo>
                  <a:cubicBezTo>
                    <a:pt x="1631" y="3290"/>
                    <a:pt x="1644" y="3290"/>
                    <a:pt x="1657" y="3290"/>
                  </a:cubicBezTo>
                  <a:cubicBezTo>
                    <a:pt x="2038" y="3514"/>
                    <a:pt x="2209" y="3869"/>
                    <a:pt x="2275" y="4276"/>
                  </a:cubicBezTo>
                  <a:cubicBezTo>
                    <a:pt x="2341" y="4342"/>
                    <a:pt x="2301" y="4421"/>
                    <a:pt x="2314" y="4500"/>
                  </a:cubicBezTo>
                  <a:cubicBezTo>
                    <a:pt x="2314" y="4513"/>
                    <a:pt x="2314" y="4526"/>
                    <a:pt x="2314" y="4539"/>
                  </a:cubicBezTo>
                  <a:cubicBezTo>
                    <a:pt x="2288" y="4684"/>
                    <a:pt x="2262" y="4842"/>
                    <a:pt x="2222" y="4987"/>
                  </a:cubicBezTo>
                  <a:cubicBezTo>
                    <a:pt x="2157" y="5223"/>
                    <a:pt x="1986" y="5355"/>
                    <a:pt x="1762" y="5434"/>
                  </a:cubicBezTo>
                  <a:cubicBezTo>
                    <a:pt x="1736" y="5447"/>
                    <a:pt x="1703" y="5453"/>
                    <a:pt x="1670" y="5453"/>
                  </a:cubicBezTo>
                  <a:cubicBezTo>
                    <a:pt x="1637" y="5453"/>
                    <a:pt x="1604" y="5447"/>
                    <a:pt x="1578" y="5434"/>
                  </a:cubicBezTo>
                  <a:cubicBezTo>
                    <a:pt x="1394" y="5381"/>
                    <a:pt x="1236" y="5289"/>
                    <a:pt x="1118" y="5131"/>
                  </a:cubicBezTo>
                  <a:cubicBezTo>
                    <a:pt x="868" y="4789"/>
                    <a:pt x="763" y="4408"/>
                    <a:pt x="802" y="4000"/>
                  </a:cubicBezTo>
                  <a:cubicBezTo>
                    <a:pt x="815" y="3829"/>
                    <a:pt x="855" y="3672"/>
                    <a:pt x="960" y="3527"/>
                  </a:cubicBezTo>
                  <a:cubicBezTo>
                    <a:pt x="1089" y="3339"/>
                    <a:pt x="1225" y="3248"/>
                    <a:pt x="1413" y="3248"/>
                  </a:cubicBezTo>
                  <a:close/>
                  <a:moveTo>
                    <a:pt x="4471" y="5328"/>
                  </a:moveTo>
                  <a:cubicBezTo>
                    <a:pt x="4497" y="5342"/>
                    <a:pt x="4510" y="5368"/>
                    <a:pt x="4536" y="5368"/>
                  </a:cubicBezTo>
                  <a:cubicBezTo>
                    <a:pt x="4642" y="5407"/>
                    <a:pt x="4681" y="5499"/>
                    <a:pt x="4734" y="5591"/>
                  </a:cubicBezTo>
                  <a:cubicBezTo>
                    <a:pt x="4799" y="5697"/>
                    <a:pt x="4773" y="5815"/>
                    <a:pt x="4681" y="5907"/>
                  </a:cubicBezTo>
                  <a:cubicBezTo>
                    <a:pt x="4627" y="5961"/>
                    <a:pt x="4566" y="5991"/>
                    <a:pt x="4495" y="5991"/>
                  </a:cubicBezTo>
                  <a:cubicBezTo>
                    <a:pt x="4463" y="5991"/>
                    <a:pt x="4428" y="5985"/>
                    <a:pt x="4392" y="5973"/>
                  </a:cubicBezTo>
                  <a:cubicBezTo>
                    <a:pt x="4168" y="5907"/>
                    <a:pt x="4089" y="5802"/>
                    <a:pt x="4076" y="5591"/>
                  </a:cubicBezTo>
                  <a:cubicBezTo>
                    <a:pt x="4076" y="5499"/>
                    <a:pt x="4103" y="5420"/>
                    <a:pt x="4195" y="5381"/>
                  </a:cubicBezTo>
                  <a:cubicBezTo>
                    <a:pt x="4208" y="5355"/>
                    <a:pt x="4234" y="5342"/>
                    <a:pt x="4260" y="5328"/>
                  </a:cubicBezTo>
                  <a:close/>
                  <a:moveTo>
                    <a:pt x="2794" y="5187"/>
                  </a:moveTo>
                  <a:cubicBezTo>
                    <a:pt x="2822" y="5187"/>
                    <a:pt x="2850" y="5190"/>
                    <a:pt x="2880" y="5197"/>
                  </a:cubicBezTo>
                  <a:cubicBezTo>
                    <a:pt x="3011" y="5223"/>
                    <a:pt x="3130" y="5289"/>
                    <a:pt x="3222" y="5394"/>
                  </a:cubicBezTo>
                  <a:cubicBezTo>
                    <a:pt x="3340" y="5512"/>
                    <a:pt x="3471" y="5618"/>
                    <a:pt x="3498" y="5789"/>
                  </a:cubicBezTo>
                  <a:cubicBezTo>
                    <a:pt x="3511" y="5841"/>
                    <a:pt x="3511" y="5894"/>
                    <a:pt x="3524" y="5907"/>
                  </a:cubicBezTo>
                  <a:cubicBezTo>
                    <a:pt x="3513" y="6136"/>
                    <a:pt x="3330" y="6311"/>
                    <a:pt x="3140" y="6311"/>
                  </a:cubicBezTo>
                  <a:cubicBezTo>
                    <a:pt x="3101" y="6311"/>
                    <a:pt x="3062" y="6304"/>
                    <a:pt x="3024" y="6288"/>
                  </a:cubicBezTo>
                  <a:lnTo>
                    <a:pt x="3024" y="6301"/>
                  </a:lnTo>
                  <a:cubicBezTo>
                    <a:pt x="2735" y="6196"/>
                    <a:pt x="2525" y="6012"/>
                    <a:pt x="2433" y="5697"/>
                  </a:cubicBezTo>
                  <a:cubicBezTo>
                    <a:pt x="2350" y="5437"/>
                    <a:pt x="2543" y="5187"/>
                    <a:pt x="2794" y="5187"/>
                  </a:cubicBezTo>
                  <a:close/>
                  <a:moveTo>
                    <a:pt x="3597" y="1"/>
                  </a:moveTo>
                  <a:cubicBezTo>
                    <a:pt x="3486" y="1"/>
                    <a:pt x="3374" y="6"/>
                    <a:pt x="3261" y="16"/>
                  </a:cubicBezTo>
                  <a:cubicBezTo>
                    <a:pt x="3064" y="29"/>
                    <a:pt x="2853" y="56"/>
                    <a:pt x="2656" y="135"/>
                  </a:cubicBezTo>
                  <a:cubicBezTo>
                    <a:pt x="2617" y="148"/>
                    <a:pt x="2590" y="148"/>
                    <a:pt x="2551" y="161"/>
                  </a:cubicBezTo>
                  <a:cubicBezTo>
                    <a:pt x="2012" y="332"/>
                    <a:pt x="1539" y="595"/>
                    <a:pt x="1131" y="989"/>
                  </a:cubicBezTo>
                  <a:cubicBezTo>
                    <a:pt x="776" y="1344"/>
                    <a:pt x="500" y="1752"/>
                    <a:pt x="316" y="2225"/>
                  </a:cubicBezTo>
                  <a:cubicBezTo>
                    <a:pt x="79" y="2830"/>
                    <a:pt x="0" y="3461"/>
                    <a:pt x="118" y="4106"/>
                  </a:cubicBezTo>
                  <a:cubicBezTo>
                    <a:pt x="381" y="5394"/>
                    <a:pt x="1118" y="6301"/>
                    <a:pt x="2341" y="6801"/>
                  </a:cubicBezTo>
                  <a:cubicBezTo>
                    <a:pt x="2748" y="6972"/>
                    <a:pt x="3169" y="7025"/>
                    <a:pt x="3603" y="7038"/>
                  </a:cubicBezTo>
                  <a:cubicBezTo>
                    <a:pt x="3813" y="7038"/>
                    <a:pt x="4037" y="6998"/>
                    <a:pt x="4247" y="6972"/>
                  </a:cubicBezTo>
                  <a:cubicBezTo>
                    <a:pt x="5128" y="6801"/>
                    <a:pt x="5838" y="6354"/>
                    <a:pt x="6377" y="5657"/>
                  </a:cubicBezTo>
                  <a:cubicBezTo>
                    <a:pt x="6877" y="5013"/>
                    <a:pt x="7114" y="4276"/>
                    <a:pt x="7100" y="3461"/>
                  </a:cubicBezTo>
                  <a:cubicBezTo>
                    <a:pt x="7100" y="3251"/>
                    <a:pt x="7074" y="3041"/>
                    <a:pt x="7035" y="2817"/>
                  </a:cubicBezTo>
                  <a:cubicBezTo>
                    <a:pt x="7008" y="2672"/>
                    <a:pt x="6969" y="2515"/>
                    <a:pt x="6903" y="2370"/>
                  </a:cubicBezTo>
                  <a:cubicBezTo>
                    <a:pt x="6890" y="2344"/>
                    <a:pt x="6890" y="2317"/>
                    <a:pt x="6877" y="2291"/>
                  </a:cubicBezTo>
                  <a:cubicBezTo>
                    <a:pt x="6575" y="1489"/>
                    <a:pt x="6049" y="871"/>
                    <a:pt x="5299" y="450"/>
                  </a:cubicBezTo>
                  <a:cubicBezTo>
                    <a:pt x="4767" y="151"/>
                    <a:pt x="4197" y="1"/>
                    <a:pt x="3597" y="1"/>
                  </a:cubicBezTo>
                  <a:close/>
                </a:path>
              </a:pathLst>
            </a:custGeom>
            <a:solidFill>
              <a:srgbClr val="FFCC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96" name="Google Shape;185;p1">
              <a:extLst>
                <a:ext uri="{FF2B5EF4-FFF2-40B4-BE49-F238E27FC236}">
                  <a16:creationId xmlns:a16="http://schemas.microsoft.com/office/drawing/2014/main" id="{A5377169-A105-A39D-CCD2-973F62DFD932}"/>
                </a:ext>
              </a:extLst>
            </p:cNvPr>
            <p:cNvSpPr/>
            <p:nvPr/>
          </p:nvSpPr>
          <p:spPr>
            <a:xfrm>
              <a:off x="4772063" y="1977175"/>
              <a:ext cx="96650" cy="100375"/>
            </a:xfrm>
            <a:custGeom>
              <a:avLst/>
              <a:gdLst/>
              <a:ahLst/>
              <a:cxnLst/>
              <a:rect l="l" t="t" r="r" b="b"/>
              <a:pathLst>
                <a:path w="3866" h="4015" extrusionOk="0">
                  <a:moveTo>
                    <a:pt x="2136" y="0"/>
                  </a:moveTo>
                  <a:cubicBezTo>
                    <a:pt x="2005" y="0"/>
                    <a:pt x="1872" y="13"/>
                    <a:pt x="1736" y="41"/>
                  </a:cubicBezTo>
                  <a:cubicBezTo>
                    <a:pt x="1289" y="119"/>
                    <a:pt x="907" y="330"/>
                    <a:pt x="618" y="672"/>
                  </a:cubicBezTo>
                  <a:cubicBezTo>
                    <a:pt x="158" y="1198"/>
                    <a:pt x="0" y="1803"/>
                    <a:pt x="158" y="2473"/>
                  </a:cubicBezTo>
                  <a:cubicBezTo>
                    <a:pt x="373" y="3384"/>
                    <a:pt x="1184" y="4015"/>
                    <a:pt x="2100" y="4015"/>
                  </a:cubicBezTo>
                  <a:cubicBezTo>
                    <a:pt x="2136" y="4015"/>
                    <a:pt x="2172" y="4014"/>
                    <a:pt x="2209" y="4012"/>
                  </a:cubicBezTo>
                  <a:cubicBezTo>
                    <a:pt x="2893" y="3972"/>
                    <a:pt x="3419" y="3657"/>
                    <a:pt x="3813" y="3091"/>
                  </a:cubicBezTo>
                  <a:cubicBezTo>
                    <a:pt x="3826" y="3065"/>
                    <a:pt x="3839" y="3025"/>
                    <a:pt x="3866" y="2986"/>
                  </a:cubicBezTo>
                  <a:cubicBezTo>
                    <a:pt x="3853" y="2973"/>
                    <a:pt x="3853" y="2973"/>
                    <a:pt x="3839" y="2960"/>
                  </a:cubicBezTo>
                  <a:lnTo>
                    <a:pt x="3839" y="2973"/>
                  </a:lnTo>
                  <a:cubicBezTo>
                    <a:pt x="3826" y="2960"/>
                    <a:pt x="3813" y="2960"/>
                    <a:pt x="3800" y="2946"/>
                  </a:cubicBezTo>
                  <a:cubicBezTo>
                    <a:pt x="3524" y="2907"/>
                    <a:pt x="3366" y="2723"/>
                    <a:pt x="3248" y="2486"/>
                  </a:cubicBezTo>
                  <a:cubicBezTo>
                    <a:pt x="3221" y="2434"/>
                    <a:pt x="3195" y="2368"/>
                    <a:pt x="3169" y="2315"/>
                  </a:cubicBezTo>
                  <a:cubicBezTo>
                    <a:pt x="3156" y="2263"/>
                    <a:pt x="3143" y="2223"/>
                    <a:pt x="3143" y="2171"/>
                  </a:cubicBezTo>
                  <a:cubicBezTo>
                    <a:pt x="3064" y="1710"/>
                    <a:pt x="3116" y="1290"/>
                    <a:pt x="3484" y="948"/>
                  </a:cubicBezTo>
                  <a:cubicBezTo>
                    <a:pt x="3563" y="908"/>
                    <a:pt x="3642" y="869"/>
                    <a:pt x="3734" y="830"/>
                  </a:cubicBezTo>
                  <a:cubicBezTo>
                    <a:pt x="3642" y="672"/>
                    <a:pt x="3524" y="553"/>
                    <a:pt x="3379" y="461"/>
                  </a:cubicBezTo>
                  <a:cubicBezTo>
                    <a:pt x="3366" y="448"/>
                    <a:pt x="3366" y="435"/>
                    <a:pt x="3353" y="422"/>
                  </a:cubicBezTo>
                  <a:cubicBezTo>
                    <a:pt x="2978" y="149"/>
                    <a:pt x="2573" y="0"/>
                    <a:pt x="2136" y="0"/>
                  </a:cubicBezTo>
                  <a:close/>
                </a:path>
              </a:pathLst>
            </a:custGeom>
            <a:solidFill>
              <a:srgbClr val="291F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97" name="Google Shape;186;p1">
              <a:extLst>
                <a:ext uri="{FF2B5EF4-FFF2-40B4-BE49-F238E27FC236}">
                  <a16:creationId xmlns:a16="http://schemas.microsoft.com/office/drawing/2014/main" id="{B19C95ED-496A-CFC8-5614-1A965F9EEF30}"/>
                </a:ext>
              </a:extLst>
            </p:cNvPr>
            <p:cNvSpPr/>
            <p:nvPr/>
          </p:nvSpPr>
          <p:spPr>
            <a:xfrm>
              <a:off x="4523863" y="1972050"/>
              <a:ext cx="99625" cy="100525"/>
            </a:xfrm>
            <a:custGeom>
              <a:avLst/>
              <a:gdLst/>
              <a:ahLst/>
              <a:cxnLst/>
              <a:rect l="l" t="t" r="r" b="b"/>
              <a:pathLst>
                <a:path w="3985" h="4021" extrusionOk="0">
                  <a:moveTo>
                    <a:pt x="1774" y="0"/>
                  </a:moveTo>
                  <a:cubicBezTo>
                    <a:pt x="1672" y="0"/>
                    <a:pt x="1567" y="7"/>
                    <a:pt x="1460" y="22"/>
                  </a:cubicBezTo>
                  <a:cubicBezTo>
                    <a:pt x="1092" y="75"/>
                    <a:pt x="737" y="219"/>
                    <a:pt x="461" y="482"/>
                  </a:cubicBezTo>
                  <a:cubicBezTo>
                    <a:pt x="277" y="614"/>
                    <a:pt x="237" y="680"/>
                    <a:pt x="145" y="850"/>
                  </a:cubicBezTo>
                  <a:cubicBezTo>
                    <a:pt x="237" y="890"/>
                    <a:pt x="329" y="942"/>
                    <a:pt x="421" y="982"/>
                  </a:cubicBezTo>
                  <a:cubicBezTo>
                    <a:pt x="711" y="1298"/>
                    <a:pt x="803" y="1679"/>
                    <a:pt x="750" y="2100"/>
                  </a:cubicBezTo>
                  <a:cubicBezTo>
                    <a:pt x="737" y="2139"/>
                    <a:pt x="737" y="2178"/>
                    <a:pt x="737" y="2218"/>
                  </a:cubicBezTo>
                  <a:cubicBezTo>
                    <a:pt x="724" y="2271"/>
                    <a:pt x="698" y="2323"/>
                    <a:pt x="684" y="2376"/>
                  </a:cubicBezTo>
                  <a:cubicBezTo>
                    <a:pt x="553" y="2691"/>
                    <a:pt x="382" y="2941"/>
                    <a:pt x="1" y="2981"/>
                  </a:cubicBezTo>
                  <a:cubicBezTo>
                    <a:pt x="14" y="3020"/>
                    <a:pt x="27" y="3046"/>
                    <a:pt x="53" y="3086"/>
                  </a:cubicBezTo>
                  <a:cubicBezTo>
                    <a:pt x="418" y="3676"/>
                    <a:pt x="1098" y="4021"/>
                    <a:pt x="1778" y="4021"/>
                  </a:cubicBezTo>
                  <a:cubicBezTo>
                    <a:pt x="1932" y="4021"/>
                    <a:pt x="2086" y="4003"/>
                    <a:pt x="2236" y="3967"/>
                  </a:cubicBezTo>
                  <a:cubicBezTo>
                    <a:pt x="3248" y="3717"/>
                    <a:pt x="3985" y="2691"/>
                    <a:pt x="3709" y="1547"/>
                  </a:cubicBezTo>
                  <a:cubicBezTo>
                    <a:pt x="3630" y="1205"/>
                    <a:pt x="3485" y="903"/>
                    <a:pt x="3235" y="666"/>
                  </a:cubicBezTo>
                  <a:cubicBezTo>
                    <a:pt x="3222" y="653"/>
                    <a:pt x="3222" y="627"/>
                    <a:pt x="3196" y="614"/>
                  </a:cubicBezTo>
                  <a:cubicBezTo>
                    <a:pt x="2798" y="205"/>
                    <a:pt x="2316" y="0"/>
                    <a:pt x="1774" y="0"/>
                  </a:cubicBezTo>
                  <a:close/>
                </a:path>
              </a:pathLst>
            </a:custGeom>
            <a:solidFill>
              <a:srgbClr val="291F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98" name="Google Shape;187;p1">
              <a:extLst>
                <a:ext uri="{FF2B5EF4-FFF2-40B4-BE49-F238E27FC236}">
                  <a16:creationId xmlns:a16="http://schemas.microsoft.com/office/drawing/2014/main" id="{7CCE6A1D-4263-9C12-0A05-2E49D1B3A26B}"/>
                </a:ext>
              </a:extLst>
            </p:cNvPr>
            <p:cNvSpPr/>
            <p:nvPr/>
          </p:nvSpPr>
          <p:spPr>
            <a:xfrm>
              <a:off x="4867388" y="1399100"/>
              <a:ext cx="113100" cy="112075"/>
            </a:xfrm>
            <a:custGeom>
              <a:avLst/>
              <a:gdLst/>
              <a:ahLst/>
              <a:cxnLst/>
              <a:rect l="l" t="t" r="r" b="b"/>
              <a:pathLst>
                <a:path w="4524" h="4483" extrusionOk="0">
                  <a:moveTo>
                    <a:pt x="1986" y="664"/>
                  </a:moveTo>
                  <a:cubicBezTo>
                    <a:pt x="2016" y="664"/>
                    <a:pt x="2047" y="669"/>
                    <a:pt x="2078" y="679"/>
                  </a:cubicBezTo>
                  <a:cubicBezTo>
                    <a:pt x="2222" y="732"/>
                    <a:pt x="2275" y="863"/>
                    <a:pt x="2209" y="1008"/>
                  </a:cubicBezTo>
                  <a:cubicBezTo>
                    <a:pt x="2196" y="1034"/>
                    <a:pt x="2183" y="1060"/>
                    <a:pt x="2170" y="1074"/>
                  </a:cubicBezTo>
                  <a:cubicBezTo>
                    <a:pt x="2089" y="1166"/>
                    <a:pt x="1998" y="1208"/>
                    <a:pt x="1888" y="1208"/>
                  </a:cubicBezTo>
                  <a:cubicBezTo>
                    <a:pt x="1873" y="1208"/>
                    <a:pt x="1857" y="1207"/>
                    <a:pt x="1841" y="1205"/>
                  </a:cubicBezTo>
                  <a:cubicBezTo>
                    <a:pt x="1723" y="1179"/>
                    <a:pt x="1683" y="1087"/>
                    <a:pt x="1644" y="982"/>
                  </a:cubicBezTo>
                  <a:cubicBezTo>
                    <a:pt x="1683" y="903"/>
                    <a:pt x="1710" y="837"/>
                    <a:pt x="1749" y="784"/>
                  </a:cubicBezTo>
                  <a:cubicBezTo>
                    <a:pt x="1808" y="706"/>
                    <a:pt x="1896" y="664"/>
                    <a:pt x="1986" y="664"/>
                  </a:cubicBezTo>
                  <a:close/>
                  <a:moveTo>
                    <a:pt x="1286" y="1327"/>
                  </a:moveTo>
                  <a:cubicBezTo>
                    <a:pt x="1341" y="1327"/>
                    <a:pt x="1395" y="1334"/>
                    <a:pt x="1447" y="1350"/>
                  </a:cubicBezTo>
                  <a:cubicBezTo>
                    <a:pt x="1617" y="1402"/>
                    <a:pt x="1683" y="1560"/>
                    <a:pt x="1723" y="1718"/>
                  </a:cubicBezTo>
                  <a:cubicBezTo>
                    <a:pt x="1736" y="1757"/>
                    <a:pt x="1723" y="1797"/>
                    <a:pt x="1723" y="1823"/>
                  </a:cubicBezTo>
                  <a:cubicBezTo>
                    <a:pt x="1736" y="2060"/>
                    <a:pt x="1631" y="2257"/>
                    <a:pt x="1499" y="2441"/>
                  </a:cubicBezTo>
                  <a:cubicBezTo>
                    <a:pt x="1433" y="2520"/>
                    <a:pt x="1354" y="2599"/>
                    <a:pt x="1276" y="2665"/>
                  </a:cubicBezTo>
                  <a:cubicBezTo>
                    <a:pt x="1153" y="2767"/>
                    <a:pt x="1015" y="2805"/>
                    <a:pt x="873" y="2805"/>
                  </a:cubicBezTo>
                  <a:cubicBezTo>
                    <a:pt x="832" y="2805"/>
                    <a:pt x="791" y="2802"/>
                    <a:pt x="750" y="2796"/>
                  </a:cubicBezTo>
                  <a:cubicBezTo>
                    <a:pt x="579" y="2770"/>
                    <a:pt x="447" y="2586"/>
                    <a:pt x="434" y="2375"/>
                  </a:cubicBezTo>
                  <a:cubicBezTo>
                    <a:pt x="408" y="2112"/>
                    <a:pt x="513" y="1889"/>
                    <a:pt x="671" y="1692"/>
                  </a:cubicBezTo>
                  <a:cubicBezTo>
                    <a:pt x="763" y="1560"/>
                    <a:pt x="881" y="1442"/>
                    <a:pt x="1039" y="1376"/>
                  </a:cubicBezTo>
                  <a:cubicBezTo>
                    <a:pt x="1119" y="1344"/>
                    <a:pt x="1203" y="1327"/>
                    <a:pt x="1286" y="1327"/>
                  </a:cubicBezTo>
                  <a:close/>
                  <a:moveTo>
                    <a:pt x="1373" y="2978"/>
                  </a:moveTo>
                  <a:cubicBezTo>
                    <a:pt x="1384" y="2978"/>
                    <a:pt x="1396" y="2979"/>
                    <a:pt x="1407" y="2980"/>
                  </a:cubicBezTo>
                  <a:cubicBezTo>
                    <a:pt x="1512" y="2993"/>
                    <a:pt x="1578" y="3046"/>
                    <a:pt x="1617" y="3151"/>
                  </a:cubicBezTo>
                  <a:cubicBezTo>
                    <a:pt x="1670" y="3296"/>
                    <a:pt x="1631" y="3414"/>
                    <a:pt x="1552" y="3532"/>
                  </a:cubicBezTo>
                  <a:cubicBezTo>
                    <a:pt x="1492" y="3584"/>
                    <a:pt x="1432" y="3624"/>
                    <a:pt x="1365" y="3624"/>
                  </a:cubicBezTo>
                  <a:cubicBezTo>
                    <a:pt x="1329" y="3624"/>
                    <a:pt x="1291" y="3613"/>
                    <a:pt x="1249" y="3585"/>
                  </a:cubicBezTo>
                  <a:lnTo>
                    <a:pt x="1236" y="3598"/>
                  </a:lnTo>
                  <a:cubicBezTo>
                    <a:pt x="1131" y="3532"/>
                    <a:pt x="1118" y="3427"/>
                    <a:pt x="1118" y="3322"/>
                  </a:cubicBezTo>
                  <a:cubicBezTo>
                    <a:pt x="1118" y="3283"/>
                    <a:pt x="1118" y="3256"/>
                    <a:pt x="1118" y="3230"/>
                  </a:cubicBezTo>
                  <a:cubicBezTo>
                    <a:pt x="1131" y="3191"/>
                    <a:pt x="1144" y="3138"/>
                    <a:pt x="1170" y="3099"/>
                  </a:cubicBezTo>
                  <a:cubicBezTo>
                    <a:pt x="1216" y="3018"/>
                    <a:pt x="1293" y="2978"/>
                    <a:pt x="1373" y="2978"/>
                  </a:cubicBezTo>
                  <a:close/>
                  <a:moveTo>
                    <a:pt x="2321" y="0"/>
                  </a:moveTo>
                  <a:cubicBezTo>
                    <a:pt x="2169" y="0"/>
                    <a:pt x="2013" y="16"/>
                    <a:pt x="1854" y="48"/>
                  </a:cubicBezTo>
                  <a:cubicBezTo>
                    <a:pt x="934" y="245"/>
                    <a:pt x="342" y="824"/>
                    <a:pt x="105" y="1731"/>
                  </a:cubicBezTo>
                  <a:cubicBezTo>
                    <a:pt x="26" y="2047"/>
                    <a:pt x="0" y="2362"/>
                    <a:pt x="92" y="2678"/>
                  </a:cubicBezTo>
                  <a:cubicBezTo>
                    <a:pt x="79" y="2783"/>
                    <a:pt x="132" y="2888"/>
                    <a:pt x="171" y="2980"/>
                  </a:cubicBezTo>
                  <a:cubicBezTo>
                    <a:pt x="476" y="3917"/>
                    <a:pt x="1363" y="4483"/>
                    <a:pt x="2284" y="4483"/>
                  </a:cubicBezTo>
                  <a:cubicBezTo>
                    <a:pt x="2514" y="4483"/>
                    <a:pt x="2746" y="4448"/>
                    <a:pt x="2972" y="4374"/>
                  </a:cubicBezTo>
                  <a:cubicBezTo>
                    <a:pt x="3879" y="4072"/>
                    <a:pt x="4523" y="3217"/>
                    <a:pt x="4523" y="2218"/>
                  </a:cubicBezTo>
                  <a:cubicBezTo>
                    <a:pt x="4523" y="1902"/>
                    <a:pt x="4458" y="1600"/>
                    <a:pt x="4326" y="1323"/>
                  </a:cubicBezTo>
                  <a:cubicBezTo>
                    <a:pt x="4195" y="1047"/>
                    <a:pt x="4037" y="784"/>
                    <a:pt x="3787" y="600"/>
                  </a:cubicBezTo>
                  <a:cubicBezTo>
                    <a:pt x="3356" y="200"/>
                    <a:pt x="2862" y="0"/>
                    <a:pt x="2321" y="0"/>
                  </a:cubicBezTo>
                  <a:close/>
                </a:path>
              </a:pathLst>
            </a:custGeom>
            <a:solidFill>
              <a:srgbClr val="FFCC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99" name="Google Shape;188;p1">
              <a:extLst>
                <a:ext uri="{FF2B5EF4-FFF2-40B4-BE49-F238E27FC236}">
                  <a16:creationId xmlns:a16="http://schemas.microsoft.com/office/drawing/2014/main" id="{16037A59-57B0-D010-DF1F-7031E8461EB0}"/>
                </a:ext>
              </a:extLst>
            </p:cNvPr>
            <p:cNvSpPr/>
            <p:nvPr/>
          </p:nvSpPr>
          <p:spPr>
            <a:xfrm>
              <a:off x="4473238" y="1360100"/>
              <a:ext cx="38825" cy="55175"/>
            </a:xfrm>
            <a:custGeom>
              <a:avLst/>
              <a:gdLst/>
              <a:ahLst/>
              <a:cxnLst/>
              <a:rect l="l" t="t" r="r" b="b"/>
              <a:pathLst>
                <a:path w="1553" h="2207" extrusionOk="0">
                  <a:moveTo>
                    <a:pt x="651" y="1"/>
                  </a:moveTo>
                  <a:cubicBezTo>
                    <a:pt x="463" y="1"/>
                    <a:pt x="327" y="92"/>
                    <a:pt x="198" y="280"/>
                  </a:cubicBezTo>
                  <a:cubicBezTo>
                    <a:pt x="93" y="425"/>
                    <a:pt x="53" y="582"/>
                    <a:pt x="40" y="753"/>
                  </a:cubicBezTo>
                  <a:cubicBezTo>
                    <a:pt x="1" y="1161"/>
                    <a:pt x="106" y="1542"/>
                    <a:pt x="356" y="1884"/>
                  </a:cubicBezTo>
                  <a:cubicBezTo>
                    <a:pt x="474" y="2042"/>
                    <a:pt x="632" y="2134"/>
                    <a:pt x="816" y="2187"/>
                  </a:cubicBezTo>
                  <a:cubicBezTo>
                    <a:pt x="842" y="2200"/>
                    <a:pt x="875" y="2206"/>
                    <a:pt x="908" y="2206"/>
                  </a:cubicBezTo>
                  <a:cubicBezTo>
                    <a:pt x="941" y="2206"/>
                    <a:pt x="974" y="2200"/>
                    <a:pt x="1000" y="2187"/>
                  </a:cubicBezTo>
                  <a:cubicBezTo>
                    <a:pt x="1224" y="2108"/>
                    <a:pt x="1395" y="1963"/>
                    <a:pt x="1460" y="1740"/>
                  </a:cubicBezTo>
                  <a:cubicBezTo>
                    <a:pt x="1500" y="1595"/>
                    <a:pt x="1526" y="1437"/>
                    <a:pt x="1552" y="1292"/>
                  </a:cubicBezTo>
                  <a:cubicBezTo>
                    <a:pt x="1552" y="1279"/>
                    <a:pt x="1552" y="1266"/>
                    <a:pt x="1552" y="1253"/>
                  </a:cubicBezTo>
                  <a:cubicBezTo>
                    <a:pt x="1487" y="1187"/>
                    <a:pt x="1513" y="1108"/>
                    <a:pt x="1513" y="1029"/>
                  </a:cubicBezTo>
                  <a:cubicBezTo>
                    <a:pt x="1447" y="609"/>
                    <a:pt x="1276" y="267"/>
                    <a:pt x="908" y="43"/>
                  </a:cubicBezTo>
                  <a:cubicBezTo>
                    <a:pt x="882" y="43"/>
                    <a:pt x="869" y="43"/>
                    <a:pt x="855" y="30"/>
                  </a:cubicBezTo>
                  <a:cubicBezTo>
                    <a:pt x="781" y="11"/>
                    <a:pt x="713" y="1"/>
                    <a:pt x="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00" name="Google Shape;189;p1">
              <a:extLst>
                <a:ext uri="{FF2B5EF4-FFF2-40B4-BE49-F238E27FC236}">
                  <a16:creationId xmlns:a16="http://schemas.microsoft.com/office/drawing/2014/main" id="{00B44A11-7E32-D226-D447-3751CD45C7BF}"/>
                </a:ext>
              </a:extLst>
            </p:cNvPr>
            <p:cNvSpPr/>
            <p:nvPr/>
          </p:nvSpPr>
          <p:spPr>
            <a:xfrm>
              <a:off x="4513013" y="1342850"/>
              <a:ext cx="28300" cy="36350"/>
            </a:xfrm>
            <a:custGeom>
              <a:avLst/>
              <a:gdLst/>
              <a:ahLst/>
              <a:cxnLst/>
              <a:rect l="l" t="t" r="r" b="b"/>
              <a:pathLst>
                <a:path w="1132" h="1454" extrusionOk="0">
                  <a:moveTo>
                    <a:pt x="582" y="1"/>
                  </a:moveTo>
                  <a:cubicBezTo>
                    <a:pt x="475" y="1"/>
                    <a:pt x="368" y="44"/>
                    <a:pt x="277" y="128"/>
                  </a:cubicBezTo>
                  <a:cubicBezTo>
                    <a:pt x="172" y="234"/>
                    <a:pt x="119" y="352"/>
                    <a:pt x="80" y="484"/>
                  </a:cubicBezTo>
                  <a:cubicBezTo>
                    <a:pt x="1" y="746"/>
                    <a:pt x="66" y="996"/>
                    <a:pt x="211" y="1220"/>
                  </a:cubicBezTo>
                  <a:cubicBezTo>
                    <a:pt x="264" y="1299"/>
                    <a:pt x="343" y="1364"/>
                    <a:pt x="448" y="1404"/>
                  </a:cubicBezTo>
                  <a:cubicBezTo>
                    <a:pt x="513" y="1437"/>
                    <a:pt x="575" y="1454"/>
                    <a:pt x="634" y="1454"/>
                  </a:cubicBezTo>
                  <a:cubicBezTo>
                    <a:pt x="717" y="1454"/>
                    <a:pt x="797" y="1420"/>
                    <a:pt x="882" y="1351"/>
                  </a:cubicBezTo>
                  <a:cubicBezTo>
                    <a:pt x="1066" y="1194"/>
                    <a:pt x="1118" y="983"/>
                    <a:pt x="1132" y="760"/>
                  </a:cubicBezTo>
                  <a:cubicBezTo>
                    <a:pt x="1132" y="536"/>
                    <a:pt x="1066" y="352"/>
                    <a:pt x="934" y="181"/>
                  </a:cubicBezTo>
                  <a:cubicBezTo>
                    <a:pt x="835" y="60"/>
                    <a:pt x="708" y="1"/>
                    <a:pt x="5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01" name="Google Shape;190;p1">
              <a:extLst>
                <a:ext uri="{FF2B5EF4-FFF2-40B4-BE49-F238E27FC236}">
                  <a16:creationId xmlns:a16="http://schemas.microsoft.com/office/drawing/2014/main" id="{B0EDF11E-AE74-6FAC-7473-C5FDA5ECE15E}"/>
                </a:ext>
              </a:extLst>
            </p:cNvPr>
            <p:cNvSpPr/>
            <p:nvPr/>
          </p:nvSpPr>
          <p:spPr>
            <a:xfrm>
              <a:off x="4486713" y="1332900"/>
              <a:ext cx="17450" cy="18775"/>
            </a:xfrm>
            <a:custGeom>
              <a:avLst/>
              <a:gdLst/>
              <a:ahLst/>
              <a:cxnLst/>
              <a:rect l="l" t="t" r="r" b="b"/>
              <a:pathLst>
                <a:path w="698" h="751" extrusionOk="0">
                  <a:moveTo>
                    <a:pt x="448" y="1"/>
                  </a:moveTo>
                  <a:cubicBezTo>
                    <a:pt x="185" y="14"/>
                    <a:pt x="106" y="66"/>
                    <a:pt x="27" y="290"/>
                  </a:cubicBezTo>
                  <a:cubicBezTo>
                    <a:pt x="1" y="395"/>
                    <a:pt x="14" y="487"/>
                    <a:pt x="67" y="579"/>
                  </a:cubicBezTo>
                  <a:cubicBezTo>
                    <a:pt x="119" y="671"/>
                    <a:pt x="198" y="750"/>
                    <a:pt x="316" y="750"/>
                  </a:cubicBezTo>
                  <a:cubicBezTo>
                    <a:pt x="356" y="737"/>
                    <a:pt x="408" y="724"/>
                    <a:pt x="448" y="697"/>
                  </a:cubicBezTo>
                  <a:cubicBezTo>
                    <a:pt x="619" y="605"/>
                    <a:pt x="698" y="369"/>
                    <a:pt x="619" y="185"/>
                  </a:cubicBezTo>
                  <a:cubicBezTo>
                    <a:pt x="593" y="106"/>
                    <a:pt x="527" y="53"/>
                    <a:pt x="4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02" name="Google Shape;191;p1">
              <a:extLst>
                <a:ext uri="{FF2B5EF4-FFF2-40B4-BE49-F238E27FC236}">
                  <a16:creationId xmlns:a16="http://schemas.microsoft.com/office/drawing/2014/main" id="{899BB074-9AC0-22A8-DC45-BF3838FF4F15}"/>
                </a:ext>
              </a:extLst>
            </p:cNvPr>
            <p:cNvSpPr/>
            <p:nvPr/>
          </p:nvSpPr>
          <p:spPr>
            <a:xfrm>
              <a:off x="4556088" y="1412125"/>
              <a:ext cx="18100" cy="16575"/>
            </a:xfrm>
            <a:custGeom>
              <a:avLst/>
              <a:gdLst/>
              <a:ahLst/>
              <a:cxnLst/>
              <a:rect l="l" t="t" r="r" b="b"/>
              <a:pathLst>
                <a:path w="724" h="663" extrusionOk="0">
                  <a:moveTo>
                    <a:pt x="184" y="0"/>
                  </a:moveTo>
                  <a:cubicBezTo>
                    <a:pt x="158" y="14"/>
                    <a:pt x="132" y="27"/>
                    <a:pt x="119" y="53"/>
                  </a:cubicBezTo>
                  <a:cubicBezTo>
                    <a:pt x="27" y="92"/>
                    <a:pt x="0" y="171"/>
                    <a:pt x="0" y="263"/>
                  </a:cubicBezTo>
                  <a:cubicBezTo>
                    <a:pt x="13" y="474"/>
                    <a:pt x="92" y="579"/>
                    <a:pt x="316" y="645"/>
                  </a:cubicBezTo>
                  <a:cubicBezTo>
                    <a:pt x="352" y="657"/>
                    <a:pt x="387" y="663"/>
                    <a:pt x="419" y="663"/>
                  </a:cubicBezTo>
                  <a:cubicBezTo>
                    <a:pt x="490" y="663"/>
                    <a:pt x="551" y="633"/>
                    <a:pt x="605" y="579"/>
                  </a:cubicBezTo>
                  <a:cubicBezTo>
                    <a:pt x="697" y="487"/>
                    <a:pt x="723" y="369"/>
                    <a:pt x="658" y="263"/>
                  </a:cubicBezTo>
                  <a:cubicBezTo>
                    <a:pt x="605" y="171"/>
                    <a:pt x="566" y="79"/>
                    <a:pt x="460" y="40"/>
                  </a:cubicBezTo>
                  <a:cubicBezTo>
                    <a:pt x="434" y="40"/>
                    <a:pt x="421" y="14"/>
                    <a:pt x="3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03" name="Google Shape;192;p1">
              <a:extLst>
                <a:ext uri="{FF2B5EF4-FFF2-40B4-BE49-F238E27FC236}">
                  <a16:creationId xmlns:a16="http://schemas.microsoft.com/office/drawing/2014/main" id="{9DF00D5D-1D42-C391-D807-4FB2204BA229}"/>
                </a:ext>
              </a:extLst>
            </p:cNvPr>
            <p:cNvSpPr/>
            <p:nvPr/>
          </p:nvSpPr>
          <p:spPr>
            <a:xfrm>
              <a:off x="4510388" y="1385825"/>
              <a:ext cx="2325" cy="5625"/>
            </a:xfrm>
            <a:custGeom>
              <a:avLst/>
              <a:gdLst/>
              <a:ahLst/>
              <a:cxnLst/>
              <a:rect l="l" t="t" r="r" b="b"/>
              <a:pathLst>
                <a:path w="93" h="225" extrusionOk="0">
                  <a:moveTo>
                    <a:pt x="27" y="0"/>
                  </a:moveTo>
                  <a:cubicBezTo>
                    <a:pt x="27" y="79"/>
                    <a:pt x="1" y="158"/>
                    <a:pt x="66" y="224"/>
                  </a:cubicBezTo>
                  <a:cubicBezTo>
                    <a:pt x="53" y="145"/>
                    <a:pt x="93" y="66"/>
                    <a:pt x="27" y="0"/>
                  </a:cubicBezTo>
                  <a:close/>
                </a:path>
              </a:pathLst>
            </a:custGeom>
            <a:solidFill>
              <a:srgbClr val="FFCC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04" name="Google Shape;193;p1">
              <a:extLst>
                <a:ext uri="{FF2B5EF4-FFF2-40B4-BE49-F238E27FC236}">
                  <a16:creationId xmlns:a16="http://schemas.microsoft.com/office/drawing/2014/main" id="{439B6945-E602-1FED-07D5-7693034084A3}"/>
                </a:ext>
              </a:extLst>
            </p:cNvPr>
            <p:cNvSpPr/>
            <p:nvPr/>
          </p:nvSpPr>
          <p:spPr>
            <a:xfrm>
              <a:off x="4513213" y="1408600"/>
              <a:ext cx="29075" cy="28125"/>
            </a:xfrm>
            <a:custGeom>
              <a:avLst/>
              <a:gdLst/>
              <a:ahLst/>
              <a:cxnLst/>
              <a:rect l="l" t="t" r="r" b="b"/>
              <a:pathLst>
                <a:path w="1163" h="1125" extrusionOk="0">
                  <a:moveTo>
                    <a:pt x="433" y="0"/>
                  </a:moveTo>
                  <a:cubicBezTo>
                    <a:pt x="185" y="0"/>
                    <a:pt x="1" y="250"/>
                    <a:pt x="72" y="510"/>
                  </a:cubicBezTo>
                  <a:cubicBezTo>
                    <a:pt x="164" y="812"/>
                    <a:pt x="374" y="996"/>
                    <a:pt x="663" y="1101"/>
                  </a:cubicBezTo>
                  <a:cubicBezTo>
                    <a:pt x="701" y="1117"/>
                    <a:pt x="740" y="1124"/>
                    <a:pt x="779" y="1124"/>
                  </a:cubicBezTo>
                  <a:cubicBezTo>
                    <a:pt x="969" y="1124"/>
                    <a:pt x="1152" y="949"/>
                    <a:pt x="1163" y="720"/>
                  </a:cubicBezTo>
                  <a:cubicBezTo>
                    <a:pt x="1163" y="707"/>
                    <a:pt x="1150" y="654"/>
                    <a:pt x="1137" y="602"/>
                  </a:cubicBezTo>
                  <a:cubicBezTo>
                    <a:pt x="1110" y="431"/>
                    <a:pt x="979" y="325"/>
                    <a:pt x="874" y="207"/>
                  </a:cubicBezTo>
                  <a:cubicBezTo>
                    <a:pt x="769" y="102"/>
                    <a:pt x="650" y="36"/>
                    <a:pt x="519" y="10"/>
                  </a:cubicBezTo>
                  <a:cubicBezTo>
                    <a:pt x="489" y="3"/>
                    <a:pt x="461" y="0"/>
                    <a:pt x="4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05" name="Google Shape;194;p1">
              <a:extLst>
                <a:ext uri="{FF2B5EF4-FFF2-40B4-BE49-F238E27FC236}">
                  <a16:creationId xmlns:a16="http://schemas.microsoft.com/office/drawing/2014/main" id="{0DDFB6DD-567E-0859-2852-0D895239384C}"/>
                </a:ext>
              </a:extLst>
            </p:cNvPr>
            <p:cNvSpPr/>
            <p:nvPr/>
          </p:nvSpPr>
          <p:spPr>
            <a:xfrm>
              <a:off x="4877563" y="1432250"/>
              <a:ext cx="33225" cy="37125"/>
            </a:xfrm>
            <a:custGeom>
              <a:avLst/>
              <a:gdLst/>
              <a:ahLst/>
              <a:cxnLst/>
              <a:rect l="l" t="t" r="r" b="b"/>
              <a:pathLst>
                <a:path w="1329" h="1485" extrusionOk="0">
                  <a:moveTo>
                    <a:pt x="871" y="1"/>
                  </a:moveTo>
                  <a:cubicBezTo>
                    <a:pt x="791" y="1"/>
                    <a:pt x="712" y="18"/>
                    <a:pt x="632" y="50"/>
                  </a:cubicBezTo>
                  <a:cubicBezTo>
                    <a:pt x="474" y="116"/>
                    <a:pt x="356" y="234"/>
                    <a:pt x="264" y="366"/>
                  </a:cubicBezTo>
                  <a:cubicBezTo>
                    <a:pt x="106" y="563"/>
                    <a:pt x="1" y="786"/>
                    <a:pt x="27" y="1063"/>
                  </a:cubicBezTo>
                  <a:cubicBezTo>
                    <a:pt x="40" y="1260"/>
                    <a:pt x="172" y="1444"/>
                    <a:pt x="343" y="1470"/>
                  </a:cubicBezTo>
                  <a:cubicBezTo>
                    <a:pt x="388" y="1480"/>
                    <a:pt x="433" y="1485"/>
                    <a:pt x="478" y="1485"/>
                  </a:cubicBezTo>
                  <a:cubicBezTo>
                    <a:pt x="615" y="1485"/>
                    <a:pt x="749" y="1438"/>
                    <a:pt x="869" y="1339"/>
                  </a:cubicBezTo>
                  <a:cubicBezTo>
                    <a:pt x="947" y="1273"/>
                    <a:pt x="1026" y="1194"/>
                    <a:pt x="1092" y="1115"/>
                  </a:cubicBezTo>
                  <a:cubicBezTo>
                    <a:pt x="1224" y="931"/>
                    <a:pt x="1329" y="734"/>
                    <a:pt x="1316" y="497"/>
                  </a:cubicBezTo>
                  <a:cubicBezTo>
                    <a:pt x="1316" y="471"/>
                    <a:pt x="1329" y="431"/>
                    <a:pt x="1316" y="392"/>
                  </a:cubicBezTo>
                  <a:cubicBezTo>
                    <a:pt x="1276" y="234"/>
                    <a:pt x="1210" y="76"/>
                    <a:pt x="1026" y="24"/>
                  </a:cubicBezTo>
                  <a:cubicBezTo>
                    <a:pt x="975" y="8"/>
                    <a:pt x="923" y="1"/>
                    <a:pt x="8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06" name="Google Shape;195;p1">
              <a:extLst>
                <a:ext uri="{FF2B5EF4-FFF2-40B4-BE49-F238E27FC236}">
                  <a16:creationId xmlns:a16="http://schemas.microsoft.com/office/drawing/2014/main" id="{D19AE044-DB3B-D8E1-82BD-076075949F02}"/>
                </a:ext>
              </a:extLst>
            </p:cNvPr>
            <p:cNvSpPr/>
            <p:nvPr/>
          </p:nvSpPr>
          <p:spPr>
            <a:xfrm>
              <a:off x="4895313" y="1473525"/>
              <a:ext cx="13850" cy="16275"/>
            </a:xfrm>
            <a:custGeom>
              <a:avLst/>
              <a:gdLst/>
              <a:ahLst/>
              <a:cxnLst/>
              <a:rect l="l" t="t" r="r" b="b"/>
              <a:pathLst>
                <a:path w="554" h="651" extrusionOk="0">
                  <a:moveTo>
                    <a:pt x="256" y="1"/>
                  </a:moveTo>
                  <a:cubicBezTo>
                    <a:pt x="176" y="1"/>
                    <a:pt x="99" y="41"/>
                    <a:pt x="53" y="122"/>
                  </a:cubicBezTo>
                  <a:cubicBezTo>
                    <a:pt x="27" y="161"/>
                    <a:pt x="14" y="214"/>
                    <a:pt x="1" y="253"/>
                  </a:cubicBezTo>
                  <a:cubicBezTo>
                    <a:pt x="1" y="279"/>
                    <a:pt x="1" y="306"/>
                    <a:pt x="1" y="345"/>
                  </a:cubicBezTo>
                  <a:cubicBezTo>
                    <a:pt x="1" y="450"/>
                    <a:pt x="14" y="555"/>
                    <a:pt x="119" y="621"/>
                  </a:cubicBezTo>
                  <a:cubicBezTo>
                    <a:pt x="161" y="642"/>
                    <a:pt x="199" y="651"/>
                    <a:pt x="233" y="651"/>
                  </a:cubicBezTo>
                  <a:cubicBezTo>
                    <a:pt x="309" y="651"/>
                    <a:pt x="372" y="609"/>
                    <a:pt x="435" y="555"/>
                  </a:cubicBezTo>
                  <a:cubicBezTo>
                    <a:pt x="514" y="437"/>
                    <a:pt x="553" y="319"/>
                    <a:pt x="500" y="174"/>
                  </a:cubicBezTo>
                  <a:cubicBezTo>
                    <a:pt x="461" y="69"/>
                    <a:pt x="395" y="16"/>
                    <a:pt x="290" y="3"/>
                  </a:cubicBezTo>
                  <a:cubicBezTo>
                    <a:pt x="279" y="2"/>
                    <a:pt x="267" y="1"/>
                    <a:pt x="256" y="1"/>
                  </a:cubicBezTo>
                  <a:close/>
                </a:path>
              </a:pathLst>
            </a:custGeom>
            <a:solidFill>
              <a:srgbClr val="FFCC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07" name="Google Shape;196;p1">
              <a:extLst>
                <a:ext uri="{FF2B5EF4-FFF2-40B4-BE49-F238E27FC236}">
                  <a16:creationId xmlns:a16="http://schemas.microsoft.com/office/drawing/2014/main" id="{8280B246-ABCA-8FCA-2262-A7F6A23D47C4}"/>
                </a:ext>
              </a:extLst>
            </p:cNvPr>
            <p:cNvSpPr/>
            <p:nvPr/>
          </p:nvSpPr>
          <p:spPr>
            <a:xfrm>
              <a:off x="4908463" y="1415700"/>
              <a:ext cx="15800" cy="13600"/>
            </a:xfrm>
            <a:custGeom>
              <a:avLst/>
              <a:gdLst/>
              <a:ahLst/>
              <a:cxnLst/>
              <a:rect l="l" t="t" r="r" b="b"/>
              <a:pathLst>
                <a:path w="632" h="544" extrusionOk="0">
                  <a:moveTo>
                    <a:pt x="343" y="0"/>
                  </a:moveTo>
                  <a:cubicBezTo>
                    <a:pt x="253" y="0"/>
                    <a:pt x="165" y="42"/>
                    <a:pt x="106" y="120"/>
                  </a:cubicBezTo>
                  <a:cubicBezTo>
                    <a:pt x="67" y="173"/>
                    <a:pt x="40" y="239"/>
                    <a:pt x="1" y="318"/>
                  </a:cubicBezTo>
                  <a:cubicBezTo>
                    <a:pt x="40" y="423"/>
                    <a:pt x="80" y="515"/>
                    <a:pt x="198" y="541"/>
                  </a:cubicBezTo>
                  <a:cubicBezTo>
                    <a:pt x="214" y="543"/>
                    <a:pt x="230" y="544"/>
                    <a:pt x="245" y="544"/>
                  </a:cubicBezTo>
                  <a:cubicBezTo>
                    <a:pt x="355" y="544"/>
                    <a:pt x="446" y="502"/>
                    <a:pt x="527" y="410"/>
                  </a:cubicBezTo>
                  <a:cubicBezTo>
                    <a:pt x="540" y="396"/>
                    <a:pt x="553" y="370"/>
                    <a:pt x="566" y="344"/>
                  </a:cubicBezTo>
                  <a:cubicBezTo>
                    <a:pt x="632" y="199"/>
                    <a:pt x="579" y="68"/>
                    <a:pt x="435" y="15"/>
                  </a:cubicBezTo>
                  <a:cubicBezTo>
                    <a:pt x="404" y="5"/>
                    <a:pt x="373" y="0"/>
                    <a:pt x="3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10" name="Google Shape;197;p1">
            <a:extLst>
              <a:ext uri="{FF2B5EF4-FFF2-40B4-BE49-F238E27FC236}">
                <a16:creationId xmlns:a16="http://schemas.microsoft.com/office/drawing/2014/main" id="{EBCC79CB-ECC8-C2EF-1C9F-6AAEC9188967}"/>
              </a:ext>
            </a:extLst>
          </p:cNvPr>
          <p:cNvGrpSpPr/>
          <p:nvPr/>
        </p:nvGrpSpPr>
        <p:grpSpPr>
          <a:xfrm>
            <a:off x="10157559" y="1860326"/>
            <a:ext cx="1221876" cy="1129747"/>
            <a:chOff x="2555975" y="1866675"/>
            <a:chExt cx="805375" cy="744650"/>
          </a:xfrm>
        </p:grpSpPr>
        <p:sp>
          <p:nvSpPr>
            <p:cNvPr id="111" name="Google Shape;198;p1">
              <a:extLst>
                <a:ext uri="{FF2B5EF4-FFF2-40B4-BE49-F238E27FC236}">
                  <a16:creationId xmlns:a16="http://schemas.microsoft.com/office/drawing/2014/main" id="{22B818BD-F2AD-2873-89E6-AA69FF552FF1}"/>
                </a:ext>
              </a:extLst>
            </p:cNvPr>
            <p:cNvSpPr/>
            <p:nvPr/>
          </p:nvSpPr>
          <p:spPr>
            <a:xfrm>
              <a:off x="2555975" y="1866675"/>
              <a:ext cx="805375" cy="744400"/>
            </a:xfrm>
            <a:custGeom>
              <a:avLst/>
              <a:gdLst/>
              <a:ahLst/>
              <a:cxnLst/>
              <a:rect l="l" t="t" r="r" b="b"/>
              <a:pathLst>
                <a:path w="32215" h="29776" extrusionOk="0">
                  <a:moveTo>
                    <a:pt x="12154" y="1"/>
                  </a:moveTo>
                  <a:cubicBezTo>
                    <a:pt x="11995" y="1"/>
                    <a:pt x="11835" y="14"/>
                    <a:pt x="11676" y="43"/>
                  </a:cubicBezTo>
                  <a:cubicBezTo>
                    <a:pt x="11492" y="69"/>
                    <a:pt x="11321" y="135"/>
                    <a:pt x="11150" y="200"/>
                  </a:cubicBezTo>
                  <a:cubicBezTo>
                    <a:pt x="10966" y="279"/>
                    <a:pt x="10782" y="358"/>
                    <a:pt x="10624" y="477"/>
                  </a:cubicBezTo>
                  <a:cubicBezTo>
                    <a:pt x="10361" y="661"/>
                    <a:pt x="10112" y="871"/>
                    <a:pt x="9914" y="1147"/>
                  </a:cubicBezTo>
                  <a:cubicBezTo>
                    <a:pt x="9717" y="1410"/>
                    <a:pt x="9533" y="1699"/>
                    <a:pt x="9428" y="2015"/>
                  </a:cubicBezTo>
                  <a:cubicBezTo>
                    <a:pt x="9402" y="2068"/>
                    <a:pt x="9388" y="2120"/>
                    <a:pt x="9349" y="2173"/>
                  </a:cubicBezTo>
                  <a:cubicBezTo>
                    <a:pt x="9283" y="2317"/>
                    <a:pt x="9257" y="2488"/>
                    <a:pt x="9217" y="2633"/>
                  </a:cubicBezTo>
                  <a:cubicBezTo>
                    <a:pt x="9165" y="2817"/>
                    <a:pt x="9152" y="2988"/>
                    <a:pt x="9139" y="3172"/>
                  </a:cubicBezTo>
                  <a:cubicBezTo>
                    <a:pt x="9112" y="3527"/>
                    <a:pt x="9125" y="3882"/>
                    <a:pt x="9204" y="4224"/>
                  </a:cubicBezTo>
                  <a:cubicBezTo>
                    <a:pt x="9244" y="4382"/>
                    <a:pt x="9270" y="4553"/>
                    <a:pt x="9323" y="4697"/>
                  </a:cubicBezTo>
                  <a:cubicBezTo>
                    <a:pt x="9388" y="4881"/>
                    <a:pt x="9428" y="5079"/>
                    <a:pt x="9507" y="5263"/>
                  </a:cubicBezTo>
                  <a:cubicBezTo>
                    <a:pt x="9573" y="5420"/>
                    <a:pt x="9678" y="5565"/>
                    <a:pt x="9730" y="5736"/>
                  </a:cubicBezTo>
                  <a:cubicBezTo>
                    <a:pt x="9730" y="5736"/>
                    <a:pt x="9730" y="5736"/>
                    <a:pt x="9743" y="5749"/>
                  </a:cubicBezTo>
                  <a:cubicBezTo>
                    <a:pt x="9888" y="5986"/>
                    <a:pt x="10033" y="6236"/>
                    <a:pt x="10204" y="6459"/>
                  </a:cubicBezTo>
                  <a:cubicBezTo>
                    <a:pt x="10230" y="6486"/>
                    <a:pt x="10243" y="6512"/>
                    <a:pt x="10243" y="6551"/>
                  </a:cubicBezTo>
                  <a:cubicBezTo>
                    <a:pt x="10177" y="6564"/>
                    <a:pt x="10098" y="6591"/>
                    <a:pt x="10020" y="6604"/>
                  </a:cubicBezTo>
                  <a:cubicBezTo>
                    <a:pt x="8797" y="6854"/>
                    <a:pt x="7640" y="7288"/>
                    <a:pt x="6561" y="7919"/>
                  </a:cubicBezTo>
                  <a:cubicBezTo>
                    <a:pt x="5851" y="8326"/>
                    <a:pt x="5194" y="8826"/>
                    <a:pt x="4602" y="9405"/>
                  </a:cubicBezTo>
                  <a:cubicBezTo>
                    <a:pt x="4563" y="9444"/>
                    <a:pt x="4510" y="9483"/>
                    <a:pt x="4484" y="9536"/>
                  </a:cubicBezTo>
                  <a:cubicBezTo>
                    <a:pt x="4458" y="9562"/>
                    <a:pt x="4431" y="9575"/>
                    <a:pt x="4418" y="9602"/>
                  </a:cubicBezTo>
                  <a:cubicBezTo>
                    <a:pt x="3603" y="10443"/>
                    <a:pt x="2946" y="11377"/>
                    <a:pt x="2446" y="12442"/>
                  </a:cubicBezTo>
                  <a:cubicBezTo>
                    <a:pt x="2406" y="12547"/>
                    <a:pt x="2354" y="12626"/>
                    <a:pt x="2314" y="12731"/>
                  </a:cubicBezTo>
                  <a:cubicBezTo>
                    <a:pt x="2117" y="12744"/>
                    <a:pt x="1920" y="12797"/>
                    <a:pt x="1736" y="12836"/>
                  </a:cubicBezTo>
                  <a:cubicBezTo>
                    <a:pt x="1381" y="12928"/>
                    <a:pt x="1039" y="13034"/>
                    <a:pt x="710" y="13191"/>
                  </a:cubicBezTo>
                  <a:cubicBezTo>
                    <a:pt x="566" y="13270"/>
                    <a:pt x="421" y="13349"/>
                    <a:pt x="289" y="13454"/>
                  </a:cubicBezTo>
                  <a:cubicBezTo>
                    <a:pt x="211" y="13533"/>
                    <a:pt x="119" y="13599"/>
                    <a:pt x="92" y="13704"/>
                  </a:cubicBezTo>
                  <a:cubicBezTo>
                    <a:pt x="0" y="13836"/>
                    <a:pt x="0" y="13967"/>
                    <a:pt x="26" y="14112"/>
                  </a:cubicBezTo>
                  <a:cubicBezTo>
                    <a:pt x="53" y="14217"/>
                    <a:pt x="92" y="14322"/>
                    <a:pt x="158" y="14414"/>
                  </a:cubicBezTo>
                  <a:cubicBezTo>
                    <a:pt x="250" y="14559"/>
                    <a:pt x="368" y="14690"/>
                    <a:pt x="487" y="14822"/>
                  </a:cubicBezTo>
                  <a:cubicBezTo>
                    <a:pt x="815" y="15151"/>
                    <a:pt x="1170" y="15440"/>
                    <a:pt x="1565" y="15690"/>
                  </a:cubicBezTo>
                  <a:cubicBezTo>
                    <a:pt x="1604" y="15729"/>
                    <a:pt x="1604" y="15769"/>
                    <a:pt x="1604" y="15821"/>
                  </a:cubicBezTo>
                  <a:cubicBezTo>
                    <a:pt x="1604" y="15926"/>
                    <a:pt x="1604" y="16045"/>
                    <a:pt x="1604" y="16150"/>
                  </a:cubicBezTo>
                  <a:cubicBezTo>
                    <a:pt x="1631" y="17438"/>
                    <a:pt x="1946" y="18648"/>
                    <a:pt x="2512" y="19792"/>
                  </a:cubicBezTo>
                  <a:cubicBezTo>
                    <a:pt x="2722" y="20200"/>
                    <a:pt x="2972" y="20594"/>
                    <a:pt x="3248" y="20962"/>
                  </a:cubicBezTo>
                  <a:cubicBezTo>
                    <a:pt x="3287" y="21002"/>
                    <a:pt x="3301" y="21054"/>
                    <a:pt x="3366" y="21068"/>
                  </a:cubicBezTo>
                  <a:cubicBezTo>
                    <a:pt x="3379" y="21120"/>
                    <a:pt x="3419" y="21173"/>
                    <a:pt x="3458" y="21225"/>
                  </a:cubicBezTo>
                  <a:cubicBezTo>
                    <a:pt x="3550" y="21330"/>
                    <a:pt x="3629" y="21423"/>
                    <a:pt x="3721" y="21528"/>
                  </a:cubicBezTo>
                  <a:cubicBezTo>
                    <a:pt x="3826" y="21646"/>
                    <a:pt x="3826" y="21620"/>
                    <a:pt x="3748" y="21764"/>
                  </a:cubicBezTo>
                  <a:cubicBezTo>
                    <a:pt x="3629" y="22001"/>
                    <a:pt x="3524" y="22238"/>
                    <a:pt x="3432" y="22488"/>
                  </a:cubicBezTo>
                  <a:cubicBezTo>
                    <a:pt x="3393" y="22593"/>
                    <a:pt x="3379" y="22698"/>
                    <a:pt x="3379" y="22816"/>
                  </a:cubicBezTo>
                  <a:cubicBezTo>
                    <a:pt x="3379" y="23179"/>
                    <a:pt x="3618" y="23423"/>
                    <a:pt x="3969" y="23423"/>
                  </a:cubicBezTo>
                  <a:cubicBezTo>
                    <a:pt x="3987" y="23423"/>
                    <a:pt x="4005" y="23422"/>
                    <a:pt x="4024" y="23421"/>
                  </a:cubicBezTo>
                  <a:cubicBezTo>
                    <a:pt x="4155" y="23408"/>
                    <a:pt x="4300" y="23369"/>
                    <a:pt x="4418" y="23303"/>
                  </a:cubicBezTo>
                  <a:cubicBezTo>
                    <a:pt x="4629" y="23211"/>
                    <a:pt x="4799" y="23066"/>
                    <a:pt x="4957" y="22895"/>
                  </a:cubicBezTo>
                  <a:cubicBezTo>
                    <a:pt x="4984" y="22869"/>
                    <a:pt x="5010" y="22843"/>
                    <a:pt x="5036" y="22803"/>
                  </a:cubicBezTo>
                  <a:cubicBezTo>
                    <a:pt x="5049" y="22797"/>
                    <a:pt x="5062" y="22793"/>
                    <a:pt x="5074" y="22793"/>
                  </a:cubicBezTo>
                  <a:cubicBezTo>
                    <a:pt x="5085" y="22793"/>
                    <a:pt x="5095" y="22797"/>
                    <a:pt x="5102" y="22803"/>
                  </a:cubicBezTo>
                  <a:cubicBezTo>
                    <a:pt x="5128" y="22816"/>
                    <a:pt x="5141" y="22829"/>
                    <a:pt x="5155" y="22843"/>
                  </a:cubicBezTo>
                  <a:cubicBezTo>
                    <a:pt x="5602" y="23184"/>
                    <a:pt x="6075" y="23513"/>
                    <a:pt x="6548" y="23816"/>
                  </a:cubicBezTo>
                  <a:cubicBezTo>
                    <a:pt x="6969" y="24079"/>
                    <a:pt x="7390" y="24328"/>
                    <a:pt x="7811" y="24578"/>
                  </a:cubicBezTo>
                  <a:cubicBezTo>
                    <a:pt x="7889" y="24631"/>
                    <a:pt x="7903" y="24670"/>
                    <a:pt x="7903" y="24749"/>
                  </a:cubicBezTo>
                  <a:cubicBezTo>
                    <a:pt x="7889" y="24920"/>
                    <a:pt x="7876" y="25104"/>
                    <a:pt x="7850" y="25275"/>
                  </a:cubicBezTo>
                  <a:cubicBezTo>
                    <a:pt x="7824" y="25446"/>
                    <a:pt x="7811" y="25617"/>
                    <a:pt x="7784" y="25788"/>
                  </a:cubicBezTo>
                  <a:cubicBezTo>
                    <a:pt x="7771" y="25906"/>
                    <a:pt x="7784" y="26025"/>
                    <a:pt x="7824" y="26130"/>
                  </a:cubicBezTo>
                  <a:cubicBezTo>
                    <a:pt x="7903" y="26380"/>
                    <a:pt x="8060" y="26524"/>
                    <a:pt x="8323" y="26564"/>
                  </a:cubicBezTo>
                  <a:cubicBezTo>
                    <a:pt x="8357" y="26571"/>
                    <a:pt x="8392" y="26574"/>
                    <a:pt x="8427" y="26574"/>
                  </a:cubicBezTo>
                  <a:cubicBezTo>
                    <a:pt x="8528" y="26574"/>
                    <a:pt x="8630" y="26547"/>
                    <a:pt x="8718" y="26498"/>
                  </a:cubicBezTo>
                  <a:cubicBezTo>
                    <a:pt x="8862" y="26432"/>
                    <a:pt x="8981" y="26327"/>
                    <a:pt x="9086" y="26209"/>
                  </a:cubicBezTo>
                  <a:cubicBezTo>
                    <a:pt x="9244" y="26025"/>
                    <a:pt x="9336" y="25814"/>
                    <a:pt x="9415" y="25591"/>
                  </a:cubicBezTo>
                  <a:cubicBezTo>
                    <a:pt x="9428" y="25564"/>
                    <a:pt x="9415" y="25525"/>
                    <a:pt x="9454" y="25499"/>
                  </a:cubicBezTo>
                  <a:cubicBezTo>
                    <a:pt x="9507" y="25525"/>
                    <a:pt x="9559" y="25538"/>
                    <a:pt x="9599" y="25564"/>
                  </a:cubicBezTo>
                  <a:cubicBezTo>
                    <a:pt x="9849" y="25683"/>
                    <a:pt x="10085" y="25814"/>
                    <a:pt x="10335" y="25919"/>
                  </a:cubicBezTo>
                  <a:cubicBezTo>
                    <a:pt x="10861" y="26156"/>
                    <a:pt x="11374" y="26393"/>
                    <a:pt x="11913" y="26577"/>
                  </a:cubicBezTo>
                  <a:cubicBezTo>
                    <a:pt x="11966" y="26603"/>
                    <a:pt x="12018" y="26616"/>
                    <a:pt x="12071" y="26629"/>
                  </a:cubicBezTo>
                  <a:cubicBezTo>
                    <a:pt x="12150" y="26669"/>
                    <a:pt x="12163" y="26669"/>
                    <a:pt x="12150" y="26761"/>
                  </a:cubicBezTo>
                  <a:cubicBezTo>
                    <a:pt x="12123" y="27011"/>
                    <a:pt x="12110" y="27247"/>
                    <a:pt x="12084" y="27497"/>
                  </a:cubicBezTo>
                  <a:cubicBezTo>
                    <a:pt x="12058" y="27668"/>
                    <a:pt x="12044" y="27839"/>
                    <a:pt x="12044" y="28010"/>
                  </a:cubicBezTo>
                  <a:cubicBezTo>
                    <a:pt x="12044" y="28142"/>
                    <a:pt x="12071" y="28273"/>
                    <a:pt x="12123" y="28391"/>
                  </a:cubicBezTo>
                  <a:cubicBezTo>
                    <a:pt x="12189" y="28523"/>
                    <a:pt x="12281" y="28615"/>
                    <a:pt x="12413" y="28681"/>
                  </a:cubicBezTo>
                  <a:cubicBezTo>
                    <a:pt x="12494" y="28718"/>
                    <a:pt x="12573" y="28735"/>
                    <a:pt x="12651" y="28735"/>
                  </a:cubicBezTo>
                  <a:cubicBezTo>
                    <a:pt x="12737" y="28735"/>
                    <a:pt x="12823" y="28715"/>
                    <a:pt x="12912" y="28681"/>
                  </a:cubicBezTo>
                  <a:cubicBezTo>
                    <a:pt x="13110" y="28602"/>
                    <a:pt x="13254" y="28457"/>
                    <a:pt x="13373" y="28299"/>
                  </a:cubicBezTo>
                  <a:cubicBezTo>
                    <a:pt x="13596" y="28010"/>
                    <a:pt x="13714" y="27668"/>
                    <a:pt x="13754" y="27300"/>
                  </a:cubicBezTo>
                  <a:cubicBezTo>
                    <a:pt x="13754" y="27261"/>
                    <a:pt x="13728" y="27208"/>
                    <a:pt x="13780" y="27169"/>
                  </a:cubicBezTo>
                  <a:lnTo>
                    <a:pt x="13806" y="27169"/>
                  </a:lnTo>
                  <a:cubicBezTo>
                    <a:pt x="14280" y="27300"/>
                    <a:pt x="14753" y="27418"/>
                    <a:pt x="15240" y="27524"/>
                  </a:cubicBezTo>
                  <a:cubicBezTo>
                    <a:pt x="15411" y="27550"/>
                    <a:pt x="15582" y="27589"/>
                    <a:pt x="15766" y="27616"/>
                  </a:cubicBezTo>
                  <a:cubicBezTo>
                    <a:pt x="15844" y="27668"/>
                    <a:pt x="15923" y="27655"/>
                    <a:pt x="16002" y="27681"/>
                  </a:cubicBezTo>
                  <a:cubicBezTo>
                    <a:pt x="16081" y="27693"/>
                    <a:pt x="16151" y="27723"/>
                    <a:pt x="16227" y="27723"/>
                  </a:cubicBezTo>
                  <a:cubicBezTo>
                    <a:pt x="16240" y="27723"/>
                    <a:pt x="16252" y="27723"/>
                    <a:pt x="16265" y="27721"/>
                  </a:cubicBezTo>
                  <a:lnTo>
                    <a:pt x="16278" y="27721"/>
                  </a:lnTo>
                  <a:cubicBezTo>
                    <a:pt x="16305" y="27734"/>
                    <a:pt x="16344" y="27747"/>
                    <a:pt x="16384" y="27747"/>
                  </a:cubicBezTo>
                  <a:cubicBezTo>
                    <a:pt x="16555" y="27787"/>
                    <a:pt x="16712" y="27813"/>
                    <a:pt x="16870" y="27879"/>
                  </a:cubicBezTo>
                  <a:cubicBezTo>
                    <a:pt x="16870" y="28142"/>
                    <a:pt x="16857" y="28405"/>
                    <a:pt x="16844" y="28681"/>
                  </a:cubicBezTo>
                  <a:cubicBezTo>
                    <a:pt x="16831" y="28825"/>
                    <a:pt x="16831" y="28983"/>
                    <a:pt x="16857" y="29128"/>
                  </a:cubicBezTo>
                  <a:cubicBezTo>
                    <a:pt x="16870" y="29272"/>
                    <a:pt x="16923" y="29404"/>
                    <a:pt x="17002" y="29509"/>
                  </a:cubicBezTo>
                  <a:cubicBezTo>
                    <a:pt x="17128" y="29669"/>
                    <a:pt x="17314" y="29775"/>
                    <a:pt x="17518" y="29775"/>
                  </a:cubicBezTo>
                  <a:cubicBezTo>
                    <a:pt x="17632" y="29775"/>
                    <a:pt x="17752" y="29742"/>
                    <a:pt x="17869" y="29667"/>
                  </a:cubicBezTo>
                  <a:cubicBezTo>
                    <a:pt x="17948" y="29627"/>
                    <a:pt x="18014" y="29562"/>
                    <a:pt x="18067" y="29496"/>
                  </a:cubicBezTo>
                  <a:cubicBezTo>
                    <a:pt x="18198" y="29351"/>
                    <a:pt x="18290" y="29180"/>
                    <a:pt x="18356" y="28996"/>
                  </a:cubicBezTo>
                  <a:cubicBezTo>
                    <a:pt x="18448" y="28746"/>
                    <a:pt x="18487" y="28470"/>
                    <a:pt x="18474" y="28194"/>
                  </a:cubicBezTo>
                  <a:cubicBezTo>
                    <a:pt x="18501" y="28194"/>
                    <a:pt x="18527" y="28194"/>
                    <a:pt x="18553" y="28207"/>
                  </a:cubicBezTo>
                  <a:cubicBezTo>
                    <a:pt x="18987" y="28273"/>
                    <a:pt x="19434" y="28326"/>
                    <a:pt x="19868" y="28352"/>
                  </a:cubicBezTo>
                  <a:cubicBezTo>
                    <a:pt x="20040" y="28373"/>
                    <a:pt x="20212" y="28395"/>
                    <a:pt x="20391" y="28395"/>
                  </a:cubicBezTo>
                  <a:cubicBezTo>
                    <a:pt x="20431" y="28395"/>
                    <a:pt x="20471" y="28394"/>
                    <a:pt x="20512" y="28391"/>
                  </a:cubicBezTo>
                  <a:cubicBezTo>
                    <a:pt x="20657" y="28431"/>
                    <a:pt x="20802" y="28418"/>
                    <a:pt x="20959" y="28431"/>
                  </a:cubicBezTo>
                  <a:cubicBezTo>
                    <a:pt x="21254" y="28442"/>
                    <a:pt x="21550" y="28448"/>
                    <a:pt x="21847" y="28448"/>
                  </a:cubicBezTo>
                  <a:cubicBezTo>
                    <a:pt x="22621" y="28448"/>
                    <a:pt x="23398" y="28408"/>
                    <a:pt x="24168" y="28312"/>
                  </a:cubicBezTo>
                  <a:cubicBezTo>
                    <a:pt x="24273" y="28299"/>
                    <a:pt x="24391" y="28299"/>
                    <a:pt x="24496" y="28260"/>
                  </a:cubicBezTo>
                  <a:lnTo>
                    <a:pt x="24523" y="28260"/>
                  </a:lnTo>
                  <a:cubicBezTo>
                    <a:pt x="25193" y="28168"/>
                    <a:pt x="25824" y="27997"/>
                    <a:pt x="26429" y="27695"/>
                  </a:cubicBezTo>
                  <a:cubicBezTo>
                    <a:pt x="26745" y="27537"/>
                    <a:pt x="27034" y="27339"/>
                    <a:pt x="27297" y="27090"/>
                  </a:cubicBezTo>
                  <a:cubicBezTo>
                    <a:pt x="27849" y="26537"/>
                    <a:pt x="28270" y="25880"/>
                    <a:pt x="28625" y="25170"/>
                  </a:cubicBezTo>
                  <a:cubicBezTo>
                    <a:pt x="28809" y="24815"/>
                    <a:pt x="28967" y="24434"/>
                    <a:pt x="29098" y="24052"/>
                  </a:cubicBezTo>
                  <a:cubicBezTo>
                    <a:pt x="29191" y="23789"/>
                    <a:pt x="29256" y="23526"/>
                    <a:pt x="29322" y="23263"/>
                  </a:cubicBezTo>
                  <a:cubicBezTo>
                    <a:pt x="29440" y="22777"/>
                    <a:pt x="29506" y="22290"/>
                    <a:pt x="29559" y="21804"/>
                  </a:cubicBezTo>
                  <a:cubicBezTo>
                    <a:pt x="29677" y="20502"/>
                    <a:pt x="29690" y="19214"/>
                    <a:pt x="29532" y="17912"/>
                  </a:cubicBezTo>
                  <a:cubicBezTo>
                    <a:pt x="29454" y="17202"/>
                    <a:pt x="29309" y="16505"/>
                    <a:pt x="29072" y="15821"/>
                  </a:cubicBezTo>
                  <a:cubicBezTo>
                    <a:pt x="28875" y="15282"/>
                    <a:pt x="28625" y="14769"/>
                    <a:pt x="28296" y="14296"/>
                  </a:cubicBezTo>
                  <a:cubicBezTo>
                    <a:pt x="27968" y="13823"/>
                    <a:pt x="27600" y="13389"/>
                    <a:pt x="27192" y="12968"/>
                  </a:cubicBezTo>
                  <a:cubicBezTo>
                    <a:pt x="27179" y="12928"/>
                    <a:pt x="27139" y="12902"/>
                    <a:pt x="27100" y="12863"/>
                  </a:cubicBezTo>
                  <a:cubicBezTo>
                    <a:pt x="27087" y="12850"/>
                    <a:pt x="27074" y="12823"/>
                    <a:pt x="27060" y="12810"/>
                  </a:cubicBezTo>
                  <a:cubicBezTo>
                    <a:pt x="26995" y="12744"/>
                    <a:pt x="26942" y="12665"/>
                    <a:pt x="26863" y="12613"/>
                  </a:cubicBezTo>
                  <a:cubicBezTo>
                    <a:pt x="26837" y="12573"/>
                    <a:pt x="26797" y="12534"/>
                    <a:pt x="26771" y="12495"/>
                  </a:cubicBezTo>
                  <a:cubicBezTo>
                    <a:pt x="26416" y="12113"/>
                    <a:pt x="26035" y="11745"/>
                    <a:pt x="25654" y="11390"/>
                  </a:cubicBezTo>
                  <a:cubicBezTo>
                    <a:pt x="25614" y="11364"/>
                    <a:pt x="25575" y="11337"/>
                    <a:pt x="25548" y="11298"/>
                  </a:cubicBezTo>
                  <a:cubicBezTo>
                    <a:pt x="25509" y="11272"/>
                    <a:pt x="25548" y="11232"/>
                    <a:pt x="25561" y="11206"/>
                  </a:cubicBezTo>
                  <a:cubicBezTo>
                    <a:pt x="25588" y="11193"/>
                    <a:pt x="25627" y="11166"/>
                    <a:pt x="25667" y="11140"/>
                  </a:cubicBezTo>
                  <a:cubicBezTo>
                    <a:pt x="25995" y="10904"/>
                    <a:pt x="26350" y="10680"/>
                    <a:pt x="26719" y="10509"/>
                  </a:cubicBezTo>
                  <a:cubicBezTo>
                    <a:pt x="27573" y="10101"/>
                    <a:pt x="28467" y="9878"/>
                    <a:pt x="29401" y="9825"/>
                  </a:cubicBezTo>
                  <a:cubicBezTo>
                    <a:pt x="29434" y="9825"/>
                    <a:pt x="29463" y="9822"/>
                    <a:pt x="29493" y="9822"/>
                  </a:cubicBezTo>
                  <a:cubicBezTo>
                    <a:pt x="29523" y="9822"/>
                    <a:pt x="29552" y="9825"/>
                    <a:pt x="29585" y="9838"/>
                  </a:cubicBezTo>
                  <a:cubicBezTo>
                    <a:pt x="29572" y="9904"/>
                    <a:pt x="29572" y="9957"/>
                    <a:pt x="29572" y="10009"/>
                  </a:cubicBezTo>
                  <a:cubicBezTo>
                    <a:pt x="29546" y="10522"/>
                    <a:pt x="29835" y="11009"/>
                    <a:pt x="30295" y="11232"/>
                  </a:cubicBezTo>
                  <a:cubicBezTo>
                    <a:pt x="30480" y="11320"/>
                    <a:pt x="30670" y="11359"/>
                    <a:pt x="30853" y="11359"/>
                  </a:cubicBezTo>
                  <a:cubicBezTo>
                    <a:pt x="31189" y="11359"/>
                    <a:pt x="31502" y="11226"/>
                    <a:pt x="31715" y="11022"/>
                  </a:cubicBezTo>
                  <a:cubicBezTo>
                    <a:pt x="31768" y="10982"/>
                    <a:pt x="31833" y="10930"/>
                    <a:pt x="31860" y="10851"/>
                  </a:cubicBezTo>
                  <a:cubicBezTo>
                    <a:pt x="31873" y="10851"/>
                    <a:pt x="31886" y="10851"/>
                    <a:pt x="31899" y="10838"/>
                  </a:cubicBezTo>
                  <a:cubicBezTo>
                    <a:pt x="32136" y="10496"/>
                    <a:pt x="32215" y="10128"/>
                    <a:pt x="32096" y="9733"/>
                  </a:cubicBezTo>
                  <a:lnTo>
                    <a:pt x="32083" y="9733"/>
                  </a:lnTo>
                  <a:cubicBezTo>
                    <a:pt x="31965" y="9326"/>
                    <a:pt x="31715" y="9036"/>
                    <a:pt x="31307" y="8879"/>
                  </a:cubicBezTo>
                  <a:cubicBezTo>
                    <a:pt x="31294" y="8879"/>
                    <a:pt x="31281" y="8865"/>
                    <a:pt x="31268" y="8865"/>
                  </a:cubicBezTo>
                  <a:cubicBezTo>
                    <a:pt x="31137" y="8818"/>
                    <a:pt x="30991" y="8792"/>
                    <a:pt x="30840" y="8792"/>
                  </a:cubicBezTo>
                  <a:cubicBezTo>
                    <a:pt x="30494" y="8792"/>
                    <a:pt x="30123" y="8930"/>
                    <a:pt x="29848" y="9260"/>
                  </a:cubicBezTo>
                  <a:cubicBezTo>
                    <a:pt x="29782" y="9339"/>
                    <a:pt x="29756" y="9444"/>
                    <a:pt x="29677" y="9483"/>
                  </a:cubicBezTo>
                  <a:cubicBezTo>
                    <a:pt x="29648" y="9493"/>
                    <a:pt x="29615" y="9496"/>
                    <a:pt x="29581" y="9496"/>
                  </a:cubicBezTo>
                  <a:cubicBezTo>
                    <a:pt x="29543" y="9496"/>
                    <a:pt x="29504" y="9493"/>
                    <a:pt x="29465" y="9493"/>
                  </a:cubicBezTo>
                  <a:cubicBezTo>
                    <a:pt x="29443" y="9493"/>
                    <a:pt x="29422" y="9494"/>
                    <a:pt x="29401" y="9497"/>
                  </a:cubicBezTo>
                  <a:lnTo>
                    <a:pt x="29322" y="9497"/>
                  </a:lnTo>
                  <a:cubicBezTo>
                    <a:pt x="27797" y="9589"/>
                    <a:pt x="26442" y="10088"/>
                    <a:pt x="25246" y="11035"/>
                  </a:cubicBezTo>
                  <a:cubicBezTo>
                    <a:pt x="25206" y="11009"/>
                    <a:pt x="25180" y="10996"/>
                    <a:pt x="25141" y="10969"/>
                  </a:cubicBezTo>
                  <a:cubicBezTo>
                    <a:pt x="24654" y="10548"/>
                    <a:pt x="24155" y="10167"/>
                    <a:pt x="23629" y="9799"/>
                  </a:cubicBezTo>
                  <a:cubicBezTo>
                    <a:pt x="23089" y="9418"/>
                    <a:pt x="22524" y="9063"/>
                    <a:pt x="21959" y="8747"/>
                  </a:cubicBezTo>
                  <a:cubicBezTo>
                    <a:pt x="21788" y="8655"/>
                    <a:pt x="21617" y="8563"/>
                    <a:pt x="21446" y="8471"/>
                  </a:cubicBezTo>
                  <a:cubicBezTo>
                    <a:pt x="21406" y="8445"/>
                    <a:pt x="21420" y="8418"/>
                    <a:pt x="21420" y="8392"/>
                  </a:cubicBezTo>
                  <a:cubicBezTo>
                    <a:pt x="21446" y="8366"/>
                    <a:pt x="21472" y="8353"/>
                    <a:pt x="21485" y="8326"/>
                  </a:cubicBezTo>
                  <a:cubicBezTo>
                    <a:pt x="21867" y="7906"/>
                    <a:pt x="22274" y="7511"/>
                    <a:pt x="22721" y="7156"/>
                  </a:cubicBezTo>
                  <a:cubicBezTo>
                    <a:pt x="23300" y="6696"/>
                    <a:pt x="23918" y="6301"/>
                    <a:pt x="24602" y="6038"/>
                  </a:cubicBezTo>
                  <a:cubicBezTo>
                    <a:pt x="24680" y="5999"/>
                    <a:pt x="24759" y="5973"/>
                    <a:pt x="24825" y="5946"/>
                  </a:cubicBezTo>
                  <a:cubicBezTo>
                    <a:pt x="24844" y="5942"/>
                    <a:pt x="24860" y="5939"/>
                    <a:pt x="24874" y="5939"/>
                  </a:cubicBezTo>
                  <a:cubicBezTo>
                    <a:pt x="24897" y="5939"/>
                    <a:pt x="24914" y="5948"/>
                    <a:pt x="24930" y="5973"/>
                  </a:cubicBezTo>
                  <a:cubicBezTo>
                    <a:pt x="24957" y="5999"/>
                    <a:pt x="24970" y="6025"/>
                    <a:pt x="24996" y="6052"/>
                  </a:cubicBezTo>
                  <a:cubicBezTo>
                    <a:pt x="25278" y="6371"/>
                    <a:pt x="25667" y="6529"/>
                    <a:pt x="26057" y="6529"/>
                  </a:cubicBezTo>
                  <a:cubicBezTo>
                    <a:pt x="26486" y="6529"/>
                    <a:pt x="26916" y="6338"/>
                    <a:pt x="27205" y="5960"/>
                  </a:cubicBezTo>
                  <a:cubicBezTo>
                    <a:pt x="27337" y="5789"/>
                    <a:pt x="27442" y="5605"/>
                    <a:pt x="27455" y="5381"/>
                  </a:cubicBezTo>
                  <a:cubicBezTo>
                    <a:pt x="27468" y="5368"/>
                    <a:pt x="27468" y="5355"/>
                    <a:pt x="27481" y="5342"/>
                  </a:cubicBezTo>
                  <a:cubicBezTo>
                    <a:pt x="27586" y="4632"/>
                    <a:pt x="27179" y="3895"/>
                    <a:pt x="26364" y="3698"/>
                  </a:cubicBezTo>
                  <a:cubicBezTo>
                    <a:pt x="26327" y="3689"/>
                    <a:pt x="26285" y="3674"/>
                    <a:pt x="26240" y="3674"/>
                  </a:cubicBezTo>
                  <a:cubicBezTo>
                    <a:pt x="26220" y="3674"/>
                    <a:pt x="26200" y="3677"/>
                    <a:pt x="26179" y="3685"/>
                  </a:cubicBezTo>
                  <a:cubicBezTo>
                    <a:pt x="26153" y="3672"/>
                    <a:pt x="26127" y="3672"/>
                    <a:pt x="26087" y="3672"/>
                  </a:cubicBezTo>
                  <a:cubicBezTo>
                    <a:pt x="26074" y="3671"/>
                    <a:pt x="26060" y="3671"/>
                    <a:pt x="26047" y="3671"/>
                  </a:cubicBezTo>
                  <a:cubicBezTo>
                    <a:pt x="25133" y="3671"/>
                    <a:pt x="24447" y="4540"/>
                    <a:pt x="24680" y="5447"/>
                  </a:cubicBezTo>
                  <a:cubicBezTo>
                    <a:pt x="24694" y="5486"/>
                    <a:pt x="24707" y="5539"/>
                    <a:pt x="24720" y="5578"/>
                  </a:cubicBezTo>
                  <a:cubicBezTo>
                    <a:pt x="24720" y="5605"/>
                    <a:pt x="24707" y="5631"/>
                    <a:pt x="24694" y="5631"/>
                  </a:cubicBezTo>
                  <a:cubicBezTo>
                    <a:pt x="24667" y="5644"/>
                    <a:pt x="24654" y="5644"/>
                    <a:pt x="24641" y="5657"/>
                  </a:cubicBezTo>
                  <a:cubicBezTo>
                    <a:pt x="23997" y="5894"/>
                    <a:pt x="23392" y="6236"/>
                    <a:pt x="22840" y="6643"/>
                  </a:cubicBezTo>
                  <a:cubicBezTo>
                    <a:pt x="22195" y="7117"/>
                    <a:pt x="21604" y="7656"/>
                    <a:pt x="21091" y="8274"/>
                  </a:cubicBezTo>
                  <a:cubicBezTo>
                    <a:pt x="20933" y="8221"/>
                    <a:pt x="20802" y="8142"/>
                    <a:pt x="20657" y="8063"/>
                  </a:cubicBezTo>
                  <a:cubicBezTo>
                    <a:pt x="20657" y="8037"/>
                    <a:pt x="20644" y="8011"/>
                    <a:pt x="20683" y="7984"/>
                  </a:cubicBezTo>
                  <a:cubicBezTo>
                    <a:pt x="20775" y="7932"/>
                    <a:pt x="20854" y="7866"/>
                    <a:pt x="20946" y="7800"/>
                  </a:cubicBezTo>
                  <a:cubicBezTo>
                    <a:pt x="21328" y="7524"/>
                    <a:pt x="21683" y="7209"/>
                    <a:pt x="21998" y="6854"/>
                  </a:cubicBezTo>
                  <a:cubicBezTo>
                    <a:pt x="22130" y="6696"/>
                    <a:pt x="22261" y="6551"/>
                    <a:pt x="22379" y="6380"/>
                  </a:cubicBezTo>
                  <a:cubicBezTo>
                    <a:pt x="22485" y="6249"/>
                    <a:pt x="22577" y="6117"/>
                    <a:pt x="22669" y="5960"/>
                  </a:cubicBezTo>
                  <a:cubicBezTo>
                    <a:pt x="22734" y="5841"/>
                    <a:pt x="22827" y="5723"/>
                    <a:pt x="22879" y="5591"/>
                  </a:cubicBezTo>
                  <a:cubicBezTo>
                    <a:pt x="22892" y="5565"/>
                    <a:pt x="22892" y="5539"/>
                    <a:pt x="22905" y="5526"/>
                  </a:cubicBezTo>
                  <a:cubicBezTo>
                    <a:pt x="22984" y="5447"/>
                    <a:pt x="23011" y="5355"/>
                    <a:pt x="23050" y="5263"/>
                  </a:cubicBezTo>
                  <a:cubicBezTo>
                    <a:pt x="23129" y="5052"/>
                    <a:pt x="23221" y="4842"/>
                    <a:pt x="23274" y="4632"/>
                  </a:cubicBezTo>
                  <a:cubicBezTo>
                    <a:pt x="23326" y="4447"/>
                    <a:pt x="23379" y="4277"/>
                    <a:pt x="23418" y="4106"/>
                  </a:cubicBezTo>
                  <a:cubicBezTo>
                    <a:pt x="23497" y="3724"/>
                    <a:pt x="23510" y="3343"/>
                    <a:pt x="23484" y="2962"/>
                  </a:cubicBezTo>
                  <a:cubicBezTo>
                    <a:pt x="23445" y="2620"/>
                    <a:pt x="23379" y="2291"/>
                    <a:pt x="23234" y="1975"/>
                  </a:cubicBezTo>
                  <a:cubicBezTo>
                    <a:pt x="23103" y="1660"/>
                    <a:pt x="22919" y="1371"/>
                    <a:pt x="22669" y="1134"/>
                  </a:cubicBezTo>
                  <a:cubicBezTo>
                    <a:pt x="22524" y="989"/>
                    <a:pt x="22353" y="871"/>
                    <a:pt x="22156" y="792"/>
                  </a:cubicBezTo>
                  <a:cubicBezTo>
                    <a:pt x="22130" y="779"/>
                    <a:pt x="22090" y="766"/>
                    <a:pt x="22064" y="739"/>
                  </a:cubicBezTo>
                  <a:cubicBezTo>
                    <a:pt x="22024" y="713"/>
                    <a:pt x="21985" y="700"/>
                    <a:pt x="21946" y="687"/>
                  </a:cubicBezTo>
                  <a:cubicBezTo>
                    <a:pt x="21880" y="674"/>
                    <a:pt x="21827" y="647"/>
                    <a:pt x="21775" y="634"/>
                  </a:cubicBezTo>
                  <a:cubicBezTo>
                    <a:pt x="21735" y="621"/>
                    <a:pt x="21696" y="595"/>
                    <a:pt x="21643" y="582"/>
                  </a:cubicBezTo>
                  <a:cubicBezTo>
                    <a:pt x="21391" y="527"/>
                    <a:pt x="21139" y="500"/>
                    <a:pt x="20879" y="500"/>
                  </a:cubicBezTo>
                  <a:cubicBezTo>
                    <a:pt x="20828" y="500"/>
                    <a:pt x="20775" y="501"/>
                    <a:pt x="20723" y="503"/>
                  </a:cubicBezTo>
                  <a:cubicBezTo>
                    <a:pt x="20223" y="529"/>
                    <a:pt x="19737" y="634"/>
                    <a:pt x="19276" y="832"/>
                  </a:cubicBezTo>
                  <a:cubicBezTo>
                    <a:pt x="19132" y="884"/>
                    <a:pt x="19000" y="950"/>
                    <a:pt x="18869" y="1029"/>
                  </a:cubicBezTo>
                  <a:cubicBezTo>
                    <a:pt x="18750" y="1081"/>
                    <a:pt x="18645" y="1147"/>
                    <a:pt x="18527" y="1213"/>
                  </a:cubicBezTo>
                  <a:cubicBezTo>
                    <a:pt x="18238" y="1410"/>
                    <a:pt x="17975" y="1620"/>
                    <a:pt x="17725" y="1883"/>
                  </a:cubicBezTo>
                  <a:cubicBezTo>
                    <a:pt x="17593" y="2015"/>
                    <a:pt x="17475" y="2160"/>
                    <a:pt x="17357" y="2317"/>
                  </a:cubicBezTo>
                  <a:cubicBezTo>
                    <a:pt x="17146" y="2580"/>
                    <a:pt x="16988" y="2883"/>
                    <a:pt x="16844" y="3185"/>
                  </a:cubicBezTo>
                  <a:cubicBezTo>
                    <a:pt x="16765" y="3343"/>
                    <a:pt x="16673" y="3501"/>
                    <a:pt x="16660" y="3685"/>
                  </a:cubicBezTo>
                  <a:cubicBezTo>
                    <a:pt x="16660" y="3711"/>
                    <a:pt x="16647" y="3737"/>
                    <a:pt x="16633" y="3764"/>
                  </a:cubicBezTo>
                  <a:cubicBezTo>
                    <a:pt x="16555" y="3908"/>
                    <a:pt x="16528" y="4053"/>
                    <a:pt x="16502" y="4198"/>
                  </a:cubicBezTo>
                  <a:cubicBezTo>
                    <a:pt x="16423" y="4513"/>
                    <a:pt x="16384" y="4829"/>
                    <a:pt x="16370" y="5144"/>
                  </a:cubicBezTo>
                  <a:cubicBezTo>
                    <a:pt x="16357" y="5355"/>
                    <a:pt x="16344" y="5565"/>
                    <a:pt x="16357" y="5775"/>
                  </a:cubicBezTo>
                  <a:cubicBezTo>
                    <a:pt x="16357" y="5999"/>
                    <a:pt x="16370" y="6209"/>
                    <a:pt x="16397" y="6433"/>
                  </a:cubicBezTo>
                  <a:cubicBezTo>
                    <a:pt x="16410" y="6512"/>
                    <a:pt x="16449" y="6591"/>
                    <a:pt x="16423" y="6670"/>
                  </a:cubicBezTo>
                  <a:cubicBezTo>
                    <a:pt x="16305" y="6656"/>
                    <a:pt x="16186" y="6643"/>
                    <a:pt x="16081" y="6604"/>
                  </a:cubicBezTo>
                  <a:cubicBezTo>
                    <a:pt x="16029" y="6578"/>
                    <a:pt x="16002" y="6538"/>
                    <a:pt x="16015" y="6459"/>
                  </a:cubicBezTo>
                  <a:cubicBezTo>
                    <a:pt x="16081" y="6104"/>
                    <a:pt x="16094" y="5749"/>
                    <a:pt x="16121" y="5394"/>
                  </a:cubicBezTo>
                  <a:cubicBezTo>
                    <a:pt x="16121" y="5184"/>
                    <a:pt x="16134" y="4987"/>
                    <a:pt x="16107" y="4776"/>
                  </a:cubicBezTo>
                  <a:cubicBezTo>
                    <a:pt x="16094" y="4579"/>
                    <a:pt x="16081" y="4382"/>
                    <a:pt x="16055" y="4198"/>
                  </a:cubicBezTo>
                  <a:cubicBezTo>
                    <a:pt x="16002" y="3895"/>
                    <a:pt x="15950" y="3606"/>
                    <a:pt x="15844" y="3330"/>
                  </a:cubicBezTo>
                  <a:cubicBezTo>
                    <a:pt x="15687" y="2922"/>
                    <a:pt x="15529" y="2515"/>
                    <a:pt x="15292" y="2133"/>
                  </a:cubicBezTo>
                  <a:cubicBezTo>
                    <a:pt x="15121" y="1857"/>
                    <a:pt x="14950" y="1594"/>
                    <a:pt x="14740" y="1344"/>
                  </a:cubicBezTo>
                  <a:cubicBezTo>
                    <a:pt x="14543" y="1095"/>
                    <a:pt x="14319" y="897"/>
                    <a:pt x="14069" y="687"/>
                  </a:cubicBezTo>
                  <a:cubicBezTo>
                    <a:pt x="13912" y="555"/>
                    <a:pt x="13741" y="437"/>
                    <a:pt x="13543" y="358"/>
                  </a:cubicBezTo>
                  <a:cubicBezTo>
                    <a:pt x="13307" y="240"/>
                    <a:pt x="13057" y="122"/>
                    <a:pt x="12781" y="69"/>
                  </a:cubicBezTo>
                  <a:cubicBezTo>
                    <a:pt x="12572" y="24"/>
                    <a:pt x="12363" y="1"/>
                    <a:pt x="12154" y="1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291F2F">
                  <a:alpha val="49803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grpSp>
          <p:nvGrpSpPr>
            <p:cNvPr id="112" name="Google Shape;199;p1">
              <a:extLst>
                <a:ext uri="{FF2B5EF4-FFF2-40B4-BE49-F238E27FC236}">
                  <a16:creationId xmlns:a16="http://schemas.microsoft.com/office/drawing/2014/main" id="{F4963B3F-9D8E-456F-0865-7A94D1932E5A}"/>
                </a:ext>
              </a:extLst>
            </p:cNvPr>
            <p:cNvGrpSpPr/>
            <p:nvPr/>
          </p:nvGrpSpPr>
          <p:grpSpPr>
            <a:xfrm>
              <a:off x="2555975" y="1866800"/>
              <a:ext cx="805375" cy="744525"/>
              <a:chOff x="1226800" y="1866800"/>
              <a:chExt cx="805375" cy="744525"/>
            </a:xfrm>
          </p:grpSpPr>
          <p:sp>
            <p:nvSpPr>
              <p:cNvPr id="113" name="Google Shape;200;p1">
                <a:extLst>
                  <a:ext uri="{FF2B5EF4-FFF2-40B4-BE49-F238E27FC236}">
                    <a16:creationId xmlns:a16="http://schemas.microsoft.com/office/drawing/2014/main" id="{EFCFD52A-3B06-5668-1283-A4218A4ABCA5}"/>
                  </a:ext>
                </a:extLst>
              </p:cNvPr>
              <p:cNvSpPr/>
              <p:nvPr/>
            </p:nvSpPr>
            <p:spPr>
              <a:xfrm>
                <a:off x="1299100" y="2031875"/>
                <a:ext cx="455650" cy="553525"/>
              </a:xfrm>
              <a:custGeom>
                <a:avLst/>
                <a:gdLst/>
                <a:ahLst/>
                <a:cxnLst/>
                <a:rect l="l" t="t" r="r" b="b"/>
                <a:pathLst>
                  <a:path w="18226" h="22141" extrusionOk="0">
                    <a:moveTo>
                      <a:pt x="13146" y="0"/>
                    </a:moveTo>
                    <a:cubicBezTo>
                      <a:pt x="13054" y="0"/>
                      <a:pt x="13043" y="88"/>
                      <a:pt x="13031" y="167"/>
                    </a:cubicBezTo>
                    <a:cubicBezTo>
                      <a:pt x="12913" y="640"/>
                      <a:pt x="12795" y="1100"/>
                      <a:pt x="12545" y="1521"/>
                    </a:cubicBezTo>
                    <a:cubicBezTo>
                      <a:pt x="12273" y="2006"/>
                      <a:pt x="11873" y="2267"/>
                      <a:pt x="11394" y="2267"/>
                    </a:cubicBezTo>
                    <a:cubicBezTo>
                      <a:pt x="11340" y="2267"/>
                      <a:pt x="11286" y="2264"/>
                      <a:pt x="11230" y="2257"/>
                    </a:cubicBezTo>
                    <a:cubicBezTo>
                      <a:pt x="10835" y="2192"/>
                      <a:pt x="10428" y="2087"/>
                      <a:pt x="10060" y="1942"/>
                    </a:cubicBezTo>
                    <a:cubicBezTo>
                      <a:pt x="9534" y="1731"/>
                      <a:pt x="9074" y="1442"/>
                      <a:pt x="8626" y="1114"/>
                    </a:cubicBezTo>
                    <a:cubicBezTo>
                      <a:pt x="8574" y="1074"/>
                      <a:pt x="8534" y="1021"/>
                      <a:pt x="8456" y="1021"/>
                    </a:cubicBezTo>
                    <a:cubicBezTo>
                      <a:pt x="8179" y="719"/>
                      <a:pt x="7877" y="430"/>
                      <a:pt x="7575" y="154"/>
                    </a:cubicBezTo>
                    <a:cubicBezTo>
                      <a:pt x="7572" y="151"/>
                      <a:pt x="7571" y="150"/>
                      <a:pt x="7571" y="150"/>
                    </a:cubicBezTo>
                    <a:lnTo>
                      <a:pt x="7571" y="150"/>
                    </a:lnTo>
                    <a:cubicBezTo>
                      <a:pt x="7570" y="150"/>
                      <a:pt x="7577" y="157"/>
                      <a:pt x="7572" y="157"/>
                    </a:cubicBezTo>
                    <a:cubicBezTo>
                      <a:pt x="7570" y="157"/>
                      <a:pt x="7567" y="156"/>
                      <a:pt x="7561" y="154"/>
                    </a:cubicBezTo>
                    <a:cubicBezTo>
                      <a:pt x="7496" y="154"/>
                      <a:pt x="7443" y="193"/>
                      <a:pt x="7377" y="219"/>
                    </a:cubicBezTo>
                    <a:cubicBezTo>
                      <a:pt x="6128" y="864"/>
                      <a:pt x="4997" y="1666"/>
                      <a:pt x="3985" y="2652"/>
                    </a:cubicBezTo>
                    <a:cubicBezTo>
                      <a:pt x="3235" y="3375"/>
                      <a:pt x="2578" y="4164"/>
                      <a:pt x="2026" y="5045"/>
                    </a:cubicBezTo>
                    <a:cubicBezTo>
                      <a:pt x="1710" y="5545"/>
                      <a:pt x="1434" y="6057"/>
                      <a:pt x="1197" y="6583"/>
                    </a:cubicBezTo>
                    <a:cubicBezTo>
                      <a:pt x="1040" y="6912"/>
                      <a:pt x="856" y="7228"/>
                      <a:pt x="750" y="7570"/>
                    </a:cubicBezTo>
                    <a:cubicBezTo>
                      <a:pt x="658" y="7885"/>
                      <a:pt x="514" y="8188"/>
                      <a:pt x="422" y="8503"/>
                    </a:cubicBezTo>
                    <a:cubicBezTo>
                      <a:pt x="224" y="9187"/>
                      <a:pt x="93" y="9871"/>
                      <a:pt x="53" y="10567"/>
                    </a:cubicBezTo>
                    <a:cubicBezTo>
                      <a:pt x="1" y="11606"/>
                      <a:pt x="93" y="12619"/>
                      <a:pt x="264" y="13644"/>
                    </a:cubicBezTo>
                    <a:cubicBezTo>
                      <a:pt x="316" y="13920"/>
                      <a:pt x="343" y="14210"/>
                      <a:pt x="474" y="14460"/>
                    </a:cubicBezTo>
                    <a:cubicBezTo>
                      <a:pt x="487" y="14525"/>
                      <a:pt x="527" y="14578"/>
                      <a:pt x="566" y="14630"/>
                    </a:cubicBezTo>
                    <a:cubicBezTo>
                      <a:pt x="658" y="14736"/>
                      <a:pt x="750" y="14828"/>
                      <a:pt x="829" y="14933"/>
                    </a:cubicBezTo>
                    <a:cubicBezTo>
                      <a:pt x="934" y="15051"/>
                      <a:pt x="934" y="15025"/>
                      <a:pt x="869" y="15170"/>
                    </a:cubicBezTo>
                    <a:cubicBezTo>
                      <a:pt x="750" y="15406"/>
                      <a:pt x="632" y="15643"/>
                      <a:pt x="553" y="15893"/>
                    </a:cubicBezTo>
                    <a:cubicBezTo>
                      <a:pt x="514" y="15998"/>
                      <a:pt x="487" y="16103"/>
                      <a:pt x="487" y="16208"/>
                    </a:cubicBezTo>
                    <a:cubicBezTo>
                      <a:pt x="487" y="16584"/>
                      <a:pt x="726" y="16828"/>
                      <a:pt x="1077" y="16828"/>
                    </a:cubicBezTo>
                    <a:cubicBezTo>
                      <a:pt x="1095" y="16828"/>
                      <a:pt x="1113" y="16828"/>
                      <a:pt x="1132" y="16826"/>
                    </a:cubicBezTo>
                    <a:cubicBezTo>
                      <a:pt x="1276" y="16813"/>
                      <a:pt x="1408" y="16774"/>
                      <a:pt x="1539" y="16708"/>
                    </a:cubicBezTo>
                    <a:cubicBezTo>
                      <a:pt x="1736" y="16616"/>
                      <a:pt x="1921" y="16471"/>
                      <a:pt x="2078" y="16300"/>
                    </a:cubicBezTo>
                    <a:cubicBezTo>
                      <a:pt x="2105" y="16274"/>
                      <a:pt x="2131" y="16248"/>
                      <a:pt x="2157" y="16208"/>
                    </a:cubicBezTo>
                    <a:cubicBezTo>
                      <a:pt x="2164" y="16202"/>
                      <a:pt x="2174" y="16198"/>
                      <a:pt x="2185" y="16198"/>
                    </a:cubicBezTo>
                    <a:cubicBezTo>
                      <a:pt x="2197" y="16198"/>
                      <a:pt x="2210" y="16202"/>
                      <a:pt x="2223" y="16208"/>
                    </a:cubicBezTo>
                    <a:cubicBezTo>
                      <a:pt x="2236" y="16221"/>
                      <a:pt x="2249" y="16235"/>
                      <a:pt x="2276" y="16248"/>
                    </a:cubicBezTo>
                    <a:cubicBezTo>
                      <a:pt x="2723" y="16590"/>
                      <a:pt x="3183" y="16905"/>
                      <a:pt x="3656" y="17221"/>
                    </a:cubicBezTo>
                    <a:cubicBezTo>
                      <a:pt x="4077" y="17484"/>
                      <a:pt x="4498" y="17734"/>
                      <a:pt x="4932" y="17983"/>
                    </a:cubicBezTo>
                    <a:cubicBezTo>
                      <a:pt x="4997" y="18023"/>
                      <a:pt x="5024" y="18075"/>
                      <a:pt x="5011" y="18154"/>
                    </a:cubicBezTo>
                    <a:cubicBezTo>
                      <a:pt x="5011" y="18325"/>
                      <a:pt x="4997" y="18496"/>
                      <a:pt x="4971" y="18680"/>
                    </a:cubicBezTo>
                    <a:cubicBezTo>
                      <a:pt x="4945" y="18851"/>
                      <a:pt x="4919" y="19022"/>
                      <a:pt x="4905" y="19193"/>
                    </a:cubicBezTo>
                    <a:cubicBezTo>
                      <a:pt x="4892" y="19311"/>
                      <a:pt x="4892" y="19430"/>
                      <a:pt x="4932" y="19535"/>
                    </a:cubicBezTo>
                    <a:cubicBezTo>
                      <a:pt x="5011" y="19785"/>
                      <a:pt x="5181" y="19929"/>
                      <a:pt x="5431" y="19969"/>
                    </a:cubicBezTo>
                    <a:cubicBezTo>
                      <a:pt x="5463" y="19975"/>
                      <a:pt x="5494" y="19977"/>
                      <a:pt x="5525" y="19977"/>
                    </a:cubicBezTo>
                    <a:cubicBezTo>
                      <a:pt x="5634" y="19977"/>
                      <a:pt x="5736" y="19944"/>
                      <a:pt x="5839" y="19903"/>
                    </a:cubicBezTo>
                    <a:cubicBezTo>
                      <a:pt x="5984" y="19824"/>
                      <a:pt x="6102" y="19732"/>
                      <a:pt x="6207" y="19614"/>
                    </a:cubicBezTo>
                    <a:cubicBezTo>
                      <a:pt x="6365" y="19430"/>
                      <a:pt x="6457" y="19219"/>
                      <a:pt x="6523" y="18996"/>
                    </a:cubicBezTo>
                    <a:cubicBezTo>
                      <a:pt x="6536" y="18970"/>
                      <a:pt x="6536" y="18930"/>
                      <a:pt x="6575" y="18904"/>
                    </a:cubicBezTo>
                    <a:cubicBezTo>
                      <a:pt x="6615" y="18930"/>
                      <a:pt x="6667" y="18943"/>
                      <a:pt x="6720" y="18970"/>
                    </a:cubicBezTo>
                    <a:cubicBezTo>
                      <a:pt x="6957" y="19088"/>
                      <a:pt x="7206" y="19219"/>
                      <a:pt x="7456" y="19325"/>
                    </a:cubicBezTo>
                    <a:cubicBezTo>
                      <a:pt x="7969" y="19561"/>
                      <a:pt x="8495" y="19798"/>
                      <a:pt x="9034" y="19982"/>
                    </a:cubicBezTo>
                    <a:cubicBezTo>
                      <a:pt x="9087" y="19995"/>
                      <a:pt x="9126" y="20021"/>
                      <a:pt x="9179" y="20035"/>
                    </a:cubicBezTo>
                    <a:cubicBezTo>
                      <a:pt x="9271" y="20074"/>
                      <a:pt x="9271" y="20074"/>
                      <a:pt x="9258" y="20166"/>
                    </a:cubicBezTo>
                    <a:cubicBezTo>
                      <a:pt x="9244" y="20416"/>
                      <a:pt x="9218" y="20653"/>
                      <a:pt x="9192" y="20902"/>
                    </a:cubicBezTo>
                    <a:cubicBezTo>
                      <a:pt x="9179" y="21073"/>
                      <a:pt x="9152" y="21244"/>
                      <a:pt x="9166" y="21415"/>
                    </a:cubicBezTo>
                    <a:cubicBezTo>
                      <a:pt x="9166" y="21547"/>
                      <a:pt x="9179" y="21678"/>
                      <a:pt x="9244" y="21797"/>
                    </a:cubicBezTo>
                    <a:cubicBezTo>
                      <a:pt x="9297" y="21928"/>
                      <a:pt x="9389" y="22020"/>
                      <a:pt x="9521" y="22086"/>
                    </a:cubicBezTo>
                    <a:cubicBezTo>
                      <a:pt x="9602" y="22123"/>
                      <a:pt x="9684" y="22140"/>
                      <a:pt x="9765" y="22140"/>
                    </a:cubicBezTo>
                    <a:cubicBezTo>
                      <a:pt x="9855" y="22140"/>
                      <a:pt x="9944" y="22120"/>
                      <a:pt x="10033" y="22086"/>
                    </a:cubicBezTo>
                    <a:cubicBezTo>
                      <a:pt x="10217" y="21994"/>
                      <a:pt x="10362" y="21862"/>
                      <a:pt x="10480" y="21704"/>
                    </a:cubicBezTo>
                    <a:cubicBezTo>
                      <a:pt x="10704" y="21415"/>
                      <a:pt x="10835" y="21073"/>
                      <a:pt x="10862" y="20705"/>
                    </a:cubicBezTo>
                    <a:cubicBezTo>
                      <a:pt x="10862" y="20666"/>
                      <a:pt x="10849" y="20613"/>
                      <a:pt x="10888" y="20574"/>
                    </a:cubicBezTo>
                    <a:lnTo>
                      <a:pt x="10928" y="20574"/>
                    </a:lnTo>
                    <a:cubicBezTo>
                      <a:pt x="11388" y="20705"/>
                      <a:pt x="11874" y="20824"/>
                      <a:pt x="12348" y="20916"/>
                    </a:cubicBezTo>
                    <a:cubicBezTo>
                      <a:pt x="12519" y="20955"/>
                      <a:pt x="12703" y="20994"/>
                      <a:pt x="12874" y="21021"/>
                    </a:cubicBezTo>
                    <a:cubicBezTo>
                      <a:pt x="12900" y="20942"/>
                      <a:pt x="12821" y="20929"/>
                      <a:pt x="12781" y="20889"/>
                    </a:cubicBezTo>
                    <a:cubicBezTo>
                      <a:pt x="12440" y="20758"/>
                      <a:pt x="12098" y="20679"/>
                      <a:pt x="11769" y="20547"/>
                    </a:cubicBezTo>
                    <a:cubicBezTo>
                      <a:pt x="10625" y="20100"/>
                      <a:pt x="9494" y="19640"/>
                      <a:pt x="8442" y="18996"/>
                    </a:cubicBezTo>
                    <a:cubicBezTo>
                      <a:pt x="7469" y="18404"/>
                      <a:pt x="6549" y="17760"/>
                      <a:pt x="5813" y="16866"/>
                    </a:cubicBezTo>
                    <a:cubicBezTo>
                      <a:pt x="5694" y="16747"/>
                      <a:pt x="5615" y="16603"/>
                      <a:pt x="5484" y="16484"/>
                    </a:cubicBezTo>
                    <a:cubicBezTo>
                      <a:pt x="5484" y="16471"/>
                      <a:pt x="5471" y="16458"/>
                      <a:pt x="5458" y="16445"/>
                    </a:cubicBezTo>
                    <a:cubicBezTo>
                      <a:pt x="5458" y="16366"/>
                      <a:pt x="5379" y="16300"/>
                      <a:pt x="5339" y="16221"/>
                    </a:cubicBezTo>
                    <a:cubicBezTo>
                      <a:pt x="4813" y="15340"/>
                      <a:pt x="4563" y="14367"/>
                      <a:pt x="4485" y="13355"/>
                    </a:cubicBezTo>
                    <a:cubicBezTo>
                      <a:pt x="4406" y="12237"/>
                      <a:pt x="4656" y="11185"/>
                      <a:pt x="5050" y="10147"/>
                    </a:cubicBezTo>
                    <a:cubicBezTo>
                      <a:pt x="5287" y="9502"/>
                      <a:pt x="5576" y="8898"/>
                      <a:pt x="5905" y="8293"/>
                    </a:cubicBezTo>
                    <a:cubicBezTo>
                      <a:pt x="6391" y="7412"/>
                      <a:pt x="6930" y="6583"/>
                      <a:pt x="7614" y="5834"/>
                    </a:cubicBezTo>
                    <a:cubicBezTo>
                      <a:pt x="8456" y="4913"/>
                      <a:pt x="9455" y="4203"/>
                      <a:pt x="10586" y="3678"/>
                    </a:cubicBezTo>
                    <a:cubicBezTo>
                      <a:pt x="11335" y="3336"/>
                      <a:pt x="12124" y="3125"/>
                      <a:pt x="12926" y="2981"/>
                    </a:cubicBezTo>
                    <a:cubicBezTo>
                      <a:pt x="13741" y="2836"/>
                      <a:pt x="14557" y="2783"/>
                      <a:pt x="15372" y="2783"/>
                    </a:cubicBezTo>
                    <a:cubicBezTo>
                      <a:pt x="15404" y="2783"/>
                      <a:pt x="15435" y="2782"/>
                      <a:pt x="15467" y="2782"/>
                    </a:cubicBezTo>
                    <a:cubicBezTo>
                      <a:pt x="15973" y="2782"/>
                      <a:pt x="16468" y="2875"/>
                      <a:pt x="16963" y="2875"/>
                    </a:cubicBezTo>
                    <a:cubicBezTo>
                      <a:pt x="16982" y="2873"/>
                      <a:pt x="17001" y="2872"/>
                      <a:pt x="17021" y="2872"/>
                    </a:cubicBezTo>
                    <a:cubicBezTo>
                      <a:pt x="17107" y="2872"/>
                      <a:pt x="17192" y="2893"/>
                      <a:pt x="17278" y="2915"/>
                    </a:cubicBezTo>
                    <a:cubicBezTo>
                      <a:pt x="17292" y="2915"/>
                      <a:pt x="17305" y="2928"/>
                      <a:pt x="17318" y="2941"/>
                    </a:cubicBezTo>
                    <a:cubicBezTo>
                      <a:pt x="17357" y="2928"/>
                      <a:pt x="17384" y="2889"/>
                      <a:pt x="17410" y="2849"/>
                    </a:cubicBezTo>
                    <a:cubicBezTo>
                      <a:pt x="17647" y="2494"/>
                      <a:pt x="17883" y="2152"/>
                      <a:pt x="18159" y="1810"/>
                    </a:cubicBezTo>
                    <a:cubicBezTo>
                      <a:pt x="18186" y="1771"/>
                      <a:pt x="18225" y="1731"/>
                      <a:pt x="18212" y="1679"/>
                    </a:cubicBezTo>
                    <a:lnTo>
                      <a:pt x="18212" y="1666"/>
                    </a:lnTo>
                    <a:cubicBezTo>
                      <a:pt x="18054" y="1613"/>
                      <a:pt x="17910" y="1521"/>
                      <a:pt x="17765" y="1455"/>
                    </a:cubicBezTo>
                    <a:cubicBezTo>
                      <a:pt x="17737" y="1428"/>
                      <a:pt x="17711" y="1418"/>
                      <a:pt x="17686" y="1418"/>
                    </a:cubicBezTo>
                    <a:cubicBezTo>
                      <a:pt x="17640" y="1418"/>
                      <a:pt x="17597" y="1451"/>
                      <a:pt x="17555" y="1469"/>
                    </a:cubicBezTo>
                    <a:cubicBezTo>
                      <a:pt x="17213" y="1653"/>
                      <a:pt x="16884" y="1837"/>
                      <a:pt x="16516" y="1942"/>
                    </a:cubicBezTo>
                    <a:cubicBezTo>
                      <a:pt x="16029" y="2100"/>
                      <a:pt x="15530" y="2218"/>
                      <a:pt x="15004" y="2218"/>
                    </a:cubicBezTo>
                    <a:cubicBezTo>
                      <a:pt x="14517" y="2205"/>
                      <a:pt x="14175" y="2008"/>
                      <a:pt x="14004" y="1547"/>
                    </a:cubicBezTo>
                    <a:cubicBezTo>
                      <a:pt x="13847" y="1127"/>
                      <a:pt x="13741" y="693"/>
                      <a:pt x="13649" y="272"/>
                    </a:cubicBezTo>
                    <a:cubicBezTo>
                      <a:pt x="13623" y="193"/>
                      <a:pt x="13649" y="101"/>
                      <a:pt x="13544" y="62"/>
                    </a:cubicBezTo>
                    <a:cubicBezTo>
                      <a:pt x="13426" y="62"/>
                      <a:pt x="13307" y="35"/>
                      <a:pt x="13202" y="9"/>
                    </a:cubicBezTo>
                    <a:cubicBezTo>
                      <a:pt x="13181" y="3"/>
                      <a:pt x="13162" y="0"/>
                      <a:pt x="13146" y="0"/>
                    </a:cubicBezTo>
                    <a:close/>
                  </a:path>
                </a:pathLst>
              </a:custGeom>
              <a:solidFill>
                <a:srgbClr val="291F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4" name="Google Shape;201;p1">
                <a:extLst>
                  <a:ext uri="{FF2B5EF4-FFF2-40B4-BE49-F238E27FC236}">
                    <a16:creationId xmlns:a16="http://schemas.microsoft.com/office/drawing/2014/main" id="{8A127AF6-7604-D60A-7B6D-78E186BC10D1}"/>
                  </a:ext>
                </a:extLst>
              </p:cNvPr>
              <p:cNvSpPr/>
              <p:nvPr/>
            </p:nvSpPr>
            <p:spPr>
              <a:xfrm>
                <a:off x="1454600" y="1866800"/>
                <a:ext cx="175550" cy="223050"/>
              </a:xfrm>
              <a:custGeom>
                <a:avLst/>
                <a:gdLst/>
                <a:ahLst/>
                <a:cxnLst/>
                <a:rect l="l" t="t" r="r" b="b"/>
                <a:pathLst>
                  <a:path w="7022" h="8922" extrusionOk="0">
                    <a:moveTo>
                      <a:pt x="3061" y="1"/>
                    </a:moveTo>
                    <a:cubicBezTo>
                      <a:pt x="2895" y="1"/>
                      <a:pt x="2730" y="14"/>
                      <a:pt x="2564" y="38"/>
                    </a:cubicBezTo>
                    <a:cubicBezTo>
                      <a:pt x="2380" y="77"/>
                      <a:pt x="2209" y="143"/>
                      <a:pt x="2038" y="209"/>
                    </a:cubicBezTo>
                    <a:cubicBezTo>
                      <a:pt x="1854" y="287"/>
                      <a:pt x="1670" y="353"/>
                      <a:pt x="1512" y="472"/>
                    </a:cubicBezTo>
                    <a:cubicBezTo>
                      <a:pt x="1249" y="669"/>
                      <a:pt x="1000" y="879"/>
                      <a:pt x="802" y="1142"/>
                    </a:cubicBezTo>
                    <a:cubicBezTo>
                      <a:pt x="605" y="1418"/>
                      <a:pt x="434" y="1694"/>
                      <a:pt x="316" y="2010"/>
                    </a:cubicBezTo>
                    <a:cubicBezTo>
                      <a:pt x="290" y="2076"/>
                      <a:pt x="276" y="2128"/>
                      <a:pt x="250" y="2181"/>
                    </a:cubicBezTo>
                    <a:cubicBezTo>
                      <a:pt x="171" y="2325"/>
                      <a:pt x="145" y="2483"/>
                      <a:pt x="105" y="2641"/>
                    </a:cubicBezTo>
                    <a:cubicBezTo>
                      <a:pt x="53" y="2812"/>
                      <a:pt x="40" y="2996"/>
                      <a:pt x="27" y="3180"/>
                    </a:cubicBezTo>
                    <a:cubicBezTo>
                      <a:pt x="0" y="3535"/>
                      <a:pt x="27" y="3877"/>
                      <a:pt x="92" y="4232"/>
                    </a:cubicBezTo>
                    <a:cubicBezTo>
                      <a:pt x="132" y="4390"/>
                      <a:pt x="158" y="4548"/>
                      <a:pt x="211" y="4705"/>
                    </a:cubicBezTo>
                    <a:cubicBezTo>
                      <a:pt x="276" y="4890"/>
                      <a:pt x="316" y="5087"/>
                      <a:pt x="395" y="5271"/>
                    </a:cubicBezTo>
                    <a:cubicBezTo>
                      <a:pt x="460" y="5429"/>
                      <a:pt x="566" y="5573"/>
                      <a:pt x="618" y="5731"/>
                    </a:cubicBezTo>
                    <a:cubicBezTo>
                      <a:pt x="618" y="5744"/>
                      <a:pt x="631" y="5744"/>
                      <a:pt x="631" y="5744"/>
                    </a:cubicBezTo>
                    <a:cubicBezTo>
                      <a:pt x="776" y="5994"/>
                      <a:pt x="921" y="6244"/>
                      <a:pt x="1105" y="6454"/>
                    </a:cubicBezTo>
                    <a:cubicBezTo>
                      <a:pt x="1118" y="6494"/>
                      <a:pt x="1131" y="6520"/>
                      <a:pt x="1131" y="6559"/>
                    </a:cubicBezTo>
                    <a:cubicBezTo>
                      <a:pt x="1184" y="6651"/>
                      <a:pt x="1249" y="6730"/>
                      <a:pt x="1341" y="6770"/>
                    </a:cubicBezTo>
                    <a:cubicBezTo>
                      <a:pt x="1355" y="6783"/>
                      <a:pt x="1381" y="6796"/>
                      <a:pt x="1394" y="6822"/>
                    </a:cubicBezTo>
                    <a:cubicBezTo>
                      <a:pt x="1644" y="7099"/>
                      <a:pt x="1907" y="7361"/>
                      <a:pt x="2183" y="7598"/>
                    </a:cubicBezTo>
                    <a:cubicBezTo>
                      <a:pt x="2196" y="7598"/>
                      <a:pt x="2196" y="7611"/>
                      <a:pt x="2209" y="7624"/>
                    </a:cubicBezTo>
                    <a:cubicBezTo>
                      <a:pt x="2236" y="7651"/>
                      <a:pt x="2262" y="7664"/>
                      <a:pt x="2288" y="7677"/>
                    </a:cubicBezTo>
                    <a:cubicBezTo>
                      <a:pt x="2591" y="7927"/>
                      <a:pt x="2906" y="8137"/>
                      <a:pt x="3248" y="8321"/>
                    </a:cubicBezTo>
                    <a:cubicBezTo>
                      <a:pt x="3577" y="8492"/>
                      <a:pt x="3919" y="8637"/>
                      <a:pt x="4274" y="8742"/>
                    </a:cubicBezTo>
                    <a:cubicBezTo>
                      <a:pt x="4537" y="8821"/>
                      <a:pt x="4786" y="8887"/>
                      <a:pt x="5063" y="8913"/>
                    </a:cubicBezTo>
                    <a:cubicBezTo>
                      <a:pt x="5113" y="8919"/>
                      <a:pt x="5164" y="8922"/>
                      <a:pt x="5213" y="8922"/>
                    </a:cubicBezTo>
                    <a:cubicBezTo>
                      <a:pt x="5497" y="8922"/>
                      <a:pt x="5761" y="8825"/>
                      <a:pt x="5996" y="8624"/>
                    </a:cubicBezTo>
                    <a:cubicBezTo>
                      <a:pt x="6062" y="8558"/>
                      <a:pt x="6128" y="8492"/>
                      <a:pt x="6180" y="8427"/>
                    </a:cubicBezTo>
                    <a:cubicBezTo>
                      <a:pt x="6338" y="8242"/>
                      <a:pt x="6456" y="8032"/>
                      <a:pt x="6548" y="7809"/>
                    </a:cubicBezTo>
                    <a:cubicBezTo>
                      <a:pt x="6693" y="7454"/>
                      <a:pt x="6798" y="7072"/>
                      <a:pt x="6864" y="6691"/>
                    </a:cubicBezTo>
                    <a:cubicBezTo>
                      <a:pt x="6877" y="6612"/>
                      <a:pt x="6930" y="6612"/>
                      <a:pt x="6982" y="6612"/>
                    </a:cubicBezTo>
                    <a:lnTo>
                      <a:pt x="6969" y="6612"/>
                    </a:lnTo>
                    <a:cubicBezTo>
                      <a:pt x="6917" y="6573"/>
                      <a:pt x="6890" y="6533"/>
                      <a:pt x="6903" y="6467"/>
                    </a:cubicBezTo>
                    <a:cubicBezTo>
                      <a:pt x="6969" y="6112"/>
                      <a:pt x="6982" y="5757"/>
                      <a:pt x="7009" y="5389"/>
                    </a:cubicBezTo>
                    <a:cubicBezTo>
                      <a:pt x="7022" y="5192"/>
                      <a:pt x="7022" y="4995"/>
                      <a:pt x="7009" y="4784"/>
                    </a:cubicBezTo>
                    <a:cubicBezTo>
                      <a:pt x="6982" y="4587"/>
                      <a:pt x="6969" y="4390"/>
                      <a:pt x="6943" y="4193"/>
                    </a:cubicBezTo>
                    <a:cubicBezTo>
                      <a:pt x="6903" y="3903"/>
                      <a:pt x="6838" y="3614"/>
                      <a:pt x="6732" y="3338"/>
                    </a:cubicBezTo>
                    <a:cubicBezTo>
                      <a:pt x="6575" y="2917"/>
                      <a:pt x="6417" y="2510"/>
                      <a:pt x="6180" y="2128"/>
                    </a:cubicBezTo>
                    <a:cubicBezTo>
                      <a:pt x="6022" y="1865"/>
                      <a:pt x="5838" y="1602"/>
                      <a:pt x="5641" y="1352"/>
                    </a:cubicBezTo>
                    <a:cubicBezTo>
                      <a:pt x="5444" y="1103"/>
                      <a:pt x="5207" y="892"/>
                      <a:pt x="4957" y="695"/>
                    </a:cubicBezTo>
                    <a:cubicBezTo>
                      <a:pt x="4800" y="564"/>
                      <a:pt x="4629" y="445"/>
                      <a:pt x="4431" y="353"/>
                    </a:cubicBezTo>
                    <a:cubicBezTo>
                      <a:pt x="4195" y="248"/>
                      <a:pt x="3945" y="130"/>
                      <a:pt x="3669" y="64"/>
                    </a:cubicBezTo>
                    <a:cubicBezTo>
                      <a:pt x="3466" y="20"/>
                      <a:pt x="3263" y="1"/>
                      <a:pt x="3061" y="1"/>
                    </a:cubicBezTo>
                    <a:close/>
                  </a:path>
                </a:pathLst>
              </a:custGeom>
              <a:solidFill>
                <a:srgbClr val="C5D3E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5" name="Google Shape;202;p1">
                <a:extLst>
                  <a:ext uri="{FF2B5EF4-FFF2-40B4-BE49-F238E27FC236}">
                    <a16:creationId xmlns:a16="http://schemas.microsoft.com/office/drawing/2014/main" id="{9F8F78B3-D755-3093-B053-E77F4E0FEFBB}"/>
                  </a:ext>
                </a:extLst>
              </p:cNvPr>
              <p:cNvSpPr/>
              <p:nvPr/>
            </p:nvSpPr>
            <p:spPr>
              <a:xfrm>
                <a:off x="1635725" y="1879150"/>
                <a:ext cx="179175" cy="209175"/>
              </a:xfrm>
              <a:custGeom>
                <a:avLst/>
                <a:gdLst/>
                <a:ahLst/>
                <a:cxnLst/>
                <a:rect l="l" t="t" r="r" b="b"/>
                <a:pathLst>
                  <a:path w="7167" h="8367" extrusionOk="0">
                    <a:moveTo>
                      <a:pt x="4536" y="1"/>
                    </a:moveTo>
                    <a:cubicBezTo>
                      <a:pt x="4484" y="1"/>
                      <a:pt x="4431" y="2"/>
                      <a:pt x="4379" y="4"/>
                    </a:cubicBezTo>
                    <a:cubicBezTo>
                      <a:pt x="3879" y="30"/>
                      <a:pt x="3393" y="135"/>
                      <a:pt x="2932" y="333"/>
                    </a:cubicBezTo>
                    <a:cubicBezTo>
                      <a:pt x="2788" y="385"/>
                      <a:pt x="2656" y="451"/>
                      <a:pt x="2512" y="530"/>
                    </a:cubicBezTo>
                    <a:cubicBezTo>
                      <a:pt x="2406" y="582"/>
                      <a:pt x="2288" y="648"/>
                      <a:pt x="2183" y="714"/>
                    </a:cubicBezTo>
                    <a:cubicBezTo>
                      <a:pt x="1894" y="911"/>
                      <a:pt x="1618" y="1121"/>
                      <a:pt x="1381" y="1384"/>
                    </a:cubicBezTo>
                    <a:cubicBezTo>
                      <a:pt x="1249" y="1516"/>
                      <a:pt x="1118" y="1661"/>
                      <a:pt x="1000" y="1818"/>
                    </a:cubicBezTo>
                    <a:cubicBezTo>
                      <a:pt x="802" y="2081"/>
                      <a:pt x="645" y="2384"/>
                      <a:pt x="487" y="2686"/>
                    </a:cubicBezTo>
                    <a:cubicBezTo>
                      <a:pt x="408" y="2844"/>
                      <a:pt x="329" y="3002"/>
                      <a:pt x="316" y="3186"/>
                    </a:cubicBezTo>
                    <a:cubicBezTo>
                      <a:pt x="303" y="3212"/>
                      <a:pt x="290" y="3252"/>
                      <a:pt x="276" y="3265"/>
                    </a:cubicBezTo>
                    <a:cubicBezTo>
                      <a:pt x="211" y="3409"/>
                      <a:pt x="184" y="3554"/>
                      <a:pt x="158" y="3699"/>
                    </a:cubicBezTo>
                    <a:cubicBezTo>
                      <a:pt x="79" y="4014"/>
                      <a:pt x="40" y="4330"/>
                      <a:pt x="13" y="4645"/>
                    </a:cubicBezTo>
                    <a:cubicBezTo>
                      <a:pt x="0" y="4856"/>
                      <a:pt x="0" y="5066"/>
                      <a:pt x="0" y="5276"/>
                    </a:cubicBezTo>
                    <a:cubicBezTo>
                      <a:pt x="13" y="5500"/>
                      <a:pt x="27" y="5710"/>
                      <a:pt x="53" y="5934"/>
                    </a:cubicBezTo>
                    <a:cubicBezTo>
                      <a:pt x="66" y="6013"/>
                      <a:pt x="105" y="6092"/>
                      <a:pt x="79" y="6171"/>
                    </a:cubicBezTo>
                    <a:cubicBezTo>
                      <a:pt x="105" y="6210"/>
                      <a:pt x="105" y="6263"/>
                      <a:pt x="119" y="6302"/>
                    </a:cubicBezTo>
                    <a:cubicBezTo>
                      <a:pt x="184" y="6591"/>
                      <a:pt x="250" y="6867"/>
                      <a:pt x="329" y="7157"/>
                    </a:cubicBezTo>
                    <a:cubicBezTo>
                      <a:pt x="382" y="7393"/>
                      <a:pt x="474" y="7617"/>
                      <a:pt x="579" y="7840"/>
                    </a:cubicBezTo>
                    <a:cubicBezTo>
                      <a:pt x="723" y="8130"/>
                      <a:pt x="960" y="8288"/>
                      <a:pt x="1276" y="8340"/>
                    </a:cubicBezTo>
                    <a:cubicBezTo>
                      <a:pt x="1381" y="8360"/>
                      <a:pt x="1489" y="8366"/>
                      <a:pt x="1599" y="8366"/>
                    </a:cubicBezTo>
                    <a:cubicBezTo>
                      <a:pt x="1710" y="8366"/>
                      <a:pt x="1821" y="8360"/>
                      <a:pt x="1933" y="8353"/>
                    </a:cubicBezTo>
                    <a:cubicBezTo>
                      <a:pt x="2630" y="8274"/>
                      <a:pt x="3287" y="8064"/>
                      <a:pt x="3892" y="7735"/>
                    </a:cubicBezTo>
                    <a:cubicBezTo>
                      <a:pt x="3984" y="7683"/>
                      <a:pt x="4076" y="7630"/>
                      <a:pt x="4168" y="7578"/>
                    </a:cubicBezTo>
                    <a:cubicBezTo>
                      <a:pt x="4192" y="7562"/>
                      <a:pt x="4219" y="7556"/>
                      <a:pt x="4246" y="7556"/>
                    </a:cubicBezTo>
                    <a:cubicBezTo>
                      <a:pt x="4265" y="7556"/>
                      <a:pt x="4284" y="7559"/>
                      <a:pt x="4300" y="7564"/>
                    </a:cubicBezTo>
                    <a:cubicBezTo>
                      <a:pt x="4300" y="7538"/>
                      <a:pt x="4300" y="7512"/>
                      <a:pt x="4326" y="7485"/>
                    </a:cubicBezTo>
                    <a:cubicBezTo>
                      <a:pt x="4418" y="7433"/>
                      <a:pt x="4510" y="7367"/>
                      <a:pt x="4602" y="7301"/>
                    </a:cubicBezTo>
                    <a:cubicBezTo>
                      <a:pt x="4984" y="7025"/>
                      <a:pt x="5339" y="6710"/>
                      <a:pt x="5654" y="6355"/>
                    </a:cubicBezTo>
                    <a:cubicBezTo>
                      <a:pt x="5786" y="6197"/>
                      <a:pt x="5917" y="6052"/>
                      <a:pt x="6036" y="5881"/>
                    </a:cubicBezTo>
                    <a:cubicBezTo>
                      <a:pt x="6128" y="5750"/>
                      <a:pt x="6233" y="5618"/>
                      <a:pt x="6312" y="5461"/>
                    </a:cubicBezTo>
                    <a:cubicBezTo>
                      <a:pt x="6391" y="5342"/>
                      <a:pt x="6483" y="5224"/>
                      <a:pt x="6535" y="5092"/>
                    </a:cubicBezTo>
                    <a:cubicBezTo>
                      <a:pt x="6535" y="5066"/>
                      <a:pt x="6548" y="5040"/>
                      <a:pt x="6561" y="5027"/>
                    </a:cubicBezTo>
                    <a:cubicBezTo>
                      <a:pt x="6627" y="4948"/>
                      <a:pt x="6667" y="4856"/>
                      <a:pt x="6693" y="4764"/>
                    </a:cubicBezTo>
                    <a:cubicBezTo>
                      <a:pt x="6785" y="4553"/>
                      <a:pt x="6877" y="4343"/>
                      <a:pt x="6930" y="4133"/>
                    </a:cubicBezTo>
                    <a:cubicBezTo>
                      <a:pt x="6982" y="3948"/>
                      <a:pt x="7035" y="3778"/>
                      <a:pt x="7061" y="3607"/>
                    </a:cubicBezTo>
                    <a:cubicBezTo>
                      <a:pt x="7140" y="3225"/>
                      <a:pt x="7166" y="2844"/>
                      <a:pt x="7140" y="2463"/>
                    </a:cubicBezTo>
                    <a:cubicBezTo>
                      <a:pt x="7101" y="2121"/>
                      <a:pt x="7022" y="1792"/>
                      <a:pt x="6890" y="1476"/>
                    </a:cubicBezTo>
                    <a:cubicBezTo>
                      <a:pt x="6746" y="1161"/>
                      <a:pt x="6575" y="872"/>
                      <a:pt x="6325" y="635"/>
                    </a:cubicBezTo>
                    <a:cubicBezTo>
                      <a:pt x="6180" y="490"/>
                      <a:pt x="6009" y="372"/>
                      <a:pt x="5812" y="293"/>
                    </a:cubicBezTo>
                    <a:cubicBezTo>
                      <a:pt x="5786" y="280"/>
                      <a:pt x="5746" y="267"/>
                      <a:pt x="5720" y="240"/>
                    </a:cubicBezTo>
                    <a:cubicBezTo>
                      <a:pt x="5681" y="214"/>
                      <a:pt x="5641" y="201"/>
                      <a:pt x="5588" y="188"/>
                    </a:cubicBezTo>
                    <a:cubicBezTo>
                      <a:pt x="5536" y="175"/>
                      <a:pt x="5483" y="148"/>
                      <a:pt x="5431" y="135"/>
                    </a:cubicBezTo>
                    <a:cubicBezTo>
                      <a:pt x="5391" y="122"/>
                      <a:pt x="5339" y="96"/>
                      <a:pt x="5299" y="83"/>
                    </a:cubicBezTo>
                    <a:cubicBezTo>
                      <a:pt x="5047" y="28"/>
                      <a:pt x="4795" y="1"/>
                      <a:pt x="4536" y="1"/>
                    </a:cubicBezTo>
                    <a:close/>
                  </a:path>
                </a:pathLst>
              </a:custGeom>
              <a:solidFill>
                <a:srgbClr val="C5D3E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6" name="Google Shape;203;p1">
                <a:extLst>
                  <a:ext uri="{FF2B5EF4-FFF2-40B4-BE49-F238E27FC236}">
                    <a16:creationId xmlns:a16="http://schemas.microsoft.com/office/drawing/2014/main" id="{6D0FA476-848C-22AC-5698-1DFFF7766BFC}"/>
                  </a:ext>
                </a:extLst>
              </p:cNvPr>
              <p:cNvSpPr/>
              <p:nvPr/>
            </p:nvSpPr>
            <p:spPr>
              <a:xfrm>
                <a:off x="1265900" y="2030775"/>
                <a:ext cx="222250" cy="362600"/>
              </a:xfrm>
              <a:custGeom>
                <a:avLst/>
                <a:gdLst/>
                <a:ahLst/>
                <a:cxnLst/>
                <a:rect l="l" t="t" r="r" b="b"/>
                <a:pathLst>
                  <a:path w="8890" h="14504" extrusionOk="0">
                    <a:moveTo>
                      <a:pt x="8679" y="0"/>
                    </a:moveTo>
                    <a:cubicBezTo>
                      <a:pt x="8613" y="14"/>
                      <a:pt x="8534" y="27"/>
                      <a:pt x="8469" y="53"/>
                    </a:cubicBezTo>
                    <a:cubicBezTo>
                      <a:pt x="7233" y="303"/>
                      <a:pt x="6076" y="724"/>
                      <a:pt x="4997" y="1355"/>
                    </a:cubicBezTo>
                    <a:cubicBezTo>
                      <a:pt x="4287" y="1775"/>
                      <a:pt x="3630" y="2262"/>
                      <a:pt x="3051" y="2841"/>
                    </a:cubicBezTo>
                    <a:cubicBezTo>
                      <a:pt x="2999" y="2893"/>
                      <a:pt x="2946" y="2933"/>
                      <a:pt x="2920" y="2985"/>
                    </a:cubicBezTo>
                    <a:cubicBezTo>
                      <a:pt x="2894" y="2998"/>
                      <a:pt x="2867" y="3025"/>
                      <a:pt x="2854" y="3038"/>
                    </a:cubicBezTo>
                    <a:cubicBezTo>
                      <a:pt x="2039" y="3879"/>
                      <a:pt x="1381" y="4826"/>
                      <a:pt x="895" y="5891"/>
                    </a:cubicBezTo>
                    <a:cubicBezTo>
                      <a:pt x="842" y="5983"/>
                      <a:pt x="803" y="6075"/>
                      <a:pt x="750" y="6167"/>
                    </a:cubicBezTo>
                    <a:cubicBezTo>
                      <a:pt x="579" y="6299"/>
                      <a:pt x="593" y="6522"/>
                      <a:pt x="514" y="6693"/>
                    </a:cubicBezTo>
                    <a:cubicBezTo>
                      <a:pt x="330" y="7114"/>
                      <a:pt x="224" y="7535"/>
                      <a:pt x="145" y="7982"/>
                    </a:cubicBezTo>
                    <a:cubicBezTo>
                      <a:pt x="67" y="8363"/>
                      <a:pt x="14" y="8744"/>
                      <a:pt x="1" y="9139"/>
                    </a:cubicBezTo>
                    <a:cubicBezTo>
                      <a:pt x="40" y="9178"/>
                      <a:pt x="40" y="9218"/>
                      <a:pt x="40" y="9257"/>
                    </a:cubicBezTo>
                    <a:cubicBezTo>
                      <a:pt x="40" y="9375"/>
                      <a:pt x="40" y="9481"/>
                      <a:pt x="40" y="9599"/>
                    </a:cubicBezTo>
                    <a:cubicBezTo>
                      <a:pt x="80" y="10874"/>
                      <a:pt x="382" y="12097"/>
                      <a:pt x="961" y="13241"/>
                    </a:cubicBezTo>
                    <a:cubicBezTo>
                      <a:pt x="1158" y="13649"/>
                      <a:pt x="1408" y="14043"/>
                      <a:pt x="1684" y="14398"/>
                    </a:cubicBezTo>
                    <a:cubicBezTo>
                      <a:pt x="1723" y="14438"/>
                      <a:pt x="1736" y="14490"/>
                      <a:pt x="1802" y="14504"/>
                    </a:cubicBezTo>
                    <a:cubicBezTo>
                      <a:pt x="1802" y="14425"/>
                      <a:pt x="1763" y="14359"/>
                      <a:pt x="1750" y="14293"/>
                    </a:cubicBezTo>
                    <a:cubicBezTo>
                      <a:pt x="1710" y="14096"/>
                      <a:pt x="1671" y="13899"/>
                      <a:pt x="1618" y="13701"/>
                    </a:cubicBezTo>
                    <a:cubicBezTo>
                      <a:pt x="1605" y="13609"/>
                      <a:pt x="1592" y="13504"/>
                      <a:pt x="1579" y="13399"/>
                    </a:cubicBezTo>
                    <a:cubicBezTo>
                      <a:pt x="1460" y="12479"/>
                      <a:pt x="1381" y="11571"/>
                      <a:pt x="1421" y="10651"/>
                    </a:cubicBezTo>
                    <a:cubicBezTo>
                      <a:pt x="1460" y="9849"/>
                      <a:pt x="1618" y="9073"/>
                      <a:pt x="1868" y="8324"/>
                    </a:cubicBezTo>
                    <a:cubicBezTo>
                      <a:pt x="1999" y="7929"/>
                      <a:pt x="2157" y="7522"/>
                      <a:pt x="2341" y="7140"/>
                    </a:cubicBezTo>
                    <a:cubicBezTo>
                      <a:pt x="2565" y="6654"/>
                      <a:pt x="2788" y="6167"/>
                      <a:pt x="3051" y="5694"/>
                    </a:cubicBezTo>
                    <a:cubicBezTo>
                      <a:pt x="3327" y="5194"/>
                      <a:pt x="3643" y="4695"/>
                      <a:pt x="3998" y="4234"/>
                    </a:cubicBezTo>
                    <a:cubicBezTo>
                      <a:pt x="4866" y="3104"/>
                      <a:pt x="5891" y="2117"/>
                      <a:pt x="7075" y="1289"/>
                    </a:cubicBezTo>
                    <a:cubicBezTo>
                      <a:pt x="7653" y="895"/>
                      <a:pt x="8258" y="540"/>
                      <a:pt x="8889" y="211"/>
                    </a:cubicBezTo>
                    <a:cubicBezTo>
                      <a:pt x="8824" y="132"/>
                      <a:pt x="8784" y="40"/>
                      <a:pt x="8679" y="0"/>
                    </a:cubicBezTo>
                    <a:close/>
                  </a:path>
                </a:pathLst>
              </a:custGeom>
              <a:solidFill>
                <a:srgbClr val="FFCC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7" name="Google Shape;204;p1">
                <a:extLst>
                  <a:ext uri="{FF2B5EF4-FFF2-40B4-BE49-F238E27FC236}">
                    <a16:creationId xmlns:a16="http://schemas.microsoft.com/office/drawing/2014/main" id="{698A3B75-02F2-CC03-A268-BC5B064765DD}"/>
                  </a:ext>
                </a:extLst>
              </p:cNvPr>
              <p:cNvSpPr/>
              <p:nvPr/>
            </p:nvSpPr>
            <p:spPr>
              <a:xfrm>
                <a:off x="1740900" y="2076125"/>
                <a:ext cx="117375" cy="73675"/>
              </a:xfrm>
              <a:custGeom>
                <a:avLst/>
                <a:gdLst/>
                <a:ahLst/>
                <a:cxnLst/>
                <a:rect l="l" t="t" r="r" b="b"/>
                <a:pathLst>
                  <a:path w="4695" h="2947" extrusionOk="0">
                    <a:moveTo>
                      <a:pt x="869" y="1"/>
                    </a:moveTo>
                    <a:lnTo>
                      <a:pt x="869" y="1"/>
                    </a:lnTo>
                    <a:cubicBezTo>
                      <a:pt x="842" y="14"/>
                      <a:pt x="816" y="27"/>
                      <a:pt x="816" y="54"/>
                    </a:cubicBezTo>
                    <a:cubicBezTo>
                      <a:pt x="790" y="106"/>
                      <a:pt x="763" y="146"/>
                      <a:pt x="724" y="198"/>
                    </a:cubicBezTo>
                    <a:cubicBezTo>
                      <a:pt x="619" y="317"/>
                      <a:pt x="514" y="448"/>
                      <a:pt x="422" y="593"/>
                    </a:cubicBezTo>
                    <a:cubicBezTo>
                      <a:pt x="277" y="790"/>
                      <a:pt x="132" y="987"/>
                      <a:pt x="1" y="1197"/>
                    </a:cubicBezTo>
                    <a:cubicBezTo>
                      <a:pt x="474" y="1276"/>
                      <a:pt x="934" y="1408"/>
                      <a:pt x="1395" y="1539"/>
                    </a:cubicBezTo>
                    <a:cubicBezTo>
                      <a:pt x="1618" y="1605"/>
                      <a:pt x="1829" y="1684"/>
                      <a:pt x="2052" y="1763"/>
                    </a:cubicBezTo>
                    <a:cubicBezTo>
                      <a:pt x="2302" y="1842"/>
                      <a:pt x="2539" y="1934"/>
                      <a:pt x="2775" y="2052"/>
                    </a:cubicBezTo>
                    <a:cubicBezTo>
                      <a:pt x="3130" y="2210"/>
                      <a:pt x="3485" y="2394"/>
                      <a:pt x="3827" y="2578"/>
                    </a:cubicBezTo>
                    <a:cubicBezTo>
                      <a:pt x="3998" y="2670"/>
                      <a:pt x="4156" y="2762"/>
                      <a:pt x="4314" y="2854"/>
                    </a:cubicBezTo>
                    <a:cubicBezTo>
                      <a:pt x="4353" y="2881"/>
                      <a:pt x="4366" y="2907"/>
                      <a:pt x="4353" y="2946"/>
                    </a:cubicBezTo>
                    <a:cubicBezTo>
                      <a:pt x="4458" y="2841"/>
                      <a:pt x="4577" y="2749"/>
                      <a:pt x="4695" y="2657"/>
                    </a:cubicBezTo>
                    <a:cubicBezTo>
                      <a:pt x="4656" y="2631"/>
                      <a:pt x="4629" y="2604"/>
                      <a:pt x="4590" y="2578"/>
                    </a:cubicBezTo>
                    <a:cubicBezTo>
                      <a:pt x="4103" y="2170"/>
                      <a:pt x="3590" y="1776"/>
                      <a:pt x="3065" y="1408"/>
                    </a:cubicBezTo>
                    <a:cubicBezTo>
                      <a:pt x="2525" y="1040"/>
                      <a:pt x="1973" y="685"/>
                      <a:pt x="1395" y="369"/>
                    </a:cubicBezTo>
                    <a:cubicBezTo>
                      <a:pt x="1237" y="277"/>
                      <a:pt x="1066" y="185"/>
                      <a:pt x="895" y="93"/>
                    </a:cubicBezTo>
                    <a:cubicBezTo>
                      <a:pt x="856" y="67"/>
                      <a:pt x="856" y="40"/>
                      <a:pt x="869" y="1"/>
                    </a:cubicBezTo>
                    <a:close/>
                  </a:path>
                </a:pathLst>
              </a:custGeom>
              <a:solidFill>
                <a:srgbClr val="291F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8" name="Google Shape;205;p1">
                <a:extLst>
                  <a:ext uri="{FF2B5EF4-FFF2-40B4-BE49-F238E27FC236}">
                    <a16:creationId xmlns:a16="http://schemas.microsoft.com/office/drawing/2014/main" id="{549C8CB6-B446-B700-EF60-3FC0404A7D67}"/>
                  </a:ext>
                </a:extLst>
              </p:cNvPr>
              <p:cNvSpPr/>
              <p:nvPr/>
            </p:nvSpPr>
            <p:spPr>
              <a:xfrm>
                <a:off x="1710000" y="1958125"/>
                <a:ext cx="206800" cy="199300"/>
              </a:xfrm>
              <a:custGeom>
                <a:avLst/>
                <a:gdLst/>
                <a:ahLst/>
                <a:cxnLst/>
                <a:rect l="l" t="t" r="r" b="b"/>
                <a:pathLst>
                  <a:path w="8272" h="7972" extrusionOk="0">
                    <a:moveTo>
                      <a:pt x="6752" y="0"/>
                    </a:moveTo>
                    <a:cubicBezTo>
                      <a:pt x="5816" y="0"/>
                      <a:pt x="5131" y="875"/>
                      <a:pt x="5352" y="1789"/>
                    </a:cubicBezTo>
                    <a:cubicBezTo>
                      <a:pt x="5366" y="1828"/>
                      <a:pt x="5379" y="1881"/>
                      <a:pt x="5392" y="1920"/>
                    </a:cubicBezTo>
                    <a:cubicBezTo>
                      <a:pt x="5405" y="1947"/>
                      <a:pt x="5392" y="1960"/>
                      <a:pt x="5366" y="1973"/>
                    </a:cubicBezTo>
                    <a:cubicBezTo>
                      <a:pt x="5352" y="1986"/>
                      <a:pt x="5339" y="1986"/>
                      <a:pt x="5313" y="1999"/>
                    </a:cubicBezTo>
                    <a:cubicBezTo>
                      <a:pt x="4669" y="2236"/>
                      <a:pt x="4077" y="2578"/>
                      <a:pt x="3525" y="2985"/>
                    </a:cubicBezTo>
                    <a:cubicBezTo>
                      <a:pt x="2867" y="3459"/>
                      <a:pt x="2289" y="3998"/>
                      <a:pt x="1776" y="4616"/>
                    </a:cubicBezTo>
                    <a:cubicBezTo>
                      <a:pt x="1671" y="4747"/>
                      <a:pt x="1566" y="4879"/>
                      <a:pt x="1460" y="5010"/>
                    </a:cubicBezTo>
                    <a:cubicBezTo>
                      <a:pt x="1303" y="5194"/>
                      <a:pt x="1171" y="5405"/>
                      <a:pt x="1040" y="5602"/>
                    </a:cubicBezTo>
                    <a:cubicBezTo>
                      <a:pt x="974" y="5694"/>
                      <a:pt x="908" y="5786"/>
                      <a:pt x="869" y="5891"/>
                    </a:cubicBezTo>
                    <a:cubicBezTo>
                      <a:pt x="856" y="5904"/>
                      <a:pt x="842" y="5917"/>
                      <a:pt x="829" y="5944"/>
                    </a:cubicBezTo>
                    <a:cubicBezTo>
                      <a:pt x="711" y="6154"/>
                      <a:pt x="593" y="6365"/>
                      <a:pt x="487" y="6588"/>
                    </a:cubicBezTo>
                    <a:cubicBezTo>
                      <a:pt x="316" y="6943"/>
                      <a:pt x="172" y="7298"/>
                      <a:pt x="40" y="7666"/>
                    </a:cubicBezTo>
                    <a:cubicBezTo>
                      <a:pt x="14" y="7706"/>
                      <a:pt x="1" y="7758"/>
                      <a:pt x="1" y="7798"/>
                    </a:cubicBezTo>
                    <a:cubicBezTo>
                      <a:pt x="14" y="7890"/>
                      <a:pt x="53" y="7942"/>
                      <a:pt x="132" y="7969"/>
                    </a:cubicBezTo>
                    <a:cubicBezTo>
                      <a:pt x="143" y="7971"/>
                      <a:pt x="155" y="7972"/>
                      <a:pt x="166" y="7972"/>
                    </a:cubicBezTo>
                    <a:cubicBezTo>
                      <a:pt x="223" y="7972"/>
                      <a:pt x="284" y="7945"/>
                      <a:pt x="316" y="7890"/>
                    </a:cubicBezTo>
                    <a:cubicBezTo>
                      <a:pt x="330" y="7850"/>
                      <a:pt x="343" y="7811"/>
                      <a:pt x="369" y="7785"/>
                    </a:cubicBezTo>
                    <a:cubicBezTo>
                      <a:pt x="408" y="7653"/>
                      <a:pt x="461" y="7522"/>
                      <a:pt x="501" y="7403"/>
                    </a:cubicBezTo>
                    <a:cubicBezTo>
                      <a:pt x="606" y="7114"/>
                      <a:pt x="737" y="6838"/>
                      <a:pt x="882" y="6562"/>
                    </a:cubicBezTo>
                    <a:cubicBezTo>
                      <a:pt x="1000" y="6338"/>
                      <a:pt x="1119" y="6141"/>
                      <a:pt x="1237" y="5917"/>
                    </a:cubicBezTo>
                    <a:cubicBezTo>
                      <a:pt x="1395" y="5839"/>
                      <a:pt x="1447" y="5681"/>
                      <a:pt x="1539" y="5549"/>
                    </a:cubicBezTo>
                    <a:cubicBezTo>
                      <a:pt x="1723" y="5273"/>
                      <a:pt x="1986" y="5050"/>
                      <a:pt x="2105" y="4734"/>
                    </a:cubicBezTo>
                    <a:cubicBezTo>
                      <a:pt x="2131" y="4708"/>
                      <a:pt x="2157" y="4695"/>
                      <a:pt x="2170" y="4668"/>
                    </a:cubicBezTo>
                    <a:cubicBezTo>
                      <a:pt x="2552" y="4248"/>
                      <a:pt x="2959" y="3853"/>
                      <a:pt x="3406" y="3498"/>
                    </a:cubicBezTo>
                    <a:cubicBezTo>
                      <a:pt x="3985" y="3038"/>
                      <a:pt x="4603" y="2643"/>
                      <a:pt x="5287" y="2380"/>
                    </a:cubicBezTo>
                    <a:cubicBezTo>
                      <a:pt x="5366" y="2341"/>
                      <a:pt x="5431" y="2315"/>
                      <a:pt x="5510" y="2288"/>
                    </a:cubicBezTo>
                    <a:cubicBezTo>
                      <a:pt x="5529" y="2284"/>
                      <a:pt x="5545" y="2281"/>
                      <a:pt x="5559" y="2281"/>
                    </a:cubicBezTo>
                    <a:cubicBezTo>
                      <a:pt x="5582" y="2281"/>
                      <a:pt x="5599" y="2290"/>
                      <a:pt x="5615" y="2315"/>
                    </a:cubicBezTo>
                    <a:cubicBezTo>
                      <a:pt x="5629" y="2341"/>
                      <a:pt x="5655" y="2367"/>
                      <a:pt x="5668" y="2394"/>
                    </a:cubicBezTo>
                    <a:cubicBezTo>
                      <a:pt x="5956" y="2713"/>
                      <a:pt x="6349" y="2871"/>
                      <a:pt x="6739" y="2871"/>
                    </a:cubicBezTo>
                    <a:cubicBezTo>
                      <a:pt x="7168" y="2871"/>
                      <a:pt x="7595" y="2680"/>
                      <a:pt x="7877" y="2302"/>
                    </a:cubicBezTo>
                    <a:cubicBezTo>
                      <a:pt x="8008" y="2131"/>
                      <a:pt x="8114" y="1947"/>
                      <a:pt x="8140" y="1723"/>
                    </a:cubicBezTo>
                    <a:cubicBezTo>
                      <a:pt x="8140" y="1710"/>
                      <a:pt x="8153" y="1697"/>
                      <a:pt x="8153" y="1684"/>
                    </a:cubicBezTo>
                    <a:cubicBezTo>
                      <a:pt x="8271" y="974"/>
                      <a:pt x="7864" y="237"/>
                      <a:pt x="7049" y="40"/>
                    </a:cubicBezTo>
                    <a:cubicBezTo>
                      <a:pt x="7003" y="31"/>
                      <a:pt x="6958" y="16"/>
                      <a:pt x="6917" y="16"/>
                    </a:cubicBezTo>
                    <a:cubicBezTo>
                      <a:pt x="6898" y="16"/>
                      <a:pt x="6881" y="19"/>
                      <a:pt x="6865" y="27"/>
                    </a:cubicBezTo>
                    <a:cubicBezTo>
                      <a:pt x="6825" y="14"/>
                      <a:pt x="6799" y="1"/>
                      <a:pt x="6773" y="1"/>
                    </a:cubicBezTo>
                    <a:cubicBezTo>
                      <a:pt x="6766" y="0"/>
                      <a:pt x="6759" y="0"/>
                      <a:pt x="6752" y="0"/>
                    </a:cubicBezTo>
                    <a:close/>
                  </a:path>
                </a:pathLst>
              </a:custGeom>
              <a:solidFill>
                <a:srgbClr val="291F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9" name="Google Shape;206;p1">
                <a:extLst>
                  <a:ext uri="{FF2B5EF4-FFF2-40B4-BE49-F238E27FC236}">
                    <a16:creationId xmlns:a16="http://schemas.microsoft.com/office/drawing/2014/main" id="{3A7E828A-1F72-7640-F86F-E0BD47912E21}"/>
                  </a:ext>
                </a:extLst>
              </p:cNvPr>
              <p:cNvSpPr/>
              <p:nvPr/>
            </p:nvSpPr>
            <p:spPr>
              <a:xfrm>
                <a:off x="1814225" y="2086450"/>
                <a:ext cx="217950" cy="116800"/>
              </a:xfrm>
              <a:custGeom>
                <a:avLst/>
                <a:gdLst/>
                <a:ahLst/>
                <a:cxnLst/>
                <a:rect l="l" t="t" r="r" b="b"/>
                <a:pathLst>
                  <a:path w="8718" h="4672" extrusionOk="0">
                    <a:moveTo>
                      <a:pt x="7352" y="1"/>
                    </a:moveTo>
                    <a:cubicBezTo>
                      <a:pt x="7010" y="1"/>
                      <a:pt x="6639" y="139"/>
                      <a:pt x="6364" y="469"/>
                    </a:cubicBezTo>
                    <a:cubicBezTo>
                      <a:pt x="6298" y="548"/>
                      <a:pt x="6272" y="653"/>
                      <a:pt x="6193" y="692"/>
                    </a:cubicBezTo>
                    <a:cubicBezTo>
                      <a:pt x="6164" y="702"/>
                      <a:pt x="6131" y="705"/>
                      <a:pt x="6097" y="705"/>
                    </a:cubicBezTo>
                    <a:cubicBezTo>
                      <a:pt x="6059" y="705"/>
                      <a:pt x="6020" y="702"/>
                      <a:pt x="5981" y="702"/>
                    </a:cubicBezTo>
                    <a:cubicBezTo>
                      <a:pt x="5959" y="702"/>
                      <a:pt x="5938" y="703"/>
                      <a:pt x="5917" y="706"/>
                    </a:cubicBezTo>
                    <a:lnTo>
                      <a:pt x="5825" y="706"/>
                    </a:lnTo>
                    <a:cubicBezTo>
                      <a:pt x="4313" y="798"/>
                      <a:pt x="2945" y="1297"/>
                      <a:pt x="1762" y="2244"/>
                    </a:cubicBezTo>
                    <a:cubicBezTo>
                      <a:pt x="1591" y="2283"/>
                      <a:pt x="1499" y="2389"/>
                      <a:pt x="1420" y="2533"/>
                    </a:cubicBezTo>
                    <a:cubicBezTo>
                      <a:pt x="1407" y="2546"/>
                      <a:pt x="1394" y="2546"/>
                      <a:pt x="1381" y="2560"/>
                    </a:cubicBezTo>
                    <a:cubicBezTo>
                      <a:pt x="828" y="3072"/>
                      <a:pt x="355" y="3651"/>
                      <a:pt x="39" y="4348"/>
                    </a:cubicBezTo>
                    <a:cubicBezTo>
                      <a:pt x="26" y="4387"/>
                      <a:pt x="13" y="4440"/>
                      <a:pt x="0" y="4479"/>
                    </a:cubicBezTo>
                    <a:cubicBezTo>
                      <a:pt x="0" y="4571"/>
                      <a:pt x="39" y="4637"/>
                      <a:pt x="118" y="4663"/>
                    </a:cubicBezTo>
                    <a:cubicBezTo>
                      <a:pt x="132" y="4669"/>
                      <a:pt x="147" y="4672"/>
                      <a:pt x="162" y="4672"/>
                    </a:cubicBezTo>
                    <a:cubicBezTo>
                      <a:pt x="217" y="4672"/>
                      <a:pt x="274" y="4636"/>
                      <a:pt x="316" y="4584"/>
                    </a:cubicBezTo>
                    <a:cubicBezTo>
                      <a:pt x="329" y="4558"/>
                      <a:pt x="342" y="4519"/>
                      <a:pt x="355" y="4492"/>
                    </a:cubicBezTo>
                    <a:cubicBezTo>
                      <a:pt x="487" y="4203"/>
                      <a:pt x="644" y="3940"/>
                      <a:pt x="828" y="3690"/>
                    </a:cubicBezTo>
                    <a:cubicBezTo>
                      <a:pt x="1105" y="3322"/>
                      <a:pt x="1420" y="2980"/>
                      <a:pt x="1775" y="2691"/>
                    </a:cubicBezTo>
                    <a:cubicBezTo>
                      <a:pt x="1920" y="2652"/>
                      <a:pt x="1986" y="2533"/>
                      <a:pt x="2064" y="2428"/>
                    </a:cubicBezTo>
                    <a:cubicBezTo>
                      <a:pt x="2104" y="2402"/>
                      <a:pt x="2143" y="2389"/>
                      <a:pt x="2170" y="2362"/>
                    </a:cubicBezTo>
                    <a:cubicBezTo>
                      <a:pt x="2498" y="2113"/>
                      <a:pt x="2853" y="1902"/>
                      <a:pt x="3235" y="1718"/>
                    </a:cubicBezTo>
                    <a:cubicBezTo>
                      <a:pt x="4076" y="1310"/>
                      <a:pt x="4970" y="1087"/>
                      <a:pt x="5917" y="1047"/>
                    </a:cubicBezTo>
                    <a:cubicBezTo>
                      <a:pt x="5943" y="1041"/>
                      <a:pt x="5973" y="1034"/>
                      <a:pt x="6002" y="1034"/>
                    </a:cubicBezTo>
                    <a:cubicBezTo>
                      <a:pt x="6032" y="1034"/>
                      <a:pt x="6062" y="1041"/>
                      <a:pt x="6088" y="1061"/>
                    </a:cubicBezTo>
                    <a:cubicBezTo>
                      <a:pt x="6088" y="1113"/>
                      <a:pt x="6075" y="1166"/>
                      <a:pt x="6075" y="1232"/>
                    </a:cubicBezTo>
                    <a:cubicBezTo>
                      <a:pt x="6048" y="1744"/>
                      <a:pt x="6338" y="2231"/>
                      <a:pt x="6798" y="2441"/>
                    </a:cubicBezTo>
                    <a:cubicBezTo>
                      <a:pt x="6987" y="2536"/>
                      <a:pt x="7182" y="2578"/>
                      <a:pt x="7369" y="2578"/>
                    </a:cubicBezTo>
                    <a:cubicBezTo>
                      <a:pt x="7702" y="2578"/>
                      <a:pt x="8012" y="2446"/>
                      <a:pt x="8231" y="2244"/>
                    </a:cubicBezTo>
                    <a:cubicBezTo>
                      <a:pt x="8284" y="2191"/>
                      <a:pt x="8350" y="2139"/>
                      <a:pt x="8376" y="2073"/>
                    </a:cubicBezTo>
                    <a:cubicBezTo>
                      <a:pt x="8389" y="2060"/>
                      <a:pt x="8402" y="2060"/>
                      <a:pt x="8402" y="2060"/>
                    </a:cubicBezTo>
                    <a:cubicBezTo>
                      <a:pt x="8639" y="1718"/>
                      <a:pt x="8718" y="1337"/>
                      <a:pt x="8599" y="942"/>
                    </a:cubicBezTo>
                    <a:cubicBezTo>
                      <a:pt x="8481" y="535"/>
                      <a:pt x="8231" y="245"/>
                      <a:pt x="7824" y="88"/>
                    </a:cubicBezTo>
                    <a:cubicBezTo>
                      <a:pt x="7810" y="88"/>
                      <a:pt x="7784" y="74"/>
                      <a:pt x="7771" y="74"/>
                    </a:cubicBezTo>
                    <a:cubicBezTo>
                      <a:pt x="7644" y="27"/>
                      <a:pt x="7501" y="1"/>
                      <a:pt x="7352" y="1"/>
                    </a:cubicBezTo>
                    <a:close/>
                  </a:path>
                </a:pathLst>
              </a:custGeom>
              <a:solidFill>
                <a:srgbClr val="291F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0" name="Google Shape;207;p1">
                <a:extLst>
                  <a:ext uri="{FF2B5EF4-FFF2-40B4-BE49-F238E27FC236}">
                    <a16:creationId xmlns:a16="http://schemas.microsoft.com/office/drawing/2014/main" id="{32B3E94A-254F-3D74-9D82-84F758BB33F9}"/>
                  </a:ext>
                </a:extLst>
              </p:cNvPr>
              <p:cNvSpPr/>
              <p:nvPr/>
            </p:nvSpPr>
            <p:spPr>
              <a:xfrm>
                <a:off x="1647550" y="2563625"/>
                <a:ext cx="41450" cy="4770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908" extrusionOk="0">
                    <a:moveTo>
                      <a:pt x="40" y="1"/>
                    </a:moveTo>
                    <a:cubicBezTo>
                      <a:pt x="40" y="277"/>
                      <a:pt x="27" y="540"/>
                      <a:pt x="14" y="803"/>
                    </a:cubicBezTo>
                    <a:cubicBezTo>
                      <a:pt x="1" y="960"/>
                      <a:pt x="1" y="1105"/>
                      <a:pt x="27" y="1250"/>
                    </a:cubicBezTo>
                    <a:cubicBezTo>
                      <a:pt x="53" y="1394"/>
                      <a:pt x="93" y="1526"/>
                      <a:pt x="185" y="1644"/>
                    </a:cubicBezTo>
                    <a:cubicBezTo>
                      <a:pt x="304" y="1798"/>
                      <a:pt x="491" y="1907"/>
                      <a:pt x="700" y="1907"/>
                    </a:cubicBezTo>
                    <a:cubicBezTo>
                      <a:pt x="813" y="1907"/>
                      <a:pt x="933" y="1876"/>
                      <a:pt x="1052" y="1802"/>
                    </a:cubicBezTo>
                    <a:cubicBezTo>
                      <a:pt x="1118" y="1749"/>
                      <a:pt x="1184" y="1697"/>
                      <a:pt x="1250" y="1631"/>
                    </a:cubicBezTo>
                    <a:cubicBezTo>
                      <a:pt x="1368" y="1486"/>
                      <a:pt x="1460" y="1315"/>
                      <a:pt x="1526" y="1131"/>
                    </a:cubicBezTo>
                    <a:cubicBezTo>
                      <a:pt x="1618" y="868"/>
                      <a:pt x="1657" y="605"/>
                      <a:pt x="1644" y="329"/>
                    </a:cubicBezTo>
                    <a:cubicBezTo>
                      <a:pt x="1592" y="316"/>
                      <a:pt x="1539" y="303"/>
                      <a:pt x="1473" y="290"/>
                    </a:cubicBezTo>
                    <a:cubicBezTo>
                      <a:pt x="1145" y="224"/>
                      <a:pt x="816" y="172"/>
                      <a:pt x="500" y="93"/>
                    </a:cubicBezTo>
                    <a:cubicBezTo>
                      <a:pt x="342" y="66"/>
                      <a:pt x="198" y="14"/>
                      <a:pt x="40" y="1"/>
                    </a:cubicBezTo>
                    <a:close/>
                  </a:path>
                </a:pathLst>
              </a:custGeom>
              <a:solidFill>
                <a:srgbClr val="291F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1" name="Google Shape;208;p1">
                <a:extLst>
                  <a:ext uri="{FF2B5EF4-FFF2-40B4-BE49-F238E27FC236}">
                    <a16:creationId xmlns:a16="http://schemas.microsoft.com/office/drawing/2014/main" id="{C5E83EC2-9476-7FF2-C152-9015E236671D}"/>
                  </a:ext>
                </a:extLst>
              </p:cNvPr>
              <p:cNvSpPr/>
              <p:nvPr/>
            </p:nvSpPr>
            <p:spPr>
              <a:xfrm>
                <a:off x="1226800" y="2184950"/>
                <a:ext cx="5787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2315" h="2972" extrusionOk="0">
                    <a:moveTo>
                      <a:pt x="2314" y="0"/>
                    </a:moveTo>
                    <a:cubicBezTo>
                      <a:pt x="2117" y="13"/>
                      <a:pt x="1933" y="66"/>
                      <a:pt x="1736" y="119"/>
                    </a:cubicBezTo>
                    <a:cubicBezTo>
                      <a:pt x="1381" y="197"/>
                      <a:pt x="1052" y="316"/>
                      <a:pt x="723" y="474"/>
                    </a:cubicBezTo>
                    <a:cubicBezTo>
                      <a:pt x="566" y="539"/>
                      <a:pt x="421" y="618"/>
                      <a:pt x="289" y="737"/>
                    </a:cubicBezTo>
                    <a:cubicBezTo>
                      <a:pt x="210" y="802"/>
                      <a:pt x="132" y="881"/>
                      <a:pt x="92" y="986"/>
                    </a:cubicBezTo>
                    <a:cubicBezTo>
                      <a:pt x="13" y="1105"/>
                      <a:pt x="0" y="1249"/>
                      <a:pt x="26" y="1381"/>
                    </a:cubicBezTo>
                    <a:cubicBezTo>
                      <a:pt x="53" y="1499"/>
                      <a:pt x="105" y="1591"/>
                      <a:pt x="158" y="1683"/>
                    </a:cubicBezTo>
                    <a:cubicBezTo>
                      <a:pt x="250" y="1841"/>
                      <a:pt x="368" y="1973"/>
                      <a:pt x="487" y="2091"/>
                    </a:cubicBezTo>
                    <a:cubicBezTo>
                      <a:pt x="815" y="2433"/>
                      <a:pt x="1183" y="2709"/>
                      <a:pt x="1565" y="2972"/>
                    </a:cubicBezTo>
                    <a:cubicBezTo>
                      <a:pt x="1604" y="2972"/>
                      <a:pt x="1617" y="2946"/>
                      <a:pt x="1617" y="2906"/>
                    </a:cubicBezTo>
                    <a:cubicBezTo>
                      <a:pt x="1631" y="2669"/>
                      <a:pt x="1657" y="2433"/>
                      <a:pt x="1696" y="2196"/>
                    </a:cubicBezTo>
                    <a:cubicBezTo>
                      <a:pt x="1709" y="2078"/>
                      <a:pt x="1749" y="1973"/>
                      <a:pt x="1736" y="1854"/>
                    </a:cubicBezTo>
                    <a:cubicBezTo>
                      <a:pt x="1749" y="1802"/>
                      <a:pt x="1762" y="1762"/>
                      <a:pt x="1775" y="1723"/>
                    </a:cubicBezTo>
                    <a:cubicBezTo>
                      <a:pt x="1841" y="1420"/>
                      <a:pt x="1907" y="1131"/>
                      <a:pt x="2012" y="842"/>
                    </a:cubicBezTo>
                    <a:cubicBezTo>
                      <a:pt x="2104" y="579"/>
                      <a:pt x="2183" y="316"/>
                      <a:pt x="2314" y="53"/>
                    </a:cubicBezTo>
                    <a:cubicBezTo>
                      <a:pt x="2314" y="40"/>
                      <a:pt x="2314" y="13"/>
                      <a:pt x="2314" y="0"/>
                    </a:cubicBezTo>
                    <a:close/>
                  </a:path>
                </a:pathLst>
              </a:custGeom>
              <a:solidFill>
                <a:srgbClr val="291F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2" name="Google Shape;209;p1">
                <a:extLst>
                  <a:ext uri="{FF2B5EF4-FFF2-40B4-BE49-F238E27FC236}">
                    <a16:creationId xmlns:a16="http://schemas.microsoft.com/office/drawing/2014/main" id="{303C0AA8-3F25-0C3C-33F0-2F4FDA5B8519}"/>
                  </a:ext>
                </a:extLst>
              </p:cNvPr>
              <p:cNvSpPr/>
              <p:nvPr/>
            </p:nvSpPr>
            <p:spPr>
              <a:xfrm>
                <a:off x="1858600" y="2146800"/>
                <a:ext cx="40125" cy="36250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1450" extrusionOk="0">
                    <a:moveTo>
                      <a:pt x="289" y="1"/>
                    </a:moveTo>
                    <a:lnTo>
                      <a:pt x="289" y="1"/>
                    </a:lnTo>
                    <a:cubicBezTo>
                      <a:pt x="184" y="93"/>
                      <a:pt x="92" y="185"/>
                      <a:pt x="0" y="264"/>
                    </a:cubicBezTo>
                    <a:cubicBezTo>
                      <a:pt x="355" y="501"/>
                      <a:pt x="697" y="764"/>
                      <a:pt x="1026" y="1027"/>
                    </a:cubicBezTo>
                    <a:cubicBezTo>
                      <a:pt x="1197" y="1158"/>
                      <a:pt x="1354" y="1290"/>
                      <a:pt x="1512" y="1421"/>
                    </a:cubicBezTo>
                    <a:cubicBezTo>
                      <a:pt x="1533" y="1435"/>
                      <a:pt x="1551" y="1449"/>
                      <a:pt x="1566" y="1449"/>
                    </a:cubicBezTo>
                    <a:cubicBezTo>
                      <a:pt x="1580" y="1449"/>
                      <a:pt x="1592" y="1438"/>
                      <a:pt x="1604" y="1408"/>
                    </a:cubicBezTo>
                    <a:cubicBezTo>
                      <a:pt x="1565" y="1368"/>
                      <a:pt x="1539" y="1329"/>
                      <a:pt x="1499" y="1290"/>
                    </a:cubicBezTo>
                    <a:cubicBezTo>
                      <a:pt x="1144" y="908"/>
                      <a:pt x="776" y="540"/>
                      <a:pt x="381" y="198"/>
                    </a:cubicBezTo>
                    <a:cubicBezTo>
                      <a:pt x="342" y="159"/>
                      <a:pt x="316" y="132"/>
                      <a:pt x="276" y="93"/>
                    </a:cubicBezTo>
                    <a:cubicBezTo>
                      <a:pt x="250" y="67"/>
                      <a:pt x="276" y="40"/>
                      <a:pt x="289" y="1"/>
                    </a:cubicBezTo>
                    <a:close/>
                  </a:path>
                </a:pathLst>
              </a:custGeom>
              <a:solidFill>
                <a:srgbClr val="28192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3" name="Google Shape;210;p1">
                <a:extLst>
                  <a:ext uri="{FF2B5EF4-FFF2-40B4-BE49-F238E27FC236}">
                    <a16:creationId xmlns:a16="http://schemas.microsoft.com/office/drawing/2014/main" id="{83B85385-2AF8-2152-EB22-6DAAB3969E51}"/>
                  </a:ext>
                </a:extLst>
              </p:cNvPr>
              <p:cNvSpPr/>
              <p:nvPr/>
            </p:nvSpPr>
            <p:spPr>
              <a:xfrm>
                <a:off x="1896725" y="2182300"/>
                <a:ext cx="6600" cy="5475"/>
              </a:xfrm>
              <a:custGeom>
                <a:avLst/>
                <a:gdLst/>
                <a:ahLst/>
                <a:cxnLst/>
                <a:rect l="l" t="t" r="r" b="b"/>
                <a:pathLst>
                  <a:path w="264" h="219" extrusionOk="0">
                    <a:moveTo>
                      <a:pt x="0" y="1"/>
                    </a:moveTo>
                    <a:cubicBezTo>
                      <a:pt x="53" y="80"/>
                      <a:pt x="132" y="146"/>
                      <a:pt x="211" y="198"/>
                    </a:cubicBezTo>
                    <a:cubicBezTo>
                      <a:pt x="220" y="213"/>
                      <a:pt x="228" y="218"/>
                      <a:pt x="235" y="218"/>
                    </a:cubicBezTo>
                    <a:cubicBezTo>
                      <a:pt x="247" y="218"/>
                      <a:pt x="255" y="202"/>
                      <a:pt x="263" y="185"/>
                    </a:cubicBezTo>
                    <a:cubicBezTo>
                      <a:pt x="211" y="119"/>
                      <a:pt x="158" y="54"/>
                      <a:pt x="79" y="1"/>
                    </a:cubicBezTo>
                    <a:cubicBezTo>
                      <a:pt x="71" y="5"/>
                      <a:pt x="62" y="7"/>
                      <a:pt x="53" y="7"/>
                    </a:cubicBezTo>
                    <a:cubicBezTo>
                      <a:pt x="35" y="7"/>
                      <a:pt x="18" y="1"/>
                      <a:pt x="0" y="1"/>
                    </a:cubicBezTo>
                    <a:close/>
                  </a:path>
                </a:pathLst>
              </a:custGeom>
              <a:solidFill>
                <a:srgbClr val="D0416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4" name="Google Shape;211;p1">
                <a:extLst>
                  <a:ext uri="{FF2B5EF4-FFF2-40B4-BE49-F238E27FC236}">
                    <a16:creationId xmlns:a16="http://schemas.microsoft.com/office/drawing/2014/main" id="{79E585AA-38E7-0115-DDD3-9D9516BC22C7}"/>
                  </a:ext>
                </a:extLst>
              </p:cNvPr>
              <p:cNvSpPr/>
              <p:nvPr/>
            </p:nvSpPr>
            <p:spPr>
              <a:xfrm>
                <a:off x="1617975" y="2555075"/>
                <a:ext cx="9550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382" h="146" extrusionOk="0">
                    <a:moveTo>
                      <a:pt x="0" y="1"/>
                    </a:moveTo>
                    <a:cubicBezTo>
                      <a:pt x="40" y="40"/>
                      <a:pt x="105" y="27"/>
                      <a:pt x="119" y="93"/>
                    </a:cubicBezTo>
                    <a:cubicBezTo>
                      <a:pt x="197" y="132"/>
                      <a:pt x="276" y="132"/>
                      <a:pt x="355" y="145"/>
                    </a:cubicBezTo>
                    <a:cubicBezTo>
                      <a:pt x="382" y="93"/>
                      <a:pt x="342" y="93"/>
                      <a:pt x="303" y="93"/>
                    </a:cubicBezTo>
                    <a:cubicBezTo>
                      <a:pt x="211" y="53"/>
                      <a:pt x="105" y="1"/>
                      <a:pt x="0" y="1"/>
                    </a:cubicBezTo>
                    <a:close/>
                  </a:path>
                </a:pathLst>
              </a:custGeom>
              <a:solidFill>
                <a:srgbClr val="D0416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5" name="Google Shape;212;p1">
                <a:extLst>
                  <a:ext uri="{FF2B5EF4-FFF2-40B4-BE49-F238E27FC236}">
                    <a16:creationId xmlns:a16="http://schemas.microsoft.com/office/drawing/2014/main" id="{73875A89-F808-D662-B8AC-3049B92A5355}"/>
                  </a:ext>
                </a:extLst>
              </p:cNvPr>
              <p:cNvSpPr/>
              <p:nvPr/>
            </p:nvSpPr>
            <p:spPr>
              <a:xfrm>
                <a:off x="1625525" y="2557350"/>
                <a:ext cx="825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330" h="98" extrusionOk="0">
                    <a:moveTo>
                      <a:pt x="32" y="0"/>
                    </a:moveTo>
                    <a:cubicBezTo>
                      <a:pt x="21" y="0"/>
                      <a:pt x="11" y="1"/>
                      <a:pt x="1" y="2"/>
                    </a:cubicBezTo>
                    <a:cubicBezTo>
                      <a:pt x="27" y="15"/>
                      <a:pt x="53" y="28"/>
                      <a:pt x="66" y="54"/>
                    </a:cubicBezTo>
                    <a:cubicBezTo>
                      <a:pt x="131" y="76"/>
                      <a:pt x="204" y="97"/>
                      <a:pt x="279" y="97"/>
                    </a:cubicBezTo>
                    <a:cubicBezTo>
                      <a:pt x="296" y="97"/>
                      <a:pt x="312" y="96"/>
                      <a:pt x="329" y="94"/>
                    </a:cubicBezTo>
                    <a:cubicBezTo>
                      <a:pt x="233" y="58"/>
                      <a:pt x="138" y="0"/>
                      <a:pt x="32" y="0"/>
                    </a:cubicBezTo>
                    <a:close/>
                  </a:path>
                </a:pathLst>
              </a:custGeom>
              <a:solidFill>
                <a:srgbClr val="D0416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6" name="Google Shape;213;p1">
                <a:extLst>
                  <a:ext uri="{FF2B5EF4-FFF2-40B4-BE49-F238E27FC236}">
                    <a16:creationId xmlns:a16="http://schemas.microsoft.com/office/drawing/2014/main" id="{02F8A8BF-C77D-084E-8890-942CE5DB981C}"/>
                  </a:ext>
                </a:extLst>
              </p:cNvPr>
              <p:cNvSpPr/>
              <p:nvPr/>
            </p:nvSpPr>
            <p:spPr>
              <a:xfrm>
                <a:off x="1903950" y="2188550"/>
                <a:ext cx="2650" cy="267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07" extrusionOk="0">
                    <a:moveTo>
                      <a:pt x="27" y="1"/>
                    </a:moveTo>
                    <a:cubicBezTo>
                      <a:pt x="1" y="1"/>
                      <a:pt x="1" y="14"/>
                      <a:pt x="14" y="27"/>
                    </a:cubicBezTo>
                    <a:cubicBezTo>
                      <a:pt x="27" y="80"/>
                      <a:pt x="66" y="93"/>
                      <a:pt x="106" y="106"/>
                    </a:cubicBezTo>
                    <a:cubicBezTo>
                      <a:pt x="93" y="53"/>
                      <a:pt x="53" y="27"/>
                      <a:pt x="27" y="1"/>
                    </a:cubicBezTo>
                    <a:close/>
                  </a:path>
                </a:pathLst>
              </a:custGeom>
              <a:solidFill>
                <a:srgbClr val="D0416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7" name="Google Shape;214;p1">
                <a:extLst>
                  <a:ext uri="{FF2B5EF4-FFF2-40B4-BE49-F238E27FC236}">
                    <a16:creationId xmlns:a16="http://schemas.microsoft.com/office/drawing/2014/main" id="{70633CE0-B2D1-3E99-F923-9CCB654605CA}"/>
                  </a:ext>
                </a:extLst>
              </p:cNvPr>
              <p:cNvSpPr/>
              <p:nvPr/>
            </p:nvSpPr>
            <p:spPr>
              <a:xfrm>
                <a:off x="1902300" y="2186925"/>
                <a:ext cx="2325" cy="2325"/>
              </a:xfrm>
              <a:custGeom>
                <a:avLst/>
                <a:gdLst/>
                <a:ahLst/>
                <a:cxnLst/>
                <a:rect l="l" t="t" r="r" b="b"/>
                <a:pathLst>
                  <a:path w="93" h="93" extrusionOk="0">
                    <a:moveTo>
                      <a:pt x="40" y="0"/>
                    </a:moveTo>
                    <a:cubicBezTo>
                      <a:pt x="27" y="13"/>
                      <a:pt x="14" y="13"/>
                      <a:pt x="1" y="26"/>
                    </a:cubicBezTo>
                    <a:cubicBezTo>
                      <a:pt x="14" y="53"/>
                      <a:pt x="40" y="79"/>
                      <a:pt x="80" y="92"/>
                    </a:cubicBezTo>
                    <a:lnTo>
                      <a:pt x="93" y="66"/>
                    </a:lnTo>
                    <a:cubicBezTo>
                      <a:pt x="80" y="40"/>
                      <a:pt x="54" y="26"/>
                      <a:pt x="40" y="0"/>
                    </a:cubicBezTo>
                    <a:close/>
                  </a:path>
                </a:pathLst>
              </a:custGeom>
              <a:solidFill>
                <a:srgbClr val="D0416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8" name="Google Shape;215;p1">
                <a:extLst>
                  <a:ext uri="{FF2B5EF4-FFF2-40B4-BE49-F238E27FC236}">
                    <a16:creationId xmlns:a16="http://schemas.microsoft.com/office/drawing/2014/main" id="{747E306E-F691-196D-1601-9E3E2897E283}"/>
                  </a:ext>
                </a:extLst>
              </p:cNvPr>
              <p:cNvSpPr/>
              <p:nvPr/>
            </p:nvSpPr>
            <p:spPr>
              <a:xfrm>
                <a:off x="1408575" y="2100025"/>
                <a:ext cx="560500" cy="477850"/>
              </a:xfrm>
              <a:custGeom>
                <a:avLst/>
                <a:gdLst/>
                <a:ahLst/>
                <a:cxnLst/>
                <a:rect l="l" t="t" r="r" b="b"/>
                <a:pathLst>
                  <a:path w="22420" h="19114" extrusionOk="0">
                    <a:moveTo>
                      <a:pt x="4886" y="8774"/>
                    </a:moveTo>
                    <a:cubicBezTo>
                      <a:pt x="5391" y="8774"/>
                      <a:pt x="5893" y="8916"/>
                      <a:pt x="6391" y="9196"/>
                    </a:cubicBezTo>
                    <a:cubicBezTo>
                      <a:pt x="7009" y="9551"/>
                      <a:pt x="7443" y="10077"/>
                      <a:pt x="7666" y="10774"/>
                    </a:cubicBezTo>
                    <a:cubicBezTo>
                      <a:pt x="7995" y="11786"/>
                      <a:pt x="7837" y="12720"/>
                      <a:pt x="7180" y="13561"/>
                    </a:cubicBezTo>
                    <a:cubicBezTo>
                      <a:pt x="6785" y="14074"/>
                      <a:pt x="6259" y="14376"/>
                      <a:pt x="5654" y="14561"/>
                    </a:cubicBezTo>
                    <a:cubicBezTo>
                      <a:pt x="5602" y="14574"/>
                      <a:pt x="5497" y="14561"/>
                      <a:pt x="5497" y="14653"/>
                    </a:cubicBezTo>
                    <a:cubicBezTo>
                      <a:pt x="5470" y="14617"/>
                      <a:pt x="5438" y="14612"/>
                      <a:pt x="5404" y="14612"/>
                    </a:cubicBezTo>
                    <a:cubicBezTo>
                      <a:pt x="5387" y="14612"/>
                      <a:pt x="5369" y="14613"/>
                      <a:pt x="5352" y="14613"/>
                    </a:cubicBezTo>
                    <a:cubicBezTo>
                      <a:pt x="5192" y="14637"/>
                      <a:pt x="5035" y="14650"/>
                      <a:pt x="4879" y="14650"/>
                    </a:cubicBezTo>
                    <a:cubicBezTo>
                      <a:pt x="4444" y="14650"/>
                      <a:pt x="4023" y="14553"/>
                      <a:pt x="3616" y="14350"/>
                    </a:cubicBezTo>
                    <a:cubicBezTo>
                      <a:pt x="3571" y="14339"/>
                      <a:pt x="3526" y="14308"/>
                      <a:pt x="3481" y="14308"/>
                    </a:cubicBezTo>
                    <a:cubicBezTo>
                      <a:pt x="3473" y="14308"/>
                      <a:pt x="3466" y="14309"/>
                      <a:pt x="3459" y="14311"/>
                    </a:cubicBezTo>
                    <a:cubicBezTo>
                      <a:pt x="3406" y="14258"/>
                      <a:pt x="3366" y="14232"/>
                      <a:pt x="3314" y="14192"/>
                    </a:cubicBezTo>
                    <a:cubicBezTo>
                      <a:pt x="2564" y="13706"/>
                      <a:pt x="2131" y="13022"/>
                      <a:pt x="1986" y="12154"/>
                    </a:cubicBezTo>
                    <a:cubicBezTo>
                      <a:pt x="1973" y="12036"/>
                      <a:pt x="1960" y="11931"/>
                      <a:pt x="1920" y="11826"/>
                    </a:cubicBezTo>
                    <a:cubicBezTo>
                      <a:pt x="1960" y="11773"/>
                      <a:pt x="1960" y="11707"/>
                      <a:pt x="1960" y="11655"/>
                    </a:cubicBezTo>
                    <a:cubicBezTo>
                      <a:pt x="1999" y="10721"/>
                      <a:pt x="2380" y="9958"/>
                      <a:pt x="3117" y="9380"/>
                    </a:cubicBezTo>
                    <a:cubicBezTo>
                      <a:pt x="3169" y="9340"/>
                      <a:pt x="3222" y="9301"/>
                      <a:pt x="3222" y="9222"/>
                    </a:cubicBezTo>
                    <a:cubicBezTo>
                      <a:pt x="3242" y="9230"/>
                      <a:pt x="3261" y="9233"/>
                      <a:pt x="3278" y="9233"/>
                    </a:cubicBezTo>
                    <a:cubicBezTo>
                      <a:pt x="3353" y="9233"/>
                      <a:pt x="3408" y="9175"/>
                      <a:pt x="3472" y="9143"/>
                    </a:cubicBezTo>
                    <a:cubicBezTo>
                      <a:pt x="3946" y="8896"/>
                      <a:pt x="4418" y="8774"/>
                      <a:pt x="4886" y="8774"/>
                    </a:cubicBezTo>
                    <a:close/>
                    <a:moveTo>
                      <a:pt x="10850" y="1"/>
                    </a:moveTo>
                    <a:cubicBezTo>
                      <a:pt x="10154" y="1"/>
                      <a:pt x="9460" y="59"/>
                      <a:pt x="8771" y="163"/>
                    </a:cubicBezTo>
                    <a:cubicBezTo>
                      <a:pt x="8692" y="176"/>
                      <a:pt x="8613" y="176"/>
                      <a:pt x="8547" y="215"/>
                    </a:cubicBezTo>
                    <a:cubicBezTo>
                      <a:pt x="8363" y="215"/>
                      <a:pt x="8192" y="268"/>
                      <a:pt x="8021" y="307"/>
                    </a:cubicBezTo>
                    <a:cubicBezTo>
                      <a:pt x="7219" y="478"/>
                      <a:pt x="6443" y="741"/>
                      <a:pt x="5720" y="1122"/>
                    </a:cubicBezTo>
                    <a:cubicBezTo>
                      <a:pt x="4418" y="1819"/>
                      <a:pt x="3327" y="2753"/>
                      <a:pt x="2472" y="3963"/>
                    </a:cubicBezTo>
                    <a:cubicBezTo>
                      <a:pt x="2104" y="4462"/>
                      <a:pt x="1775" y="5001"/>
                      <a:pt x="1473" y="5554"/>
                    </a:cubicBezTo>
                    <a:cubicBezTo>
                      <a:pt x="1276" y="5909"/>
                      <a:pt x="1105" y="6264"/>
                      <a:pt x="934" y="6632"/>
                    </a:cubicBezTo>
                    <a:cubicBezTo>
                      <a:pt x="710" y="7131"/>
                      <a:pt x="513" y="7644"/>
                      <a:pt x="355" y="8183"/>
                    </a:cubicBezTo>
                    <a:cubicBezTo>
                      <a:pt x="263" y="8512"/>
                      <a:pt x="171" y="8841"/>
                      <a:pt x="132" y="9183"/>
                    </a:cubicBezTo>
                    <a:cubicBezTo>
                      <a:pt x="0" y="9958"/>
                      <a:pt x="14" y="10734"/>
                      <a:pt x="171" y="11510"/>
                    </a:cubicBezTo>
                    <a:cubicBezTo>
                      <a:pt x="316" y="12259"/>
                      <a:pt x="579" y="12970"/>
                      <a:pt x="987" y="13614"/>
                    </a:cubicBezTo>
                    <a:cubicBezTo>
                      <a:pt x="1013" y="13666"/>
                      <a:pt x="1052" y="13706"/>
                      <a:pt x="1065" y="13772"/>
                    </a:cubicBezTo>
                    <a:cubicBezTo>
                      <a:pt x="1092" y="13798"/>
                      <a:pt x="1118" y="13824"/>
                      <a:pt x="1144" y="13864"/>
                    </a:cubicBezTo>
                    <a:cubicBezTo>
                      <a:pt x="1355" y="14140"/>
                      <a:pt x="1578" y="14416"/>
                      <a:pt x="1828" y="14653"/>
                    </a:cubicBezTo>
                    <a:cubicBezTo>
                      <a:pt x="2393" y="15218"/>
                      <a:pt x="3025" y="15678"/>
                      <a:pt x="3695" y="16099"/>
                    </a:cubicBezTo>
                    <a:cubicBezTo>
                      <a:pt x="3998" y="16296"/>
                      <a:pt x="4300" y="16467"/>
                      <a:pt x="4616" y="16638"/>
                    </a:cubicBezTo>
                    <a:cubicBezTo>
                      <a:pt x="4931" y="16822"/>
                      <a:pt x="5260" y="16980"/>
                      <a:pt x="5589" y="17138"/>
                    </a:cubicBezTo>
                    <a:cubicBezTo>
                      <a:pt x="6154" y="17401"/>
                      <a:pt x="6733" y="17624"/>
                      <a:pt x="7324" y="17848"/>
                    </a:cubicBezTo>
                    <a:cubicBezTo>
                      <a:pt x="7377" y="17874"/>
                      <a:pt x="7443" y="17887"/>
                      <a:pt x="7495" y="17913"/>
                    </a:cubicBezTo>
                    <a:cubicBezTo>
                      <a:pt x="7798" y="18005"/>
                      <a:pt x="8087" y="18111"/>
                      <a:pt x="8376" y="18203"/>
                    </a:cubicBezTo>
                    <a:cubicBezTo>
                      <a:pt x="8488" y="18203"/>
                      <a:pt x="8553" y="18309"/>
                      <a:pt x="8660" y="18309"/>
                    </a:cubicBezTo>
                    <a:cubicBezTo>
                      <a:pt x="8666" y="18309"/>
                      <a:pt x="8672" y="18309"/>
                      <a:pt x="8679" y="18308"/>
                    </a:cubicBezTo>
                    <a:cubicBezTo>
                      <a:pt x="8797" y="18321"/>
                      <a:pt x="8889" y="18374"/>
                      <a:pt x="9007" y="18387"/>
                    </a:cubicBezTo>
                    <a:cubicBezTo>
                      <a:pt x="9047" y="18400"/>
                      <a:pt x="9073" y="18413"/>
                      <a:pt x="9113" y="18426"/>
                    </a:cubicBezTo>
                    <a:cubicBezTo>
                      <a:pt x="9283" y="18453"/>
                      <a:pt x="9441" y="18492"/>
                      <a:pt x="9599" y="18545"/>
                    </a:cubicBezTo>
                    <a:cubicBezTo>
                      <a:pt x="9638" y="18584"/>
                      <a:pt x="9678" y="18610"/>
                      <a:pt x="9731" y="18623"/>
                    </a:cubicBezTo>
                    <a:cubicBezTo>
                      <a:pt x="10164" y="18716"/>
                      <a:pt x="10611" y="18808"/>
                      <a:pt x="11045" y="18873"/>
                    </a:cubicBezTo>
                    <a:cubicBezTo>
                      <a:pt x="11076" y="18881"/>
                      <a:pt x="11106" y="18888"/>
                      <a:pt x="11137" y="18888"/>
                    </a:cubicBezTo>
                    <a:cubicBezTo>
                      <a:pt x="11159" y="18888"/>
                      <a:pt x="11181" y="18884"/>
                      <a:pt x="11203" y="18873"/>
                    </a:cubicBezTo>
                    <a:lnTo>
                      <a:pt x="11295" y="18873"/>
                    </a:lnTo>
                    <a:cubicBezTo>
                      <a:pt x="11729" y="18939"/>
                      <a:pt x="12163" y="18992"/>
                      <a:pt x="12597" y="19031"/>
                    </a:cubicBezTo>
                    <a:cubicBezTo>
                      <a:pt x="12807" y="19044"/>
                      <a:pt x="13018" y="19071"/>
                      <a:pt x="13241" y="19071"/>
                    </a:cubicBezTo>
                    <a:cubicBezTo>
                      <a:pt x="13386" y="19097"/>
                      <a:pt x="13544" y="19097"/>
                      <a:pt x="13688" y="19097"/>
                    </a:cubicBezTo>
                    <a:cubicBezTo>
                      <a:pt x="13987" y="19108"/>
                      <a:pt x="14285" y="19114"/>
                      <a:pt x="14582" y="19114"/>
                    </a:cubicBezTo>
                    <a:cubicBezTo>
                      <a:pt x="15357" y="19114"/>
                      <a:pt x="16127" y="19074"/>
                      <a:pt x="16897" y="18978"/>
                    </a:cubicBezTo>
                    <a:cubicBezTo>
                      <a:pt x="17015" y="18965"/>
                      <a:pt x="17120" y="18965"/>
                      <a:pt x="17225" y="18926"/>
                    </a:cubicBezTo>
                    <a:cubicBezTo>
                      <a:pt x="17238" y="18926"/>
                      <a:pt x="17252" y="18939"/>
                      <a:pt x="17265" y="18939"/>
                    </a:cubicBezTo>
                    <a:cubicBezTo>
                      <a:pt x="17922" y="18834"/>
                      <a:pt x="18553" y="18663"/>
                      <a:pt x="19158" y="18374"/>
                    </a:cubicBezTo>
                    <a:cubicBezTo>
                      <a:pt x="19487" y="18216"/>
                      <a:pt x="19776" y="18005"/>
                      <a:pt x="20026" y="17756"/>
                    </a:cubicBezTo>
                    <a:cubicBezTo>
                      <a:pt x="20591" y="17203"/>
                      <a:pt x="20999" y="16546"/>
                      <a:pt x="21354" y="15849"/>
                    </a:cubicBezTo>
                    <a:cubicBezTo>
                      <a:pt x="21538" y="15481"/>
                      <a:pt x="21696" y="15113"/>
                      <a:pt x="21827" y="14718"/>
                    </a:cubicBezTo>
                    <a:cubicBezTo>
                      <a:pt x="21919" y="14455"/>
                      <a:pt x="21998" y="14192"/>
                      <a:pt x="22051" y="13929"/>
                    </a:cubicBezTo>
                    <a:cubicBezTo>
                      <a:pt x="22169" y="13456"/>
                      <a:pt x="22248" y="12956"/>
                      <a:pt x="22288" y="12470"/>
                    </a:cubicBezTo>
                    <a:cubicBezTo>
                      <a:pt x="22406" y="11168"/>
                      <a:pt x="22419" y="9880"/>
                      <a:pt x="22274" y="8591"/>
                    </a:cubicBezTo>
                    <a:cubicBezTo>
                      <a:pt x="22182" y="7868"/>
                      <a:pt x="22051" y="7171"/>
                      <a:pt x="21801" y="6487"/>
                    </a:cubicBezTo>
                    <a:cubicBezTo>
                      <a:pt x="21604" y="5961"/>
                      <a:pt x="21354" y="5448"/>
                      <a:pt x="21039" y="4975"/>
                    </a:cubicBezTo>
                    <a:cubicBezTo>
                      <a:pt x="20710" y="4489"/>
                      <a:pt x="20328" y="4055"/>
                      <a:pt x="19921" y="3647"/>
                    </a:cubicBezTo>
                    <a:cubicBezTo>
                      <a:pt x="19895" y="3608"/>
                      <a:pt x="19855" y="3594"/>
                      <a:pt x="19829" y="3555"/>
                    </a:cubicBezTo>
                    <a:cubicBezTo>
                      <a:pt x="19803" y="3529"/>
                      <a:pt x="19776" y="3502"/>
                      <a:pt x="19750" y="3476"/>
                    </a:cubicBezTo>
                    <a:cubicBezTo>
                      <a:pt x="19671" y="3397"/>
                      <a:pt x="19592" y="3331"/>
                      <a:pt x="19526" y="3253"/>
                    </a:cubicBezTo>
                    <a:cubicBezTo>
                      <a:pt x="19185" y="2950"/>
                      <a:pt x="18816" y="2674"/>
                      <a:pt x="18461" y="2398"/>
                    </a:cubicBezTo>
                    <a:cubicBezTo>
                      <a:pt x="18317" y="2293"/>
                      <a:pt x="18172" y="2174"/>
                      <a:pt x="18001" y="2122"/>
                    </a:cubicBezTo>
                    <a:cubicBezTo>
                      <a:pt x="17856" y="2161"/>
                      <a:pt x="17764" y="2266"/>
                      <a:pt x="17672" y="2372"/>
                    </a:cubicBezTo>
                    <a:cubicBezTo>
                      <a:pt x="17199" y="2819"/>
                      <a:pt x="16818" y="3345"/>
                      <a:pt x="16528" y="3936"/>
                    </a:cubicBezTo>
                    <a:cubicBezTo>
                      <a:pt x="16498" y="3997"/>
                      <a:pt x="16459" y="4059"/>
                      <a:pt x="16401" y="4059"/>
                    </a:cubicBezTo>
                    <a:cubicBezTo>
                      <a:pt x="16384" y="4059"/>
                      <a:pt x="16365" y="4053"/>
                      <a:pt x="16344" y="4041"/>
                    </a:cubicBezTo>
                    <a:cubicBezTo>
                      <a:pt x="16252" y="3989"/>
                      <a:pt x="16265" y="3897"/>
                      <a:pt x="16305" y="3831"/>
                    </a:cubicBezTo>
                    <a:cubicBezTo>
                      <a:pt x="16397" y="3700"/>
                      <a:pt x="16450" y="3542"/>
                      <a:pt x="16528" y="3397"/>
                    </a:cubicBezTo>
                    <a:cubicBezTo>
                      <a:pt x="16818" y="2924"/>
                      <a:pt x="17160" y="2516"/>
                      <a:pt x="17554" y="2122"/>
                    </a:cubicBezTo>
                    <a:cubicBezTo>
                      <a:pt x="17607" y="2082"/>
                      <a:pt x="17659" y="2030"/>
                      <a:pt x="17672" y="1964"/>
                    </a:cubicBezTo>
                    <a:cubicBezTo>
                      <a:pt x="17672" y="1872"/>
                      <a:pt x="17607" y="1846"/>
                      <a:pt x="17541" y="1806"/>
                    </a:cubicBezTo>
                    <a:cubicBezTo>
                      <a:pt x="16989" y="1464"/>
                      <a:pt x="16410" y="1175"/>
                      <a:pt x="15805" y="925"/>
                    </a:cubicBezTo>
                    <a:cubicBezTo>
                      <a:pt x="15056" y="610"/>
                      <a:pt x="14280" y="386"/>
                      <a:pt x="13478" y="228"/>
                    </a:cubicBezTo>
                    <a:cubicBezTo>
                      <a:pt x="13440" y="221"/>
                      <a:pt x="13402" y="213"/>
                      <a:pt x="13367" y="213"/>
                    </a:cubicBezTo>
                    <a:cubicBezTo>
                      <a:pt x="13341" y="213"/>
                      <a:pt x="13316" y="217"/>
                      <a:pt x="13294" y="228"/>
                    </a:cubicBezTo>
                    <a:cubicBezTo>
                      <a:pt x="13254" y="241"/>
                      <a:pt x="13228" y="268"/>
                      <a:pt x="13215" y="307"/>
                    </a:cubicBezTo>
                    <a:cubicBezTo>
                      <a:pt x="12926" y="741"/>
                      <a:pt x="12702" y="1214"/>
                      <a:pt x="12518" y="1701"/>
                    </a:cubicBezTo>
                    <a:cubicBezTo>
                      <a:pt x="12452" y="1832"/>
                      <a:pt x="12413" y="1990"/>
                      <a:pt x="12347" y="2122"/>
                    </a:cubicBezTo>
                    <a:cubicBezTo>
                      <a:pt x="12326" y="2176"/>
                      <a:pt x="12295" y="2221"/>
                      <a:pt x="12241" y="2221"/>
                    </a:cubicBezTo>
                    <a:cubicBezTo>
                      <a:pt x="12230" y="2221"/>
                      <a:pt x="12217" y="2219"/>
                      <a:pt x="12202" y="2214"/>
                    </a:cubicBezTo>
                    <a:cubicBezTo>
                      <a:pt x="12110" y="2174"/>
                      <a:pt x="12124" y="2109"/>
                      <a:pt x="12137" y="2030"/>
                    </a:cubicBezTo>
                    <a:cubicBezTo>
                      <a:pt x="12150" y="1977"/>
                      <a:pt x="12176" y="1911"/>
                      <a:pt x="12202" y="1859"/>
                    </a:cubicBezTo>
                    <a:cubicBezTo>
                      <a:pt x="12400" y="1293"/>
                      <a:pt x="12663" y="767"/>
                      <a:pt x="12939" y="241"/>
                    </a:cubicBezTo>
                    <a:cubicBezTo>
                      <a:pt x="12952" y="149"/>
                      <a:pt x="12886" y="136"/>
                      <a:pt x="12820" y="110"/>
                    </a:cubicBezTo>
                    <a:cubicBezTo>
                      <a:pt x="12765" y="101"/>
                      <a:pt x="12709" y="91"/>
                      <a:pt x="12648" y="91"/>
                    </a:cubicBezTo>
                    <a:cubicBezTo>
                      <a:pt x="12623" y="91"/>
                      <a:pt x="12598" y="93"/>
                      <a:pt x="12571" y="97"/>
                    </a:cubicBezTo>
                    <a:cubicBezTo>
                      <a:pt x="12544" y="97"/>
                      <a:pt x="12518" y="110"/>
                      <a:pt x="12479" y="110"/>
                    </a:cubicBezTo>
                    <a:lnTo>
                      <a:pt x="12465" y="110"/>
                    </a:lnTo>
                    <a:cubicBezTo>
                      <a:pt x="11927" y="35"/>
                      <a:pt x="11388" y="1"/>
                      <a:pt x="10850" y="1"/>
                    </a:cubicBezTo>
                    <a:close/>
                  </a:path>
                </a:pathLst>
              </a:custGeom>
              <a:solidFill>
                <a:srgbClr val="FFCC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9" name="Google Shape;216;p1">
                <a:extLst>
                  <a:ext uri="{FF2B5EF4-FFF2-40B4-BE49-F238E27FC236}">
                    <a16:creationId xmlns:a16="http://schemas.microsoft.com/office/drawing/2014/main" id="{8D6C927A-1E35-B8EA-AE4E-A8DE4534D654}"/>
                  </a:ext>
                </a:extLst>
              </p:cNvPr>
              <p:cNvSpPr/>
              <p:nvPr/>
            </p:nvSpPr>
            <p:spPr>
              <a:xfrm>
                <a:off x="1753400" y="2397325"/>
                <a:ext cx="169325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6773" h="5976" extrusionOk="0">
                    <a:moveTo>
                      <a:pt x="3383" y="1"/>
                    </a:moveTo>
                    <a:cubicBezTo>
                      <a:pt x="2228" y="1"/>
                      <a:pt x="1103" y="669"/>
                      <a:pt x="619" y="1866"/>
                    </a:cubicBezTo>
                    <a:cubicBezTo>
                      <a:pt x="1" y="3352"/>
                      <a:pt x="671" y="5101"/>
                      <a:pt x="2249" y="5745"/>
                    </a:cubicBezTo>
                    <a:cubicBezTo>
                      <a:pt x="2626" y="5902"/>
                      <a:pt x="3012" y="5975"/>
                      <a:pt x="3391" y="5975"/>
                    </a:cubicBezTo>
                    <a:cubicBezTo>
                      <a:pt x="4572" y="5975"/>
                      <a:pt x="5673" y="5260"/>
                      <a:pt x="6141" y="4115"/>
                    </a:cubicBezTo>
                    <a:cubicBezTo>
                      <a:pt x="6772" y="2590"/>
                      <a:pt x="6036" y="854"/>
                      <a:pt x="4511" y="223"/>
                    </a:cubicBezTo>
                    <a:cubicBezTo>
                      <a:pt x="4146" y="73"/>
                      <a:pt x="3763" y="1"/>
                      <a:pt x="338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0" name="Google Shape;217;p1">
                <a:extLst>
                  <a:ext uri="{FF2B5EF4-FFF2-40B4-BE49-F238E27FC236}">
                    <a16:creationId xmlns:a16="http://schemas.microsoft.com/office/drawing/2014/main" id="{46A535CA-3D50-182A-F9A3-82B576E32D10}"/>
                  </a:ext>
                </a:extLst>
              </p:cNvPr>
              <p:cNvSpPr/>
              <p:nvPr/>
            </p:nvSpPr>
            <p:spPr>
              <a:xfrm>
                <a:off x="1455900" y="2318125"/>
                <a:ext cx="153875" cy="149550"/>
              </a:xfrm>
              <a:custGeom>
                <a:avLst/>
                <a:gdLst/>
                <a:ahLst/>
                <a:cxnLst/>
                <a:rect l="l" t="t" r="r" b="b"/>
                <a:pathLst>
                  <a:path w="6155" h="5982" extrusionOk="0">
                    <a:moveTo>
                      <a:pt x="2993" y="1"/>
                    </a:moveTo>
                    <a:cubicBezTo>
                      <a:pt x="2477" y="1"/>
                      <a:pt x="1976" y="141"/>
                      <a:pt x="1500" y="406"/>
                    </a:cubicBezTo>
                    <a:cubicBezTo>
                      <a:pt x="1447" y="432"/>
                      <a:pt x="1408" y="485"/>
                      <a:pt x="1342" y="498"/>
                    </a:cubicBezTo>
                    <a:cubicBezTo>
                      <a:pt x="1289" y="538"/>
                      <a:pt x="1250" y="577"/>
                      <a:pt x="1197" y="616"/>
                    </a:cubicBezTo>
                    <a:cubicBezTo>
                      <a:pt x="435" y="1208"/>
                      <a:pt x="40" y="2010"/>
                      <a:pt x="14" y="2983"/>
                    </a:cubicBezTo>
                    <a:cubicBezTo>
                      <a:pt x="14" y="3023"/>
                      <a:pt x="14" y="3075"/>
                      <a:pt x="1" y="3115"/>
                    </a:cubicBezTo>
                    <a:cubicBezTo>
                      <a:pt x="14" y="3194"/>
                      <a:pt x="27" y="3259"/>
                      <a:pt x="27" y="3325"/>
                    </a:cubicBezTo>
                    <a:cubicBezTo>
                      <a:pt x="145" y="4219"/>
                      <a:pt x="579" y="4929"/>
                      <a:pt x="1316" y="5455"/>
                    </a:cubicBezTo>
                    <a:cubicBezTo>
                      <a:pt x="1381" y="5495"/>
                      <a:pt x="1447" y="5534"/>
                      <a:pt x="1513" y="5587"/>
                    </a:cubicBezTo>
                    <a:cubicBezTo>
                      <a:pt x="1566" y="5613"/>
                      <a:pt x="1618" y="5639"/>
                      <a:pt x="1671" y="5666"/>
                    </a:cubicBezTo>
                    <a:cubicBezTo>
                      <a:pt x="1855" y="5744"/>
                      <a:pt x="2039" y="5823"/>
                      <a:pt x="2236" y="5876"/>
                    </a:cubicBezTo>
                    <a:cubicBezTo>
                      <a:pt x="2484" y="5948"/>
                      <a:pt x="2737" y="5981"/>
                      <a:pt x="2992" y="5981"/>
                    </a:cubicBezTo>
                    <a:cubicBezTo>
                      <a:pt x="3156" y="5981"/>
                      <a:pt x="3321" y="5967"/>
                      <a:pt x="3485" y="5942"/>
                    </a:cubicBezTo>
                    <a:cubicBezTo>
                      <a:pt x="3525" y="5929"/>
                      <a:pt x="3564" y="5929"/>
                      <a:pt x="3604" y="5929"/>
                    </a:cubicBezTo>
                    <a:cubicBezTo>
                      <a:pt x="3643" y="5915"/>
                      <a:pt x="3669" y="5902"/>
                      <a:pt x="3709" y="5889"/>
                    </a:cubicBezTo>
                    <a:cubicBezTo>
                      <a:pt x="4879" y="5600"/>
                      <a:pt x="5773" y="4627"/>
                      <a:pt x="5957" y="3430"/>
                    </a:cubicBezTo>
                    <a:cubicBezTo>
                      <a:pt x="6154" y="2037"/>
                      <a:pt x="5366" y="538"/>
                      <a:pt x="3761" y="104"/>
                    </a:cubicBezTo>
                    <a:cubicBezTo>
                      <a:pt x="3502" y="34"/>
                      <a:pt x="3246" y="1"/>
                      <a:pt x="2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1" name="Google Shape;218;p1">
                <a:extLst>
                  <a:ext uri="{FF2B5EF4-FFF2-40B4-BE49-F238E27FC236}">
                    <a16:creationId xmlns:a16="http://schemas.microsoft.com/office/drawing/2014/main" id="{7CE9FE66-5165-AAEA-6846-BB57E22361B0}"/>
                  </a:ext>
                </a:extLst>
              </p:cNvPr>
              <p:cNvSpPr/>
              <p:nvPr/>
            </p:nvSpPr>
            <p:spPr>
              <a:xfrm>
                <a:off x="1852025" y="2345350"/>
                <a:ext cx="60825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2433" h="2286" extrusionOk="0">
                    <a:moveTo>
                      <a:pt x="460" y="1"/>
                    </a:moveTo>
                    <a:cubicBezTo>
                      <a:pt x="184" y="14"/>
                      <a:pt x="0" y="251"/>
                      <a:pt x="0" y="500"/>
                    </a:cubicBezTo>
                    <a:cubicBezTo>
                      <a:pt x="13" y="685"/>
                      <a:pt x="66" y="855"/>
                      <a:pt x="158" y="1013"/>
                    </a:cubicBezTo>
                    <a:cubicBezTo>
                      <a:pt x="447" y="1539"/>
                      <a:pt x="868" y="1907"/>
                      <a:pt x="1407" y="2157"/>
                    </a:cubicBezTo>
                    <a:cubicBezTo>
                      <a:pt x="1473" y="2183"/>
                      <a:pt x="1539" y="2223"/>
                      <a:pt x="1604" y="2236"/>
                    </a:cubicBezTo>
                    <a:cubicBezTo>
                      <a:pt x="1698" y="2265"/>
                      <a:pt x="1796" y="2286"/>
                      <a:pt x="1895" y="2286"/>
                    </a:cubicBezTo>
                    <a:cubicBezTo>
                      <a:pt x="1977" y="2286"/>
                      <a:pt x="2060" y="2272"/>
                      <a:pt x="2143" y="2236"/>
                    </a:cubicBezTo>
                    <a:cubicBezTo>
                      <a:pt x="2301" y="2170"/>
                      <a:pt x="2406" y="2065"/>
                      <a:pt x="2420" y="1894"/>
                    </a:cubicBezTo>
                    <a:cubicBezTo>
                      <a:pt x="2433" y="1802"/>
                      <a:pt x="2433" y="1710"/>
                      <a:pt x="2420" y="1618"/>
                    </a:cubicBezTo>
                    <a:cubicBezTo>
                      <a:pt x="2367" y="1368"/>
                      <a:pt x="2235" y="1145"/>
                      <a:pt x="2078" y="948"/>
                    </a:cubicBezTo>
                    <a:cubicBezTo>
                      <a:pt x="1867" y="671"/>
                      <a:pt x="1617" y="435"/>
                      <a:pt x="1315" y="264"/>
                    </a:cubicBezTo>
                    <a:cubicBezTo>
                      <a:pt x="1157" y="172"/>
                      <a:pt x="1013" y="106"/>
                      <a:pt x="855" y="53"/>
                    </a:cubicBezTo>
                    <a:cubicBezTo>
                      <a:pt x="723" y="1"/>
                      <a:pt x="592" y="1"/>
                      <a:pt x="460" y="1"/>
                    </a:cubicBezTo>
                    <a:close/>
                  </a:path>
                </a:pathLst>
              </a:custGeom>
              <a:solidFill>
                <a:srgbClr val="291F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2" name="Google Shape;219;p1">
                <a:extLst>
                  <a:ext uri="{FF2B5EF4-FFF2-40B4-BE49-F238E27FC236}">
                    <a16:creationId xmlns:a16="http://schemas.microsoft.com/office/drawing/2014/main" id="{96432AEE-0C6A-A3D7-556E-BB38090BEEDB}"/>
                  </a:ext>
                </a:extLst>
              </p:cNvPr>
              <p:cNvSpPr/>
              <p:nvPr/>
            </p:nvSpPr>
            <p:spPr>
              <a:xfrm>
                <a:off x="1497975" y="2264175"/>
                <a:ext cx="74000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2960" h="1672" extrusionOk="0">
                    <a:moveTo>
                      <a:pt x="1920" y="0"/>
                    </a:moveTo>
                    <a:cubicBezTo>
                      <a:pt x="1842" y="0"/>
                      <a:pt x="1763" y="4"/>
                      <a:pt x="1684" y="13"/>
                    </a:cubicBezTo>
                    <a:cubicBezTo>
                      <a:pt x="1263" y="66"/>
                      <a:pt x="869" y="210"/>
                      <a:pt x="514" y="434"/>
                    </a:cubicBezTo>
                    <a:cubicBezTo>
                      <a:pt x="356" y="539"/>
                      <a:pt x="198" y="684"/>
                      <a:pt x="106" y="855"/>
                    </a:cubicBezTo>
                    <a:cubicBezTo>
                      <a:pt x="1" y="1078"/>
                      <a:pt x="27" y="1249"/>
                      <a:pt x="172" y="1420"/>
                    </a:cubicBezTo>
                    <a:cubicBezTo>
                      <a:pt x="238" y="1499"/>
                      <a:pt x="330" y="1538"/>
                      <a:pt x="448" y="1591"/>
                    </a:cubicBezTo>
                    <a:cubicBezTo>
                      <a:pt x="527" y="1617"/>
                      <a:pt x="632" y="1644"/>
                      <a:pt x="737" y="1657"/>
                    </a:cubicBezTo>
                    <a:cubicBezTo>
                      <a:pt x="815" y="1668"/>
                      <a:pt x="893" y="1672"/>
                      <a:pt x="970" y="1672"/>
                    </a:cubicBezTo>
                    <a:cubicBezTo>
                      <a:pt x="1075" y="1672"/>
                      <a:pt x="1178" y="1664"/>
                      <a:pt x="1276" y="1657"/>
                    </a:cubicBezTo>
                    <a:cubicBezTo>
                      <a:pt x="1710" y="1604"/>
                      <a:pt x="2105" y="1473"/>
                      <a:pt x="2460" y="1223"/>
                    </a:cubicBezTo>
                    <a:cubicBezTo>
                      <a:pt x="2617" y="1118"/>
                      <a:pt x="2736" y="999"/>
                      <a:pt x="2841" y="842"/>
                    </a:cubicBezTo>
                    <a:cubicBezTo>
                      <a:pt x="2946" y="697"/>
                      <a:pt x="2959" y="408"/>
                      <a:pt x="2762" y="224"/>
                    </a:cubicBezTo>
                    <a:cubicBezTo>
                      <a:pt x="2644" y="132"/>
                      <a:pt x="2525" y="79"/>
                      <a:pt x="2381" y="53"/>
                    </a:cubicBezTo>
                    <a:cubicBezTo>
                      <a:pt x="2232" y="18"/>
                      <a:pt x="2077" y="0"/>
                      <a:pt x="1920" y="0"/>
                    </a:cubicBezTo>
                    <a:close/>
                  </a:path>
                </a:pathLst>
              </a:custGeom>
              <a:solidFill>
                <a:srgbClr val="291F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3" name="Google Shape;220;p1">
                <a:extLst>
                  <a:ext uri="{FF2B5EF4-FFF2-40B4-BE49-F238E27FC236}">
                    <a16:creationId xmlns:a16="http://schemas.microsoft.com/office/drawing/2014/main" id="{8C9FD649-2C14-0925-95CA-666F90E33A21}"/>
                  </a:ext>
                </a:extLst>
              </p:cNvPr>
              <p:cNvSpPr/>
              <p:nvPr/>
            </p:nvSpPr>
            <p:spPr>
              <a:xfrm>
                <a:off x="1645900" y="2427025"/>
                <a:ext cx="73000" cy="50175"/>
              </a:xfrm>
              <a:custGeom>
                <a:avLst/>
                <a:gdLst/>
                <a:ahLst/>
                <a:cxnLst/>
                <a:rect l="l" t="t" r="r" b="b"/>
                <a:pathLst>
                  <a:path w="2920" h="2007" extrusionOk="0">
                    <a:moveTo>
                      <a:pt x="857" y="1"/>
                    </a:moveTo>
                    <a:cubicBezTo>
                      <a:pt x="604" y="1"/>
                      <a:pt x="402" y="129"/>
                      <a:pt x="251" y="350"/>
                    </a:cubicBezTo>
                    <a:cubicBezTo>
                      <a:pt x="1" y="718"/>
                      <a:pt x="1" y="1112"/>
                      <a:pt x="185" y="1520"/>
                    </a:cubicBezTo>
                    <a:cubicBezTo>
                      <a:pt x="200" y="1525"/>
                      <a:pt x="213" y="1527"/>
                      <a:pt x="225" y="1527"/>
                    </a:cubicBezTo>
                    <a:cubicBezTo>
                      <a:pt x="279" y="1527"/>
                      <a:pt x="313" y="1486"/>
                      <a:pt x="356" y="1454"/>
                    </a:cubicBezTo>
                    <a:cubicBezTo>
                      <a:pt x="612" y="1300"/>
                      <a:pt x="882" y="1225"/>
                      <a:pt x="1145" y="1225"/>
                    </a:cubicBezTo>
                    <a:cubicBezTo>
                      <a:pt x="1596" y="1225"/>
                      <a:pt x="2024" y="1446"/>
                      <a:pt x="2315" y="1862"/>
                    </a:cubicBezTo>
                    <a:cubicBezTo>
                      <a:pt x="2354" y="1914"/>
                      <a:pt x="2394" y="1980"/>
                      <a:pt x="2460" y="2006"/>
                    </a:cubicBezTo>
                    <a:cubicBezTo>
                      <a:pt x="2657" y="1836"/>
                      <a:pt x="2775" y="1625"/>
                      <a:pt x="2854" y="1388"/>
                    </a:cubicBezTo>
                    <a:cubicBezTo>
                      <a:pt x="2907" y="1231"/>
                      <a:pt x="2920" y="1073"/>
                      <a:pt x="2894" y="915"/>
                    </a:cubicBezTo>
                    <a:cubicBezTo>
                      <a:pt x="2842" y="557"/>
                      <a:pt x="2567" y="323"/>
                      <a:pt x="2225" y="323"/>
                    </a:cubicBezTo>
                    <a:cubicBezTo>
                      <a:pt x="2215" y="323"/>
                      <a:pt x="2206" y="323"/>
                      <a:pt x="2197" y="323"/>
                    </a:cubicBezTo>
                    <a:cubicBezTo>
                      <a:pt x="2078" y="323"/>
                      <a:pt x="1960" y="350"/>
                      <a:pt x="1855" y="389"/>
                    </a:cubicBezTo>
                    <a:cubicBezTo>
                      <a:pt x="1802" y="415"/>
                      <a:pt x="1750" y="442"/>
                      <a:pt x="1697" y="455"/>
                    </a:cubicBezTo>
                    <a:cubicBezTo>
                      <a:pt x="1670" y="466"/>
                      <a:pt x="1652" y="472"/>
                      <a:pt x="1637" y="472"/>
                    </a:cubicBezTo>
                    <a:cubicBezTo>
                      <a:pt x="1616" y="472"/>
                      <a:pt x="1602" y="459"/>
                      <a:pt x="1579" y="429"/>
                    </a:cubicBezTo>
                    <a:cubicBezTo>
                      <a:pt x="1500" y="363"/>
                      <a:pt x="1434" y="271"/>
                      <a:pt x="1368" y="205"/>
                    </a:cubicBezTo>
                    <a:cubicBezTo>
                      <a:pt x="1250" y="100"/>
                      <a:pt x="1132" y="21"/>
                      <a:pt x="961" y="8"/>
                    </a:cubicBezTo>
                    <a:cubicBezTo>
                      <a:pt x="925" y="3"/>
                      <a:pt x="891" y="1"/>
                      <a:pt x="857" y="1"/>
                    </a:cubicBezTo>
                    <a:close/>
                  </a:path>
                </a:pathLst>
              </a:custGeom>
              <a:solidFill>
                <a:srgbClr val="291F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4" name="Google Shape;221;p1">
                <a:extLst>
                  <a:ext uri="{FF2B5EF4-FFF2-40B4-BE49-F238E27FC236}">
                    <a16:creationId xmlns:a16="http://schemas.microsoft.com/office/drawing/2014/main" id="{51A8A0FB-C56B-F623-BCE6-456AEE1AA175}"/>
                  </a:ext>
                </a:extLst>
              </p:cNvPr>
              <p:cNvSpPr/>
              <p:nvPr/>
            </p:nvSpPr>
            <p:spPr>
              <a:xfrm>
                <a:off x="1650500" y="2456725"/>
                <a:ext cx="57225" cy="29600"/>
              </a:xfrm>
              <a:custGeom>
                <a:avLst/>
                <a:gdLst/>
                <a:ahLst/>
                <a:cxnLst/>
                <a:rect l="l" t="t" r="r" b="b"/>
                <a:pathLst>
                  <a:path w="2289" h="1184" extrusionOk="0">
                    <a:moveTo>
                      <a:pt x="968" y="0"/>
                    </a:moveTo>
                    <a:cubicBezTo>
                      <a:pt x="695" y="0"/>
                      <a:pt x="438" y="78"/>
                      <a:pt x="198" y="214"/>
                    </a:cubicBezTo>
                    <a:cubicBezTo>
                      <a:pt x="132" y="253"/>
                      <a:pt x="67" y="293"/>
                      <a:pt x="1" y="332"/>
                    </a:cubicBezTo>
                    <a:cubicBezTo>
                      <a:pt x="14" y="371"/>
                      <a:pt x="27" y="411"/>
                      <a:pt x="54" y="450"/>
                    </a:cubicBezTo>
                    <a:cubicBezTo>
                      <a:pt x="264" y="805"/>
                      <a:pt x="566" y="1042"/>
                      <a:pt x="974" y="1134"/>
                    </a:cubicBezTo>
                    <a:cubicBezTo>
                      <a:pt x="1107" y="1166"/>
                      <a:pt x="1238" y="1183"/>
                      <a:pt x="1365" y="1183"/>
                    </a:cubicBezTo>
                    <a:cubicBezTo>
                      <a:pt x="1701" y="1183"/>
                      <a:pt x="2012" y="1067"/>
                      <a:pt x="2289" y="818"/>
                    </a:cubicBezTo>
                    <a:cubicBezTo>
                      <a:pt x="2236" y="753"/>
                      <a:pt x="2210" y="687"/>
                      <a:pt x="2157" y="621"/>
                    </a:cubicBezTo>
                    <a:cubicBezTo>
                      <a:pt x="1921" y="293"/>
                      <a:pt x="1592" y="82"/>
                      <a:pt x="1184" y="16"/>
                    </a:cubicBezTo>
                    <a:cubicBezTo>
                      <a:pt x="1111" y="6"/>
                      <a:pt x="1039" y="0"/>
                      <a:pt x="968" y="0"/>
                    </a:cubicBezTo>
                    <a:close/>
                  </a:path>
                </a:pathLst>
              </a:custGeom>
              <a:solidFill>
                <a:srgbClr val="B543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5" name="Google Shape;222;p1">
                <a:extLst>
                  <a:ext uri="{FF2B5EF4-FFF2-40B4-BE49-F238E27FC236}">
                    <a16:creationId xmlns:a16="http://schemas.microsoft.com/office/drawing/2014/main" id="{FEFB5817-BE0D-B3F0-D432-3E8D7BE1907E}"/>
                  </a:ext>
                </a:extLst>
              </p:cNvPr>
              <p:cNvSpPr/>
              <p:nvPr/>
            </p:nvSpPr>
            <p:spPr>
              <a:xfrm>
                <a:off x="1474650" y="1902700"/>
                <a:ext cx="106200" cy="170225"/>
              </a:xfrm>
              <a:custGeom>
                <a:avLst/>
                <a:gdLst/>
                <a:ahLst/>
                <a:cxnLst/>
                <a:rect l="l" t="t" r="r" b="b"/>
                <a:pathLst>
                  <a:path w="4248" h="6809" extrusionOk="0">
                    <a:moveTo>
                      <a:pt x="528" y="1"/>
                    </a:moveTo>
                    <a:cubicBezTo>
                      <a:pt x="519" y="1"/>
                      <a:pt x="510" y="4"/>
                      <a:pt x="500" y="9"/>
                    </a:cubicBezTo>
                    <a:cubicBezTo>
                      <a:pt x="487" y="48"/>
                      <a:pt x="474" y="87"/>
                      <a:pt x="447" y="127"/>
                    </a:cubicBezTo>
                    <a:cubicBezTo>
                      <a:pt x="355" y="298"/>
                      <a:pt x="290" y="469"/>
                      <a:pt x="237" y="640"/>
                    </a:cubicBezTo>
                    <a:cubicBezTo>
                      <a:pt x="171" y="824"/>
                      <a:pt x="132" y="995"/>
                      <a:pt x="92" y="1179"/>
                    </a:cubicBezTo>
                    <a:cubicBezTo>
                      <a:pt x="0" y="1600"/>
                      <a:pt x="13" y="2007"/>
                      <a:pt x="79" y="2428"/>
                    </a:cubicBezTo>
                    <a:cubicBezTo>
                      <a:pt x="132" y="2809"/>
                      <a:pt x="211" y="3191"/>
                      <a:pt x="342" y="3559"/>
                    </a:cubicBezTo>
                    <a:cubicBezTo>
                      <a:pt x="447" y="3835"/>
                      <a:pt x="566" y="4111"/>
                      <a:pt x="710" y="4374"/>
                    </a:cubicBezTo>
                    <a:cubicBezTo>
                      <a:pt x="868" y="4624"/>
                      <a:pt x="1039" y="4860"/>
                      <a:pt x="1236" y="5084"/>
                    </a:cubicBezTo>
                    <a:cubicBezTo>
                      <a:pt x="1552" y="5465"/>
                      <a:pt x="1920" y="5781"/>
                      <a:pt x="2315" y="6070"/>
                    </a:cubicBezTo>
                    <a:cubicBezTo>
                      <a:pt x="2551" y="6228"/>
                      <a:pt x="2788" y="6386"/>
                      <a:pt x="3051" y="6491"/>
                    </a:cubicBezTo>
                    <a:cubicBezTo>
                      <a:pt x="3103" y="6504"/>
                      <a:pt x="3156" y="6530"/>
                      <a:pt x="3195" y="6570"/>
                    </a:cubicBezTo>
                    <a:cubicBezTo>
                      <a:pt x="3222" y="6596"/>
                      <a:pt x="3261" y="6609"/>
                      <a:pt x="3301" y="6622"/>
                    </a:cubicBezTo>
                    <a:cubicBezTo>
                      <a:pt x="3406" y="6622"/>
                      <a:pt x="3498" y="6675"/>
                      <a:pt x="3577" y="6701"/>
                    </a:cubicBezTo>
                    <a:cubicBezTo>
                      <a:pt x="3695" y="6754"/>
                      <a:pt x="3813" y="6767"/>
                      <a:pt x="3932" y="6793"/>
                    </a:cubicBezTo>
                    <a:cubicBezTo>
                      <a:pt x="3971" y="6804"/>
                      <a:pt x="4010" y="6808"/>
                      <a:pt x="4049" y="6808"/>
                    </a:cubicBezTo>
                    <a:cubicBezTo>
                      <a:pt x="4102" y="6808"/>
                      <a:pt x="4155" y="6801"/>
                      <a:pt x="4208" y="6793"/>
                    </a:cubicBezTo>
                    <a:cubicBezTo>
                      <a:pt x="4221" y="6793"/>
                      <a:pt x="4234" y="6780"/>
                      <a:pt x="4234" y="6767"/>
                    </a:cubicBezTo>
                    <a:cubicBezTo>
                      <a:pt x="4247" y="6754"/>
                      <a:pt x="4234" y="6741"/>
                      <a:pt x="4221" y="6728"/>
                    </a:cubicBezTo>
                    <a:cubicBezTo>
                      <a:pt x="4195" y="6688"/>
                      <a:pt x="4155" y="6675"/>
                      <a:pt x="4116" y="6662"/>
                    </a:cubicBezTo>
                    <a:cubicBezTo>
                      <a:pt x="3932" y="6583"/>
                      <a:pt x="3748" y="6504"/>
                      <a:pt x="3550" y="6438"/>
                    </a:cubicBezTo>
                    <a:cubicBezTo>
                      <a:pt x="3511" y="6412"/>
                      <a:pt x="3458" y="6399"/>
                      <a:pt x="3432" y="6373"/>
                    </a:cubicBezTo>
                    <a:cubicBezTo>
                      <a:pt x="3314" y="6281"/>
                      <a:pt x="3182" y="6241"/>
                      <a:pt x="3064" y="6162"/>
                    </a:cubicBezTo>
                    <a:cubicBezTo>
                      <a:pt x="2893" y="6057"/>
                      <a:pt x="2735" y="5939"/>
                      <a:pt x="2577" y="5820"/>
                    </a:cubicBezTo>
                    <a:cubicBezTo>
                      <a:pt x="2236" y="5544"/>
                      <a:pt x="1920" y="5255"/>
                      <a:pt x="1644" y="4926"/>
                    </a:cubicBezTo>
                    <a:cubicBezTo>
                      <a:pt x="1263" y="4479"/>
                      <a:pt x="934" y="4006"/>
                      <a:pt x="723" y="3454"/>
                    </a:cubicBezTo>
                    <a:cubicBezTo>
                      <a:pt x="684" y="3335"/>
                      <a:pt x="618" y="3217"/>
                      <a:pt x="579" y="3098"/>
                    </a:cubicBezTo>
                    <a:cubicBezTo>
                      <a:pt x="513" y="2862"/>
                      <a:pt x="447" y="2612"/>
                      <a:pt x="382" y="2375"/>
                    </a:cubicBezTo>
                    <a:cubicBezTo>
                      <a:pt x="303" y="2086"/>
                      <a:pt x="276" y="1797"/>
                      <a:pt x="276" y="1507"/>
                    </a:cubicBezTo>
                    <a:cubicBezTo>
                      <a:pt x="276" y="1008"/>
                      <a:pt x="395" y="508"/>
                      <a:pt x="566" y="35"/>
                    </a:cubicBezTo>
                    <a:cubicBezTo>
                      <a:pt x="557" y="10"/>
                      <a:pt x="544" y="1"/>
                      <a:pt x="52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6" name="Google Shape;223;p1">
                <a:extLst>
                  <a:ext uri="{FF2B5EF4-FFF2-40B4-BE49-F238E27FC236}">
                    <a16:creationId xmlns:a16="http://schemas.microsoft.com/office/drawing/2014/main" id="{566CC16D-9961-0833-0912-28F8CB69ED4D}"/>
                  </a:ext>
                </a:extLst>
              </p:cNvPr>
              <p:cNvSpPr/>
              <p:nvPr/>
            </p:nvSpPr>
            <p:spPr>
              <a:xfrm>
                <a:off x="1510150" y="1986075"/>
                <a:ext cx="47675" cy="54250"/>
              </a:xfrm>
              <a:custGeom>
                <a:avLst/>
                <a:gdLst/>
                <a:ahLst/>
                <a:cxnLst/>
                <a:rect l="l" t="t" r="r" b="b"/>
                <a:pathLst>
                  <a:path w="1907" h="2170" extrusionOk="0">
                    <a:moveTo>
                      <a:pt x="14" y="0"/>
                    </a:moveTo>
                    <a:cubicBezTo>
                      <a:pt x="0" y="40"/>
                      <a:pt x="14" y="79"/>
                      <a:pt x="27" y="119"/>
                    </a:cubicBezTo>
                    <a:cubicBezTo>
                      <a:pt x="53" y="184"/>
                      <a:pt x="92" y="263"/>
                      <a:pt x="106" y="329"/>
                    </a:cubicBezTo>
                    <a:cubicBezTo>
                      <a:pt x="158" y="566"/>
                      <a:pt x="303" y="750"/>
                      <a:pt x="395" y="960"/>
                    </a:cubicBezTo>
                    <a:cubicBezTo>
                      <a:pt x="461" y="1092"/>
                      <a:pt x="553" y="1223"/>
                      <a:pt x="645" y="1341"/>
                    </a:cubicBezTo>
                    <a:cubicBezTo>
                      <a:pt x="947" y="1710"/>
                      <a:pt x="1302" y="1999"/>
                      <a:pt x="1749" y="2143"/>
                    </a:cubicBezTo>
                    <a:cubicBezTo>
                      <a:pt x="1775" y="2157"/>
                      <a:pt x="1815" y="2157"/>
                      <a:pt x="1841" y="2170"/>
                    </a:cubicBezTo>
                    <a:cubicBezTo>
                      <a:pt x="1881" y="2170"/>
                      <a:pt x="1907" y="2117"/>
                      <a:pt x="1894" y="2078"/>
                    </a:cubicBezTo>
                    <a:cubicBezTo>
                      <a:pt x="1868" y="2038"/>
                      <a:pt x="1828" y="1999"/>
                      <a:pt x="1775" y="1959"/>
                    </a:cubicBezTo>
                    <a:cubicBezTo>
                      <a:pt x="1670" y="1880"/>
                      <a:pt x="1552" y="1802"/>
                      <a:pt x="1434" y="1710"/>
                    </a:cubicBezTo>
                    <a:cubicBezTo>
                      <a:pt x="1276" y="1604"/>
                      <a:pt x="1118" y="1499"/>
                      <a:pt x="1000" y="1368"/>
                    </a:cubicBezTo>
                    <a:cubicBezTo>
                      <a:pt x="645" y="1013"/>
                      <a:pt x="355" y="618"/>
                      <a:pt x="132" y="171"/>
                    </a:cubicBezTo>
                    <a:cubicBezTo>
                      <a:pt x="106" y="105"/>
                      <a:pt x="66" y="53"/>
                      <a:pt x="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7" name="Google Shape;224;p1">
                <a:extLst>
                  <a:ext uri="{FF2B5EF4-FFF2-40B4-BE49-F238E27FC236}">
                    <a16:creationId xmlns:a16="http://schemas.microsoft.com/office/drawing/2014/main" id="{044CA8A1-B1B0-F052-F0D6-8E43BF6C46D3}"/>
                  </a:ext>
                </a:extLst>
              </p:cNvPr>
              <p:cNvSpPr/>
              <p:nvPr/>
            </p:nvSpPr>
            <p:spPr>
              <a:xfrm>
                <a:off x="1510475" y="1985750"/>
                <a:ext cx="350" cy="350"/>
              </a:xfrm>
              <a:custGeom>
                <a:avLst/>
                <a:gdLst/>
                <a:ahLst/>
                <a:cxnLst/>
                <a:rect l="l" t="t" r="r" b="b"/>
                <a:pathLst>
                  <a:path w="14" h="14" extrusionOk="0">
                    <a:moveTo>
                      <a:pt x="1" y="0"/>
                    </a:moveTo>
                    <a:cubicBezTo>
                      <a:pt x="1" y="0"/>
                      <a:pt x="14" y="13"/>
                      <a:pt x="14" y="13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CC8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8" name="Google Shape;225;p1">
                <a:extLst>
                  <a:ext uri="{FF2B5EF4-FFF2-40B4-BE49-F238E27FC236}">
                    <a16:creationId xmlns:a16="http://schemas.microsoft.com/office/drawing/2014/main" id="{065C5EBD-4DEC-963E-9734-3EBE1C011834}"/>
                  </a:ext>
                </a:extLst>
              </p:cNvPr>
              <p:cNvSpPr/>
              <p:nvPr/>
            </p:nvSpPr>
            <p:spPr>
              <a:xfrm>
                <a:off x="1652800" y="1896000"/>
                <a:ext cx="84850" cy="165175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6607" extrusionOk="0">
                    <a:moveTo>
                      <a:pt x="3380" y="0"/>
                    </a:moveTo>
                    <a:cubicBezTo>
                      <a:pt x="3262" y="27"/>
                      <a:pt x="3144" y="66"/>
                      <a:pt x="3012" y="119"/>
                    </a:cubicBezTo>
                    <a:cubicBezTo>
                      <a:pt x="2920" y="158"/>
                      <a:pt x="2841" y="211"/>
                      <a:pt x="2736" y="263"/>
                    </a:cubicBezTo>
                    <a:cubicBezTo>
                      <a:pt x="2618" y="316"/>
                      <a:pt x="2499" y="382"/>
                      <a:pt x="2381" y="461"/>
                    </a:cubicBezTo>
                    <a:cubicBezTo>
                      <a:pt x="2092" y="645"/>
                      <a:pt x="1816" y="868"/>
                      <a:pt x="1579" y="1118"/>
                    </a:cubicBezTo>
                    <a:cubicBezTo>
                      <a:pt x="1184" y="1539"/>
                      <a:pt x="842" y="1999"/>
                      <a:pt x="606" y="2538"/>
                    </a:cubicBezTo>
                    <a:cubicBezTo>
                      <a:pt x="593" y="2578"/>
                      <a:pt x="580" y="2604"/>
                      <a:pt x="553" y="2630"/>
                    </a:cubicBezTo>
                    <a:cubicBezTo>
                      <a:pt x="501" y="2696"/>
                      <a:pt x="487" y="2762"/>
                      <a:pt x="448" y="2827"/>
                    </a:cubicBezTo>
                    <a:cubicBezTo>
                      <a:pt x="395" y="2933"/>
                      <a:pt x="395" y="3038"/>
                      <a:pt x="356" y="3143"/>
                    </a:cubicBezTo>
                    <a:cubicBezTo>
                      <a:pt x="303" y="3274"/>
                      <a:pt x="264" y="3406"/>
                      <a:pt x="224" y="3537"/>
                    </a:cubicBezTo>
                    <a:cubicBezTo>
                      <a:pt x="172" y="3735"/>
                      <a:pt x="132" y="3932"/>
                      <a:pt x="106" y="4142"/>
                    </a:cubicBezTo>
                    <a:cubicBezTo>
                      <a:pt x="27" y="4550"/>
                      <a:pt x="1" y="4971"/>
                      <a:pt x="40" y="5391"/>
                    </a:cubicBezTo>
                    <a:cubicBezTo>
                      <a:pt x="67" y="5641"/>
                      <a:pt x="106" y="5878"/>
                      <a:pt x="159" y="6128"/>
                    </a:cubicBezTo>
                    <a:cubicBezTo>
                      <a:pt x="185" y="6220"/>
                      <a:pt x="224" y="6312"/>
                      <a:pt x="264" y="6404"/>
                    </a:cubicBezTo>
                    <a:cubicBezTo>
                      <a:pt x="290" y="6483"/>
                      <a:pt x="343" y="6535"/>
                      <a:pt x="395" y="6588"/>
                    </a:cubicBezTo>
                    <a:cubicBezTo>
                      <a:pt x="413" y="6600"/>
                      <a:pt x="431" y="6606"/>
                      <a:pt x="447" y="6606"/>
                    </a:cubicBezTo>
                    <a:cubicBezTo>
                      <a:pt x="468" y="6606"/>
                      <a:pt x="486" y="6597"/>
                      <a:pt x="501" y="6575"/>
                    </a:cubicBezTo>
                    <a:cubicBezTo>
                      <a:pt x="514" y="6522"/>
                      <a:pt x="540" y="6483"/>
                      <a:pt x="540" y="6443"/>
                    </a:cubicBezTo>
                    <a:cubicBezTo>
                      <a:pt x="553" y="6338"/>
                      <a:pt x="540" y="6246"/>
                      <a:pt x="527" y="6141"/>
                    </a:cubicBezTo>
                    <a:cubicBezTo>
                      <a:pt x="474" y="5878"/>
                      <a:pt x="448" y="5615"/>
                      <a:pt x="422" y="5352"/>
                    </a:cubicBezTo>
                    <a:cubicBezTo>
                      <a:pt x="409" y="5036"/>
                      <a:pt x="409" y="4734"/>
                      <a:pt x="448" y="4418"/>
                    </a:cubicBezTo>
                    <a:cubicBezTo>
                      <a:pt x="514" y="4050"/>
                      <a:pt x="566" y="3669"/>
                      <a:pt x="698" y="3301"/>
                    </a:cubicBezTo>
                    <a:cubicBezTo>
                      <a:pt x="711" y="3288"/>
                      <a:pt x="724" y="3261"/>
                      <a:pt x="724" y="3235"/>
                    </a:cubicBezTo>
                    <a:cubicBezTo>
                      <a:pt x="724" y="3156"/>
                      <a:pt x="750" y="3090"/>
                      <a:pt x="790" y="3025"/>
                    </a:cubicBezTo>
                    <a:cubicBezTo>
                      <a:pt x="908" y="2762"/>
                      <a:pt x="1000" y="2486"/>
                      <a:pt x="1145" y="2223"/>
                    </a:cubicBezTo>
                    <a:cubicBezTo>
                      <a:pt x="1263" y="2012"/>
                      <a:pt x="1382" y="1815"/>
                      <a:pt x="1500" y="1618"/>
                    </a:cubicBezTo>
                    <a:cubicBezTo>
                      <a:pt x="1671" y="1368"/>
                      <a:pt x="1855" y="1157"/>
                      <a:pt x="2065" y="947"/>
                    </a:cubicBezTo>
                    <a:cubicBezTo>
                      <a:pt x="2276" y="737"/>
                      <a:pt x="2512" y="566"/>
                      <a:pt x="2762" y="408"/>
                    </a:cubicBezTo>
                    <a:cubicBezTo>
                      <a:pt x="2959" y="263"/>
                      <a:pt x="3170" y="158"/>
                      <a:pt x="3380" y="27"/>
                    </a:cubicBezTo>
                    <a:lnTo>
                      <a:pt x="3380" y="27"/>
                    </a:lnTo>
                    <a:lnTo>
                      <a:pt x="3367" y="40"/>
                    </a:lnTo>
                    <a:cubicBezTo>
                      <a:pt x="3367" y="40"/>
                      <a:pt x="3380" y="40"/>
                      <a:pt x="3380" y="27"/>
                    </a:cubicBezTo>
                    <a:lnTo>
                      <a:pt x="3380" y="27"/>
                    </a:lnTo>
                    <a:cubicBezTo>
                      <a:pt x="3380" y="27"/>
                      <a:pt x="3380" y="27"/>
                      <a:pt x="3380" y="27"/>
                    </a:cubicBezTo>
                    <a:cubicBezTo>
                      <a:pt x="3393" y="27"/>
                      <a:pt x="3393" y="14"/>
                      <a:pt x="33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9" name="Google Shape;226;p1">
                <a:extLst>
                  <a:ext uri="{FF2B5EF4-FFF2-40B4-BE49-F238E27FC236}">
                    <a16:creationId xmlns:a16="http://schemas.microsoft.com/office/drawing/2014/main" id="{9E951725-A9F4-C2DF-5ED9-1F69814C5ED2}"/>
                  </a:ext>
                </a:extLst>
              </p:cNvPr>
              <p:cNvSpPr/>
              <p:nvPr/>
            </p:nvSpPr>
            <p:spPr>
              <a:xfrm>
                <a:off x="1672200" y="1966200"/>
                <a:ext cx="20400" cy="61075"/>
              </a:xfrm>
              <a:custGeom>
                <a:avLst/>
                <a:gdLst/>
                <a:ahLst/>
                <a:cxnLst/>
                <a:rect l="l" t="t" r="r" b="b"/>
                <a:pathLst>
                  <a:path w="816" h="2443" extrusionOk="0">
                    <a:moveTo>
                      <a:pt x="794" y="1"/>
                    </a:moveTo>
                    <a:cubicBezTo>
                      <a:pt x="777" y="1"/>
                      <a:pt x="763" y="10"/>
                      <a:pt x="763" y="19"/>
                    </a:cubicBezTo>
                    <a:cubicBezTo>
                      <a:pt x="711" y="85"/>
                      <a:pt x="658" y="151"/>
                      <a:pt x="619" y="217"/>
                    </a:cubicBezTo>
                    <a:cubicBezTo>
                      <a:pt x="553" y="322"/>
                      <a:pt x="487" y="427"/>
                      <a:pt x="422" y="545"/>
                    </a:cubicBezTo>
                    <a:cubicBezTo>
                      <a:pt x="290" y="782"/>
                      <a:pt x="185" y="1045"/>
                      <a:pt x="106" y="1308"/>
                    </a:cubicBezTo>
                    <a:cubicBezTo>
                      <a:pt x="66" y="1453"/>
                      <a:pt x="53" y="1597"/>
                      <a:pt x="27" y="1742"/>
                    </a:cubicBezTo>
                    <a:cubicBezTo>
                      <a:pt x="1" y="1913"/>
                      <a:pt x="14" y="2097"/>
                      <a:pt x="40" y="2268"/>
                    </a:cubicBezTo>
                    <a:cubicBezTo>
                      <a:pt x="53" y="2320"/>
                      <a:pt x="80" y="2373"/>
                      <a:pt x="106" y="2412"/>
                    </a:cubicBezTo>
                    <a:cubicBezTo>
                      <a:pt x="119" y="2432"/>
                      <a:pt x="139" y="2442"/>
                      <a:pt x="157" y="2442"/>
                    </a:cubicBezTo>
                    <a:cubicBezTo>
                      <a:pt x="175" y="2442"/>
                      <a:pt x="191" y="2432"/>
                      <a:pt x="198" y="2412"/>
                    </a:cubicBezTo>
                    <a:cubicBezTo>
                      <a:pt x="251" y="2334"/>
                      <a:pt x="264" y="2255"/>
                      <a:pt x="264" y="2176"/>
                    </a:cubicBezTo>
                    <a:cubicBezTo>
                      <a:pt x="277" y="1965"/>
                      <a:pt x="264" y="1755"/>
                      <a:pt x="290" y="1545"/>
                    </a:cubicBezTo>
                    <a:cubicBezTo>
                      <a:pt x="316" y="1334"/>
                      <a:pt x="356" y="1124"/>
                      <a:pt x="435" y="927"/>
                    </a:cubicBezTo>
                    <a:cubicBezTo>
                      <a:pt x="448" y="900"/>
                      <a:pt x="461" y="874"/>
                      <a:pt x="461" y="848"/>
                    </a:cubicBezTo>
                    <a:cubicBezTo>
                      <a:pt x="514" y="624"/>
                      <a:pt x="592" y="414"/>
                      <a:pt x="711" y="217"/>
                    </a:cubicBezTo>
                    <a:cubicBezTo>
                      <a:pt x="763" y="151"/>
                      <a:pt x="790" y="85"/>
                      <a:pt x="803" y="6"/>
                    </a:cubicBezTo>
                    <a:lnTo>
                      <a:pt x="816" y="6"/>
                    </a:lnTo>
                    <a:cubicBezTo>
                      <a:pt x="808" y="2"/>
                      <a:pt x="801" y="1"/>
                      <a:pt x="7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0" name="Google Shape;227;p1">
                <a:extLst>
                  <a:ext uri="{FF2B5EF4-FFF2-40B4-BE49-F238E27FC236}">
                    <a16:creationId xmlns:a16="http://schemas.microsoft.com/office/drawing/2014/main" id="{1DAA0A09-068B-1F86-18B5-2CD334413781}"/>
                  </a:ext>
                </a:extLst>
              </p:cNvPr>
              <p:cNvSpPr/>
              <p:nvPr/>
            </p:nvSpPr>
            <p:spPr>
              <a:xfrm>
                <a:off x="1764250" y="2410775"/>
                <a:ext cx="116050" cy="115125"/>
              </a:xfrm>
              <a:custGeom>
                <a:avLst/>
                <a:gdLst/>
                <a:ahLst/>
                <a:cxnLst/>
                <a:rect l="l" t="t" r="r" b="b"/>
                <a:pathLst>
                  <a:path w="4642" h="4605" extrusionOk="0">
                    <a:moveTo>
                      <a:pt x="2499" y="1"/>
                    </a:moveTo>
                    <a:cubicBezTo>
                      <a:pt x="2062" y="1"/>
                      <a:pt x="1648" y="131"/>
                      <a:pt x="1263" y="382"/>
                    </a:cubicBezTo>
                    <a:cubicBezTo>
                      <a:pt x="1223" y="395"/>
                      <a:pt x="1184" y="421"/>
                      <a:pt x="1158" y="447"/>
                    </a:cubicBezTo>
                    <a:cubicBezTo>
                      <a:pt x="1144" y="461"/>
                      <a:pt x="1118" y="474"/>
                      <a:pt x="1105" y="487"/>
                    </a:cubicBezTo>
                    <a:cubicBezTo>
                      <a:pt x="671" y="829"/>
                      <a:pt x="382" y="1276"/>
                      <a:pt x="263" y="1815"/>
                    </a:cubicBezTo>
                    <a:cubicBezTo>
                      <a:pt x="0" y="3051"/>
                      <a:pt x="789" y="4274"/>
                      <a:pt x="1999" y="4537"/>
                    </a:cubicBezTo>
                    <a:cubicBezTo>
                      <a:pt x="2187" y="4582"/>
                      <a:pt x="2371" y="4604"/>
                      <a:pt x="2550" y="4604"/>
                    </a:cubicBezTo>
                    <a:cubicBezTo>
                      <a:pt x="3051" y="4604"/>
                      <a:pt x="3519" y="4432"/>
                      <a:pt x="3945" y="4103"/>
                    </a:cubicBezTo>
                    <a:cubicBezTo>
                      <a:pt x="4024" y="4037"/>
                      <a:pt x="4103" y="3971"/>
                      <a:pt x="4169" y="3906"/>
                    </a:cubicBezTo>
                    <a:cubicBezTo>
                      <a:pt x="4221" y="3853"/>
                      <a:pt x="4208" y="3827"/>
                      <a:pt x="4142" y="3800"/>
                    </a:cubicBezTo>
                    <a:cubicBezTo>
                      <a:pt x="3919" y="3722"/>
                      <a:pt x="3787" y="3551"/>
                      <a:pt x="3695" y="3340"/>
                    </a:cubicBezTo>
                    <a:cubicBezTo>
                      <a:pt x="3656" y="3235"/>
                      <a:pt x="3629" y="3104"/>
                      <a:pt x="3616" y="2985"/>
                    </a:cubicBezTo>
                    <a:cubicBezTo>
                      <a:pt x="3603" y="2946"/>
                      <a:pt x="3603" y="2893"/>
                      <a:pt x="3590" y="2854"/>
                    </a:cubicBezTo>
                    <a:lnTo>
                      <a:pt x="3616" y="2683"/>
                    </a:lnTo>
                    <a:cubicBezTo>
                      <a:pt x="3669" y="2170"/>
                      <a:pt x="3840" y="1749"/>
                      <a:pt x="4313" y="1486"/>
                    </a:cubicBezTo>
                    <a:cubicBezTo>
                      <a:pt x="4366" y="1473"/>
                      <a:pt x="4405" y="1460"/>
                      <a:pt x="4458" y="1447"/>
                    </a:cubicBezTo>
                    <a:cubicBezTo>
                      <a:pt x="4510" y="1447"/>
                      <a:pt x="4576" y="1434"/>
                      <a:pt x="4642" y="1434"/>
                    </a:cubicBezTo>
                    <a:cubicBezTo>
                      <a:pt x="4563" y="1236"/>
                      <a:pt x="4471" y="1065"/>
                      <a:pt x="4353" y="934"/>
                    </a:cubicBezTo>
                    <a:cubicBezTo>
                      <a:pt x="4353" y="934"/>
                      <a:pt x="4353" y="921"/>
                      <a:pt x="4340" y="908"/>
                    </a:cubicBezTo>
                    <a:cubicBezTo>
                      <a:pt x="3998" y="461"/>
                      <a:pt x="3551" y="171"/>
                      <a:pt x="2985" y="53"/>
                    </a:cubicBezTo>
                    <a:cubicBezTo>
                      <a:pt x="2820" y="18"/>
                      <a:pt x="2658" y="1"/>
                      <a:pt x="2499" y="1"/>
                    </a:cubicBezTo>
                    <a:close/>
                  </a:path>
                </a:pathLst>
              </a:custGeom>
              <a:solidFill>
                <a:srgbClr val="291F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1" name="Google Shape;228;p1">
                <a:extLst>
                  <a:ext uri="{FF2B5EF4-FFF2-40B4-BE49-F238E27FC236}">
                    <a16:creationId xmlns:a16="http://schemas.microsoft.com/office/drawing/2014/main" id="{F74955D9-2164-E8A4-C49E-D544A77DFAC6}"/>
                  </a:ext>
                </a:extLst>
              </p:cNvPr>
              <p:cNvSpPr/>
              <p:nvPr/>
            </p:nvSpPr>
            <p:spPr>
              <a:xfrm>
                <a:off x="1486875" y="2337150"/>
                <a:ext cx="114350" cy="114850"/>
              </a:xfrm>
              <a:custGeom>
                <a:avLst/>
                <a:gdLst/>
                <a:ahLst/>
                <a:cxnLst/>
                <a:rect l="l" t="t" r="r" b="b"/>
                <a:pathLst>
                  <a:path w="4574" h="4594" extrusionOk="0">
                    <a:moveTo>
                      <a:pt x="2207" y="0"/>
                    </a:moveTo>
                    <a:cubicBezTo>
                      <a:pt x="1852" y="0"/>
                      <a:pt x="1523" y="66"/>
                      <a:pt x="1208" y="237"/>
                    </a:cubicBezTo>
                    <a:cubicBezTo>
                      <a:pt x="1115" y="263"/>
                      <a:pt x="1023" y="329"/>
                      <a:pt x="945" y="381"/>
                    </a:cubicBezTo>
                    <a:cubicBezTo>
                      <a:pt x="852" y="434"/>
                      <a:pt x="760" y="487"/>
                      <a:pt x="708" y="579"/>
                    </a:cubicBezTo>
                    <a:cubicBezTo>
                      <a:pt x="800" y="618"/>
                      <a:pt x="866" y="671"/>
                      <a:pt x="931" y="723"/>
                    </a:cubicBezTo>
                    <a:cubicBezTo>
                      <a:pt x="1063" y="881"/>
                      <a:pt x="1142" y="1065"/>
                      <a:pt x="1168" y="1276"/>
                    </a:cubicBezTo>
                    <a:cubicBezTo>
                      <a:pt x="1194" y="1420"/>
                      <a:pt x="1194" y="1565"/>
                      <a:pt x="1181" y="1709"/>
                    </a:cubicBezTo>
                    <a:cubicBezTo>
                      <a:pt x="1155" y="1907"/>
                      <a:pt x="1089" y="2091"/>
                      <a:pt x="1010" y="2275"/>
                    </a:cubicBezTo>
                    <a:cubicBezTo>
                      <a:pt x="997" y="2301"/>
                      <a:pt x="971" y="2327"/>
                      <a:pt x="945" y="2367"/>
                    </a:cubicBezTo>
                    <a:cubicBezTo>
                      <a:pt x="905" y="2446"/>
                      <a:pt x="852" y="2525"/>
                      <a:pt x="787" y="2590"/>
                    </a:cubicBezTo>
                    <a:cubicBezTo>
                      <a:pt x="617" y="2783"/>
                      <a:pt x="418" y="2917"/>
                      <a:pt x="173" y="2917"/>
                    </a:cubicBezTo>
                    <a:cubicBezTo>
                      <a:pt x="133" y="2917"/>
                      <a:pt x="92" y="2913"/>
                      <a:pt x="50" y="2906"/>
                    </a:cubicBezTo>
                    <a:cubicBezTo>
                      <a:pt x="43" y="2904"/>
                      <a:pt x="37" y="2903"/>
                      <a:pt x="32" y="2903"/>
                    </a:cubicBezTo>
                    <a:cubicBezTo>
                      <a:pt x="7" y="2903"/>
                      <a:pt x="0" y="2926"/>
                      <a:pt x="11" y="2959"/>
                    </a:cubicBezTo>
                    <a:cubicBezTo>
                      <a:pt x="11" y="2985"/>
                      <a:pt x="24" y="2998"/>
                      <a:pt x="24" y="3024"/>
                    </a:cubicBezTo>
                    <a:cubicBezTo>
                      <a:pt x="300" y="3853"/>
                      <a:pt x="1050" y="4471"/>
                      <a:pt x="1918" y="4576"/>
                    </a:cubicBezTo>
                    <a:cubicBezTo>
                      <a:pt x="2015" y="4588"/>
                      <a:pt x="2112" y="4594"/>
                      <a:pt x="2208" y="4594"/>
                    </a:cubicBezTo>
                    <a:cubicBezTo>
                      <a:pt x="3247" y="4594"/>
                      <a:pt x="4151" y="3895"/>
                      <a:pt x="4416" y="2932"/>
                    </a:cubicBezTo>
                    <a:cubicBezTo>
                      <a:pt x="4574" y="2354"/>
                      <a:pt x="4521" y="1801"/>
                      <a:pt x="4258" y="1262"/>
                    </a:cubicBezTo>
                    <a:cubicBezTo>
                      <a:pt x="4258" y="1236"/>
                      <a:pt x="4232" y="1223"/>
                      <a:pt x="4219" y="1197"/>
                    </a:cubicBezTo>
                    <a:cubicBezTo>
                      <a:pt x="4219" y="1183"/>
                      <a:pt x="4219" y="1170"/>
                      <a:pt x="4219" y="1170"/>
                    </a:cubicBezTo>
                    <a:cubicBezTo>
                      <a:pt x="3758" y="408"/>
                      <a:pt x="3088" y="13"/>
                      <a:pt x="2207" y="0"/>
                    </a:cubicBezTo>
                    <a:close/>
                  </a:path>
                </a:pathLst>
              </a:custGeom>
              <a:solidFill>
                <a:srgbClr val="291F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42" name="Google Shape;229;p1">
            <a:extLst>
              <a:ext uri="{FF2B5EF4-FFF2-40B4-BE49-F238E27FC236}">
                <a16:creationId xmlns:a16="http://schemas.microsoft.com/office/drawing/2014/main" id="{640854A2-62A2-43EA-0DFB-42D15F589B13}"/>
              </a:ext>
            </a:extLst>
          </p:cNvPr>
          <p:cNvGrpSpPr/>
          <p:nvPr/>
        </p:nvGrpSpPr>
        <p:grpSpPr>
          <a:xfrm>
            <a:off x="783217" y="1870832"/>
            <a:ext cx="1601859" cy="1645147"/>
            <a:chOff x="260883" y="432781"/>
            <a:chExt cx="1201394" cy="1233860"/>
          </a:xfrm>
        </p:grpSpPr>
        <p:sp>
          <p:nvSpPr>
            <p:cNvPr id="143" name="Google Shape;230;p1">
              <a:extLst>
                <a:ext uri="{FF2B5EF4-FFF2-40B4-BE49-F238E27FC236}">
                  <a16:creationId xmlns:a16="http://schemas.microsoft.com/office/drawing/2014/main" id="{106FFF09-CE41-4F6E-6239-58917AE2401B}"/>
                </a:ext>
              </a:extLst>
            </p:cNvPr>
            <p:cNvSpPr/>
            <p:nvPr/>
          </p:nvSpPr>
          <p:spPr>
            <a:xfrm rot="-1221011">
              <a:off x="401847" y="562369"/>
              <a:ext cx="919635" cy="974788"/>
            </a:xfrm>
            <a:custGeom>
              <a:avLst/>
              <a:gdLst/>
              <a:ahLst/>
              <a:cxnLst/>
              <a:rect l="l" t="t" r="r" b="b"/>
              <a:pathLst>
                <a:path w="41669" h="44168" extrusionOk="0">
                  <a:moveTo>
                    <a:pt x="14045" y="1"/>
                  </a:moveTo>
                  <a:cubicBezTo>
                    <a:pt x="13862" y="1"/>
                    <a:pt x="13682" y="11"/>
                    <a:pt x="13504" y="50"/>
                  </a:cubicBezTo>
                  <a:cubicBezTo>
                    <a:pt x="13307" y="90"/>
                    <a:pt x="13123" y="116"/>
                    <a:pt x="12939" y="195"/>
                  </a:cubicBezTo>
                  <a:cubicBezTo>
                    <a:pt x="12413" y="340"/>
                    <a:pt x="11952" y="602"/>
                    <a:pt x="11519" y="879"/>
                  </a:cubicBezTo>
                  <a:cubicBezTo>
                    <a:pt x="11150" y="1115"/>
                    <a:pt x="10822" y="1405"/>
                    <a:pt x="10506" y="1707"/>
                  </a:cubicBezTo>
                  <a:cubicBezTo>
                    <a:pt x="10361" y="1838"/>
                    <a:pt x="10204" y="1983"/>
                    <a:pt x="10072" y="2141"/>
                  </a:cubicBezTo>
                  <a:cubicBezTo>
                    <a:pt x="9928" y="2325"/>
                    <a:pt x="9783" y="2522"/>
                    <a:pt x="9638" y="2706"/>
                  </a:cubicBezTo>
                  <a:cubicBezTo>
                    <a:pt x="9388" y="3035"/>
                    <a:pt x="9178" y="3403"/>
                    <a:pt x="8994" y="3771"/>
                  </a:cubicBezTo>
                  <a:cubicBezTo>
                    <a:pt x="8810" y="4166"/>
                    <a:pt x="8639" y="4560"/>
                    <a:pt x="8521" y="4981"/>
                  </a:cubicBezTo>
                  <a:cubicBezTo>
                    <a:pt x="8350" y="5625"/>
                    <a:pt x="8205" y="6270"/>
                    <a:pt x="8192" y="6927"/>
                  </a:cubicBezTo>
                  <a:cubicBezTo>
                    <a:pt x="8192" y="6953"/>
                    <a:pt x="8192" y="6980"/>
                    <a:pt x="8179" y="7006"/>
                  </a:cubicBezTo>
                  <a:cubicBezTo>
                    <a:pt x="8113" y="7190"/>
                    <a:pt x="8152" y="7374"/>
                    <a:pt x="8139" y="7571"/>
                  </a:cubicBezTo>
                  <a:cubicBezTo>
                    <a:pt x="8113" y="8018"/>
                    <a:pt x="8192" y="8465"/>
                    <a:pt x="8192" y="8913"/>
                  </a:cubicBezTo>
                  <a:cubicBezTo>
                    <a:pt x="8192" y="8939"/>
                    <a:pt x="8192" y="8978"/>
                    <a:pt x="8205" y="9005"/>
                  </a:cubicBezTo>
                  <a:cubicBezTo>
                    <a:pt x="8245" y="9097"/>
                    <a:pt x="8231" y="9176"/>
                    <a:pt x="8231" y="9268"/>
                  </a:cubicBezTo>
                  <a:cubicBezTo>
                    <a:pt x="8231" y="9307"/>
                    <a:pt x="8231" y="9360"/>
                    <a:pt x="8245" y="9399"/>
                  </a:cubicBezTo>
                  <a:cubicBezTo>
                    <a:pt x="8310" y="9557"/>
                    <a:pt x="8284" y="9728"/>
                    <a:pt x="8323" y="9899"/>
                  </a:cubicBezTo>
                  <a:cubicBezTo>
                    <a:pt x="8389" y="10188"/>
                    <a:pt x="8415" y="10504"/>
                    <a:pt x="8481" y="10793"/>
                  </a:cubicBezTo>
                  <a:cubicBezTo>
                    <a:pt x="8678" y="11582"/>
                    <a:pt x="8876" y="12358"/>
                    <a:pt x="9178" y="13107"/>
                  </a:cubicBezTo>
                  <a:cubicBezTo>
                    <a:pt x="9349" y="13554"/>
                    <a:pt x="9533" y="13988"/>
                    <a:pt x="9757" y="14422"/>
                  </a:cubicBezTo>
                  <a:cubicBezTo>
                    <a:pt x="9809" y="14553"/>
                    <a:pt x="9888" y="14672"/>
                    <a:pt x="9954" y="14803"/>
                  </a:cubicBezTo>
                  <a:cubicBezTo>
                    <a:pt x="10085" y="15027"/>
                    <a:pt x="10230" y="15263"/>
                    <a:pt x="10361" y="15500"/>
                  </a:cubicBezTo>
                  <a:cubicBezTo>
                    <a:pt x="10427" y="15618"/>
                    <a:pt x="10519" y="15724"/>
                    <a:pt x="10559" y="15868"/>
                  </a:cubicBezTo>
                  <a:cubicBezTo>
                    <a:pt x="10375" y="15987"/>
                    <a:pt x="10191" y="16092"/>
                    <a:pt x="9993" y="16210"/>
                  </a:cubicBezTo>
                  <a:cubicBezTo>
                    <a:pt x="9310" y="16644"/>
                    <a:pt x="8665" y="17144"/>
                    <a:pt x="8060" y="17683"/>
                  </a:cubicBezTo>
                  <a:cubicBezTo>
                    <a:pt x="7666" y="18051"/>
                    <a:pt x="7285" y="18432"/>
                    <a:pt x="6943" y="18853"/>
                  </a:cubicBezTo>
                  <a:cubicBezTo>
                    <a:pt x="6693" y="19155"/>
                    <a:pt x="6443" y="19484"/>
                    <a:pt x="6206" y="19800"/>
                  </a:cubicBezTo>
                  <a:cubicBezTo>
                    <a:pt x="5812" y="20352"/>
                    <a:pt x="5444" y="20931"/>
                    <a:pt x="5128" y="21522"/>
                  </a:cubicBezTo>
                  <a:cubicBezTo>
                    <a:pt x="4865" y="22009"/>
                    <a:pt x="4615" y="22508"/>
                    <a:pt x="4392" y="23021"/>
                  </a:cubicBezTo>
                  <a:cubicBezTo>
                    <a:pt x="4208" y="23455"/>
                    <a:pt x="4024" y="23902"/>
                    <a:pt x="3866" y="24362"/>
                  </a:cubicBezTo>
                  <a:cubicBezTo>
                    <a:pt x="3537" y="25256"/>
                    <a:pt x="3274" y="26177"/>
                    <a:pt x="3064" y="27110"/>
                  </a:cubicBezTo>
                  <a:cubicBezTo>
                    <a:pt x="2959" y="27558"/>
                    <a:pt x="2867" y="28031"/>
                    <a:pt x="2775" y="28491"/>
                  </a:cubicBezTo>
                  <a:cubicBezTo>
                    <a:pt x="2748" y="28675"/>
                    <a:pt x="2709" y="28846"/>
                    <a:pt x="2683" y="29030"/>
                  </a:cubicBezTo>
                  <a:cubicBezTo>
                    <a:pt x="2656" y="29319"/>
                    <a:pt x="2604" y="29609"/>
                    <a:pt x="2577" y="29898"/>
                  </a:cubicBezTo>
                  <a:cubicBezTo>
                    <a:pt x="2538" y="30227"/>
                    <a:pt x="2485" y="30555"/>
                    <a:pt x="2485" y="30884"/>
                  </a:cubicBezTo>
                  <a:cubicBezTo>
                    <a:pt x="2485" y="30924"/>
                    <a:pt x="2485" y="30963"/>
                    <a:pt x="2485" y="31002"/>
                  </a:cubicBezTo>
                  <a:cubicBezTo>
                    <a:pt x="2433" y="31134"/>
                    <a:pt x="2446" y="31279"/>
                    <a:pt x="2446" y="31423"/>
                  </a:cubicBezTo>
                  <a:cubicBezTo>
                    <a:pt x="2446" y="31686"/>
                    <a:pt x="2446" y="31949"/>
                    <a:pt x="2446" y="32199"/>
                  </a:cubicBezTo>
                  <a:cubicBezTo>
                    <a:pt x="2420" y="32620"/>
                    <a:pt x="2485" y="33041"/>
                    <a:pt x="2498" y="33461"/>
                  </a:cubicBezTo>
                  <a:cubicBezTo>
                    <a:pt x="2498" y="33488"/>
                    <a:pt x="2498" y="33501"/>
                    <a:pt x="2498" y="33527"/>
                  </a:cubicBezTo>
                  <a:cubicBezTo>
                    <a:pt x="2525" y="33711"/>
                    <a:pt x="2564" y="33882"/>
                    <a:pt x="2577" y="34066"/>
                  </a:cubicBezTo>
                  <a:cubicBezTo>
                    <a:pt x="2604" y="34355"/>
                    <a:pt x="2669" y="34645"/>
                    <a:pt x="2735" y="34921"/>
                  </a:cubicBezTo>
                  <a:cubicBezTo>
                    <a:pt x="2814" y="35250"/>
                    <a:pt x="2893" y="35578"/>
                    <a:pt x="3011" y="35907"/>
                  </a:cubicBezTo>
                  <a:cubicBezTo>
                    <a:pt x="2959" y="35907"/>
                    <a:pt x="2919" y="35894"/>
                    <a:pt x="2880" y="35881"/>
                  </a:cubicBezTo>
                  <a:cubicBezTo>
                    <a:pt x="2288" y="35697"/>
                    <a:pt x="1683" y="35552"/>
                    <a:pt x="1078" y="35447"/>
                  </a:cubicBezTo>
                  <a:cubicBezTo>
                    <a:pt x="973" y="35434"/>
                    <a:pt x="868" y="35420"/>
                    <a:pt x="750" y="35407"/>
                  </a:cubicBezTo>
                  <a:cubicBezTo>
                    <a:pt x="671" y="35407"/>
                    <a:pt x="618" y="35460"/>
                    <a:pt x="592" y="35526"/>
                  </a:cubicBezTo>
                  <a:cubicBezTo>
                    <a:pt x="579" y="35605"/>
                    <a:pt x="631" y="35683"/>
                    <a:pt x="710" y="35710"/>
                  </a:cubicBezTo>
                  <a:cubicBezTo>
                    <a:pt x="776" y="35723"/>
                    <a:pt x="842" y="35736"/>
                    <a:pt x="894" y="35749"/>
                  </a:cubicBezTo>
                  <a:cubicBezTo>
                    <a:pt x="1381" y="35815"/>
                    <a:pt x="1841" y="35920"/>
                    <a:pt x="2314" y="36052"/>
                  </a:cubicBezTo>
                  <a:cubicBezTo>
                    <a:pt x="2604" y="36131"/>
                    <a:pt x="2893" y="36196"/>
                    <a:pt x="3169" y="36328"/>
                  </a:cubicBezTo>
                  <a:cubicBezTo>
                    <a:pt x="3287" y="36696"/>
                    <a:pt x="3458" y="37051"/>
                    <a:pt x="3656" y="37406"/>
                  </a:cubicBezTo>
                  <a:cubicBezTo>
                    <a:pt x="3721" y="37537"/>
                    <a:pt x="3800" y="37656"/>
                    <a:pt x="3866" y="37800"/>
                  </a:cubicBezTo>
                  <a:lnTo>
                    <a:pt x="3774" y="37800"/>
                  </a:lnTo>
                  <a:cubicBezTo>
                    <a:pt x="3153" y="37720"/>
                    <a:pt x="2531" y="37680"/>
                    <a:pt x="1910" y="37680"/>
                  </a:cubicBezTo>
                  <a:cubicBezTo>
                    <a:pt x="1821" y="37680"/>
                    <a:pt x="1733" y="37680"/>
                    <a:pt x="1644" y="37682"/>
                  </a:cubicBezTo>
                  <a:cubicBezTo>
                    <a:pt x="1394" y="37682"/>
                    <a:pt x="1144" y="37695"/>
                    <a:pt x="881" y="37708"/>
                  </a:cubicBezTo>
                  <a:cubicBezTo>
                    <a:pt x="671" y="37722"/>
                    <a:pt x="447" y="37748"/>
                    <a:pt x="224" y="37761"/>
                  </a:cubicBezTo>
                  <a:cubicBezTo>
                    <a:pt x="197" y="37761"/>
                    <a:pt x="158" y="37774"/>
                    <a:pt x="132" y="37787"/>
                  </a:cubicBezTo>
                  <a:cubicBezTo>
                    <a:pt x="53" y="37814"/>
                    <a:pt x="0" y="37879"/>
                    <a:pt x="13" y="37958"/>
                  </a:cubicBezTo>
                  <a:cubicBezTo>
                    <a:pt x="27" y="38037"/>
                    <a:pt x="92" y="38090"/>
                    <a:pt x="171" y="38090"/>
                  </a:cubicBezTo>
                  <a:cubicBezTo>
                    <a:pt x="250" y="38090"/>
                    <a:pt x="329" y="38077"/>
                    <a:pt x="408" y="38077"/>
                  </a:cubicBezTo>
                  <a:cubicBezTo>
                    <a:pt x="802" y="38024"/>
                    <a:pt x="1210" y="38011"/>
                    <a:pt x="1604" y="37998"/>
                  </a:cubicBezTo>
                  <a:cubicBezTo>
                    <a:pt x="1690" y="37996"/>
                    <a:pt x="1775" y="37995"/>
                    <a:pt x="1860" y="37995"/>
                  </a:cubicBezTo>
                  <a:cubicBezTo>
                    <a:pt x="2445" y="37995"/>
                    <a:pt x="3031" y="38034"/>
                    <a:pt x="3616" y="38103"/>
                  </a:cubicBezTo>
                  <a:cubicBezTo>
                    <a:pt x="3800" y="38116"/>
                    <a:pt x="3984" y="38116"/>
                    <a:pt x="4155" y="38182"/>
                  </a:cubicBezTo>
                  <a:cubicBezTo>
                    <a:pt x="4182" y="38234"/>
                    <a:pt x="4195" y="38287"/>
                    <a:pt x="4234" y="38326"/>
                  </a:cubicBezTo>
                  <a:cubicBezTo>
                    <a:pt x="4471" y="38616"/>
                    <a:pt x="4694" y="38918"/>
                    <a:pt x="4970" y="39168"/>
                  </a:cubicBezTo>
                  <a:cubicBezTo>
                    <a:pt x="5010" y="39207"/>
                    <a:pt x="5036" y="39234"/>
                    <a:pt x="5076" y="39273"/>
                  </a:cubicBezTo>
                  <a:cubicBezTo>
                    <a:pt x="5115" y="39313"/>
                    <a:pt x="5102" y="39352"/>
                    <a:pt x="5049" y="39405"/>
                  </a:cubicBezTo>
                  <a:cubicBezTo>
                    <a:pt x="4865" y="39431"/>
                    <a:pt x="4694" y="39444"/>
                    <a:pt x="4510" y="39483"/>
                  </a:cubicBezTo>
                  <a:cubicBezTo>
                    <a:pt x="3485" y="39628"/>
                    <a:pt x="2485" y="39891"/>
                    <a:pt x="1512" y="40246"/>
                  </a:cubicBezTo>
                  <a:cubicBezTo>
                    <a:pt x="1460" y="40259"/>
                    <a:pt x="1407" y="40286"/>
                    <a:pt x="1355" y="40312"/>
                  </a:cubicBezTo>
                  <a:cubicBezTo>
                    <a:pt x="1289" y="40351"/>
                    <a:pt x="1249" y="40417"/>
                    <a:pt x="1276" y="40483"/>
                  </a:cubicBezTo>
                  <a:cubicBezTo>
                    <a:pt x="1299" y="40563"/>
                    <a:pt x="1362" y="40604"/>
                    <a:pt x="1439" y="40604"/>
                  </a:cubicBezTo>
                  <a:cubicBezTo>
                    <a:pt x="1450" y="40604"/>
                    <a:pt x="1461" y="40603"/>
                    <a:pt x="1473" y="40601"/>
                  </a:cubicBezTo>
                  <a:cubicBezTo>
                    <a:pt x="1539" y="40588"/>
                    <a:pt x="1578" y="40562"/>
                    <a:pt x="1631" y="40549"/>
                  </a:cubicBezTo>
                  <a:cubicBezTo>
                    <a:pt x="2788" y="40128"/>
                    <a:pt x="3958" y="39852"/>
                    <a:pt x="5181" y="39720"/>
                  </a:cubicBezTo>
                  <a:cubicBezTo>
                    <a:pt x="5272" y="39711"/>
                    <a:pt x="5362" y="39696"/>
                    <a:pt x="5453" y="39696"/>
                  </a:cubicBezTo>
                  <a:cubicBezTo>
                    <a:pt x="5494" y="39696"/>
                    <a:pt x="5535" y="39699"/>
                    <a:pt x="5575" y="39707"/>
                  </a:cubicBezTo>
                  <a:cubicBezTo>
                    <a:pt x="5628" y="39825"/>
                    <a:pt x="5759" y="39878"/>
                    <a:pt x="5851" y="39957"/>
                  </a:cubicBezTo>
                  <a:cubicBezTo>
                    <a:pt x="6338" y="40338"/>
                    <a:pt x="6864" y="40667"/>
                    <a:pt x="7403" y="40969"/>
                  </a:cubicBezTo>
                  <a:cubicBezTo>
                    <a:pt x="7758" y="41166"/>
                    <a:pt x="8126" y="41351"/>
                    <a:pt x="8494" y="41522"/>
                  </a:cubicBezTo>
                  <a:cubicBezTo>
                    <a:pt x="9112" y="41811"/>
                    <a:pt x="9757" y="42074"/>
                    <a:pt x="10401" y="42310"/>
                  </a:cubicBezTo>
                  <a:cubicBezTo>
                    <a:pt x="10953" y="42508"/>
                    <a:pt x="11519" y="42679"/>
                    <a:pt x="12084" y="42863"/>
                  </a:cubicBezTo>
                  <a:cubicBezTo>
                    <a:pt x="12347" y="42942"/>
                    <a:pt x="12623" y="43007"/>
                    <a:pt x="12886" y="43086"/>
                  </a:cubicBezTo>
                  <a:cubicBezTo>
                    <a:pt x="13675" y="43297"/>
                    <a:pt x="14464" y="43481"/>
                    <a:pt x="15253" y="43638"/>
                  </a:cubicBezTo>
                  <a:cubicBezTo>
                    <a:pt x="15463" y="43678"/>
                    <a:pt x="15674" y="43704"/>
                    <a:pt x="15884" y="43744"/>
                  </a:cubicBezTo>
                  <a:cubicBezTo>
                    <a:pt x="16147" y="43783"/>
                    <a:pt x="16397" y="43836"/>
                    <a:pt x="16647" y="43875"/>
                  </a:cubicBezTo>
                  <a:cubicBezTo>
                    <a:pt x="16923" y="43901"/>
                    <a:pt x="17186" y="43954"/>
                    <a:pt x="17449" y="43980"/>
                  </a:cubicBezTo>
                  <a:cubicBezTo>
                    <a:pt x="17633" y="43993"/>
                    <a:pt x="17804" y="44020"/>
                    <a:pt x="17988" y="44033"/>
                  </a:cubicBezTo>
                  <a:cubicBezTo>
                    <a:pt x="18224" y="44072"/>
                    <a:pt x="18474" y="44112"/>
                    <a:pt x="18711" y="44125"/>
                  </a:cubicBezTo>
                  <a:cubicBezTo>
                    <a:pt x="18750" y="44125"/>
                    <a:pt x="18787" y="44122"/>
                    <a:pt x="18823" y="44122"/>
                  </a:cubicBezTo>
                  <a:cubicBezTo>
                    <a:pt x="18859" y="44122"/>
                    <a:pt x="18895" y="44125"/>
                    <a:pt x="18935" y="44138"/>
                  </a:cubicBezTo>
                  <a:cubicBezTo>
                    <a:pt x="19040" y="44164"/>
                    <a:pt x="19145" y="44164"/>
                    <a:pt x="19263" y="44164"/>
                  </a:cubicBezTo>
                  <a:lnTo>
                    <a:pt x="21538" y="44164"/>
                  </a:lnTo>
                  <a:cubicBezTo>
                    <a:pt x="21599" y="44166"/>
                    <a:pt x="21660" y="44167"/>
                    <a:pt x="21721" y="44167"/>
                  </a:cubicBezTo>
                  <a:cubicBezTo>
                    <a:pt x="22107" y="44167"/>
                    <a:pt x="22493" y="44135"/>
                    <a:pt x="22879" y="44112"/>
                  </a:cubicBezTo>
                  <a:lnTo>
                    <a:pt x="22958" y="44112"/>
                  </a:lnTo>
                  <a:cubicBezTo>
                    <a:pt x="23208" y="44086"/>
                    <a:pt x="23458" y="44059"/>
                    <a:pt x="23708" y="44020"/>
                  </a:cubicBezTo>
                  <a:cubicBezTo>
                    <a:pt x="23892" y="44007"/>
                    <a:pt x="24076" y="43980"/>
                    <a:pt x="24273" y="43954"/>
                  </a:cubicBezTo>
                  <a:cubicBezTo>
                    <a:pt x="24483" y="43928"/>
                    <a:pt x="24694" y="43901"/>
                    <a:pt x="24904" y="43875"/>
                  </a:cubicBezTo>
                  <a:cubicBezTo>
                    <a:pt x="24933" y="43875"/>
                    <a:pt x="24963" y="43880"/>
                    <a:pt x="24991" y="43880"/>
                  </a:cubicBezTo>
                  <a:cubicBezTo>
                    <a:pt x="25026" y="43880"/>
                    <a:pt x="25059" y="43872"/>
                    <a:pt x="25088" y="43836"/>
                  </a:cubicBezTo>
                  <a:lnTo>
                    <a:pt x="25180" y="43836"/>
                  </a:lnTo>
                  <a:cubicBezTo>
                    <a:pt x="25233" y="43836"/>
                    <a:pt x="25285" y="43836"/>
                    <a:pt x="25325" y="43823"/>
                  </a:cubicBezTo>
                  <a:cubicBezTo>
                    <a:pt x="25535" y="43783"/>
                    <a:pt x="25759" y="43731"/>
                    <a:pt x="25969" y="43691"/>
                  </a:cubicBezTo>
                  <a:cubicBezTo>
                    <a:pt x="26429" y="43625"/>
                    <a:pt x="26890" y="43533"/>
                    <a:pt x="27337" y="43441"/>
                  </a:cubicBezTo>
                  <a:cubicBezTo>
                    <a:pt x="28244" y="43231"/>
                    <a:pt x="29151" y="42994"/>
                    <a:pt x="30032" y="42718"/>
                  </a:cubicBezTo>
                  <a:cubicBezTo>
                    <a:pt x="30690" y="42508"/>
                    <a:pt x="31347" y="42297"/>
                    <a:pt x="31978" y="42034"/>
                  </a:cubicBezTo>
                  <a:cubicBezTo>
                    <a:pt x="32004" y="42021"/>
                    <a:pt x="32031" y="42021"/>
                    <a:pt x="32044" y="42021"/>
                  </a:cubicBezTo>
                  <a:cubicBezTo>
                    <a:pt x="32320" y="41890"/>
                    <a:pt x="32596" y="41784"/>
                    <a:pt x="32872" y="41653"/>
                  </a:cubicBezTo>
                  <a:cubicBezTo>
                    <a:pt x="33398" y="41390"/>
                    <a:pt x="33937" y="41140"/>
                    <a:pt x="34450" y="40838"/>
                  </a:cubicBezTo>
                  <a:cubicBezTo>
                    <a:pt x="34976" y="40535"/>
                    <a:pt x="35489" y="40193"/>
                    <a:pt x="35975" y="39812"/>
                  </a:cubicBezTo>
                  <a:cubicBezTo>
                    <a:pt x="36015" y="39773"/>
                    <a:pt x="36041" y="39746"/>
                    <a:pt x="36054" y="39694"/>
                  </a:cubicBezTo>
                  <a:lnTo>
                    <a:pt x="36173" y="39694"/>
                  </a:lnTo>
                  <a:cubicBezTo>
                    <a:pt x="36633" y="39720"/>
                    <a:pt x="37067" y="39786"/>
                    <a:pt x="37514" y="39865"/>
                  </a:cubicBezTo>
                  <a:cubicBezTo>
                    <a:pt x="38368" y="40023"/>
                    <a:pt x="39210" y="40246"/>
                    <a:pt x="40025" y="40549"/>
                  </a:cubicBezTo>
                  <a:cubicBezTo>
                    <a:pt x="40078" y="40562"/>
                    <a:pt x="40130" y="40588"/>
                    <a:pt x="40183" y="40601"/>
                  </a:cubicBezTo>
                  <a:cubicBezTo>
                    <a:pt x="40195" y="40603"/>
                    <a:pt x="40207" y="40604"/>
                    <a:pt x="40218" y="40604"/>
                  </a:cubicBezTo>
                  <a:cubicBezTo>
                    <a:pt x="40295" y="40604"/>
                    <a:pt x="40357" y="40566"/>
                    <a:pt x="40380" y="40509"/>
                  </a:cubicBezTo>
                  <a:cubicBezTo>
                    <a:pt x="40407" y="40430"/>
                    <a:pt x="40380" y="40351"/>
                    <a:pt x="40301" y="40312"/>
                  </a:cubicBezTo>
                  <a:cubicBezTo>
                    <a:pt x="40236" y="40272"/>
                    <a:pt x="40170" y="40259"/>
                    <a:pt x="40104" y="40233"/>
                  </a:cubicBezTo>
                  <a:cubicBezTo>
                    <a:pt x="38986" y="39838"/>
                    <a:pt x="37842" y="39562"/>
                    <a:pt x="36672" y="39418"/>
                  </a:cubicBezTo>
                  <a:cubicBezTo>
                    <a:pt x="36646" y="39352"/>
                    <a:pt x="36554" y="39391"/>
                    <a:pt x="36514" y="39326"/>
                  </a:cubicBezTo>
                  <a:cubicBezTo>
                    <a:pt x="36869" y="38984"/>
                    <a:pt x="37211" y="38602"/>
                    <a:pt x="37487" y="38182"/>
                  </a:cubicBezTo>
                  <a:cubicBezTo>
                    <a:pt x="37553" y="38169"/>
                    <a:pt x="37619" y="38142"/>
                    <a:pt x="37685" y="38142"/>
                  </a:cubicBezTo>
                  <a:cubicBezTo>
                    <a:pt x="38092" y="38090"/>
                    <a:pt x="38513" y="38050"/>
                    <a:pt x="38921" y="38024"/>
                  </a:cubicBezTo>
                  <a:cubicBezTo>
                    <a:pt x="39200" y="38005"/>
                    <a:pt x="39480" y="37997"/>
                    <a:pt x="39759" y="37997"/>
                  </a:cubicBezTo>
                  <a:cubicBezTo>
                    <a:pt x="40269" y="37997"/>
                    <a:pt x="40778" y="38026"/>
                    <a:pt x="41287" y="38077"/>
                  </a:cubicBezTo>
                  <a:cubicBezTo>
                    <a:pt x="41353" y="38090"/>
                    <a:pt x="41432" y="38090"/>
                    <a:pt x="41498" y="38090"/>
                  </a:cubicBezTo>
                  <a:cubicBezTo>
                    <a:pt x="41577" y="38077"/>
                    <a:pt x="41643" y="38024"/>
                    <a:pt x="41656" y="37958"/>
                  </a:cubicBezTo>
                  <a:cubicBezTo>
                    <a:pt x="41669" y="37892"/>
                    <a:pt x="41616" y="37814"/>
                    <a:pt x="41550" y="37787"/>
                  </a:cubicBezTo>
                  <a:cubicBezTo>
                    <a:pt x="41498" y="37774"/>
                    <a:pt x="41458" y="37761"/>
                    <a:pt x="41406" y="37761"/>
                  </a:cubicBezTo>
                  <a:cubicBezTo>
                    <a:pt x="40915" y="37715"/>
                    <a:pt x="40424" y="37680"/>
                    <a:pt x="39924" y="37680"/>
                  </a:cubicBezTo>
                  <a:cubicBezTo>
                    <a:pt x="39848" y="37680"/>
                    <a:pt x="39773" y="37680"/>
                    <a:pt x="39696" y="37682"/>
                  </a:cubicBezTo>
                  <a:cubicBezTo>
                    <a:pt x="39263" y="37682"/>
                    <a:pt x="38816" y="37695"/>
                    <a:pt x="38382" y="37748"/>
                  </a:cubicBezTo>
                  <a:cubicBezTo>
                    <a:pt x="38263" y="37761"/>
                    <a:pt x="38145" y="37761"/>
                    <a:pt x="38027" y="37761"/>
                  </a:cubicBezTo>
                  <a:cubicBezTo>
                    <a:pt x="37994" y="37756"/>
                    <a:pt x="37964" y="37750"/>
                    <a:pt x="37936" y="37750"/>
                  </a:cubicBezTo>
                  <a:cubicBezTo>
                    <a:pt x="37894" y="37750"/>
                    <a:pt x="37855" y="37762"/>
                    <a:pt x="37816" y="37800"/>
                  </a:cubicBezTo>
                  <a:lnTo>
                    <a:pt x="37777" y="37800"/>
                  </a:lnTo>
                  <a:cubicBezTo>
                    <a:pt x="37777" y="37761"/>
                    <a:pt x="37790" y="37722"/>
                    <a:pt x="37816" y="37695"/>
                  </a:cubicBezTo>
                  <a:cubicBezTo>
                    <a:pt x="37882" y="37577"/>
                    <a:pt x="37961" y="37459"/>
                    <a:pt x="38027" y="37327"/>
                  </a:cubicBezTo>
                  <a:cubicBezTo>
                    <a:pt x="38198" y="37011"/>
                    <a:pt x="38355" y="36670"/>
                    <a:pt x="38474" y="36328"/>
                  </a:cubicBezTo>
                  <a:cubicBezTo>
                    <a:pt x="38500" y="36315"/>
                    <a:pt x="38513" y="36301"/>
                    <a:pt x="38539" y="36288"/>
                  </a:cubicBezTo>
                  <a:cubicBezTo>
                    <a:pt x="39157" y="36091"/>
                    <a:pt x="39775" y="35920"/>
                    <a:pt x="40407" y="35802"/>
                  </a:cubicBezTo>
                  <a:cubicBezTo>
                    <a:pt x="40551" y="35789"/>
                    <a:pt x="40696" y="35762"/>
                    <a:pt x="40827" y="35736"/>
                  </a:cubicBezTo>
                  <a:cubicBezTo>
                    <a:pt x="40867" y="35723"/>
                    <a:pt x="40906" y="35723"/>
                    <a:pt x="40946" y="35710"/>
                  </a:cubicBezTo>
                  <a:cubicBezTo>
                    <a:pt x="41025" y="35697"/>
                    <a:pt x="41064" y="35631"/>
                    <a:pt x="41064" y="35552"/>
                  </a:cubicBezTo>
                  <a:cubicBezTo>
                    <a:pt x="41064" y="35486"/>
                    <a:pt x="41011" y="35407"/>
                    <a:pt x="40932" y="35407"/>
                  </a:cubicBezTo>
                  <a:cubicBezTo>
                    <a:pt x="40814" y="35420"/>
                    <a:pt x="40709" y="35420"/>
                    <a:pt x="40604" y="35447"/>
                  </a:cubicBezTo>
                  <a:cubicBezTo>
                    <a:pt x="40025" y="35552"/>
                    <a:pt x="39447" y="35670"/>
                    <a:pt x="38881" y="35854"/>
                  </a:cubicBezTo>
                  <a:cubicBezTo>
                    <a:pt x="38813" y="35877"/>
                    <a:pt x="38745" y="35910"/>
                    <a:pt x="38668" y="35910"/>
                  </a:cubicBezTo>
                  <a:cubicBezTo>
                    <a:pt x="38656" y="35910"/>
                    <a:pt x="38644" y="35909"/>
                    <a:pt x="38631" y="35907"/>
                  </a:cubicBezTo>
                  <a:cubicBezTo>
                    <a:pt x="38658" y="35828"/>
                    <a:pt x="38697" y="35749"/>
                    <a:pt x="38710" y="35657"/>
                  </a:cubicBezTo>
                  <a:cubicBezTo>
                    <a:pt x="38802" y="35328"/>
                    <a:pt x="38894" y="35000"/>
                    <a:pt x="38960" y="34658"/>
                  </a:cubicBezTo>
                  <a:cubicBezTo>
                    <a:pt x="39026" y="34382"/>
                    <a:pt x="39052" y="34119"/>
                    <a:pt x="39092" y="33843"/>
                  </a:cubicBezTo>
                  <a:cubicBezTo>
                    <a:pt x="39131" y="33593"/>
                    <a:pt x="39171" y="33343"/>
                    <a:pt x="39144" y="33093"/>
                  </a:cubicBezTo>
                  <a:cubicBezTo>
                    <a:pt x="39144" y="33054"/>
                    <a:pt x="39144" y="33027"/>
                    <a:pt x="39157" y="33001"/>
                  </a:cubicBezTo>
                  <a:cubicBezTo>
                    <a:pt x="39197" y="32896"/>
                    <a:pt x="39197" y="32791"/>
                    <a:pt x="39197" y="32686"/>
                  </a:cubicBezTo>
                  <a:cubicBezTo>
                    <a:pt x="39197" y="32488"/>
                    <a:pt x="39197" y="32291"/>
                    <a:pt x="39197" y="32094"/>
                  </a:cubicBezTo>
                  <a:cubicBezTo>
                    <a:pt x="39184" y="31726"/>
                    <a:pt x="39236" y="31358"/>
                    <a:pt x="39144" y="30989"/>
                  </a:cubicBezTo>
                  <a:cubicBezTo>
                    <a:pt x="39171" y="30700"/>
                    <a:pt x="39118" y="30411"/>
                    <a:pt x="39105" y="30108"/>
                  </a:cubicBezTo>
                  <a:cubicBezTo>
                    <a:pt x="39092" y="29951"/>
                    <a:pt x="39065" y="29780"/>
                    <a:pt x="39039" y="29622"/>
                  </a:cubicBezTo>
                  <a:cubicBezTo>
                    <a:pt x="39013" y="29464"/>
                    <a:pt x="38973" y="29319"/>
                    <a:pt x="38960" y="29162"/>
                  </a:cubicBezTo>
                  <a:cubicBezTo>
                    <a:pt x="38947" y="28820"/>
                    <a:pt x="38855" y="28491"/>
                    <a:pt x="38802" y="28162"/>
                  </a:cubicBezTo>
                  <a:cubicBezTo>
                    <a:pt x="38737" y="27742"/>
                    <a:pt x="38631" y="27321"/>
                    <a:pt x="38526" y="26913"/>
                  </a:cubicBezTo>
                  <a:cubicBezTo>
                    <a:pt x="38395" y="26374"/>
                    <a:pt x="38263" y="25822"/>
                    <a:pt x="38092" y="25296"/>
                  </a:cubicBezTo>
                  <a:cubicBezTo>
                    <a:pt x="37921" y="24757"/>
                    <a:pt x="37737" y="24231"/>
                    <a:pt x="37527" y="23705"/>
                  </a:cubicBezTo>
                  <a:cubicBezTo>
                    <a:pt x="37395" y="23376"/>
                    <a:pt x="37264" y="23047"/>
                    <a:pt x="37119" y="22732"/>
                  </a:cubicBezTo>
                  <a:cubicBezTo>
                    <a:pt x="36791" y="22048"/>
                    <a:pt x="36462" y="21378"/>
                    <a:pt x="36054" y="20746"/>
                  </a:cubicBezTo>
                  <a:cubicBezTo>
                    <a:pt x="35804" y="20326"/>
                    <a:pt x="35528" y="19918"/>
                    <a:pt x="35239" y="19524"/>
                  </a:cubicBezTo>
                  <a:cubicBezTo>
                    <a:pt x="35081" y="19326"/>
                    <a:pt x="34923" y="19129"/>
                    <a:pt x="34753" y="18945"/>
                  </a:cubicBezTo>
                  <a:cubicBezTo>
                    <a:pt x="34568" y="18735"/>
                    <a:pt x="34398" y="18524"/>
                    <a:pt x="34213" y="18314"/>
                  </a:cubicBezTo>
                  <a:cubicBezTo>
                    <a:pt x="33845" y="17933"/>
                    <a:pt x="33451" y="17564"/>
                    <a:pt x="33030" y="17223"/>
                  </a:cubicBezTo>
                  <a:cubicBezTo>
                    <a:pt x="32767" y="16999"/>
                    <a:pt x="32478" y="16789"/>
                    <a:pt x="32189" y="16578"/>
                  </a:cubicBezTo>
                  <a:cubicBezTo>
                    <a:pt x="31873" y="16355"/>
                    <a:pt x="31557" y="16144"/>
                    <a:pt x="31215" y="15960"/>
                  </a:cubicBezTo>
                  <a:cubicBezTo>
                    <a:pt x="31150" y="15921"/>
                    <a:pt x="31071" y="15881"/>
                    <a:pt x="31031" y="15816"/>
                  </a:cubicBezTo>
                  <a:cubicBezTo>
                    <a:pt x="31097" y="15710"/>
                    <a:pt x="31150" y="15605"/>
                    <a:pt x="31215" y="15513"/>
                  </a:cubicBezTo>
                  <a:cubicBezTo>
                    <a:pt x="31452" y="15158"/>
                    <a:pt x="31649" y="14777"/>
                    <a:pt x="31860" y="14382"/>
                  </a:cubicBezTo>
                  <a:cubicBezTo>
                    <a:pt x="32004" y="14106"/>
                    <a:pt x="32123" y="13817"/>
                    <a:pt x="32241" y="13528"/>
                  </a:cubicBezTo>
                  <a:cubicBezTo>
                    <a:pt x="32517" y="12897"/>
                    <a:pt x="32728" y="12239"/>
                    <a:pt x="32912" y="11582"/>
                  </a:cubicBezTo>
                  <a:cubicBezTo>
                    <a:pt x="33043" y="11056"/>
                    <a:pt x="33162" y="10543"/>
                    <a:pt x="33254" y="10017"/>
                  </a:cubicBezTo>
                  <a:cubicBezTo>
                    <a:pt x="33306" y="9662"/>
                    <a:pt x="33359" y="9294"/>
                    <a:pt x="33385" y="8939"/>
                  </a:cubicBezTo>
                  <a:cubicBezTo>
                    <a:pt x="33411" y="8676"/>
                    <a:pt x="33424" y="8426"/>
                    <a:pt x="33438" y="8163"/>
                  </a:cubicBezTo>
                  <a:cubicBezTo>
                    <a:pt x="33464" y="7887"/>
                    <a:pt x="33451" y="7611"/>
                    <a:pt x="33451" y="7335"/>
                  </a:cubicBezTo>
                  <a:cubicBezTo>
                    <a:pt x="33451" y="7282"/>
                    <a:pt x="33451" y="7229"/>
                    <a:pt x="33438" y="7190"/>
                  </a:cubicBezTo>
                  <a:cubicBezTo>
                    <a:pt x="33385" y="7045"/>
                    <a:pt x="33398" y="6914"/>
                    <a:pt x="33398" y="6769"/>
                  </a:cubicBezTo>
                  <a:cubicBezTo>
                    <a:pt x="33398" y="6704"/>
                    <a:pt x="33398" y="6638"/>
                    <a:pt x="33398" y="6572"/>
                  </a:cubicBezTo>
                  <a:cubicBezTo>
                    <a:pt x="33346" y="6309"/>
                    <a:pt x="33306" y="6046"/>
                    <a:pt x="33254" y="5783"/>
                  </a:cubicBezTo>
                  <a:cubicBezTo>
                    <a:pt x="33188" y="5415"/>
                    <a:pt x="33096" y="5034"/>
                    <a:pt x="32964" y="4665"/>
                  </a:cubicBezTo>
                  <a:cubicBezTo>
                    <a:pt x="32807" y="4232"/>
                    <a:pt x="32636" y="3798"/>
                    <a:pt x="32399" y="3403"/>
                  </a:cubicBezTo>
                  <a:cubicBezTo>
                    <a:pt x="32057" y="2838"/>
                    <a:pt x="31689" y="2312"/>
                    <a:pt x="31229" y="1852"/>
                  </a:cubicBezTo>
                  <a:cubicBezTo>
                    <a:pt x="31058" y="1668"/>
                    <a:pt x="30874" y="1497"/>
                    <a:pt x="30676" y="1339"/>
                  </a:cubicBezTo>
                  <a:cubicBezTo>
                    <a:pt x="30348" y="1076"/>
                    <a:pt x="30019" y="826"/>
                    <a:pt x="29651" y="629"/>
                  </a:cubicBezTo>
                  <a:cubicBezTo>
                    <a:pt x="29585" y="589"/>
                    <a:pt x="29519" y="563"/>
                    <a:pt x="29454" y="524"/>
                  </a:cubicBezTo>
                  <a:cubicBezTo>
                    <a:pt x="29204" y="379"/>
                    <a:pt x="28941" y="274"/>
                    <a:pt x="28651" y="195"/>
                  </a:cubicBezTo>
                  <a:cubicBezTo>
                    <a:pt x="28349" y="77"/>
                    <a:pt x="28020" y="11"/>
                    <a:pt x="27692" y="11"/>
                  </a:cubicBezTo>
                  <a:cubicBezTo>
                    <a:pt x="27593" y="4"/>
                    <a:pt x="27491" y="1"/>
                    <a:pt x="27389" y="1"/>
                  </a:cubicBezTo>
                  <a:cubicBezTo>
                    <a:pt x="27287" y="1"/>
                    <a:pt x="27185" y="4"/>
                    <a:pt x="27087" y="11"/>
                  </a:cubicBezTo>
                  <a:cubicBezTo>
                    <a:pt x="26903" y="24"/>
                    <a:pt x="26732" y="50"/>
                    <a:pt x="26548" y="77"/>
                  </a:cubicBezTo>
                  <a:cubicBezTo>
                    <a:pt x="26535" y="77"/>
                    <a:pt x="26521" y="90"/>
                    <a:pt x="26508" y="103"/>
                  </a:cubicBezTo>
                  <a:cubicBezTo>
                    <a:pt x="26232" y="155"/>
                    <a:pt x="25969" y="247"/>
                    <a:pt x="25706" y="366"/>
                  </a:cubicBezTo>
                  <a:cubicBezTo>
                    <a:pt x="25285" y="563"/>
                    <a:pt x="24904" y="826"/>
                    <a:pt x="24549" y="1128"/>
                  </a:cubicBezTo>
                  <a:cubicBezTo>
                    <a:pt x="24299" y="1339"/>
                    <a:pt x="24089" y="1576"/>
                    <a:pt x="23892" y="1812"/>
                  </a:cubicBezTo>
                  <a:cubicBezTo>
                    <a:pt x="23563" y="2220"/>
                    <a:pt x="23287" y="2680"/>
                    <a:pt x="23050" y="3153"/>
                  </a:cubicBezTo>
                  <a:cubicBezTo>
                    <a:pt x="22905" y="3429"/>
                    <a:pt x="22787" y="3706"/>
                    <a:pt x="22669" y="3995"/>
                  </a:cubicBezTo>
                  <a:cubicBezTo>
                    <a:pt x="22379" y="4692"/>
                    <a:pt x="22156" y="5415"/>
                    <a:pt x="21959" y="6151"/>
                  </a:cubicBezTo>
                  <a:cubicBezTo>
                    <a:pt x="21814" y="6690"/>
                    <a:pt x="21696" y="7229"/>
                    <a:pt x="21591" y="7782"/>
                  </a:cubicBezTo>
                  <a:cubicBezTo>
                    <a:pt x="21512" y="8150"/>
                    <a:pt x="21446" y="8505"/>
                    <a:pt x="21393" y="8873"/>
                  </a:cubicBezTo>
                  <a:cubicBezTo>
                    <a:pt x="21354" y="9162"/>
                    <a:pt x="21314" y="9452"/>
                    <a:pt x="21288" y="9741"/>
                  </a:cubicBezTo>
                  <a:cubicBezTo>
                    <a:pt x="21236" y="10096"/>
                    <a:pt x="21196" y="10451"/>
                    <a:pt x="21157" y="10793"/>
                  </a:cubicBezTo>
                  <a:cubicBezTo>
                    <a:pt x="21130" y="11095"/>
                    <a:pt x="21078" y="11411"/>
                    <a:pt x="21104" y="11713"/>
                  </a:cubicBezTo>
                  <a:cubicBezTo>
                    <a:pt x="21104" y="11753"/>
                    <a:pt x="21104" y="11792"/>
                    <a:pt x="21091" y="11832"/>
                  </a:cubicBezTo>
                  <a:cubicBezTo>
                    <a:pt x="21038" y="12055"/>
                    <a:pt x="21065" y="12279"/>
                    <a:pt x="21051" y="12489"/>
                  </a:cubicBezTo>
                  <a:cubicBezTo>
                    <a:pt x="21051" y="12791"/>
                    <a:pt x="21051" y="13094"/>
                    <a:pt x="21051" y="13396"/>
                  </a:cubicBezTo>
                  <a:lnTo>
                    <a:pt x="20539" y="13396"/>
                  </a:lnTo>
                  <a:cubicBezTo>
                    <a:pt x="20539" y="12989"/>
                    <a:pt x="20526" y="12594"/>
                    <a:pt x="20526" y="12187"/>
                  </a:cubicBezTo>
                  <a:cubicBezTo>
                    <a:pt x="20526" y="12121"/>
                    <a:pt x="20539" y="12042"/>
                    <a:pt x="20526" y="11976"/>
                  </a:cubicBezTo>
                  <a:cubicBezTo>
                    <a:pt x="20486" y="11845"/>
                    <a:pt x="20499" y="11726"/>
                    <a:pt x="20486" y="11595"/>
                  </a:cubicBezTo>
                  <a:cubicBezTo>
                    <a:pt x="20473" y="11319"/>
                    <a:pt x="20447" y="11043"/>
                    <a:pt x="20433" y="10780"/>
                  </a:cubicBezTo>
                  <a:cubicBezTo>
                    <a:pt x="20433" y="10767"/>
                    <a:pt x="20433" y="10753"/>
                    <a:pt x="20433" y="10753"/>
                  </a:cubicBezTo>
                  <a:cubicBezTo>
                    <a:pt x="20368" y="10556"/>
                    <a:pt x="20381" y="10346"/>
                    <a:pt x="20355" y="10135"/>
                  </a:cubicBezTo>
                  <a:cubicBezTo>
                    <a:pt x="20315" y="9833"/>
                    <a:pt x="20276" y="9517"/>
                    <a:pt x="20236" y="9202"/>
                  </a:cubicBezTo>
                  <a:cubicBezTo>
                    <a:pt x="20197" y="8834"/>
                    <a:pt x="20118" y="8452"/>
                    <a:pt x="20052" y="8084"/>
                  </a:cubicBezTo>
                  <a:cubicBezTo>
                    <a:pt x="19960" y="7571"/>
                    <a:pt x="19855" y="7072"/>
                    <a:pt x="19737" y="6559"/>
                  </a:cubicBezTo>
                  <a:cubicBezTo>
                    <a:pt x="19645" y="6217"/>
                    <a:pt x="19539" y="5862"/>
                    <a:pt x="19447" y="5507"/>
                  </a:cubicBezTo>
                  <a:cubicBezTo>
                    <a:pt x="19224" y="4692"/>
                    <a:pt x="18908" y="3890"/>
                    <a:pt x="18527" y="3127"/>
                  </a:cubicBezTo>
                  <a:cubicBezTo>
                    <a:pt x="18251" y="2588"/>
                    <a:pt x="17935" y="2049"/>
                    <a:pt x="17501" y="1602"/>
                  </a:cubicBezTo>
                  <a:cubicBezTo>
                    <a:pt x="17330" y="1339"/>
                    <a:pt x="17067" y="1142"/>
                    <a:pt x="16831" y="944"/>
                  </a:cubicBezTo>
                  <a:cubicBezTo>
                    <a:pt x="16528" y="708"/>
                    <a:pt x="16200" y="497"/>
                    <a:pt x="15831" y="353"/>
                  </a:cubicBezTo>
                  <a:cubicBezTo>
                    <a:pt x="15595" y="247"/>
                    <a:pt x="15345" y="142"/>
                    <a:pt x="15069" y="103"/>
                  </a:cubicBezTo>
                  <a:cubicBezTo>
                    <a:pt x="15056" y="90"/>
                    <a:pt x="15056" y="77"/>
                    <a:pt x="15042" y="77"/>
                  </a:cubicBezTo>
                  <a:cubicBezTo>
                    <a:pt x="14898" y="50"/>
                    <a:pt x="14740" y="11"/>
                    <a:pt x="14595" y="11"/>
                  </a:cubicBezTo>
                  <a:cubicBezTo>
                    <a:pt x="14411" y="11"/>
                    <a:pt x="14227" y="1"/>
                    <a:pt x="14045" y="1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291F2F">
                  <a:alpha val="49803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grpSp>
          <p:nvGrpSpPr>
            <p:cNvPr id="144" name="Google Shape;231;p1">
              <a:extLst>
                <a:ext uri="{FF2B5EF4-FFF2-40B4-BE49-F238E27FC236}">
                  <a16:creationId xmlns:a16="http://schemas.microsoft.com/office/drawing/2014/main" id="{984C629D-7430-D2DD-2214-AB4F83CF20B7}"/>
                </a:ext>
              </a:extLst>
            </p:cNvPr>
            <p:cNvGrpSpPr/>
            <p:nvPr/>
          </p:nvGrpSpPr>
          <p:grpSpPr>
            <a:xfrm rot="-1221011">
              <a:off x="401697" y="562261"/>
              <a:ext cx="919635" cy="974898"/>
              <a:chOff x="6822275" y="1855100"/>
              <a:chExt cx="1041725" cy="1104325"/>
            </a:xfrm>
          </p:grpSpPr>
          <p:sp>
            <p:nvSpPr>
              <p:cNvPr id="145" name="Google Shape;232;p1">
                <a:extLst>
                  <a:ext uri="{FF2B5EF4-FFF2-40B4-BE49-F238E27FC236}">
                    <a16:creationId xmlns:a16="http://schemas.microsoft.com/office/drawing/2014/main" id="{6E1AB41D-82DA-E905-78A6-B6AD066A2F24}"/>
                  </a:ext>
                </a:extLst>
              </p:cNvPr>
              <p:cNvSpPr/>
              <p:nvPr/>
            </p:nvSpPr>
            <p:spPr>
              <a:xfrm>
                <a:off x="7027050" y="2496450"/>
                <a:ext cx="74000" cy="103025"/>
              </a:xfrm>
              <a:custGeom>
                <a:avLst/>
                <a:gdLst/>
                <a:ahLst/>
                <a:cxnLst/>
                <a:rect l="l" t="t" r="r" b="b"/>
                <a:pathLst>
                  <a:path w="2960" h="4121" extrusionOk="0">
                    <a:moveTo>
                      <a:pt x="1830" y="1"/>
                    </a:moveTo>
                    <a:cubicBezTo>
                      <a:pt x="1755" y="1"/>
                      <a:pt x="1680" y="7"/>
                      <a:pt x="1605" y="18"/>
                    </a:cubicBezTo>
                    <a:cubicBezTo>
                      <a:pt x="1447" y="45"/>
                      <a:pt x="1289" y="71"/>
                      <a:pt x="1145" y="97"/>
                    </a:cubicBezTo>
                    <a:cubicBezTo>
                      <a:pt x="1132" y="97"/>
                      <a:pt x="1119" y="124"/>
                      <a:pt x="1105" y="124"/>
                    </a:cubicBezTo>
                    <a:cubicBezTo>
                      <a:pt x="1092" y="124"/>
                      <a:pt x="1066" y="124"/>
                      <a:pt x="1053" y="137"/>
                    </a:cubicBezTo>
                    <a:cubicBezTo>
                      <a:pt x="1079" y="137"/>
                      <a:pt x="1092" y="150"/>
                      <a:pt x="1119" y="150"/>
                    </a:cubicBezTo>
                    <a:lnTo>
                      <a:pt x="1132" y="150"/>
                    </a:lnTo>
                    <a:cubicBezTo>
                      <a:pt x="1289" y="150"/>
                      <a:pt x="1447" y="110"/>
                      <a:pt x="1592" y="84"/>
                    </a:cubicBezTo>
                    <a:cubicBezTo>
                      <a:pt x="1667" y="70"/>
                      <a:pt x="1742" y="63"/>
                      <a:pt x="1815" y="63"/>
                    </a:cubicBezTo>
                    <a:cubicBezTo>
                      <a:pt x="2011" y="63"/>
                      <a:pt x="2199" y="109"/>
                      <a:pt x="2381" y="176"/>
                    </a:cubicBezTo>
                    <a:cubicBezTo>
                      <a:pt x="2710" y="308"/>
                      <a:pt x="2881" y="610"/>
                      <a:pt x="2815" y="952"/>
                    </a:cubicBezTo>
                    <a:cubicBezTo>
                      <a:pt x="2788" y="1083"/>
                      <a:pt x="2749" y="1202"/>
                      <a:pt x="2683" y="1307"/>
                    </a:cubicBezTo>
                    <a:cubicBezTo>
                      <a:pt x="2302" y="2043"/>
                      <a:pt x="1658" y="2464"/>
                      <a:pt x="961" y="2832"/>
                    </a:cubicBezTo>
                    <a:cubicBezTo>
                      <a:pt x="698" y="2964"/>
                      <a:pt x="409" y="2990"/>
                      <a:pt x="159" y="3161"/>
                    </a:cubicBezTo>
                    <a:lnTo>
                      <a:pt x="132" y="3174"/>
                    </a:lnTo>
                    <a:cubicBezTo>
                      <a:pt x="132" y="3187"/>
                      <a:pt x="132" y="3187"/>
                      <a:pt x="132" y="3187"/>
                    </a:cubicBezTo>
                    <a:cubicBezTo>
                      <a:pt x="14" y="3490"/>
                      <a:pt x="1" y="3792"/>
                      <a:pt x="14" y="4108"/>
                    </a:cubicBezTo>
                    <a:cubicBezTo>
                      <a:pt x="27" y="4121"/>
                      <a:pt x="40" y="4121"/>
                      <a:pt x="40" y="4121"/>
                    </a:cubicBezTo>
                    <a:cubicBezTo>
                      <a:pt x="54" y="3950"/>
                      <a:pt x="106" y="3766"/>
                      <a:pt x="93" y="3595"/>
                    </a:cubicBezTo>
                    <a:cubicBezTo>
                      <a:pt x="159" y="3463"/>
                      <a:pt x="106" y="3306"/>
                      <a:pt x="185" y="3174"/>
                    </a:cubicBezTo>
                    <a:cubicBezTo>
                      <a:pt x="211" y="3174"/>
                      <a:pt x="224" y="3161"/>
                      <a:pt x="251" y="3148"/>
                    </a:cubicBezTo>
                    <a:cubicBezTo>
                      <a:pt x="829" y="3003"/>
                      <a:pt x="1355" y="2727"/>
                      <a:pt x="1829" y="2372"/>
                    </a:cubicBezTo>
                    <a:cubicBezTo>
                      <a:pt x="2131" y="2148"/>
                      <a:pt x="2394" y="1899"/>
                      <a:pt x="2604" y="1583"/>
                    </a:cubicBezTo>
                    <a:cubicBezTo>
                      <a:pt x="2723" y="1412"/>
                      <a:pt x="2802" y="1228"/>
                      <a:pt x="2867" y="1031"/>
                    </a:cubicBezTo>
                    <a:cubicBezTo>
                      <a:pt x="2959" y="663"/>
                      <a:pt x="2802" y="242"/>
                      <a:pt x="2355" y="97"/>
                    </a:cubicBezTo>
                    <a:cubicBezTo>
                      <a:pt x="2180" y="33"/>
                      <a:pt x="2005" y="1"/>
                      <a:pt x="1830" y="1"/>
                    </a:cubicBezTo>
                    <a:close/>
                  </a:path>
                </a:pathLst>
              </a:custGeom>
              <a:solidFill>
                <a:srgbClr val="BFD3E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6" name="Google Shape;233;p1">
                <a:extLst>
                  <a:ext uri="{FF2B5EF4-FFF2-40B4-BE49-F238E27FC236}">
                    <a16:creationId xmlns:a16="http://schemas.microsoft.com/office/drawing/2014/main" id="{CB5B7778-EC30-219F-CB73-FCED0EA37B81}"/>
                  </a:ext>
                </a:extLst>
              </p:cNvPr>
              <p:cNvSpPr/>
              <p:nvPr/>
            </p:nvSpPr>
            <p:spPr>
              <a:xfrm>
                <a:off x="7028050" y="2586475"/>
                <a:ext cx="183775" cy="237525"/>
              </a:xfrm>
              <a:custGeom>
                <a:avLst/>
                <a:gdLst/>
                <a:ahLst/>
                <a:cxnLst/>
                <a:rect l="l" t="t" r="r" b="b"/>
                <a:pathLst>
                  <a:path w="7351" h="9501" extrusionOk="0">
                    <a:moveTo>
                      <a:pt x="2144" y="0"/>
                    </a:moveTo>
                    <a:cubicBezTo>
                      <a:pt x="2065" y="0"/>
                      <a:pt x="1986" y="7"/>
                      <a:pt x="1907" y="20"/>
                    </a:cubicBezTo>
                    <a:cubicBezTo>
                      <a:pt x="1854" y="33"/>
                      <a:pt x="1802" y="46"/>
                      <a:pt x="1736" y="46"/>
                    </a:cubicBezTo>
                    <a:cubicBezTo>
                      <a:pt x="1605" y="46"/>
                      <a:pt x="1473" y="73"/>
                      <a:pt x="1342" y="86"/>
                    </a:cubicBezTo>
                    <a:cubicBezTo>
                      <a:pt x="881" y="178"/>
                      <a:pt x="434" y="323"/>
                      <a:pt x="0" y="520"/>
                    </a:cubicBezTo>
                    <a:cubicBezTo>
                      <a:pt x="25" y="534"/>
                      <a:pt x="48" y="540"/>
                      <a:pt x="70" y="540"/>
                    </a:cubicBezTo>
                    <a:cubicBezTo>
                      <a:pt x="129" y="540"/>
                      <a:pt x="180" y="500"/>
                      <a:pt x="237" y="480"/>
                    </a:cubicBezTo>
                    <a:cubicBezTo>
                      <a:pt x="853" y="236"/>
                      <a:pt x="1478" y="86"/>
                      <a:pt x="2132" y="86"/>
                    </a:cubicBezTo>
                    <a:cubicBezTo>
                      <a:pt x="2288" y="86"/>
                      <a:pt x="2445" y="95"/>
                      <a:pt x="2604" y="112"/>
                    </a:cubicBezTo>
                    <a:cubicBezTo>
                      <a:pt x="3708" y="231"/>
                      <a:pt x="4668" y="638"/>
                      <a:pt x="5470" y="1401"/>
                    </a:cubicBezTo>
                    <a:cubicBezTo>
                      <a:pt x="6917" y="2795"/>
                      <a:pt x="7351" y="4819"/>
                      <a:pt x="6601" y="6700"/>
                    </a:cubicBezTo>
                    <a:cubicBezTo>
                      <a:pt x="6312" y="7410"/>
                      <a:pt x="5878" y="8015"/>
                      <a:pt x="5299" y="8514"/>
                    </a:cubicBezTo>
                    <a:cubicBezTo>
                      <a:pt x="4879" y="8882"/>
                      <a:pt x="4418" y="9145"/>
                      <a:pt x="3906" y="9369"/>
                    </a:cubicBezTo>
                    <a:cubicBezTo>
                      <a:pt x="3840" y="9395"/>
                      <a:pt x="3735" y="9395"/>
                      <a:pt x="3748" y="9500"/>
                    </a:cubicBezTo>
                    <a:cubicBezTo>
                      <a:pt x="3774" y="9487"/>
                      <a:pt x="3787" y="9461"/>
                      <a:pt x="3814" y="9461"/>
                    </a:cubicBezTo>
                    <a:cubicBezTo>
                      <a:pt x="4024" y="9408"/>
                      <a:pt x="4221" y="9290"/>
                      <a:pt x="4418" y="9198"/>
                    </a:cubicBezTo>
                    <a:cubicBezTo>
                      <a:pt x="4852" y="8974"/>
                      <a:pt x="5247" y="8685"/>
                      <a:pt x="5602" y="8343"/>
                    </a:cubicBezTo>
                    <a:cubicBezTo>
                      <a:pt x="5891" y="8054"/>
                      <a:pt x="6128" y="7712"/>
                      <a:pt x="6338" y="7370"/>
                    </a:cubicBezTo>
                    <a:cubicBezTo>
                      <a:pt x="6430" y="7213"/>
                      <a:pt x="6535" y="7055"/>
                      <a:pt x="6601" y="6884"/>
                    </a:cubicBezTo>
                    <a:cubicBezTo>
                      <a:pt x="6759" y="6476"/>
                      <a:pt x="6903" y="6055"/>
                      <a:pt x="6969" y="5622"/>
                    </a:cubicBezTo>
                    <a:cubicBezTo>
                      <a:pt x="6996" y="5424"/>
                      <a:pt x="7022" y="5227"/>
                      <a:pt x="7022" y="5030"/>
                    </a:cubicBezTo>
                    <a:cubicBezTo>
                      <a:pt x="7035" y="4833"/>
                      <a:pt x="7048" y="4622"/>
                      <a:pt x="6982" y="4425"/>
                    </a:cubicBezTo>
                    <a:cubicBezTo>
                      <a:pt x="6969" y="4386"/>
                      <a:pt x="6982" y="4333"/>
                      <a:pt x="6982" y="4280"/>
                    </a:cubicBezTo>
                    <a:cubicBezTo>
                      <a:pt x="6982" y="4241"/>
                      <a:pt x="6982" y="4188"/>
                      <a:pt x="6969" y="4136"/>
                    </a:cubicBezTo>
                    <a:cubicBezTo>
                      <a:pt x="6890" y="3781"/>
                      <a:pt x="6811" y="3426"/>
                      <a:pt x="6680" y="3071"/>
                    </a:cubicBezTo>
                    <a:cubicBezTo>
                      <a:pt x="6417" y="2453"/>
                      <a:pt x="6049" y="1914"/>
                      <a:pt x="5589" y="1427"/>
                    </a:cubicBezTo>
                    <a:cubicBezTo>
                      <a:pt x="5470" y="1322"/>
                      <a:pt x="5352" y="1217"/>
                      <a:pt x="5234" y="1125"/>
                    </a:cubicBezTo>
                    <a:cubicBezTo>
                      <a:pt x="4971" y="901"/>
                      <a:pt x="4694" y="717"/>
                      <a:pt x="4392" y="559"/>
                    </a:cubicBezTo>
                    <a:cubicBezTo>
                      <a:pt x="4063" y="388"/>
                      <a:pt x="3708" y="270"/>
                      <a:pt x="3353" y="165"/>
                    </a:cubicBezTo>
                    <a:cubicBezTo>
                      <a:pt x="3143" y="112"/>
                      <a:pt x="2919" y="86"/>
                      <a:pt x="2696" y="60"/>
                    </a:cubicBezTo>
                    <a:cubicBezTo>
                      <a:pt x="2591" y="33"/>
                      <a:pt x="2485" y="33"/>
                      <a:pt x="2380" y="20"/>
                    </a:cubicBezTo>
                    <a:cubicBezTo>
                      <a:pt x="2301" y="7"/>
                      <a:pt x="2223" y="0"/>
                      <a:pt x="2144" y="0"/>
                    </a:cubicBezTo>
                    <a:close/>
                  </a:path>
                </a:pathLst>
              </a:custGeom>
              <a:solidFill>
                <a:srgbClr val="BFD3E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7" name="Google Shape;234;p1">
                <a:extLst>
                  <a:ext uri="{FF2B5EF4-FFF2-40B4-BE49-F238E27FC236}">
                    <a16:creationId xmlns:a16="http://schemas.microsoft.com/office/drawing/2014/main" id="{145E3E5C-322C-C1A6-014A-2DEB512FC8F0}"/>
                  </a:ext>
                </a:extLst>
              </p:cNvPr>
              <p:cNvSpPr/>
              <p:nvPr/>
            </p:nvSpPr>
            <p:spPr>
              <a:xfrm>
                <a:off x="7285100" y="2655150"/>
                <a:ext cx="119025" cy="140975"/>
              </a:xfrm>
              <a:custGeom>
                <a:avLst/>
                <a:gdLst/>
                <a:ahLst/>
                <a:cxnLst/>
                <a:rect l="l" t="t" r="r" b="b"/>
                <a:pathLst>
                  <a:path w="4761" h="5639" extrusionOk="0">
                    <a:moveTo>
                      <a:pt x="2475" y="1"/>
                    </a:moveTo>
                    <a:cubicBezTo>
                      <a:pt x="2339" y="1"/>
                      <a:pt x="2202" y="10"/>
                      <a:pt x="2065" y="21"/>
                    </a:cubicBezTo>
                    <a:cubicBezTo>
                      <a:pt x="1907" y="34"/>
                      <a:pt x="1723" y="48"/>
                      <a:pt x="1592" y="153"/>
                    </a:cubicBezTo>
                    <a:cubicBezTo>
                      <a:pt x="1250" y="271"/>
                      <a:pt x="1118" y="468"/>
                      <a:pt x="1158" y="784"/>
                    </a:cubicBezTo>
                    <a:cubicBezTo>
                      <a:pt x="1171" y="902"/>
                      <a:pt x="1224" y="1007"/>
                      <a:pt x="1289" y="1086"/>
                    </a:cubicBezTo>
                    <a:cubicBezTo>
                      <a:pt x="1447" y="1310"/>
                      <a:pt x="1644" y="1481"/>
                      <a:pt x="1907" y="1573"/>
                    </a:cubicBezTo>
                    <a:cubicBezTo>
                      <a:pt x="2039" y="1625"/>
                      <a:pt x="2157" y="1652"/>
                      <a:pt x="2289" y="1691"/>
                    </a:cubicBezTo>
                    <a:cubicBezTo>
                      <a:pt x="2262" y="1757"/>
                      <a:pt x="2262" y="1836"/>
                      <a:pt x="2262" y="1915"/>
                    </a:cubicBezTo>
                    <a:cubicBezTo>
                      <a:pt x="2262" y="2033"/>
                      <a:pt x="2262" y="2151"/>
                      <a:pt x="2262" y="2257"/>
                    </a:cubicBezTo>
                    <a:cubicBezTo>
                      <a:pt x="2262" y="2309"/>
                      <a:pt x="2262" y="2349"/>
                      <a:pt x="2210" y="2388"/>
                    </a:cubicBezTo>
                    <a:cubicBezTo>
                      <a:pt x="2052" y="2283"/>
                      <a:pt x="1907" y="2178"/>
                      <a:pt x="1736" y="2125"/>
                    </a:cubicBezTo>
                    <a:cubicBezTo>
                      <a:pt x="1592" y="2070"/>
                      <a:pt x="1450" y="2042"/>
                      <a:pt x="1311" y="2042"/>
                    </a:cubicBezTo>
                    <a:cubicBezTo>
                      <a:pt x="1083" y="2042"/>
                      <a:pt x="863" y="2119"/>
                      <a:pt x="658" y="2283"/>
                    </a:cubicBezTo>
                    <a:cubicBezTo>
                      <a:pt x="422" y="2467"/>
                      <a:pt x="264" y="2704"/>
                      <a:pt x="185" y="2993"/>
                    </a:cubicBezTo>
                    <a:cubicBezTo>
                      <a:pt x="1" y="3650"/>
                      <a:pt x="159" y="4229"/>
                      <a:pt x="579" y="4755"/>
                    </a:cubicBezTo>
                    <a:lnTo>
                      <a:pt x="606" y="4755"/>
                    </a:lnTo>
                    <a:cubicBezTo>
                      <a:pt x="606" y="4768"/>
                      <a:pt x="606" y="4794"/>
                      <a:pt x="619" y="4807"/>
                    </a:cubicBezTo>
                    <a:cubicBezTo>
                      <a:pt x="921" y="5162"/>
                      <a:pt x="1302" y="5399"/>
                      <a:pt x="1750" y="5544"/>
                    </a:cubicBezTo>
                    <a:cubicBezTo>
                      <a:pt x="1937" y="5610"/>
                      <a:pt x="2143" y="5639"/>
                      <a:pt x="2336" y="5639"/>
                    </a:cubicBezTo>
                    <a:cubicBezTo>
                      <a:pt x="2373" y="5639"/>
                      <a:pt x="2410" y="5638"/>
                      <a:pt x="2446" y="5636"/>
                    </a:cubicBezTo>
                    <a:cubicBezTo>
                      <a:pt x="2775" y="5636"/>
                      <a:pt x="3091" y="5583"/>
                      <a:pt x="3393" y="5439"/>
                    </a:cubicBezTo>
                    <a:cubicBezTo>
                      <a:pt x="3801" y="5254"/>
                      <a:pt x="4156" y="5005"/>
                      <a:pt x="4379" y="4597"/>
                    </a:cubicBezTo>
                    <a:cubicBezTo>
                      <a:pt x="4406" y="4571"/>
                      <a:pt x="4432" y="4544"/>
                      <a:pt x="4445" y="4505"/>
                    </a:cubicBezTo>
                    <a:cubicBezTo>
                      <a:pt x="4655" y="4150"/>
                      <a:pt x="4747" y="3755"/>
                      <a:pt x="4747" y="3348"/>
                    </a:cubicBezTo>
                    <a:cubicBezTo>
                      <a:pt x="4761" y="3098"/>
                      <a:pt x="4708" y="2848"/>
                      <a:pt x="4590" y="2612"/>
                    </a:cubicBezTo>
                    <a:cubicBezTo>
                      <a:pt x="4419" y="2296"/>
                      <a:pt x="4156" y="2099"/>
                      <a:pt x="3801" y="2020"/>
                    </a:cubicBezTo>
                    <a:cubicBezTo>
                      <a:pt x="3743" y="2011"/>
                      <a:pt x="3687" y="2007"/>
                      <a:pt x="3631" y="2007"/>
                    </a:cubicBezTo>
                    <a:cubicBezTo>
                      <a:pt x="3443" y="2007"/>
                      <a:pt x="3263" y="2054"/>
                      <a:pt x="3091" y="2125"/>
                    </a:cubicBezTo>
                    <a:cubicBezTo>
                      <a:pt x="2920" y="2191"/>
                      <a:pt x="2788" y="2296"/>
                      <a:pt x="2644" y="2388"/>
                    </a:cubicBezTo>
                    <a:cubicBezTo>
                      <a:pt x="2591" y="2362"/>
                      <a:pt x="2591" y="2296"/>
                      <a:pt x="2591" y="2243"/>
                    </a:cubicBezTo>
                    <a:cubicBezTo>
                      <a:pt x="2591" y="2059"/>
                      <a:pt x="2591" y="1862"/>
                      <a:pt x="2591" y="1678"/>
                    </a:cubicBezTo>
                    <a:cubicBezTo>
                      <a:pt x="2657" y="1639"/>
                      <a:pt x="2736" y="1612"/>
                      <a:pt x="2801" y="1573"/>
                    </a:cubicBezTo>
                    <a:cubicBezTo>
                      <a:pt x="2972" y="1468"/>
                      <a:pt x="3143" y="1362"/>
                      <a:pt x="3262" y="1205"/>
                    </a:cubicBezTo>
                    <a:cubicBezTo>
                      <a:pt x="3393" y="1113"/>
                      <a:pt x="3446" y="968"/>
                      <a:pt x="3498" y="836"/>
                    </a:cubicBezTo>
                    <a:cubicBezTo>
                      <a:pt x="3604" y="573"/>
                      <a:pt x="3525" y="324"/>
                      <a:pt x="3288" y="166"/>
                    </a:cubicBezTo>
                    <a:cubicBezTo>
                      <a:pt x="3196" y="113"/>
                      <a:pt x="3104" y="74"/>
                      <a:pt x="2999" y="61"/>
                    </a:cubicBezTo>
                    <a:cubicBezTo>
                      <a:pt x="2828" y="16"/>
                      <a:pt x="2652" y="1"/>
                      <a:pt x="2475" y="1"/>
                    </a:cubicBezTo>
                    <a:close/>
                  </a:path>
                </a:pathLst>
              </a:custGeom>
              <a:solidFill>
                <a:srgbClr val="BFD3E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8" name="Google Shape;235;p1">
                <a:extLst>
                  <a:ext uri="{FF2B5EF4-FFF2-40B4-BE49-F238E27FC236}">
                    <a16:creationId xmlns:a16="http://schemas.microsoft.com/office/drawing/2014/main" id="{B7242B6D-2A53-E7AE-F606-715356432840}"/>
                  </a:ext>
                </a:extLst>
              </p:cNvPr>
              <p:cNvSpPr/>
              <p:nvPr/>
            </p:nvSpPr>
            <p:spPr>
              <a:xfrm>
                <a:off x="7426775" y="1952100"/>
                <a:ext cx="185750" cy="281200"/>
              </a:xfrm>
              <a:custGeom>
                <a:avLst/>
                <a:gdLst/>
                <a:ahLst/>
                <a:cxnLst/>
                <a:rect l="l" t="t" r="r" b="b"/>
                <a:pathLst>
                  <a:path w="7430" h="11248" extrusionOk="0">
                    <a:moveTo>
                      <a:pt x="4472" y="1"/>
                    </a:moveTo>
                    <a:cubicBezTo>
                      <a:pt x="4319" y="1"/>
                      <a:pt x="4165" y="17"/>
                      <a:pt x="4011" y="44"/>
                    </a:cubicBezTo>
                    <a:cubicBezTo>
                      <a:pt x="3485" y="136"/>
                      <a:pt x="3051" y="426"/>
                      <a:pt x="2683" y="807"/>
                    </a:cubicBezTo>
                    <a:cubicBezTo>
                      <a:pt x="2368" y="1122"/>
                      <a:pt x="2131" y="1504"/>
                      <a:pt x="1921" y="1885"/>
                    </a:cubicBezTo>
                    <a:cubicBezTo>
                      <a:pt x="1487" y="2700"/>
                      <a:pt x="1197" y="3555"/>
                      <a:pt x="961" y="4436"/>
                    </a:cubicBezTo>
                    <a:cubicBezTo>
                      <a:pt x="724" y="5304"/>
                      <a:pt x="514" y="6172"/>
                      <a:pt x="369" y="7066"/>
                    </a:cubicBezTo>
                    <a:cubicBezTo>
                      <a:pt x="303" y="7473"/>
                      <a:pt x="211" y="7868"/>
                      <a:pt x="159" y="8275"/>
                    </a:cubicBezTo>
                    <a:cubicBezTo>
                      <a:pt x="93" y="8749"/>
                      <a:pt x="53" y="9235"/>
                      <a:pt x="1" y="9709"/>
                    </a:cubicBezTo>
                    <a:cubicBezTo>
                      <a:pt x="1" y="9722"/>
                      <a:pt x="1" y="9748"/>
                      <a:pt x="14" y="9761"/>
                    </a:cubicBezTo>
                    <a:cubicBezTo>
                      <a:pt x="27" y="9748"/>
                      <a:pt x="27" y="9735"/>
                      <a:pt x="40" y="9722"/>
                    </a:cubicBezTo>
                    <a:cubicBezTo>
                      <a:pt x="40" y="9722"/>
                      <a:pt x="40" y="9709"/>
                      <a:pt x="40" y="9709"/>
                    </a:cubicBezTo>
                    <a:cubicBezTo>
                      <a:pt x="119" y="9406"/>
                      <a:pt x="119" y="9104"/>
                      <a:pt x="159" y="8788"/>
                    </a:cubicBezTo>
                    <a:cubicBezTo>
                      <a:pt x="422" y="6895"/>
                      <a:pt x="777" y="5028"/>
                      <a:pt x="1421" y="3213"/>
                    </a:cubicBezTo>
                    <a:cubicBezTo>
                      <a:pt x="1697" y="2398"/>
                      <a:pt x="2065" y="1609"/>
                      <a:pt x="2644" y="952"/>
                    </a:cubicBezTo>
                    <a:cubicBezTo>
                      <a:pt x="3108" y="421"/>
                      <a:pt x="3729" y="75"/>
                      <a:pt x="4418" y="75"/>
                    </a:cubicBezTo>
                    <a:cubicBezTo>
                      <a:pt x="4686" y="75"/>
                      <a:pt x="4964" y="127"/>
                      <a:pt x="5247" y="242"/>
                    </a:cubicBezTo>
                    <a:cubicBezTo>
                      <a:pt x="5260" y="242"/>
                      <a:pt x="5287" y="255"/>
                      <a:pt x="5300" y="255"/>
                    </a:cubicBezTo>
                    <a:lnTo>
                      <a:pt x="5313" y="255"/>
                    </a:lnTo>
                    <a:cubicBezTo>
                      <a:pt x="5458" y="320"/>
                      <a:pt x="5589" y="399"/>
                      <a:pt x="5721" y="491"/>
                    </a:cubicBezTo>
                    <a:cubicBezTo>
                      <a:pt x="6418" y="1004"/>
                      <a:pt x="6851" y="1701"/>
                      <a:pt x="7101" y="2516"/>
                    </a:cubicBezTo>
                    <a:cubicBezTo>
                      <a:pt x="7430" y="3555"/>
                      <a:pt x="7417" y="4633"/>
                      <a:pt x="7285" y="5685"/>
                    </a:cubicBezTo>
                    <a:cubicBezTo>
                      <a:pt x="7049" y="7552"/>
                      <a:pt x="6431" y="9301"/>
                      <a:pt x="5537" y="10958"/>
                    </a:cubicBezTo>
                    <a:cubicBezTo>
                      <a:pt x="5473" y="11077"/>
                      <a:pt x="5402" y="11138"/>
                      <a:pt x="5303" y="11138"/>
                    </a:cubicBezTo>
                    <a:cubicBezTo>
                      <a:pt x="5260" y="11138"/>
                      <a:pt x="5211" y="11126"/>
                      <a:pt x="5155" y="11102"/>
                    </a:cubicBezTo>
                    <a:cubicBezTo>
                      <a:pt x="4629" y="10866"/>
                      <a:pt x="4077" y="10695"/>
                      <a:pt x="3525" y="10524"/>
                    </a:cubicBezTo>
                    <a:cubicBezTo>
                      <a:pt x="2986" y="10366"/>
                      <a:pt x="2460" y="10182"/>
                      <a:pt x="1907" y="10116"/>
                    </a:cubicBezTo>
                    <a:lnTo>
                      <a:pt x="1763" y="10116"/>
                    </a:lnTo>
                    <a:cubicBezTo>
                      <a:pt x="1815" y="10129"/>
                      <a:pt x="1868" y="10156"/>
                      <a:pt x="1907" y="10182"/>
                    </a:cubicBezTo>
                    <a:cubicBezTo>
                      <a:pt x="2065" y="10182"/>
                      <a:pt x="2210" y="10221"/>
                      <a:pt x="2355" y="10261"/>
                    </a:cubicBezTo>
                    <a:cubicBezTo>
                      <a:pt x="2657" y="10340"/>
                      <a:pt x="2959" y="10432"/>
                      <a:pt x="3262" y="10511"/>
                    </a:cubicBezTo>
                    <a:cubicBezTo>
                      <a:pt x="3748" y="10655"/>
                      <a:pt x="4235" y="10826"/>
                      <a:pt x="4721" y="10997"/>
                    </a:cubicBezTo>
                    <a:cubicBezTo>
                      <a:pt x="4932" y="11076"/>
                      <a:pt x="5129" y="11155"/>
                      <a:pt x="5339" y="11234"/>
                    </a:cubicBezTo>
                    <a:cubicBezTo>
                      <a:pt x="5357" y="11243"/>
                      <a:pt x="5373" y="11247"/>
                      <a:pt x="5388" y="11247"/>
                    </a:cubicBezTo>
                    <a:cubicBezTo>
                      <a:pt x="5417" y="11247"/>
                      <a:pt x="5440" y="11230"/>
                      <a:pt x="5458" y="11194"/>
                    </a:cubicBezTo>
                    <a:cubicBezTo>
                      <a:pt x="5510" y="11102"/>
                      <a:pt x="5563" y="11024"/>
                      <a:pt x="5615" y="10931"/>
                    </a:cubicBezTo>
                    <a:cubicBezTo>
                      <a:pt x="5957" y="10261"/>
                      <a:pt x="6299" y="9590"/>
                      <a:pt x="6549" y="8893"/>
                    </a:cubicBezTo>
                    <a:cubicBezTo>
                      <a:pt x="6707" y="8433"/>
                      <a:pt x="6865" y="7986"/>
                      <a:pt x="6983" y="7513"/>
                    </a:cubicBezTo>
                    <a:cubicBezTo>
                      <a:pt x="7128" y="6961"/>
                      <a:pt x="7259" y="6395"/>
                      <a:pt x="7325" y="5830"/>
                    </a:cubicBezTo>
                    <a:cubicBezTo>
                      <a:pt x="7377" y="5501"/>
                      <a:pt x="7417" y="5172"/>
                      <a:pt x="7417" y="4844"/>
                    </a:cubicBezTo>
                    <a:cubicBezTo>
                      <a:pt x="7417" y="4699"/>
                      <a:pt x="7417" y="4567"/>
                      <a:pt x="7417" y="4436"/>
                    </a:cubicBezTo>
                    <a:cubicBezTo>
                      <a:pt x="7404" y="4107"/>
                      <a:pt x="7430" y="3792"/>
                      <a:pt x="7377" y="3463"/>
                    </a:cubicBezTo>
                    <a:cubicBezTo>
                      <a:pt x="7298" y="3029"/>
                      <a:pt x="7206" y="2582"/>
                      <a:pt x="7049" y="2161"/>
                    </a:cubicBezTo>
                    <a:cubicBezTo>
                      <a:pt x="6812" y="1583"/>
                      <a:pt x="6483" y="1070"/>
                      <a:pt x="6023" y="649"/>
                    </a:cubicBezTo>
                    <a:cubicBezTo>
                      <a:pt x="5813" y="465"/>
                      <a:pt x="5602" y="294"/>
                      <a:pt x="5326" y="215"/>
                    </a:cubicBezTo>
                    <a:cubicBezTo>
                      <a:pt x="5050" y="60"/>
                      <a:pt x="4763" y="1"/>
                      <a:pt x="4472" y="1"/>
                    </a:cubicBezTo>
                    <a:close/>
                  </a:path>
                </a:pathLst>
              </a:custGeom>
              <a:solidFill>
                <a:srgbClr val="BFD3E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9" name="Google Shape;236;p1">
                <a:extLst>
                  <a:ext uri="{FF2B5EF4-FFF2-40B4-BE49-F238E27FC236}">
                    <a16:creationId xmlns:a16="http://schemas.microsoft.com/office/drawing/2014/main" id="{8E2EF31F-E5A0-8D2E-79B1-97C690E64C5E}"/>
                  </a:ext>
                </a:extLst>
              </p:cNvPr>
              <p:cNvSpPr/>
              <p:nvPr/>
            </p:nvSpPr>
            <p:spPr>
              <a:xfrm>
                <a:off x="7572725" y="2497225"/>
                <a:ext cx="112450" cy="78725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3149" extrusionOk="0">
                    <a:moveTo>
                      <a:pt x="1197" y="1"/>
                    </a:moveTo>
                    <a:cubicBezTo>
                      <a:pt x="1000" y="1"/>
                      <a:pt x="816" y="1"/>
                      <a:pt x="645" y="66"/>
                    </a:cubicBezTo>
                    <a:cubicBezTo>
                      <a:pt x="461" y="119"/>
                      <a:pt x="303" y="211"/>
                      <a:pt x="198" y="356"/>
                    </a:cubicBezTo>
                    <a:cubicBezTo>
                      <a:pt x="1" y="592"/>
                      <a:pt x="14" y="855"/>
                      <a:pt x="93" y="1118"/>
                    </a:cubicBezTo>
                    <a:cubicBezTo>
                      <a:pt x="185" y="1421"/>
                      <a:pt x="356" y="1657"/>
                      <a:pt x="566" y="1868"/>
                    </a:cubicBezTo>
                    <a:cubicBezTo>
                      <a:pt x="1105" y="2420"/>
                      <a:pt x="1763" y="2788"/>
                      <a:pt x="2486" y="3012"/>
                    </a:cubicBezTo>
                    <a:cubicBezTo>
                      <a:pt x="2765" y="3090"/>
                      <a:pt x="3035" y="3149"/>
                      <a:pt x="3319" y="3149"/>
                    </a:cubicBezTo>
                    <a:cubicBezTo>
                      <a:pt x="3370" y="3149"/>
                      <a:pt x="3421" y="3147"/>
                      <a:pt x="3472" y="3143"/>
                    </a:cubicBezTo>
                    <a:cubicBezTo>
                      <a:pt x="3722" y="3130"/>
                      <a:pt x="3959" y="3077"/>
                      <a:pt x="4156" y="2933"/>
                    </a:cubicBezTo>
                    <a:cubicBezTo>
                      <a:pt x="4393" y="2735"/>
                      <a:pt x="4498" y="2499"/>
                      <a:pt x="4445" y="2196"/>
                    </a:cubicBezTo>
                    <a:cubicBezTo>
                      <a:pt x="4393" y="1881"/>
                      <a:pt x="4235" y="1618"/>
                      <a:pt x="4024" y="1394"/>
                    </a:cubicBezTo>
                    <a:cubicBezTo>
                      <a:pt x="3525" y="829"/>
                      <a:pt x="2907" y="448"/>
                      <a:pt x="2197" y="198"/>
                    </a:cubicBezTo>
                    <a:cubicBezTo>
                      <a:pt x="1868" y="79"/>
                      <a:pt x="1539" y="1"/>
                      <a:pt x="1197" y="1"/>
                    </a:cubicBezTo>
                    <a:close/>
                  </a:path>
                </a:pathLst>
              </a:custGeom>
              <a:solidFill>
                <a:srgbClr val="BFD3E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0" name="Google Shape;237;p1">
                <a:extLst>
                  <a:ext uri="{FF2B5EF4-FFF2-40B4-BE49-F238E27FC236}">
                    <a16:creationId xmlns:a16="http://schemas.microsoft.com/office/drawing/2014/main" id="{4AA9ABB8-4013-728A-6C16-FAEA0D652A86}"/>
                  </a:ext>
                </a:extLst>
              </p:cNvPr>
              <p:cNvSpPr/>
              <p:nvPr/>
            </p:nvSpPr>
            <p:spPr>
              <a:xfrm>
                <a:off x="7476100" y="2587550"/>
                <a:ext cx="244575" cy="243825"/>
              </a:xfrm>
              <a:custGeom>
                <a:avLst/>
                <a:gdLst/>
                <a:ahLst/>
                <a:cxnLst/>
                <a:rect l="l" t="t" r="r" b="b"/>
                <a:pathLst>
                  <a:path w="9783" h="9753" extrusionOk="0">
                    <a:moveTo>
                      <a:pt x="4127" y="1086"/>
                    </a:moveTo>
                    <a:cubicBezTo>
                      <a:pt x="4219" y="1086"/>
                      <a:pt x="4311" y="1089"/>
                      <a:pt x="4405" y="1095"/>
                    </a:cubicBezTo>
                    <a:cubicBezTo>
                      <a:pt x="5168" y="1134"/>
                      <a:pt x="5851" y="1410"/>
                      <a:pt x="6456" y="1871"/>
                    </a:cubicBezTo>
                    <a:cubicBezTo>
                      <a:pt x="6469" y="1884"/>
                      <a:pt x="6469" y="1897"/>
                      <a:pt x="6483" y="1910"/>
                    </a:cubicBezTo>
                    <a:cubicBezTo>
                      <a:pt x="6759" y="2107"/>
                      <a:pt x="7009" y="2370"/>
                      <a:pt x="7127" y="2607"/>
                    </a:cubicBezTo>
                    <a:cubicBezTo>
                      <a:pt x="6943" y="2633"/>
                      <a:pt x="6798" y="2725"/>
                      <a:pt x="6640" y="2817"/>
                    </a:cubicBezTo>
                    <a:cubicBezTo>
                      <a:pt x="6088" y="3330"/>
                      <a:pt x="5943" y="3988"/>
                      <a:pt x="5996" y="4711"/>
                    </a:cubicBezTo>
                    <a:cubicBezTo>
                      <a:pt x="6009" y="4868"/>
                      <a:pt x="6036" y="5026"/>
                      <a:pt x="6062" y="5184"/>
                    </a:cubicBezTo>
                    <a:cubicBezTo>
                      <a:pt x="6088" y="5263"/>
                      <a:pt x="6114" y="5342"/>
                      <a:pt x="6141" y="5421"/>
                    </a:cubicBezTo>
                    <a:cubicBezTo>
                      <a:pt x="6233" y="5657"/>
                      <a:pt x="6351" y="5881"/>
                      <a:pt x="6509" y="6065"/>
                    </a:cubicBezTo>
                    <a:cubicBezTo>
                      <a:pt x="6654" y="6249"/>
                      <a:pt x="6824" y="6381"/>
                      <a:pt x="7048" y="6473"/>
                    </a:cubicBezTo>
                    <a:cubicBezTo>
                      <a:pt x="7153" y="6499"/>
                      <a:pt x="7245" y="6512"/>
                      <a:pt x="7350" y="6525"/>
                    </a:cubicBezTo>
                    <a:cubicBezTo>
                      <a:pt x="7442" y="6538"/>
                      <a:pt x="7456" y="6565"/>
                      <a:pt x="7416" y="6644"/>
                    </a:cubicBezTo>
                    <a:cubicBezTo>
                      <a:pt x="7009" y="7354"/>
                      <a:pt x="6443" y="7880"/>
                      <a:pt x="5720" y="8221"/>
                    </a:cubicBezTo>
                    <a:cubicBezTo>
                      <a:pt x="5207" y="8458"/>
                      <a:pt x="4674" y="8568"/>
                      <a:pt x="4151" y="8568"/>
                    </a:cubicBezTo>
                    <a:cubicBezTo>
                      <a:pt x="2435" y="8568"/>
                      <a:pt x="836" y="7380"/>
                      <a:pt x="474" y="5565"/>
                    </a:cubicBezTo>
                    <a:cubicBezTo>
                      <a:pt x="237" y="4408"/>
                      <a:pt x="513" y="3356"/>
                      <a:pt x="1262" y="2423"/>
                    </a:cubicBezTo>
                    <a:cubicBezTo>
                      <a:pt x="1276" y="2410"/>
                      <a:pt x="1302" y="2397"/>
                      <a:pt x="1315" y="2383"/>
                    </a:cubicBezTo>
                    <a:cubicBezTo>
                      <a:pt x="1433" y="2212"/>
                      <a:pt x="1578" y="2081"/>
                      <a:pt x="1723" y="1963"/>
                    </a:cubicBezTo>
                    <a:cubicBezTo>
                      <a:pt x="2427" y="1378"/>
                      <a:pt x="3228" y="1086"/>
                      <a:pt x="4127" y="1086"/>
                    </a:cubicBezTo>
                    <a:close/>
                    <a:moveTo>
                      <a:pt x="4823" y="0"/>
                    </a:moveTo>
                    <a:cubicBezTo>
                      <a:pt x="4590" y="0"/>
                      <a:pt x="4354" y="16"/>
                      <a:pt x="4129" y="56"/>
                    </a:cubicBezTo>
                    <a:cubicBezTo>
                      <a:pt x="3761" y="135"/>
                      <a:pt x="3393" y="227"/>
                      <a:pt x="3038" y="372"/>
                    </a:cubicBezTo>
                    <a:cubicBezTo>
                      <a:pt x="2459" y="608"/>
                      <a:pt x="1959" y="950"/>
                      <a:pt x="1499" y="1358"/>
                    </a:cubicBezTo>
                    <a:cubicBezTo>
                      <a:pt x="1262" y="1581"/>
                      <a:pt x="1065" y="1844"/>
                      <a:pt x="881" y="2107"/>
                    </a:cubicBezTo>
                    <a:cubicBezTo>
                      <a:pt x="605" y="2489"/>
                      <a:pt x="408" y="2909"/>
                      <a:pt x="263" y="3356"/>
                    </a:cubicBezTo>
                    <a:cubicBezTo>
                      <a:pt x="105" y="3830"/>
                      <a:pt x="13" y="4316"/>
                      <a:pt x="26" y="4816"/>
                    </a:cubicBezTo>
                    <a:lnTo>
                      <a:pt x="26" y="4895"/>
                    </a:lnTo>
                    <a:cubicBezTo>
                      <a:pt x="0" y="5131"/>
                      <a:pt x="40" y="5421"/>
                      <a:pt x="92" y="5710"/>
                    </a:cubicBezTo>
                    <a:cubicBezTo>
                      <a:pt x="132" y="6052"/>
                      <a:pt x="250" y="6367"/>
                      <a:pt x="368" y="6683"/>
                    </a:cubicBezTo>
                    <a:cubicBezTo>
                      <a:pt x="487" y="6999"/>
                      <a:pt x="644" y="7288"/>
                      <a:pt x="829" y="7564"/>
                    </a:cubicBezTo>
                    <a:cubicBezTo>
                      <a:pt x="973" y="7761"/>
                      <a:pt x="1105" y="7972"/>
                      <a:pt x="1289" y="8129"/>
                    </a:cubicBezTo>
                    <a:cubicBezTo>
                      <a:pt x="1315" y="8156"/>
                      <a:pt x="1341" y="8195"/>
                      <a:pt x="1355" y="8221"/>
                    </a:cubicBezTo>
                    <a:cubicBezTo>
                      <a:pt x="1407" y="8287"/>
                      <a:pt x="1447" y="8340"/>
                      <a:pt x="1499" y="8392"/>
                    </a:cubicBezTo>
                    <a:cubicBezTo>
                      <a:pt x="1618" y="8471"/>
                      <a:pt x="1710" y="8576"/>
                      <a:pt x="1828" y="8655"/>
                    </a:cubicBezTo>
                    <a:cubicBezTo>
                      <a:pt x="2196" y="8931"/>
                      <a:pt x="2577" y="9181"/>
                      <a:pt x="2998" y="9352"/>
                    </a:cubicBezTo>
                    <a:cubicBezTo>
                      <a:pt x="3511" y="9549"/>
                      <a:pt x="4024" y="9681"/>
                      <a:pt x="4563" y="9734"/>
                    </a:cubicBezTo>
                    <a:cubicBezTo>
                      <a:pt x="4677" y="9746"/>
                      <a:pt x="4790" y="9752"/>
                      <a:pt x="4904" y="9752"/>
                    </a:cubicBezTo>
                    <a:cubicBezTo>
                      <a:pt x="5145" y="9752"/>
                      <a:pt x="5387" y="9726"/>
                      <a:pt x="5628" y="9681"/>
                    </a:cubicBezTo>
                    <a:cubicBezTo>
                      <a:pt x="5996" y="9615"/>
                      <a:pt x="6351" y="9510"/>
                      <a:pt x="6706" y="9379"/>
                    </a:cubicBezTo>
                    <a:cubicBezTo>
                      <a:pt x="7258" y="9155"/>
                      <a:pt x="7732" y="8839"/>
                      <a:pt x="8166" y="8458"/>
                    </a:cubicBezTo>
                    <a:cubicBezTo>
                      <a:pt x="8363" y="8287"/>
                      <a:pt x="8547" y="8103"/>
                      <a:pt x="8692" y="7893"/>
                    </a:cubicBezTo>
                    <a:cubicBezTo>
                      <a:pt x="8889" y="7617"/>
                      <a:pt x="9086" y="7354"/>
                      <a:pt x="9231" y="7051"/>
                    </a:cubicBezTo>
                    <a:cubicBezTo>
                      <a:pt x="9375" y="6775"/>
                      <a:pt x="9480" y="6473"/>
                      <a:pt x="9573" y="6170"/>
                    </a:cubicBezTo>
                    <a:cubicBezTo>
                      <a:pt x="9651" y="5894"/>
                      <a:pt x="9717" y="5605"/>
                      <a:pt x="9717" y="5316"/>
                    </a:cubicBezTo>
                    <a:cubicBezTo>
                      <a:pt x="9717" y="5263"/>
                      <a:pt x="9717" y="5210"/>
                      <a:pt x="9730" y="5171"/>
                    </a:cubicBezTo>
                    <a:cubicBezTo>
                      <a:pt x="9783" y="4961"/>
                      <a:pt x="9783" y="4750"/>
                      <a:pt x="9730" y="4540"/>
                    </a:cubicBezTo>
                    <a:cubicBezTo>
                      <a:pt x="9717" y="4487"/>
                      <a:pt x="9717" y="4448"/>
                      <a:pt x="9717" y="4395"/>
                    </a:cubicBezTo>
                    <a:cubicBezTo>
                      <a:pt x="9717" y="4198"/>
                      <a:pt x="9678" y="4014"/>
                      <a:pt x="9625" y="3817"/>
                    </a:cubicBezTo>
                    <a:cubicBezTo>
                      <a:pt x="9559" y="3554"/>
                      <a:pt x="9494" y="3304"/>
                      <a:pt x="9388" y="3054"/>
                    </a:cubicBezTo>
                    <a:cubicBezTo>
                      <a:pt x="9191" y="2541"/>
                      <a:pt x="8902" y="2068"/>
                      <a:pt x="8547" y="1660"/>
                    </a:cubicBezTo>
                    <a:cubicBezTo>
                      <a:pt x="8218" y="1305"/>
                      <a:pt x="7863" y="990"/>
                      <a:pt x="7442" y="740"/>
                    </a:cubicBezTo>
                    <a:cubicBezTo>
                      <a:pt x="7022" y="490"/>
                      <a:pt x="6575" y="293"/>
                      <a:pt x="6101" y="161"/>
                    </a:cubicBezTo>
                    <a:cubicBezTo>
                      <a:pt x="5825" y="82"/>
                      <a:pt x="5549" y="30"/>
                      <a:pt x="5260" y="17"/>
                    </a:cubicBezTo>
                    <a:cubicBezTo>
                      <a:pt x="5117" y="6"/>
                      <a:pt x="4971" y="0"/>
                      <a:pt x="4823" y="0"/>
                    </a:cubicBezTo>
                    <a:close/>
                  </a:path>
                </a:pathLst>
              </a:custGeom>
              <a:solidFill>
                <a:srgbClr val="BFD3E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1" name="Google Shape;238;p1">
                <a:extLst>
                  <a:ext uri="{FF2B5EF4-FFF2-40B4-BE49-F238E27FC236}">
                    <a16:creationId xmlns:a16="http://schemas.microsoft.com/office/drawing/2014/main" id="{9ACDBB6C-A502-49DD-CD5F-FE7A7740B237}"/>
                  </a:ext>
                </a:extLst>
              </p:cNvPr>
              <p:cNvSpPr/>
              <p:nvPr/>
            </p:nvSpPr>
            <p:spPr>
              <a:xfrm>
                <a:off x="7702575" y="2838425"/>
                <a:ext cx="365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370" extrusionOk="0">
                    <a:moveTo>
                      <a:pt x="290" y="1"/>
                    </a:moveTo>
                    <a:cubicBezTo>
                      <a:pt x="224" y="1"/>
                      <a:pt x="172" y="1"/>
                      <a:pt x="119" y="14"/>
                    </a:cubicBezTo>
                    <a:cubicBezTo>
                      <a:pt x="53" y="27"/>
                      <a:pt x="14" y="80"/>
                      <a:pt x="1" y="146"/>
                    </a:cubicBezTo>
                    <a:cubicBezTo>
                      <a:pt x="1" y="211"/>
                      <a:pt x="53" y="290"/>
                      <a:pt x="119" y="303"/>
                    </a:cubicBezTo>
                    <a:cubicBezTo>
                      <a:pt x="145" y="317"/>
                      <a:pt x="185" y="317"/>
                      <a:pt x="211" y="317"/>
                    </a:cubicBezTo>
                    <a:cubicBezTo>
                      <a:pt x="244" y="323"/>
                      <a:pt x="280" y="323"/>
                      <a:pt x="316" y="323"/>
                    </a:cubicBezTo>
                    <a:cubicBezTo>
                      <a:pt x="352" y="323"/>
                      <a:pt x="389" y="323"/>
                      <a:pt x="421" y="330"/>
                    </a:cubicBezTo>
                    <a:cubicBezTo>
                      <a:pt x="486" y="330"/>
                      <a:pt x="550" y="324"/>
                      <a:pt x="613" y="324"/>
                    </a:cubicBezTo>
                    <a:cubicBezTo>
                      <a:pt x="692" y="324"/>
                      <a:pt x="769" y="333"/>
                      <a:pt x="842" y="369"/>
                    </a:cubicBezTo>
                    <a:cubicBezTo>
                      <a:pt x="821" y="272"/>
                      <a:pt x="755" y="264"/>
                      <a:pt x="689" y="264"/>
                    </a:cubicBezTo>
                    <a:cubicBezTo>
                      <a:pt x="674" y="264"/>
                      <a:pt x="659" y="264"/>
                      <a:pt x="645" y="264"/>
                    </a:cubicBezTo>
                    <a:cubicBezTo>
                      <a:pt x="586" y="257"/>
                      <a:pt x="530" y="257"/>
                      <a:pt x="476" y="257"/>
                    </a:cubicBezTo>
                    <a:cubicBezTo>
                      <a:pt x="421" y="257"/>
                      <a:pt x="369" y="257"/>
                      <a:pt x="316" y="251"/>
                    </a:cubicBezTo>
                    <a:cubicBezTo>
                      <a:pt x="237" y="251"/>
                      <a:pt x="132" y="251"/>
                      <a:pt x="132" y="159"/>
                    </a:cubicBezTo>
                    <a:cubicBezTo>
                      <a:pt x="132" y="75"/>
                      <a:pt x="200" y="66"/>
                      <a:pt x="267" y="66"/>
                    </a:cubicBezTo>
                    <a:cubicBezTo>
                      <a:pt x="284" y="66"/>
                      <a:pt x="301" y="67"/>
                      <a:pt x="316" y="67"/>
                    </a:cubicBezTo>
                    <a:cubicBezTo>
                      <a:pt x="348" y="65"/>
                      <a:pt x="379" y="65"/>
                      <a:pt x="411" y="65"/>
                    </a:cubicBezTo>
                    <a:cubicBezTo>
                      <a:pt x="671" y="65"/>
                      <a:pt x="939" y="109"/>
                      <a:pt x="1197" y="132"/>
                    </a:cubicBezTo>
                    <a:cubicBezTo>
                      <a:pt x="1234" y="132"/>
                      <a:pt x="1273" y="137"/>
                      <a:pt x="1311" y="137"/>
                    </a:cubicBezTo>
                    <a:cubicBezTo>
                      <a:pt x="1367" y="137"/>
                      <a:pt x="1421" y="127"/>
                      <a:pt x="1460" y="80"/>
                    </a:cubicBezTo>
                    <a:lnTo>
                      <a:pt x="1302" y="80"/>
                    </a:lnTo>
                    <a:cubicBezTo>
                      <a:pt x="961" y="27"/>
                      <a:pt x="619" y="1"/>
                      <a:pt x="290" y="1"/>
                    </a:cubicBezTo>
                    <a:close/>
                  </a:path>
                </a:pathLst>
              </a:custGeom>
              <a:solidFill>
                <a:srgbClr val="BFD3E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2" name="Google Shape;239;p1">
                <a:extLst>
                  <a:ext uri="{FF2B5EF4-FFF2-40B4-BE49-F238E27FC236}">
                    <a16:creationId xmlns:a16="http://schemas.microsoft.com/office/drawing/2014/main" id="{9B8B39C5-6B94-7385-B0DA-74DE48E9E91A}"/>
                  </a:ext>
                </a:extLst>
              </p:cNvPr>
              <p:cNvSpPr/>
              <p:nvPr/>
            </p:nvSpPr>
            <p:spPr>
              <a:xfrm>
                <a:off x="7721650" y="2799975"/>
                <a:ext cx="44725" cy="16500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660" extrusionOk="0">
                    <a:moveTo>
                      <a:pt x="1789" y="1"/>
                    </a:moveTo>
                    <a:lnTo>
                      <a:pt x="1447" y="66"/>
                    </a:lnTo>
                    <a:cubicBezTo>
                      <a:pt x="1052" y="119"/>
                      <a:pt x="671" y="198"/>
                      <a:pt x="290" y="303"/>
                    </a:cubicBezTo>
                    <a:cubicBezTo>
                      <a:pt x="224" y="316"/>
                      <a:pt x="158" y="329"/>
                      <a:pt x="106" y="356"/>
                    </a:cubicBezTo>
                    <a:cubicBezTo>
                      <a:pt x="40" y="395"/>
                      <a:pt x="0" y="461"/>
                      <a:pt x="14" y="527"/>
                    </a:cubicBezTo>
                    <a:cubicBezTo>
                      <a:pt x="26" y="599"/>
                      <a:pt x="92" y="660"/>
                      <a:pt x="164" y="660"/>
                    </a:cubicBezTo>
                    <a:cubicBezTo>
                      <a:pt x="171" y="660"/>
                      <a:pt x="178" y="659"/>
                      <a:pt x="184" y="658"/>
                    </a:cubicBezTo>
                    <a:cubicBezTo>
                      <a:pt x="237" y="645"/>
                      <a:pt x="276" y="632"/>
                      <a:pt x="329" y="619"/>
                    </a:cubicBezTo>
                    <a:cubicBezTo>
                      <a:pt x="474" y="579"/>
                      <a:pt x="632" y="540"/>
                      <a:pt x="789" y="513"/>
                    </a:cubicBezTo>
                    <a:cubicBezTo>
                      <a:pt x="1026" y="461"/>
                      <a:pt x="1263" y="395"/>
                      <a:pt x="1512" y="395"/>
                    </a:cubicBezTo>
                    <a:cubicBezTo>
                      <a:pt x="1473" y="349"/>
                      <a:pt x="1427" y="336"/>
                      <a:pt x="1379" y="336"/>
                    </a:cubicBezTo>
                    <a:cubicBezTo>
                      <a:pt x="1332" y="336"/>
                      <a:pt x="1282" y="349"/>
                      <a:pt x="1236" y="356"/>
                    </a:cubicBezTo>
                    <a:cubicBezTo>
                      <a:pt x="960" y="408"/>
                      <a:pt x="671" y="461"/>
                      <a:pt x="382" y="540"/>
                    </a:cubicBezTo>
                    <a:cubicBezTo>
                      <a:pt x="339" y="554"/>
                      <a:pt x="280" y="576"/>
                      <a:pt x="229" y="576"/>
                    </a:cubicBezTo>
                    <a:cubicBezTo>
                      <a:pt x="186" y="576"/>
                      <a:pt x="150" y="561"/>
                      <a:pt x="132" y="513"/>
                    </a:cubicBezTo>
                    <a:cubicBezTo>
                      <a:pt x="92" y="382"/>
                      <a:pt x="250" y="369"/>
                      <a:pt x="342" y="356"/>
                    </a:cubicBezTo>
                    <a:cubicBezTo>
                      <a:pt x="724" y="250"/>
                      <a:pt x="1105" y="171"/>
                      <a:pt x="1499" y="119"/>
                    </a:cubicBezTo>
                    <a:cubicBezTo>
                      <a:pt x="1605" y="106"/>
                      <a:pt x="1723" y="106"/>
                      <a:pt x="1789" y="1"/>
                    </a:cubicBezTo>
                    <a:close/>
                  </a:path>
                </a:pathLst>
              </a:custGeom>
              <a:solidFill>
                <a:srgbClr val="BFD3E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3" name="Google Shape;240;p1">
                <a:extLst>
                  <a:ext uri="{FF2B5EF4-FFF2-40B4-BE49-F238E27FC236}">
                    <a16:creationId xmlns:a16="http://schemas.microsoft.com/office/drawing/2014/main" id="{3E315363-6A32-6E59-4399-C39537EE796A}"/>
                  </a:ext>
                </a:extLst>
              </p:cNvPr>
              <p:cNvSpPr/>
              <p:nvPr/>
            </p:nvSpPr>
            <p:spPr>
              <a:xfrm>
                <a:off x="7734150" y="2752975"/>
                <a:ext cx="53600" cy="27875"/>
              </a:xfrm>
              <a:custGeom>
                <a:avLst/>
                <a:gdLst/>
                <a:ahLst/>
                <a:cxnLst/>
                <a:rect l="l" t="t" r="r" b="b"/>
                <a:pathLst>
                  <a:path w="2144" h="1115" extrusionOk="0">
                    <a:moveTo>
                      <a:pt x="2143" y="0"/>
                    </a:moveTo>
                    <a:lnTo>
                      <a:pt x="2143" y="0"/>
                    </a:lnTo>
                    <a:cubicBezTo>
                      <a:pt x="2091" y="53"/>
                      <a:pt x="1999" y="66"/>
                      <a:pt x="1933" y="79"/>
                    </a:cubicBezTo>
                    <a:cubicBezTo>
                      <a:pt x="1367" y="276"/>
                      <a:pt x="802" y="487"/>
                      <a:pt x="263" y="750"/>
                    </a:cubicBezTo>
                    <a:cubicBezTo>
                      <a:pt x="197" y="776"/>
                      <a:pt x="145" y="802"/>
                      <a:pt x="92" y="842"/>
                    </a:cubicBezTo>
                    <a:cubicBezTo>
                      <a:pt x="26" y="881"/>
                      <a:pt x="0" y="960"/>
                      <a:pt x="39" y="1026"/>
                    </a:cubicBezTo>
                    <a:cubicBezTo>
                      <a:pt x="69" y="1085"/>
                      <a:pt x="121" y="1115"/>
                      <a:pt x="178" y="1115"/>
                    </a:cubicBezTo>
                    <a:cubicBezTo>
                      <a:pt x="197" y="1115"/>
                      <a:pt x="217" y="1111"/>
                      <a:pt x="237" y="1105"/>
                    </a:cubicBezTo>
                    <a:cubicBezTo>
                      <a:pt x="289" y="1092"/>
                      <a:pt x="342" y="1052"/>
                      <a:pt x="394" y="1039"/>
                    </a:cubicBezTo>
                    <a:cubicBezTo>
                      <a:pt x="881" y="802"/>
                      <a:pt x="1394" y="618"/>
                      <a:pt x="1907" y="434"/>
                    </a:cubicBezTo>
                    <a:cubicBezTo>
                      <a:pt x="1933" y="421"/>
                      <a:pt x="1972" y="421"/>
                      <a:pt x="1999" y="421"/>
                    </a:cubicBezTo>
                    <a:cubicBezTo>
                      <a:pt x="1972" y="394"/>
                      <a:pt x="1943" y="385"/>
                      <a:pt x="1913" y="385"/>
                    </a:cubicBezTo>
                    <a:cubicBezTo>
                      <a:pt x="1869" y="385"/>
                      <a:pt x="1822" y="405"/>
                      <a:pt x="1775" y="421"/>
                    </a:cubicBezTo>
                    <a:cubicBezTo>
                      <a:pt x="1328" y="566"/>
                      <a:pt x="881" y="750"/>
                      <a:pt x="434" y="947"/>
                    </a:cubicBezTo>
                    <a:cubicBezTo>
                      <a:pt x="373" y="973"/>
                      <a:pt x="289" y="1040"/>
                      <a:pt x="220" y="1040"/>
                    </a:cubicBezTo>
                    <a:cubicBezTo>
                      <a:pt x="185" y="1040"/>
                      <a:pt x="154" y="1022"/>
                      <a:pt x="132" y="973"/>
                    </a:cubicBezTo>
                    <a:cubicBezTo>
                      <a:pt x="79" y="855"/>
                      <a:pt x="250" y="816"/>
                      <a:pt x="342" y="776"/>
                    </a:cubicBezTo>
                    <a:cubicBezTo>
                      <a:pt x="855" y="526"/>
                      <a:pt x="1381" y="329"/>
                      <a:pt x="1907" y="158"/>
                    </a:cubicBezTo>
                    <a:cubicBezTo>
                      <a:pt x="1999" y="119"/>
                      <a:pt x="2117" y="119"/>
                      <a:pt x="2143" y="0"/>
                    </a:cubicBezTo>
                    <a:close/>
                  </a:path>
                </a:pathLst>
              </a:custGeom>
              <a:solidFill>
                <a:srgbClr val="BFD3E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4" name="Google Shape;241;p1">
                <a:extLst>
                  <a:ext uri="{FF2B5EF4-FFF2-40B4-BE49-F238E27FC236}">
                    <a16:creationId xmlns:a16="http://schemas.microsoft.com/office/drawing/2014/main" id="{DF7A1A33-7FFC-E3CB-1660-6E8A39C65EF3}"/>
                  </a:ext>
                </a:extLst>
              </p:cNvPr>
              <p:cNvSpPr/>
              <p:nvPr/>
            </p:nvSpPr>
            <p:spPr>
              <a:xfrm>
                <a:off x="6882750" y="1855100"/>
                <a:ext cx="920450" cy="1104325"/>
              </a:xfrm>
              <a:custGeom>
                <a:avLst/>
                <a:gdLst/>
                <a:ahLst/>
                <a:cxnLst/>
                <a:rect l="l" t="t" r="r" b="b"/>
                <a:pathLst>
                  <a:path w="36818" h="44173" extrusionOk="0">
                    <a:moveTo>
                      <a:pt x="16200" y="13457"/>
                    </a:moveTo>
                    <a:cubicBezTo>
                      <a:pt x="16187" y="13497"/>
                      <a:pt x="16160" y="13523"/>
                      <a:pt x="16121" y="13536"/>
                    </a:cubicBezTo>
                    <a:cubicBezTo>
                      <a:pt x="16134" y="13510"/>
                      <a:pt x="16147" y="13483"/>
                      <a:pt x="16147" y="13470"/>
                    </a:cubicBezTo>
                    <a:cubicBezTo>
                      <a:pt x="16174" y="13457"/>
                      <a:pt x="16187" y="13457"/>
                      <a:pt x="16200" y="13457"/>
                    </a:cubicBezTo>
                    <a:close/>
                    <a:moveTo>
                      <a:pt x="26244" y="3880"/>
                    </a:moveTo>
                    <a:cubicBezTo>
                      <a:pt x="26535" y="3880"/>
                      <a:pt x="26822" y="3937"/>
                      <a:pt x="27087" y="4082"/>
                    </a:cubicBezTo>
                    <a:cubicBezTo>
                      <a:pt x="27363" y="4174"/>
                      <a:pt x="27574" y="4345"/>
                      <a:pt x="27784" y="4529"/>
                    </a:cubicBezTo>
                    <a:cubicBezTo>
                      <a:pt x="28257" y="4950"/>
                      <a:pt x="28573" y="5463"/>
                      <a:pt x="28810" y="6041"/>
                    </a:cubicBezTo>
                    <a:cubicBezTo>
                      <a:pt x="28981" y="6462"/>
                      <a:pt x="29059" y="6896"/>
                      <a:pt x="29138" y="7343"/>
                    </a:cubicBezTo>
                    <a:cubicBezTo>
                      <a:pt x="29191" y="7672"/>
                      <a:pt x="29178" y="7987"/>
                      <a:pt x="29178" y="8316"/>
                    </a:cubicBezTo>
                    <a:cubicBezTo>
                      <a:pt x="29178" y="8447"/>
                      <a:pt x="29178" y="8579"/>
                      <a:pt x="29178" y="8724"/>
                    </a:cubicBezTo>
                    <a:cubicBezTo>
                      <a:pt x="29178" y="9052"/>
                      <a:pt x="29138" y="9381"/>
                      <a:pt x="29086" y="9710"/>
                    </a:cubicBezTo>
                    <a:cubicBezTo>
                      <a:pt x="29020" y="10275"/>
                      <a:pt x="28889" y="10841"/>
                      <a:pt x="28744" y="11393"/>
                    </a:cubicBezTo>
                    <a:cubicBezTo>
                      <a:pt x="28626" y="11853"/>
                      <a:pt x="28468" y="12313"/>
                      <a:pt x="28310" y="12773"/>
                    </a:cubicBezTo>
                    <a:cubicBezTo>
                      <a:pt x="28060" y="13470"/>
                      <a:pt x="27718" y="14141"/>
                      <a:pt x="27376" y="14811"/>
                    </a:cubicBezTo>
                    <a:cubicBezTo>
                      <a:pt x="27324" y="14904"/>
                      <a:pt x="27271" y="14982"/>
                      <a:pt x="27219" y="15074"/>
                    </a:cubicBezTo>
                    <a:cubicBezTo>
                      <a:pt x="27201" y="15110"/>
                      <a:pt x="27178" y="15127"/>
                      <a:pt x="27149" y="15127"/>
                    </a:cubicBezTo>
                    <a:cubicBezTo>
                      <a:pt x="27134" y="15127"/>
                      <a:pt x="27118" y="15123"/>
                      <a:pt x="27100" y="15114"/>
                    </a:cubicBezTo>
                    <a:cubicBezTo>
                      <a:pt x="26890" y="15035"/>
                      <a:pt x="26693" y="14956"/>
                      <a:pt x="26482" y="14877"/>
                    </a:cubicBezTo>
                    <a:cubicBezTo>
                      <a:pt x="25996" y="14693"/>
                      <a:pt x="25522" y="14535"/>
                      <a:pt x="25023" y="14391"/>
                    </a:cubicBezTo>
                    <a:cubicBezTo>
                      <a:pt x="24720" y="14312"/>
                      <a:pt x="24418" y="14220"/>
                      <a:pt x="24116" y="14141"/>
                    </a:cubicBezTo>
                    <a:cubicBezTo>
                      <a:pt x="23971" y="14101"/>
                      <a:pt x="23826" y="14062"/>
                      <a:pt x="23668" y="14062"/>
                    </a:cubicBezTo>
                    <a:cubicBezTo>
                      <a:pt x="23629" y="14023"/>
                      <a:pt x="23576" y="14009"/>
                      <a:pt x="23524" y="13996"/>
                    </a:cubicBezTo>
                    <a:cubicBezTo>
                      <a:pt x="23471" y="13983"/>
                      <a:pt x="23419" y="13983"/>
                      <a:pt x="23366" y="13970"/>
                    </a:cubicBezTo>
                    <a:cubicBezTo>
                      <a:pt x="23313" y="13957"/>
                      <a:pt x="23248" y="13944"/>
                      <a:pt x="23195" y="13917"/>
                    </a:cubicBezTo>
                    <a:cubicBezTo>
                      <a:pt x="22906" y="13865"/>
                      <a:pt x="22603" y="13812"/>
                      <a:pt x="22314" y="13760"/>
                    </a:cubicBezTo>
                    <a:cubicBezTo>
                      <a:pt x="22156" y="13733"/>
                      <a:pt x="22012" y="13707"/>
                      <a:pt x="21854" y="13681"/>
                    </a:cubicBezTo>
                    <a:cubicBezTo>
                      <a:pt x="21814" y="13681"/>
                      <a:pt x="21788" y="13654"/>
                      <a:pt x="21775" y="13628"/>
                    </a:cubicBezTo>
                    <a:cubicBezTo>
                      <a:pt x="21775" y="13615"/>
                      <a:pt x="21762" y="13602"/>
                      <a:pt x="21762" y="13589"/>
                    </a:cubicBezTo>
                    <a:cubicBezTo>
                      <a:pt x="21814" y="13115"/>
                      <a:pt x="21854" y="12629"/>
                      <a:pt x="21920" y="12155"/>
                    </a:cubicBezTo>
                    <a:cubicBezTo>
                      <a:pt x="21972" y="11748"/>
                      <a:pt x="22064" y="11353"/>
                      <a:pt x="22130" y="10946"/>
                    </a:cubicBezTo>
                    <a:cubicBezTo>
                      <a:pt x="22275" y="10052"/>
                      <a:pt x="22485" y="9184"/>
                      <a:pt x="22722" y="8316"/>
                    </a:cubicBezTo>
                    <a:cubicBezTo>
                      <a:pt x="22958" y="7435"/>
                      <a:pt x="23248" y="6580"/>
                      <a:pt x="23682" y="5765"/>
                    </a:cubicBezTo>
                    <a:cubicBezTo>
                      <a:pt x="23892" y="5384"/>
                      <a:pt x="24129" y="5002"/>
                      <a:pt x="24444" y="4687"/>
                    </a:cubicBezTo>
                    <a:cubicBezTo>
                      <a:pt x="24812" y="4306"/>
                      <a:pt x="25246" y="4016"/>
                      <a:pt x="25772" y="3924"/>
                    </a:cubicBezTo>
                    <a:cubicBezTo>
                      <a:pt x="25929" y="3897"/>
                      <a:pt x="26087" y="3880"/>
                      <a:pt x="26244" y="3880"/>
                    </a:cubicBezTo>
                    <a:close/>
                    <a:moveTo>
                      <a:pt x="10529" y="3896"/>
                    </a:moveTo>
                    <a:cubicBezTo>
                      <a:pt x="10852" y="3896"/>
                      <a:pt x="11164" y="3943"/>
                      <a:pt x="11466" y="4082"/>
                    </a:cubicBezTo>
                    <a:cubicBezTo>
                      <a:pt x="11664" y="4187"/>
                      <a:pt x="11861" y="4306"/>
                      <a:pt x="12045" y="4450"/>
                    </a:cubicBezTo>
                    <a:cubicBezTo>
                      <a:pt x="12466" y="4805"/>
                      <a:pt x="12781" y="5252"/>
                      <a:pt x="13044" y="5726"/>
                    </a:cubicBezTo>
                    <a:cubicBezTo>
                      <a:pt x="13439" y="6449"/>
                      <a:pt x="13702" y="7225"/>
                      <a:pt x="13938" y="8014"/>
                    </a:cubicBezTo>
                    <a:cubicBezTo>
                      <a:pt x="14083" y="8500"/>
                      <a:pt x="14201" y="9000"/>
                      <a:pt x="14320" y="9486"/>
                    </a:cubicBezTo>
                    <a:cubicBezTo>
                      <a:pt x="14438" y="10025"/>
                      <a:pt x="14556" y="10564"/>
                      <a:pt x="14648" y="11104"/>
                    </a:cubicBezTo>
                    <a:cubicBezTo>
                      <a:pt x="14727" y="11551"/>
                      <a:pt x="14806" y="12011"/>
                      <a:pt x="14872" y="12458"/>
                    </a:cubicBezTo>
                    <a:cubicBezTo>
                      <a:pt x="14898" y="12655"/>
                      <a:pt x="14911" y="12865"/>
                      <a:pt x="14938" y="13076"/>
                    </a:cubicBezTo>
                    <a:cubicBezTo>
                      <a:pt x="14951" y="13247"/>
                      <a:pt x="14990" y="13431"/>
                      <a:pt x="14977" y="13615"/>
                    </a:cubicBezTo>
                    <a:cubicBezTo>
                      <a:pt x="14977" y="13641"/>
                      <a:pt x="14977" y="13654"/>
                      <a:pt x="14977" y="13681"/>
                    </a:cubicBezTo>
                    <a:cubicBezTo>
                      <a:pt x="14740" y="13720"/>
                      <a:pt x="14504" y="13760"/>
                      <a:pt x="14267" y="13799"/>
                    </a:cubicBezTo>
                    <a:cubicBezTo>
                      <a:pt x="14044" y="13838"/>
                      <a:pt x="13820" y="13878"/>
                      <a:pt x="13610" y="13917"/>
                    </a:cubicBezTo>
                    <a:cubicBezTo>
                      <a:pt x="13504" y="13996"/>
                      <a:pt x="13399" y="13983"/>
                      <a:pt x="13294" y="14009"/>
                    </a:cubicBezTo>
                    <a:cubicBezTo>
                      <a:pt x="12873" y="14101"/>
                      <a:pt x="12466" y="14207"/>
                      <a:pt x="12058" y="14312"/>
                    </a:cubicBezTo>
                    <a:cubicBezTo>
                      <a:pt x="11624" y="14430"/>
                      <a:pt x="11203" y="14562"/>
                      <a:pt x="10783" y="14706"/>
                    </a:cubicBezTo>
                    <a:cubicBezTo>
                      <a:pt x="10467" y="14825"/>
                      <a:pt x="10151" y="14943"/>
                      <a:pt x="9836" y="15061"/>
                    </a:cubicBezTo>
                    <a:cubicBezTo>
                      <a:pt x="9744" y="15101"/>
                      <a:pt x="9652" y="15127"/>
                      <a:pt x="9573" y="15153"/>
                    </a:cubicBezTo>
                    <a:cubicBezTo>
                      <a:pt x="9560" y="15140"/>
                      <a:pt x="9547" y="15127"/>
                      <a:pt x="9547" y="15114"/>
                    </a:cubicBezTo>
                    <a:cubicBezTo>
                      <a:pt x="9415" y="14864"/>
                      <a:pt x="9271" y="14614"/>
                      <a:pt x="9139" y="14364"/>
                    </a:cubicBezTo>
                    <a:cubicBezTo>
                      <a:pt x="8758" y="13628"/>
                      <a:pt x="8455" y="12865"/>
                      <a:pt x="8192" y="12077"/>
                    </a:cubicBezTo>
                    <a:cubicBezTo>
                      <a:pt x="8021" y="11537"/>
                      <a:pt x="7877" y="10998"/>
                      <a:pt x="7772" y="10446"/>
                    </a:cubicBezTo>
                    <a:cubicBezTo>
                      <a:pt x="7706" y="10078"/>
                      <a:pt x="7653" y="9710"/>
                      <a:pt x="7614" y="9328"/>
                    </a:cubicBezTo>
                    <a:cubicBezTo>
                      <a:pt x="7548" y="8763"/>
                      <a:pt x="7574" y="8198"/>
                      <a:pt x="7574" y="7632"/>
                    </a:cubicBezTo>
                    <a:cubicBezTo>
                      <a:pt x="7587" y="7396"/>
                      <a:pt x="7640" y="7159"/>
                      <a:pt x="7679" y="6922"/>
                    </a:cubicBezTo>
                    <a:cubicBezTo>
                      <a:pt x="7772" y="6423"/>
                      <a:pt x="7942" y="5949"/>
                      <a:pt x="8192" y="5515"/>
                    </a:cubicBezTo>
                    <a:cubicBezTo>
                      <a:pt x="8482" y="4989"/>
                      <a:pt x="8863" y="4555"/>
                      <a:pt x="9363" y="4227"/>
                    </a:cubicBezTo>
                    <a:cubicBezTo>
                      <a:pt x="9455" y="4174"/>
                      <a:pt x="9547" y="4108"/>
                      <a:pt x="9652" y="4095"/>
                    </a:cubicBezTo>
                    <a:cubicBezTo>
                      <a:pt x="9889" y="3964"/>
                      <a:pt x="10138" y="3898"/>
                      <a:pt x="10401" y="3898"/>
                    </a:cubicBezTo>
                    <a:cubicBezTo>
                      <a:pt x="10444" y="3896"/>
                      <a:pt x="10487" y="3896"/>
                      <a:pt x="10529" y="3896"/>
                    </a:cubicBezTo>
                    <a:close/>
                    <a:moveTo>
                      <a:pt x="28796" y="25686"/>
                    </a:moveTo>
                    <a:cubicBezTo>
                      <a:pt x="29138" y="25686"/>
                      <a:pt x="29467" y="25764"/>
                      <a:pt x="29796" y="25883"/>
                    </a:cubicBezTo>
                    <a:cubicBezTo>
                      <a:pt x="30506" y="26133"/>
                      <a:pt x="31124" y="26514"/>
                      <a:pt x="31623" y="27079"/>
                    </a:cubicBezTo>
                    <a:cubicBezTo>
                      <a:pt x="31834" y="27303"/>
                      <a:pt x="31992" y="27566"/>
                      <a:pt x="32044" y="27881"/>
                    </a:cubicBezTo>
                    <a:cubicBezTo>
                      <a:pt x="32097" y="28184"/>
                      <a:pt x="32005" y="28420"/>
                      <a:pt x="31755" y="28618"/>
                    </a:cubicBezTo>
                    <a:cubicBezTo>
                      <a:pt x="31558" y="28762"/>
                      <a:pt x="31321" y="28815"/>
                      <a:pt x="31071" y="28828"/>
                    </a:cubicBezTo>
                    <a:cubicBezTo>
                      <a:pt x="31020" y="28832"/>
                      <a:pt x="30969" y="28834"/>
                      <a:pt x="30918" y="28834"/>
                    </a:cubicBezTo>
                    <a:cubicBezTo>
                      <a:pt x="30634" y="28834"/>
                      <a:pt x="30364" y="28775"/>
                      <a:pt x="30085" y="28697"/>
                    </a:cubicBezTo>
                    <a:cubicBezTo>
                      <a:pt x="29362" y="28473"/>
                      <a:pt x="28704" y="28105"/>
                      <a:pt x="28179" y="27553"/>
                    </a:cubicBezTo>
                    <a:cubicBezTo>
                      <a:pt x="27955" y="27342"/>
                      <a:pt x="27784" y="27106"/>
                      <a:pt x="27692" y="26803"/>
                    </a:cubicBezTo>
                    <a:cubicBezTo>
                      <a:pt x="27613" y="26540"/>
                      <a:pt x="27613" y="26277"/>
                      <a:pt x="27797" y="26041"/>
                    </a:cubicBezTo>
                    <a:cubicBezTo>
                      <a:pt x="27916" y="25896"/>
                      <a:pt x="28073" y="25804"/>
                      <a:pt x="28244" y="25751"/>
                    </a:cubicBezTo>
                    <a:cubicBezTo>
                      <a:pt x="28415" y="25686"/>
                      <a:pt x="28599" y="25686"/>
                      <a:pt x="28796" y="25686"/>
                    </a:cubicBezTo>
                    <a:close/>
                    <a:moveTo>
                      <a:pt x="18569" y="32003"/>
                    </a:moveTo>
                    <a:cubicBezTo>
                      <a:pt x="18746" y="32003"/>
                      <a:pt x="18922" y="32018"/>
                      <a:pt x="19093" y="32063"/>
                    </a:cubicBezTo>
                    <a:cubicBezTo>
                      <a:pt x="19198" y="32076"/>
                      <a:pt x="19290" y="32115"/>
                      <a:pt x="19382" y="32168"/>
                    </a:cubicBezTo>
                    <a:cubicBezTo>
                      <a:pt x="19619" y="32326"/>
                      <a:pt x="19698" y="32575"/>
                      <a:pt x="19592" y="32838"/>
                    </a:cubicBezTo>
                    <a:cubicBezTo>
                      <a:pt x="19540" y="32970"/>
                      <a:pt x="19487" y="33115"/>
                      <a:pt x="19356" y="33207"/>
                    </a:cubicBezTo>
                    <a:cubicBezTo>
                      <a:pt x="19237" y="33364"/>
                      <a:pt x="19066" y="33470"/>
                      <a:pt x="18895" y="33575"/>
                    </a:cubicBezTo>
                    <a:cubicBezTo>
                      <a:pt x="18830" y="33601"/>
                      <a:pt x="18751" y="33641"/>
                      <a:pt x="18685" y="33680"/>
                    </a:cubicBezTo>
                    <a:cubicBezTo>
                      <a:pt x="18685" y="33864"/>
                      <a:pt x="18685" y="34061"/>
                      <a:pt x="18685" y="34245"/>
                    </a:cubicBezTo>
                    <a:cubicBezTo>
                      <a:pt x="18685" y="34298"/>
                      <a:pt x="18685" y="34351"/>
                      <a:pt x="18738" y="34390"/>
                    </a:cubicBezTo>
                    <a:cubicBezTo>
                      <a:pt x="18882" y="34298"/>
                      <a:pt x="19014" y="34193"/>
                      <a:pt x="19185" y="34127"/>
                    </a:cubicBezTo>
                    <a:cubicBezTo>
                      <a:pt x="19348" y="34050"/>
                      <a:pt x="19519" y="34001"/>
                      <a:pt x="19697" y="34001"/>
                    </a:cubicBezTo>
                    <a:cubicBezTo>
                      <a:pt x="19762" y="34001"/>
                      <a:pt x="19828" y="34008"/>
                      <a:pt x="19895" y="34022"/>
                    </a:cubicBezTo>
                    <a:cubicBezTo>
                      <a:pt x="20250" y="34101"/>
                      <a:pt x="20513" y="34298"/>
                      <a:pt x="20684" y="34614"/>
                    </a:cubicBezTo>
                    <a:cubicBezTo>
                      <a:pt x="20802" y="34850"/>
                      <a:pt x="20855" y="35100"/>
                      <a:pt x="20841" y="35350"/>
                    </a:cubicBezTo>
                    <a:cubicBezTo>
                      <a:pt x="20841" y="35757"/>
                      <a:pt x="20749" y="36152"/>
                      <a:pt x="20539" y="36507"/>
                    </a:cubicBezTo>
                    <a:cubicBezTo>
                      <a:pt x="20526" y="36533"/>
                      <a:pt x="20500" y="36573"/>
                      <a:pt x="20473" y="36599"/>
                    </a:cubicBezTo>
                    <a:cubicBezTo>
                      <a:pt x="20250" y="37007"/>
                      <a:pt x="19895" y="37256"/>
                      <a:pt x="19487" y="37441"/>
                    </a:cubicBezTo>
                    <a:cubicBezTo>
                      <a:pt x="19185" y="37585"/>
                      <a:pt x="18869" y="37638"/>
                      <a:pt x="18540" y="37638"/>
                    </a:cubicBezTo>
                    <a:cubicBezTo>
                      <a:pt x="18317" y="37638"/>
                      <a:pt x="18067" y="37625"/>
                      <a:pt x="17844" y="37546"/>
                    </a:cubicBezTo>
                    <a:cubicBezTo>
                      <a:pt x="17396" y="37401"/>
                      <a:pt x="17015" y="37164"/>
                      <a:pt x="16713" y="36809"/>
                    </a:cubicBezTo>
                    <a:cubicBezTo>
                      <a:pt x="16700" y="36796"/>
                      <a:pt x="16700" y="36770"/>
                      <a:pt x="16700" y="36757"/>
                    </a:cubicBezTo>
                    <a:lnTo>
                      <a:pt x="16673" y="36757"/>
                    </a:lnTo>
                    <a:cubicBezTo>
                      <a:pt x="16253" y="36231"/>
                      <a:pt x="16095" y="35652"/>
                      <a:pt x="16279" y="34995"/>
                    </a:cubicBezTo>
                    <a:cubicBezTo>
                      <a:pt x="16358" y="34706"/>
                      <a:pt x="16516" y="34469"/>
                      <a:pt x="16752" y="34285"/>
                    </a:cubicBezTo>
                    <a:cubicBezTo>
                      <a:pt x="16961" y="34118"/>
                      <a:pt x="17186" y="34041"/>
                      <a:pt x="17420" y="34041"/>
                    </a:cubicBezTo>
                    <a:cubicBezTo>
                      <a:pt x="17554" y="34041"/>
                      <a:pt x="17692" y="34066"/>
                      <a:pt x="17830" y="34114"/>
                    </a:cubicBezTo>
                    <a:cubicBezTo>
                      <a:pt x="18001" y="34180"/>
                      <a:pt x="18146" y="34285"/>
                      <a:pt x="18304" y="34390"/>
                    </a:cubicBezTo>
                    <a:cubicBezTo>
                      <a:pt x="18356" y="34351"/>
                      <a:pt x="18356" y="34311"/>
                      <a:pt x="18356" y="34259"/>
                    </a:cubicBezTo>
                    <a:cubicBezTo>
                      <a:pt x="18356" y="34153"/>
                      <a:pt x="18356" y="34035"/>
                      <a:pt x="18356" y="33917"/>
                    </a:cubicBezTo>
                    <a:cubicBezTo>
                      <a:pt x="18356" y="33838"/>
                      <a:pt x="18356" y="33759"/>
                      <a:pt x="18383" y="33693"/>
                    </a:cubicBezTo>
                    <a:cubicBezTo>
                      <a:pt x="18251" y="33654"/>
                      <a:pt x="18133" y="33627"/>
                      <a:pt x="18001" y="33575"/>
                    </a:cubicBezTo>
                    <a:cubicBezTo>
                      <a:pt x="17738" y="33483"/>
                      <a:pt x="17541" y="33312"/>
                      <a:pt x="17383" y="33088"/>
                    </a:cubicBezTo>
                    <a:cubicBezTo>
                      <a:pt x="17318" y="33009"/>
                      <a:pt x="17265" y="32904"/>
                      <a:pt x="17252" y="32786"/>
                    </a:cubicBezTo>
                    <a:cubicBezTo>
                      <a:pt x="17212" y="32470"/>
                      <a:pt x="17344" y="32273"/>
                      <a:pt x="17686" y="32155"/>
                    </a:cubicBezTo>
                    <a:cubicBezTo>
                      <a:pt x="17817" y="32050"/>
                      <a:pt x="18001" y="32036"/>
                      <a:pt x="18159" y="32023"/>
                    </a:cubicBezTo>
                    <a:cubicBezTo>
                      <a:pt x="18296" y="32012"/>
                      <a:pt x="18433" y="32003"/>
                      <a:pt x="18569" y="32003"/>
                    </a:cubicBezTo>
                    <a:close/>
                    <a:moveTo>
                      <a:pt x="7608" y="25655"/>
                    </a:moveTo>
                    <a:cubicBezTo>
                      <a:pt x="7783" y="25655"/>
                      <a:pt x="7952" y="25687"/>
                      <a:pt x="8127" y="25751"/>
                    </a:cubicBezTo>
                    <a:cubicBezTo>
                      <a:pt x="8574" y="25896"/>
                      <a:pt x="8731" y="26317"/>
                      <a:pt x="8639" y="26685"/>
                    </a:cubicBezTo>
                    <a:cubicBezTo>
                      <a:pt x="8574" y="26882"/>
                      <a:pt x="8495" y="27066"/>
                      <a:pt x="8376" y="27237"/>
                    </a:cubicBezTo>
                    <a:cubicBezTo>
                      <a:pt x="8166" y="27553"/>
                      <a:pt x="7903" y="27802"/>
                      <a:pt x="7601" y="28026"/>
                    </a:cubicBezTo>
                    <a:cubicBezTo>
                      <a:pt x="7127" y="28381"/>
                      <a:pt x="6601" y="28657"/>
                      <a:pt x="6023" y="28802"/>
                    </a:cubicBezTo>
                    <a:cubicBezTo>
                      <a:pt x="5996" y="28815"/>
                      <a:pt x="5983" y="28828"/>
                      <a:pt x="5957" y="28828"/>
                    </a:cubicBezTo>
                    <a:cubicBezTo>
                      <a:pt x="5878" y="28960"/>
                      <a:pt x="5931" y="29117"/>
                      <a:pt x="5865" y="29249"/>
                    </a:cubicBezTo>
                    <a:cubicBezTo>
                      <a:pt x="5891" y="29420"/>
                      <a:pt x="5826" y="29604"/>
                      <a:pt x="5812" y="29775"/>
                    </a:cubicBezTo>
                    <a:cubicBezTo>
                      <a:pt x="6246" y="29578"/>
                      <a:pt x="6693" y="29433"/>
                      <a:pt x="7154" y="29341"/>
                    </a:cubicBezTo>
                    <a:cubicBezTo>
                      <a:pt x="7285" y="29328"/>
                      <a:pt x="7417" y="29301"/>
                      <a:pt x="7548" y="29301"/>
                    </a:cubicBezTo>
                    <a:cubicBezTo>
                      <a:pt x="7614" y="29301"/>
                      <a:pt x="7666" y="29288"/>
                      <a:pt x="7719" y="29275"/>
                    </a:cubicBezTo>
                    <a:cubicBezTo>
                      <a:pt x="7798" y="29262"/>
                      <a:pt x="7877" y="29255"/>
                      <a:pt x="7956" y="29255"/>
                    </a:cubicBezTo>
                    <a:cubicBezTo>
                      <a:pt x="8035" y="29255"/>
                      <a:pt x="8113" y="29262"/>
                      <a:pt x="8192" y="29275"/>
                    </a:cubicBezTo>
                    <a:cubicBezTo>
                      <a:pt x="8297" y="29288"/>
                      <a:pt x="8403" y="29288"/>
                      <a:pt x="8508" y="29315"/>
                    </a:cubicBezTo>
                    <a:cubicBezTo>
                      <a:pt x="8731" y="29341"/>
                      <a:pt x="8955" y="29367"/>
                      <a:pt x="9165" y="29420"/>
                    </a:cubicBezTo>
                    <a:cubicBezTo>
                      <a:pt x="9520" y="29525"/>
                      <a:pt x="9875" y="29643"/>
                      <a:pt x="10204" y="29814"/>
                    </a:cubicBezTo>
                    <a:cubicBezTo>
                      <a:pt x="10506" y="29972"/>
                      <a:pt x="10783" y="30156"/>
                      <a:pt x="11046" y="30380"/>
                    </a:cubicBezTo>
                    <a:cubicBezTo>
                      <a:pt x="11164" y="30472"/>
                      <a:pt x="11282" y="30577"/>
                      <a:pt x="11401" y="30682"/>
                    </a:cubicBezTo>
                    <a:cubicBezTo>
                      <a:pt x="11861" y="31169"/>
                      <a:pt x="12229" y="31708"/>
                      <a:pt x="12492" y="32326"/>
                    </a:cubicBezTo>
                    <a:cubicBezTo>
                      <a:pt x="12623" y="32681"/>
                      <a:pt x="12702" y="33036"/>
                      <a:pt x="12781" y="33391"/>
                    </a:cubicBezTo>
                    <a:cubicBezTo>
                      <a:pt x="12794" y="33443"/>
                      <a:pt x="12794" y="33496"/>
                      <a:pt x="12794" y="33535"/>
                    </a:cubicBezTo>
                    <a:cubicBezTo>
                      <a:pt x="12794" y="33588"/>
                      <a:pt x="12781" y="33641"/>
                      <a:pt x="12794" y="33680"/>
                    </a:cubicBezTo>
                    <a:cubicBezTo>
                      <a:pt x="12860" y="33877"/>
                      <a:pt x="12847" y="34088"/>
                      <a:pt x="12834" y="34285"/>
                    </a:cubicBezTo>
                    <a:cubicBezTo>
                      <a:pt x="12834" y="34482"/>
                      <a:pt x="12808" y="34679"/>
                      <a:pt x="12781" y="34877"/>
                    </a:cubicBezTo>
                    <a:cubicBezTo>
                      <a:pt x="12715" y="35310"/>
                      <a:pt x="12571" y="35731"/>
                      <a:pt x="12413" y="36139"/>
                    </a:cubicBezTo>
                    <a:cubicBezTo>
                      <a:pt x="12347" y="36310"/>
                      <a:pt x="12242" y="36468"/>
                      <a:pt x="12150" y="36625"/>
                    </a:cubicBezTo>
                    <a:cubicBezTo>
                      <a:pt x="11940" y="36967"/>
                      <a:pt x="11703" y="37309"/>
                      <a:pt x="11414" y="37598"/>
                    </a:cubicBezTo>
                    <a:cubicBezTo>
                      <a:pt x="11059" y="37940"/>
                      <a:pt x="10664" y="38229"/>
                      <a:pt x="10230" y="38453"/>
                    </a:cubicBezTo>
                    <a:cubicBezTo>
                      <a:pt x="10033" y="38545"/>
                      <a:pt x="9836" y="38650"/>
                      <a:pt x="9626" y="38716"/>
                    </a:cubicBezTo>
                    <a:cubicBezTo>
                      <a:pt x="9599" y="38716"/>
                      <a:pt x="9586" y="38742"/>
                      <a:pt x="9560" y="38755"/>
                    </a:cubicBezTo>
                    <a:cubicBezTo>
                      <a:pt x="9507" y="38755"/>
                      <a:pt x="9455" y="38769"/>
                      <a:pt x="9402" y="38782"/>
                    </a:cubicBezTo>
                    <a:cubicBezTo>
                      <a:pt x="9165" y="38861"/>
                      <a:pt x="8915" y="38900"/>
                      <a:pt x="8666" y="38953"/>
                    </a:cubicBezTo>
                    <a:cubicBezTo>
                      <a:pt x="8475" y="38986"/>
                      <a:pt x="8284" y="38995"/>
                      <a:pt x="8092" y="38995"/>
                    </a:cubicBezTo>
                    <a:cubicBezTo>
                      <a:pt x="7900" y="38995"/>
                      <a:pt x="7706" y="38986"/>
                      <a:pt x="7509" y="38979"/>
                    </a:cubicBezTo>
                    <a:cubicBezTo>
                      <a:pt x="7232" y="38979"/>
                      <a:pt x="6956" y="38900"/>
                      <a:pt x="6680" y="38834"/>
                    </a:cubicBezTo>
                    <a:cubicBezTo>
                      <a:pt x="6194" y="38703"/>
                      <a:pt x="5747" y="38492"/>
                      <a:pt x="5326" y="38229"/>
                    </a:cubicBezTo>
                    <a:cubicBezTo>
                      <a:pt x="5023" y="38032"/>
                      <a:pt x="4747" y="37809"/>
                      <a:pt x="4484" y="37546"/>
                    </a:cubicBezTo>
                    <a:cubicBezTo>
                      <a:pt x="4471" y="37519"/>
                      <a:pt x="4445" y="37506"/>
                      <a:pt x="4432" y="37480"/>
                    </a:cubicBezTo>
                    <a:cubicBezTo>
                      <a:pt x="4405" y="37454"/>
                      <a:pt x="4379" y="37441"/>
                      <a:pt x="4340" y="37427"/>
                    </a:cubicBezTo>
                    <a:cubicBezTo>
                      <a:pt x="4313" y="37414"/>
                      <a:pt x="4300" y="37401"/>
                      <a:pt x="4300" y="37375"/>
                    </a:cubicBezTo>
                    <a:cubicBezTo>
                      <a:pt x="4221" y="37335"/>
                      <a:pt x="4156" y="37283"/>
                      <a:pt x="4156" y="37191"/>
                    </a:cubicBezTo>
                    <a:cubicBezTo>
                      <a:pt x="4037" y="37033"/>
                      <a:pt x="3932" y="36875"/>
                      <a:pt x="3814" y="36717"/>
                    </a:cubicBezTo>
                    <a:cubicBezTo>
                      <a:pt x="3761" y="36678"/>
                      <a:pt x="3722" y="36638"/>
                      <a:pt x="3722" y="36573"/>
                    </a:cubicBezTo>
                    <a:cubicBezTo>
                      <a:pt x="3682" y="36546"/>
                      <a:pt x="3682" y="36520"/>
                      <a:pt x="3682" y="36481"/>
                    </a:cubicBezTo>
                    <a:cubicBezTo>
                      <a:pt x="3682" y="36428"/>
                      <a:pt x="3669" y="36402"/>
                      <a:pt x="3643" y="36362"/>
                    </a:cubicBezTo>
                    <a:cubicBezTo>
                      <a:pt x="3630" y="36323"/>
                      <a:pt x="3603" y="36283"/>
                      <a:pt x="3577" y="36231"/>
                    </a:cubicBezTo>
                    <a:cubicBezTo>
                      <a:pt x="3380" y="35823"/>
                      <a:pt x="3235" y="35389"/>
                      <a:pt x="3169" y="34942"/>
                    </a:cubicBezTo>
                    <a:cubicBezTo>
                      <a:pt x="3104" y="34535"/>
                      <a:pt x="3077" y="34140"/>
                      <a:pt x="3117" y="33733"/>
                    </a:cubicBezTo>
                    <a:cubicBezTo>
                      <a:pt x="3143" y="33456"/>
                      <a:pt x="3183" y="33180"/>
                      <a:pt x="3261" y="32904"/>
                    </a:cubicBezTo>
                    <a:cubicBezTo>
                      <a:pt x="3432" y="32286"/>
                      <a:pt x="3709" y="31708"/>
                      <a:pt x="4103" y="31195"/>
                    </a:cubicBezTo>
                    <a:cubicBezTo>
                      <a:pt x="4340" y="30879"/>
                      <a:pt x="4616" y="30603"/>
                      <a:pt x="4918" y="30353"/>
                    </a:cubicBezTo>
                    <a:cubicBezTo>
                      <a:pt x="5194" y="30130"/>
                      <a:pt x="5497" y="29946"/>
                      <a:pt x="5812" y="29775"/>
                    </a:cubicBezTo>
                    <a:cubicBezTo>
                      <a:pt x="5799" y="29775"/>
                      <a:pt x="5799" y="29775"/>
                      <a:pt x="5786" y="29762"/>
                    </a:cubicBezTo>
                    <a:cubicBezTo>
                      <a:pt x="5773" y="29446"/>
                      <a:pt x="5786" y="29144"/>
                      <a:pt x="5904" y="28841"/>
                    </a:cubicBezTo>
                    <a:lnTo>
                      <a:pt x="5904" y="28841"/>
                    </a:lnTo>
                    <a:cubicBezTo>
                      <a:pt x="5717" y="28871"/>
                      <a:pt x="5522" y="28886"/>
                      <a:pt x="5326" y="28886"/>
                    </a:cubicBezTo>
                    <a:cubicBezTo>
                      <a:pt x="5260" y="28886"/>
                      <a:pt x="5194" y="28884"/>
                      <a:pt x="5129" y="28881"/>
                    </a:cubicBezTo>
                    <a:cubicBezTo>
                      <a:pt x="4905" y="28868"/>
                      <a:pt x="4708" y="28789"/>
                      <a:pt x="4537" y="28631"/>
                    </a:cubicBezTo>
                    <a:cubicBezTo>
                      <a:pt x="4313" y="28420"/>
                      <a:pt x="4261" y="28171"/>
                      <a:pt x="4313" y="27895"/>
                    </a:cubicBezTo>
                    <a:cubicBezTo>
                      <a:pt x="4366" y="27697"/>
                      <a:pt x="4445" y="27526"/>
                      <a:pt x="4550" y="27355"/>
                    </a:cubicBezTo>
                    <a:cubicBezTo>
                      <a:pt x="4774" y="27014"/>
                      <a:pt x="5063" y="26737"/>
                      <a:pt x="5392" y="26501"/>
                    </a:cubicBezTo>
                    <a:cubicBezTo>
                      <a:pt x="5839" y="26185"/>
                      <a:pt x="6299" y="25922"/>
                      <a:pt x="6825" y="25791"/>
                    </a:cubicBezTo>
                    <a:cubicBezTo>
                      <a:pt x="6838" y="25778"/>
                      <a:pt x="6864" y="25778"/>
                      <a:pt x="6877" y="25778"/>
                    </a:cubicBezTo>
                    <a:cubicBezTo>
                      <a:pt x="6891" y="25778"/>
                      <a:pt x="6904" y="25751"/>
                      <a:pt x="6917" y="25751"/>
                    </a:cubicBezTo>
                    <a:cubicBezTo>
                      <a:pt x="7061" y="25725"/>
                      <a:pt x="7219" y="25699"/>
                      <a:pt x="7377" y="25672"/>
                    </a:cubicBezTo>
                    <a:cubicBezTo>
                      <a:pt x="7456" y="25661"/>
                      <a:pt x="7532" y="25655"/>
                      <a:pt x="7608" y="25655"/>
                    </a:cubicBezTo>
                    <a:close/>
                    <a:moveTo>
                      <a:pt x="28557" y="29298"/>
                    </a:moveTo>
                    <a:cubicBezTo>
                      <a:pt x="28705" y="29298"/>
                      <a:pt x="28851" y="29304"/>
                      <a:pt x="28994" y="29315"/>
                    </a:cubicBezTo>
                    <a:cubicBezTo>
                      <a:pt x="29283" y="29328"/>
                      <a:pt x="29559" y="29380"/>
                      <a:pt x="29835" y="29459"/>
                    </a:cubicBezTo>
                    <a:cubicBezTo>
                      <a:pt x="30309" y="29591"/>
                      <a:pt x="30756" y="29788"/>
                      <a:pt x="31176" y="30038"/>
                    </a:cubicBezTo>
                    <a:cubicBezTo>
                      <a:pt x="31597" y="30288"/>
                      <a:pt x="31952" y="30603"/>
                      <a:pt x="32281" y="30958"/>
                    </a:cubicBezTo>
                    <a:cubicBezTo>
                      <a:pt x="32636" y="31366"/>
                      <a:pt x="32925" y="31839"/>
                      <a:pt x="33122" y="32352"/>
                    </a:cubicBezTo>
                    <a:cubicBezTo>
                      <a:pt x="33228" y="32602"/>
                      <a:pt x="33293" y="32852"/>
                      <a:pt x="33359" y="33115"/>
                    </a:cubicBezTo>
                    <a:cubicBezTo>
                      <a:pt x="33412" y="33312"/>
                      <a:pt x="33451" y="33496"/>
                      <a:pt x="33451" y="33693"/>
                    </a:cubicBezTo>
                    <a:cubicBezTo>
                      <a:pt x="33451" y="33746"/>
                      <a:pt x="33451" y="33785"/>
                      <a:pt x="33464" y="33838"/>
                    </a:cubicBezTo>
                    <a:cubicBezTo>
                      <a:pt x="33517" y="34048"/>
                      <a:pt x="33517" y="34259"/>
                      <a:pt x="33464" y="34469"/>
                    </a:cubicBezTo>
                    <a:cubicBezTo>
                      <a:pt x="33451" y="34508"/>
                      <a:pt x="33451" y="34561"/>
                      <a:pt x="33451" y="34614"/>
                    </a:cubicBezTo>
                    <a:cubicBezTo>
                      <a:pt x="33451" y="34903"/>
                      <a:pt x="33385" y="35192"/>
                      <a:pt x="33307" y="35468"/>
                    </a:cubicBezTo>
                    <a:cubicBezTo>
                      <a:pt x="33214" y="35771"/>
                      <a:pt x="33109" y="36073"/>
                      <a:pt x="32965" y="36349"/>
                    </a:cubicBezTo>
                    <a:cubicBezTo>
                      <a:pt x="32820" y="36652"/>
                      <a:pt x="32623" y="36915"/>
                      <a:pt x="32426" y="37191"/>
                    </a:cubicBezTo>
                    <a:cubicBezTo>
                      <a:pt x="32281" y="37401"/>
                      <a:pt x="32097" y="37585"/>
                      <a:pt x="31900" y="37756"/>
                    </a:cubicBezTo>
                    <a:cubicBezTo>
                      <a:pt x="31466" y="38137"/>
                      <a:pt x="30992" y="38453"/>
                      <a:pt x="30440" y="38677"/>
                    </a:cubicBezTo>
                    <a:cubicBezTo>
                      <a:pt x="30085" y="38808"/>
                      <a:pt x="29730" y="38913"/>
                      <a:pt x="29362" y="38979"/>
                    </a:cubicBezTo>
                    <a:cubicBezTo>
                      <a:pt x="29121" y="39024"/>
                      <a:pt x="28879" y="39050"/>
                      <a:pt x="28638" y="39050"/>
                    </a:cubicBezTo>
                    <a:cubicBezTo>
                      <a:pt x="28524" y="39050"/>
                      <a:pt x="28411" y="39044"/>
                      <a:pt x="28297" y="39032"/>
                    </a:cubicBezTo>
                    <a:cubicBezTo>
                      <a:pt x="27758" y="38979"/>
                      <a:pt x="27245" y="38847"/>
                      <a:pt x="26745" y="38650"/>
                    </a:cubicBezTo>
                    <a:cubicBezTo>
                      <a:pt x="26311" y="38479"/>
                      <a:pt x="25930" y="38229"/>
                      <a:pt x="25562" y="37953"/>
                    </a:cubicBezTo>
                    <a:cubicBezTo>
                      <a:pt x="25457" y="37874"/>
                      <a:pt x="25352" y="37769"/>
                      <a:pt x="25233" y="37690"/>
                    </a:cubicBezTo>
                    <a:cubicBezTo>
                      <a:pt x="25181" y="37638"/>
                      <a:pt x="25141" y="37585"/>
                      <a:pt x="25102" y="37519"/>
                    </a:cubicBezTo>
                    <a:cubicBezTo>
                      <a:pt x="25075" y="37493"/>
                      <a:pt x="25049" y="37454"/>
                      <a:pt x="25023" y="37427"/>
                    </a:cubicBezTo>
                    <a:cubicBezTo>
                      <a:pt x="24839" y="37270"/>
                      <a:pt x="24707" y="37059"/>
                      <a:pt x="24563" y="36862"/>
                    </a:cubicBezTo>
                    <a:cubicBezTo>
                      <a:pt x="24378" y="36586"/>
                      <a:pt x="24221" y="36297"/>
                      <a:pt x="24102" y="35981"/>
                    </a:cubicBezTo>
                    <a:cubicBezTo>
                      <a:pt x="23984" y="35665"/>
                      <a:pt x="23879" y="35350"/>
                      <a:pt x="23826" y="35008"/>
                    </a:cubicBezTo>
                    <a:cubicBezTo>
                      <a:pt x="23787" y="34719"/>
                      <a:pt x="23734" y="34429"/>
                      <a:pt x="23760" y="34193"/>
                    </a:cubicBezTo>
                    <a:lnTo>
                      <a:pt x="23760" y="34114"/>
                    </a:lnTo>
                    <a:cubicBezTo>
                      <a:pt x="23747" y="33614"/>
                      <a:pt x="23839" y="33128"/>
                      <a:pt x="23997" y="32654"/>
                    </a:cubicBezTo>
                    <a:cubicBezTo>
                      <a:pt x="24142" y="32207"/>
                      <a:pt x="24339" y="31787"/>
                      <a:pt x="24615" y="31405"/>
                    </a:cubicBezTo>
                    <a:cubicBezTo>
                      <a:pt x="24799" y="31142"/>
                      <a:pt x="24996" y="30879"/>
                      <a:pt x="25233" y="30656"/>
                    </a:cubicBezTo>
                    <a:cubicBezTo>
                      <a:pt x="25693" y="30248"/>
                      <a:pt x="26193" y="29906"/>
                      <a:pt x="26772" y="29670"/>
                    </a:cubicBezTo>
                    <a:cubicBezTo>
                      <a:pt x="27127" y="29525"/>
                      <a:pt x="27495" y="29433"/>
                      <a:pt x="27863" y="29354"/>
                    </a:cubicBezTo>
                    <a:cubicBezTo>
                      <a:pt x="28088" y="29314"/>
                      <a:pt x="28324" y="29298"/>
                      <a:pt x="28557" y="29298"/>
                    </a:cubicBezTo>
                    <a:close/>
                    <a:moveTo>
                      <a:pt x="24862" y="0"/>
                    </a:moveTo>
                    <a:cubicBezTo>
                      <a:pt x="24793" y="0"/>
                      <a:pt x="24725" y="2"/>
                      <a:pt x="24655" y="6"/>
                    </a:cubicBezTo>
                    <a:cubicBezTo>
                      <a:pt x="24484" y="19"/>
                      <a:pt x="24300" y="45"/>
                      <a:pt x="24129" y="72"/>
                    </a:cubicBezTo>
                    <a:cubicBezTo>
                      <a:pt x="24116" y="72"/>
                      <a:pt x="24102" y="85"/>
                      <a:pt x="24089" y="98"/>
                    </a:cubicBezTo>
                    <a:cubicBezTo>
                      <a:pt x="23813" y="151"/>
                      <a:pt x="23550" y="243"/>
                      <a:pt x="23287" y="361"/>
                    </a:cubicBezTo>
                    <a:cubicBezTo>
                      <a:pt x="22866" y="558"/>
                      <a:pt x="22485" y="821"/>
                      <a:pt x="22117" y="1137"/>
                    </a:cubicBezTo>
                    <a:cubicBezTo>
                      <a:pt x="21880" y="1334"/>
                      <a:pt x="21670" y="1571"/>
                      <a:pt x="21473" y="1820"/>
                    </a:cubicBezTo>
                    <a:cubicBezTo>
                      <a:pt x="21131" y="2228"/>
                      <a:pt x="20868" y="2675"/>
                      <a:pt x="20631" y="3149"/>
                    </a:cubicBezTo>
                    <a:cubicBezTo>
                      <a:pt x="20486" y="3425"/>
                      <a:pt x="20368" y="3714"/>
                      <a:pt x="20250" y="3990"/>
                    </a:cubicBezTo>
                    <a:cubicBezTo>
                      <a:pt x="19947" y="4700"/>
                      <a:pt x="19724" y="5423"/>
                      <a:pt x="19540" y="6146"/>
                    </a:cubicBezTo>
                    <a:cubicBezTo>
                      <a:pt x="19395" y="6686"/>
                      <a:pt x="19277" y="7238"/>
                      <a:pt x="19172" y="7790"/>
                    </a:cubicBezTo>
                    <a:cubicBezTo>
                      <a:pt x="19093" y="8145"/>
                      <a:pt x="19027" y="8513"/>
                      <a:pt x="18974" y="8881"/>
                    </a:cubicBezTo>
                    <a:cubicBezTo>
                      <a:pt x="18935" y="9171"/>
                      <a:pt x="18895" y="9460"/>
                      <a:pt x="18856" y="9749"/>
                    </a:cubicBezTo>
                    <a:cubicBezTo>
                      <a:pt x="18817" y="10091"/>
                      <a:pt x="18777" y="10446"/>
                      <a:pt x="18738" y="10801"/>
                    </a:cubicBezTo>
                    <a:cubicBezTo>
                      <a:pt x="18711" y="11104"/>
                      <a:pt x="18659" y="11406"/>
                      <a:pt x="18672" y="11722"/>
                    </a:cubicBezTo>
                    <a:cubicBezTo>
                      <a:pt x="18685" y="11761"/>
                      <a:pt x="18685" y="11800"/>
                      <a:pt x="18672" y="11840"/>
                    </a:cubicBezTo>
                    <a:cubicBezTo>
                      <a:pt x="18619" y="12050"/>
                      <a:pt x="18632" y="12274"/>
                      <a:pt x="18632" y="12497"/>
                    </a:cubicBezTo>
                    <a:cubicBezTo>
                      <a:pt x="18632" y="12800"/>
                      <a:pt x="18632" y="13102"/>
                      <a:pt x="18632" y="13391"/>
                    </a:cubicBezTo>
                    <a:lnTo>
                      <a:pt x="18107" y="13391"/>
                    </a:lnTo>
                    <a:cubicBezTo>
                      <a:pt x="18107" y="12997"/>
                      <a:pt x="18107" y="12589"/>
                      <a:pt x="18107" y="12182"/>
                    </a:cubicBezTo>
                    <a:cubicBezTo>
                      <a:pt x="18107" y="12116"/>
                      <a:pt x="18120" y="12037"/>
                      <a:pt x="18093" y="11971"/>
                    </a:cubicBezTo>
                    <a:cubicBezTo>
                      <a:pt x="18067" y="11853"/>
                      <a:pt x="18067" y="11722"/>
                      <a:pt x="18067" y="11603"/>
                    </a:cubicBezTo>
                    <a:cubicBezTo>
                      <a:pt x="18041" y="11327"/>
                      <a:pt x="18028" y="11051"/>
                      <a:pt x="18014" y="10775"/>
                    </a:cubicBezTo>
                    <a:cubicBezTo>
                      <a:pt x="18014" y="10762"/>
                      <a:pt x="18014" y="10762"/>
                      <a:pt x="18001" y="10749"/>
                    </a:cubicBezTo>
                    <a:cubicBezTo>
                      <a:pt x="17949" y="10551"/>
                      <a:pt x="17962" y="10341"/>
                      <a:pt x="17936" y="10144"/>
                    </a:cubicBezTo>
                    <a:cubicBezTo>
                      <a:pt x="17896" y="9828"/>
                      <a:pt x="17857" y="9513"/>
                      <a:pt x="17817" y="9210"/>
                    </a:cubicBezTo>
                    <a:cubicBezTo>
                      <a:pt x="17765" y="8829"/>
                      <a:pt x="17699" y="8461"/>
                      <a:pt x="17633" y="8092"/>
                    </a:cubicBezTo>
                    <a:cubicBezTo>
                      <a:pt x="17541" y="7580"/>
                      <a:pt x="17436" y="7067"/>
                      <a:pt x="17304" y="6567"/>
                    </a:cubicBezTo>
                    <a:cubicBezTo>
                      <a:pt x="17226" y="6212"/>
                      <a:pt x="17120" y="5857"/>
                      <a:pt x="17028" y="5515"/>
                    </a:cubicBezTo>
                    <a:cubicBezTo>
                      <a:pt x="16805" y="4687"/>
                      <a:pt x="16489" y="3898"/>
                      <a:pt x="16108" y="3135"/>
                    </a:cubicBezTo>
                    <a:cubicBezTo>
                      <a:pt x="15832" y="2583"/>
                      <a:pt x="15516" y="2057"/>
                      <a:pt x="15082" y="1597"/>
                    </a:cubicBezTo>
                    <a:cubicBezTo>
                      <a:pt x="14911" y="1334"/>
                      <a:pt x="14648" y="1150"/>
                      <a:pt x="14399" y="953"/>
                    </a:cubicBezTo>
                    <a:cubicBezTo>
                      <a:pt x="14109" y="703"/>
                      <a:pt x="13767" y="492"/>
                      <a:pt x="13412" y="348"/>
                    </a:cubicBezTo>
                    <a:cubicBezTo>
                      <a:pt x="13163" y="243"/>
                      <a:pt x="12913" y="151"/>
                      <a:pt x="12650" y="98"/>
                    </a:cubicBezTo>
                    <a:cubicBezTo>
                      <a:pt x="12637" y="85"/>
                      <a:pt x="12623" y="72"/>
                      <a:pt x="12610" y="72"/>
                    </a:cubicBezTo>
                    <a:cubicBezTo>
                      <a:pt x="12466" y="45"/>
                      <a:pt x="12321" y="6"/>
                      <a:pt x="12176" y="6"/>
                    </a:cubicBezTo>
                    <a:cubicBezTo>
                      <a:pt x="12115" y="8"/>
                      <a:pt x="12054" y="9"/>
                      <a:pt x="11992" y="9"/>
                    </a:cubicBezTo>
                    <a:cubicBezTo>
                      <a:pt x="11870" y="9"/>
                      <a:pt x="11747" y="6"/>
                      <a:pt x="11624" y="6"/>
                    </a:cubicBezTo>
                    <a:cubicBezTo>
                      <a:pt x="11440" y="6"/>
                      <a:pt x="11256" y="13"/>
                      <a:pt x="11072" y="45"/>
                    </a:cubicBezTo>
                    <a:cubicBezTo>
                      <a:pt x="10888" y="85"/>
                      <a:pt x="10691" y="124"/>
                      <a:pt x="10520" y="203"/>
                    </a:cubicBezTo>
                    <a:cubicBezTo>
                      <a:pt x="9994" y="335"/>
                      <a:pt x="9533" y="598"/>
                      <a:pt x="9086" y="887"/>
                    </a:cubicBezTo>
                    <a:cubicBezTo>
                      <a:pt x="8731" y="1124"/>
                      <a:pt x="8403" y="1400"/>
                      <a:pt x="8087" y="1702"/>
                    </a:cubicBezTo>
                    <a:cubicBezTo>
                      <a:pt x="7942" y="1847"/>
                      <a:pt x="7785" y="1991"/>
                      <a:pt x="7653" y="2149"/>
                    </a:cubicBezTo>
                    <a:cubicBezTo>
                      <a:pt x="7495" y="2320"/>
                      <a:pt x="7364" y="2517"/>
                      <a:pt x="7219" y="2701"/>
                    </a:cubicBezTo>
                    <a:cubicBezTo>
                      <a:pt x="6969" y="3030"/>
                      <a:pt x="6746" y="3398"/>
                      <a:pt x="6575" y="3780"/>
                    </a:cubicBezTo>
                    <a:cubicBezTo>
                      <a:pt x="6391" y="4161"/>
                      <a:pt x="6220" y="4569"/>
                      <a:pt x="6102" y="4989"/>
                    </a:cubicBezTo>
                    <a:cubicBezTo>
                      <a:pt x="5931" y="5620"/>
                      <a:pt x="5786" y="6265"/>
                      <a:pt x="5760" y="6935"/>
                    </a:cubicBezTo>
                    <a:cubicBezTo>
                      <a:pt x="5760" y="6962"/>
                      <a:pt x="5773" y="6988"/>
                      <a:pt x="5760" y="7001"/>
                    </a:cubicBezTo>
                    <a:cubicBezTo>
                      <a:pt x="5694" y="7185"/>
                      <a:pt x="5733" y="7382"/>
                      <a:pt x="5720" y="7567"/>
                    </a:cubicBezTo>
                    <a:cubicBezTo>
                      <a:pt x="5694" y="8014"/>
                      <a:pt x="5760" y="8461"/>
                      <a:pt x="5773" y="8908"/>
                    </a:cubicBezTo>
                    <a:cubicBezTo>
                      <a:pt x="5773" y="8947"/>
                      <a:pt x="5773" y="8973"/>
                      <a:pt x="5786" y="9013"/>
                    </a:cubicBezTo>
                    <a:cubicBezTo>
                      <a:pt x="5812" y="9092"/>
                      <a:pt x="5812" y="9184"/>
                      <a:pt x="5812" y="9263"/>
                    </a:cubicBezTo>
                    <a:cubicBezTo>
                      <a:pt x="5812" y="9315"/>
                      <a:pt x="5812" y="9368"/>
                      <a:pt x="5826" y="9407"/>
                    </a:cubicBezTo>
                    <a:cubicBezTo>
                      <a:pt x="5878" y="9565"/>
                      <a:pt x="5865" y="9736"/>
                      <a:pt x="5904" y="9894"/>
                    </a:cubicBezTo>
                    <a:cubicBezTo>
                      <a:pt x="5970" y="10196"/>
                      <a:pt x="5996" y="10499"/>
                      <a:pt x="6062" y="10801"/>
                    </a:cubicBezTo>
                    <a:cubicBezTo>
                      <a:pt x="6259" y="11577"/>
                      <a:pt x="6457" y="12353"/>
                      <a:pt x="6746" y="13102"/>
                    </a:cubicBezTo>
                    <a:cubicBezTo>
                      <a:pt x="6930" y="13549"/>
                      <a:pt x="7114" y="13996"/>
                      <a:pt x="7324" y="14430"/>
                    </a:cubicBezTo>
                    <a:cubicBezTo>
                      <a:pt x="7390" y="14562"/>
                      <a:pt x="7469" y="14680"/>
                      <a:pt x="7535" y="14798"/>
                    </a:cubicBezTo>
                    <a:cubicBezTo>
                      <a:pt x="7666" y="15035"/>
                      <a:pt x="7798" y="15272"/>
                      <a:pt x="7942" y="15495"/>
                    </a:cubicBezTo>
                    <a:cubicBezTo>
                      <a:pt x="8008" y="15614"/>
                      <a:pt x="8100" y="15732"/>
                      <a:pt x="8140" y="15863"/>
                    </a:cubicBezTo>
                    <a:cubicBezTo>
                      <a:pt x="7956" y="15982"/>
                      <a:pt x="7758" y="16100"/>
                      <a:pt x="7574" y="16218"/>
                    </a:cubicBezTo>
                    <a:cubicBezTo>
                      <a:pt x="6877" y="16639"/>
                      <a:pt x="6246" y="17139"/>
                      <a:pt x="5641" y="17691"/>
                    </a:cubicBezTo>
                    <a:cubicBezTo>
                      <a:pt x="5247" y="18046"/>
                      <a:pt x="4866" y="18441"/>
                      <a:pt x="4524" y="18848"/>
                    </a:cubicBezTo>
                    <a:cubicBezTo>
                      <a:pt x="4274" y="19164"/>
                      <a:pt x="4024" y="19479"/>
                      <a:pt x="3787" y="19808"/>
                    </a:cubicBezTo>
                    <a:cubicBezTo>
                      <a:pt x="3393" y="20360"/>
                      <a:pt x="3025" y="20926"/>
                      <a:pt x="2709" y="21531"/>
                    </a:cubicBezTo>
                    <a:cubicBezTo>
                      <a:pt x="2446" y="22017"/>
                      <a:pt x="2196" y="22504"/>
                      <a:pt x="1973" y="23016"/>
                    </a:cubicBezTo>
                    <a:cubicBezTo>
                      <a:pt x="1789" y="23463"/>
                      <a:pt x="1605" y="23910"/>
                      <a:pt x="1447" y="24358"/>
                    </a:cubicBezTo>
                    <a:cubicBezTo>
                      <a:pt x="1118" y="25265"/>
                      <a:pt x="855" y="26172"/>
                      <a:pt x="645" y="27106"/>
                    </a:cubicBezTo>
                    <a:cubicBezTo>
                      <a:pt x="540" y="27566"/>
                      <a:pt x="448" y="28026"/>
                      <a:pt x="356" y="28486"/>
                    </a:cubicBezTo>
                    <a:cubicBezTo>
                      <a:pt x="316" y="28670"/>
                      <a:pt x="277" y="28841"/>
                      <a:pt x="264" y="29025"/>
                    </a:cubicBezTo>
                    <a:cubicBezTo>
                      <a:pt x="237" y="29315"/>
                      <a:pt x="185" y="29604"/>
                      <a:pt x="145" y="29893"/>
                    </a:cubicBezTo>
                    <a:cubicBezTo>
                      <a:pt x="119" y="30222"/>
                      <a:pt x="66" y="30551"/>
                      <a:pt x="66" y="30879"/>
                    </a:cubicBezTo>
                    <a:cubicBezTo>
                      <a:pt x="66" y="30919"/>
                      <a:pt x="66" y="30958"/>
                      <a:pt x="53" y="30998"/>
                    </a:cubicBezTo>
                    <a:cubicBezTo>
                      <a:pt x="14" y="31142"/>
                      <a:pt x="27" y="31287"/>
                      <a:pt x="27" y="31418"/>
                    </a:cubicBezTo>
                    <a:cubicBezTo>
                      <a:pt x="27" y="31681"/>
                      <a:pt x="27" y="31944"/>
                      <a:pt x="14" y="32207"/>
                    </a:cubicBezTo>
                    <a:cubicBezTo>
                      <a:pt x="1" y="32628"/>
                      <a:pt x="53" y="33036"/>
                      <a:pt x="66" y="33456"/>
                    </a:cubicBezTo>
                    <a:cubicBezTo>
                      <a:pt x="66" y="33483"/>
                      <a:pt x="79" y="33509"/>
                      <a:pt x="79" y="33522"/>
                    </a:cubicBezTo>
                    <a:cubicBezTo>
                      <a:pt x="106" y="33706"/>
                      <a:pt x="145" y="33890"/>
                      <a:pt x="158" y="34061"/>
                    </a:cubicBezTo>
                    <a:cubicBezTo>
                      <a:pt x="185" y="34351"/>
                      <a:pt x="237" y="34640"/>
                      <a:pt x="316" y="34929"/>
                    </a:cubicBezTo>
                    <a:cubicBezTo>
                      <a:pt x="395" y="35258"/>
                      <a:pt x="461" y="35587"/>
                      <a:pt x="592" y="35902"/>
                    </a:cubicBezTo>
                    <a:cubicBezTo>
                      <a:pt x="619" y="35942"/>
                      <a:pt x="658" y="35942"/>
                      <a:pt x="697" y="35955"/>
                    </a:cubicBezTo>
                    <a:cubicBezTo>
                      <a:pt x="1302" y="36152"/>
                      <a:pt x="1907" y="36375"/>
                      <a:pt x="2499" y="36652"/>
                    </a:cubicBezTo>
                    <a:cubicBezTo>
                      <a:pt x="2551" y="36678"/>
                      <a:pt x="2604" y="36717"/>
                      <a:pt x="2657" y="36744"/>
                    </a:cubicBezTo>
                    <a:cubicBezTo>
                      <a:pt x="2722" y="36796"/>
                      <a:pt x="2749" y="36862"/>
                      <a:pt x="2722" y="36928"/>
                    </a:cubicBezTo>
                    <a:cubicBezTo>
                      <a:pt x="2691" y="36990"/>
                      <a:pt x="2635" y="37028"/>
                      <a:pt x="2574" y="37028"/>
                    </a:cubicBezTo>
                    <a:cubicBezTo>
                      <a:pt x="2558" y="37028"/>
                      <a:pt x="2542" y="37025"/>
                      <a:pt x="2525" y="37020"/>
                    </a:cubicBezTo>
                    <a:cubicBezTo>
                      <a:pt x="2459" y="36993"/>
                      <a:pt x="2407" y="36967"/>
                      <a:pt x="2341" y="36941"/>
                    </a:cubicBezTo>
                    <a:cubicBezTo>
                      <a:pt x="1868" y="36717"/>
                      <a:pt x="1381" y="36520"/>
                      <a:pt x="882" y="36349"/>
                    </a:cubicBezTo>
                    <a:cubicBezTo>
                      <a:pt x="829" y="36336"/>
                      <a:pt x="790" y="36336"/>
                      <a:pt x="737" y="36323"/>
                    </a:cubicBezTo>
                    <a:lnTo>
                      <a:pt x="737" y="36323"/>
                    </a:lnTo>
                    <a:cubicBezTo>
                      <a:pt x="868" y="36704"/>
                      <a:pt x="1039" y="37059"/>
                      <a:pt x="1223" y="37401"/>
                    </a:cubicBezTo>
                    <a:cubicBezTo>
                      <a:pt x="1302" y="37533"/>
                      <a:pt x="1381" y="37664"/>
                      <a:pt x="1447" y="37796"/>
                    </a:cubicBezTo>
                    <a:cubicBezTo>
                      <a:pt x="1947" y="37874"/>
                      <a:pt x="2459" y="37940"/>
                      <a:pt x="2946" y="38085"/>
                    </a:cubicBezTo>
                    <a:cubicBezTo>
                      <a:pt x="3025" y="38111"/>
                      <a:pt x="3104" y="38137"/>
                      <a:pt x="3169" y="38164"/>
                    </a:cubicBezTo>
                    <a:cubicBezTo>
                      <a:pt x="3235" y="38203"/>
                      <a:pt x="3261" y="38282"/>
                      <a:pt x="3235" y="38348"/>
                    </a:cubicBezTo>
                    <a:cubicBezTo>
                      <a:pt x="3209" y="38414"/>
                      <a:pt x="3143" y="38453"/>
                      <a:pt x="3077" y="38453"/>
                    </a:cubicBezTo>
                    <a:cubicBezTo>
                      <a:pt x="3012" y="38440"/>
                      <a:pt x="2959" y="38427"/>
                      <a:pt x="2906" y="38414"/>
                    </a:cubicBezTo>
                    <a:cubicBezTo>
                      <a:pt x="2578" y="38308"/>
                      <a:pt x="2236" y="38256"/>
                      <a:pt x="1894" y="38190"/>
                    </a:cubicBezTo>
                    <a:cubicBezTo>
                      <a:pt x="1876" y="38186"/>
                      <a:pt x="1859" y="38184"/>
                      <a:pt x="1841" y="38184"/>
                    </a:cubicBezTo>
                    <a:cubicBezTo>
                      <a:pt x="1806" y="38184"/>
                      <a:pt x="1771" y="38190"/>
                      <a:pt x="1736" y="38190"/>
                    </a:cubicBezTo>
                    <a:cubicBezTo>
                      <a:pt x="1763" y="38229"/>
                      <a:pt x="1776" y="38282"/>
                      <a:pt x="1815" y="38322"/>
                    </a:cubicBezTo>
                    <a:cubicBezTo>
                      <a:pt x="2052" y="38611"/>
                      <a:pt x="2275" y="38913"/>
                      <a:pt x="2551" y="39176"/>
                    </a:cubicBezTo>
                    <a:cubicBezTo>
                      <a:pt x="2578" y="39202"/>
                      <a:pt x="2617" y="39242"/>
                      <a:pt x="2643" y="39268"/>
                    </a:cubicBezTo>
                    <a:cubicBezTo>
                      <a:pt x="2683" y="39308"/>
                      <a:pt x="2683" y="39360"/>
                      <a:pt x="2630" y="39413"/>
                    </a:cubicBezTo>
                    <a:cubicBezTo>
                      <a:pt x="2867" y="39387"/>
                      <a:pt x="3104" y="39360"/>
                      <a:pt x="3327" y="39347"/>
                    </a:cubicBezTo>
                    <a:cubicBezTo>
                      <a:pt x="3485" y="39334"/>
                      <a:pt x="3643" y="39334"/>
                      <a:pt x="3801" y="39334"/>
                    </a:cubicBezTo>
                    <a:cubicBezTo>
                      <a:pt x="3815" y="39330"/>
                      <a:pt x="3828" y="39329"/>
                      <a:pt x="3841" y="39329"/>
                    </a:cubicBezTo>
                    <a:cubicBezTo>
                      <a:pt x="3875" y="39329"/>
                      <a:pt x="3907" y="39341"/>
                      <a:pt x="3945" y="39360"/>
                    </a:cubicBezTo>
                    <a:cubicBezTo>
                      <a:pt x="4037" y="39413"/>
                      <a:pt x="4037" y="39557"/>
                      <a:pt x="3945" y="39623"/>
                    </a:cubicBezTo>
                    <a:cubicBezTo>
                      <a:pt x="3893" y="39650"/>
                      <a:pt x="3840" y="39650"/>
                      <a:pt x="3787" y="39650"/>
                    </a:cubicBezTo>
                    <a:cubicBezTo>
                      <a:pt x="3630" y="39663"/>
                      <a:pt x="3485" y="39663"/>
                      <a:pt x="3340" y="39663"/>
                    </a:cubicBezTo>
                    <a:cubicBezTo>
                      <a:pt x="3318" y="39663"/>
                      <a:pt x="3297" y="39661"/>
                      <a:pt x="3275" y="39661"/>
                    </a:cubicBezTo>
                    <a:cubicBezTo>
                      <a:pt x="3232" y="39661"/>
                      <a:pt x="3191" y="39667"/>
                      <a:pt x="3156" y="39702"/>
                    </a:cubicBezTo>
                    <a:cubicBezTo>
                      <a:pt x="3209" y="39820"/>
                      <a:pt x="3327" y="39873"/>
                      <a:pt x="3432" y="39952"/>
                    </a:cubicBezTo>
                    <a:cubicBezTo>
                      <a:pt x="3919" y="40346"/>
                      <a:pt x="4432" y="40662"/>
                      <a:pt x="4971" y="40964"/>
                    </a:cubicBezTo>
                    <a:cubicBezTo>
                      <a:pt x="5339" y="41162"/>
                      <a:pt x="5694" y="41346"/>
                      <a:pt x="6075" y="41530"/>
                    </a:cubicBezTo>
                    <a:cubicBezTo>
                      <a:pt x="6693" y="41819"/>
                      <a:pt x="7324" y="42082"/>
                      <a:pt x="7982" y="42306"/>
                    </a:cubicBezTo>
                    <a:cubicBezTo>
                      <a:pt x="8534" y="42503"/>
                      <a:pt x="9100" y="42687"/>
                      <a:pt x="9665" y="42858"/>
                    </a:cubicBezTo>
                    <a:cubicBezTo>
                      <a:pt x="9928" y="42937"/>
                      <a:pt x="10191" y="43016"/>
                      <a:pt x="10467" y="43081"/>
                    </a:cubicBezTo>
                    <a:cubicBezTo>
                      <a:pt x="11243" y="43292"/>
                      <a:pt x="12032" y="43476"/>
                      <a:pt x="12834" y="43634"/>
                    </a:cubicBezTo>
                    <a:cubicBezTo>
                      <a:pt x="13044" y="43673"/>
                      <a:pt x="13255" y="43713"/>
                      <a:pt x="13465" y="43739"/>
                    </a:cubicBezTo>
                    <a:cubicBezTo>
                      <a:pt x="13715" y="43791"/>
                      <a:pt x="13978" y="43844"/>
                      <a:pt x="14228" y="43870"/>
                    </a:cubicBezTo>
                    <a:cubicBezTo>
                      <a:pt x="14491" y="43910"/>
                      <a:pt x="14754" y="43962"/>
                      <a:pt x="15030" y="43989"/>
                    </a:cubicBezTo>
                    <a:cubicBezTo>
                      <a:pt x="15201" y="44002"/>
                      <a:pt x="15385" y="44015"/>
                      <a:pt x="15569" y="44041"/>
                    </a:cubicBezTo>
                    <a:cubicBezTo>
                      <a:pt x="15805" y="44068"/>
                      <a:pt x="16042" y="44120"/>
                      <a:pt x="16292" y="44120"/>
                    </a:cubicBezTo>
                    <a:cubicBezTo>
                      <a:pt x="16371" y="44120"/>
                      <a:pt x="16437" y="44120"/>
                      <a:pt x="16502" y="44133"/>
                    </a:cubicBezTo>
                    <a:cubicBezTo>
                      <a:pt x="16621" y="44160"/>
                      <a:pt x="16726" y="44160"/>
                      <a:pt x="16831" y="44160"/>
                    </a:cubicBezTo>
                    <a:cubicBezTo>
                      <a:pt x="17212" y="44166"/>
                      <a:pt x="17594" y="44166"/>
                      <a:pt x="17975" y="44166"/>
                    </a:cubicBezTo>
                    <a:cubicBezTo>
                      <a:pt x="18356" y="44166"/>
                      <a:pt x="18738" y="44166"/>
                      <a:pt x="19119" y="44173"/>
                    </a:cubicBezTo>
                    <a:cubicBezTo>
                      <a:pt x="19566" y="44173"/>
                      <a:pt x="20013" y="44133"/>
                      <a:pt x="20460" y="44120"/>
                    </a:cubicBezTo>
                    <a:cubicBezTo>
                      <a:pt x="20486" y="44120"/>
                      <a:pt x="20513" y="44107"/>
                      <a:pt x="20539" y="44107"/>
                    </a:cubicBezTo>
                    <a:cubicBezTo>
                      <a:pt x="20789" y="44081"/>
                      <a:pt x="21039" y="44054"/>
                      <a:pt x="21289" y="44028"/>
                    </a:cubicBezTo>
                    <a:cubicBezTo>
                      <a:pt x="21473" y="44002"/>
                      <a:pt x="21657" y="43975"/>
                      <a:pt x="21841" y="43962"/>
                    </a:cubicBezTo>
                    <a:cubicBezTo>
                      <a:pt x="22051" y="43936"/>
                      <a:pt x="22262" y="43910"/>
                      <a:pt x="22485" y="43870"/>
                    </a:cubicBezTo>
                    <a:cubicBezTo>
                      <a:pt x="22520" y="43835"/>
                      <a:pt x="22561" y="43829"/>
                      <a:pt x="22604" y="43829"/>
                    </a:cubicBezTo>
                    <a:cubicBezTo>
                      <a:pt x="22625" y="43829"/>
                      <a:pt x="22647" y="43831"/>
                      <a:pt x="22669" y="43831"/>
                    </a:cubicBezTo>
                    <a:lnTo>
                      <a:pt x="22906" y="43831"/>
                    </a:lnTo>
                    <a:cubicBezTo>
                      <a:pt x="23116" y="43778"/>
                      <a:pt x="23340" y="43726"/>
                      <a:pt x="23550" y="43699"/>
                    </a:cubicBezTo>
                    <a:cubicBezTo>
                      <a:pt x="24010" y="43634"/>
                      <a:pt x="24471" y="43542"/>
                      <a:pt x="24918" y="43436"/>
                    </a:cubicBezTo>
                    <a:cubicBezTo>
                      <a:pt x="25825" y="43226"/>
                      <a:pt x="26719" y="42989"/>
                      <a:pt x="27613" y="42713"/>
                    </a:cubicBezTo>
                    <a:cubicBezTo>
                      <a:pt x="28271" y="42503"/>
                      <a:pt x="28915" y="42292"/>
                      <a:pt x="29559" y="42029"/>
                    </a:cubicBezTo>
                    <a:cubicBezTo>
                      <a:pt x="29572" y="42029"/>
                      <a:pt x="29599" y="42029"/>
                      <a:pt x="29625" y="42016"/>
                    </a:cubicBezTo>
                    <a:cubicBezTo>
                      <a:pt x="29901" y="41898"/>
                      <a:pt x="30177" y="41793"/>
                      <a:pt x="30440" y="41648"/>
                    </a:cubicBezTo>
                    <a:cubicBezTo>
                      <a:pt x="30979" y="41385"/>
                      <a:pt x="31518" y="41135"/>
                      <a:pt x="32031" y="40846"/>
                    </a:cubicBezTo>
                    <a:cubicBezTo>
                      <a:pt x="32557" y="40531"/>
                      <a:pt x="33070" y="40189"/>
                      <a:pt x="33556" y="39807"/>
                    </a:cubicBezTo>
                    <a:cubicBezTo>
                      <a:pt x="33583" y="39781"/>
                      <a:pt x="33622" y="39742"/>
                      <a:pt x="33635" y="39702"/>
                    </a:cubicBezTo>
                    <a:cubicBezTo>
                      <a:pt x="33562" y="39666"/>
                      <a:pt x="33485" y="39657"/>
                      <a:pt x="33406" y="39657"/>
                    </a:cubicBezTo>
                    <a:cubicBezTo>
                      <a:pt x="33343" y="39657"/>
                      <a:pt x="33279" y="39663"/>
                      <a:pt x="33214" y="39663"/>
                    </a:cubicBezTo>
                    <a:cubicBezTo>
                      <a:pt x="33149" y="39650"/>
                      <a:pt x="33070" y="39650"/>
                      <a:pt x="33004" y="39650"/>
                    </a:cubicBezTo>
                    <a:cubicBezTo>
                      <a:pt x="32978" y="39650"/>
                      <a:pt x="32938" y="39650"/>
                      <a:pt x="32912" y="39636"/>
                    </a:cubicBezTo>
                    <a:cubicBezTo>
                      <a:pt x="32846" y="39623"/>
                      <a:pt x="32781" y="39544"/>
                      <a:pt x="32794" y="39479"/>
                    </a:cubicBezTo>
                    <a:cubicBezTo>
                      <a:pt x="32807" y="39413"/>
                      <a:pt x="32846" y="39360"/>
                      <a:pt x="32912" y="39347"/>
                    </a:cubicBezTo>
                    <a:cubicBezTo>
                      <a:pt x="32965" y="39334"/>
                      <a:pt x="33017" y="39334"/>
                      <a:pt x="33070" y="39334"/>
                    </a:cubicBezTo>
                    <a:cubicBezTo>
                      <a:pt x="33412" y="39334"/>
                      <a:pt x="33754" y="39360"/>
                      <a:pt x="34095" y="39400"/>
                    </a:cubicBezTo>
                    <a:cubicBezTo>
                      <a:pt x="34148" y="39413"/>
                      <a:pt x="34201" y="39413"/>
                      <a:pt x="34253" y="39413"/>
                    </a:cubicBezTo>
                    <a:cubicBezTo>
                      <a:pt x="34227" y="39347"/>
                      <a:pt x="34135" y="39400"/>
                      <a:pt x="34095" y="39321"/>
                    </a:cubicBezTo>
                    <a:cubicBezTo>
                      <a:pt x="34450" y="38979"/>
                      <a:pt x="34779" y="38611"/>
                      <a:pt x="35055" y="38190"/>
                    </a:cubicBezTo>
                    <a:cubicBezTo>
                      <a:pt x="34819" y="38190"/>
                      <a:pt x="34582" y="38256"/>
                      <a:pt x="34345" y="38308"/>
                    </a:cubicBezTo>
                    <a:cubicBezTo>
                      <a:pt x="34188" y="38335"/>
                      <a:pt x="34030" y="38374"/>
                      <a:pt x="33885" y="38414"/>
                    </a:cubicBezTo>
                    <a:cubicBezTo>
                      <a:pt x="33832" y="38427"/>
                      <a:pt x="33793" y="38440"/>
                      <a:pt x="33740" y="38453"/>
                    </a:cubicBezTo>
                    <a:cubicBezTo>
                      <a:pt x="33662" y="38453"/>
                      <a:pt x="33583" y="38400"/>
                      <a:pt x="33570" y="38322"/>
                    </a:cubicBezTo>
                    <a:cubicBezTo>
                      <a:pt x="33556" y="38256"/>
                      <a:pt x="33583" y="38190"/>
                      <a:pt x="33662" y="38151"/>
                    </a:cubicBezTo>
                    <a:cubicBezTo>
                      <a:pt x="33714" y="38124"/>
                      <a:pt x="33780" y="38111"/>
                      <a:pt x="33846" y="38098"/>
                    </a:cubicBezTo>
                    <a:cubicBezTo>
                      <a:pt x="34227" y="37993"/>
                      <a:pt x="34608" y="37914"/>
                      <a:pt x="35003" y="37861"/>
                    </a:cubicBezTo>
                    <a:lnTo>
                      <a:pt x="35345" y="37796"/>
                    </a:lnTo>
                    <a:cubicBezTo>
                      <a:pt x="35345" y="37756"/>
                      <a:pt x="35371" y="37730"/>
                      <a:pt x="35384" y="37690"/>
                    </a:cubicBezTo>
                    <a:cubicBezTo>
                      <a:pt x="35463" y="37572"/>
                      <a:pt x="35542" y="37454"/>
                      <a:pt x="35608" y="37335"/>
                    </a:cubicBezTo>
                    <a:cubicBezTo>
                      <a:pt x="35779" y="37007"/>
                      <a:pt x="35923" y="36678"/>
                      <a:pt x="36055" y="36336"/>
                    </a:cubicBezTo>
                    <a:cubicBezTo>
                      <a:pt x="36028" y="36336"/>
                      <a:pt x="35989" y="36336"/>
                      <a:pt x="35963" y="36349"/>
                    </a:cubicBezTo>
                    <a:cubicBezTo>
                      <a:pt x="35450" y="36520"/>
                      <a:pt x="34937" y="36717"/>
                      <a:pt x="34450" y="36954"/>
                    </a:cubicBezTo>
                    <a:cubicBezTo>
                      <a:pt x="34398" y="36967"/>
                      <a:pt x="34345" y="36993"/>
                      <a:pt x="34293" y="37020"/>
                    </a:cubicBezTo>
                    <a:cubicBezTo>
                      <a:pt x="34273" y="37026"/>
                      <a:pt x="34253" y="37030"/>
                      <a:pt x="34234" y="37030"/>
                    </a:cubicBezTo>
                    <a:cubicBezTo>
                      <a:pt x="34177" y="37030"/>
                      <a:pt x="34125" y="37000"/>
                      <a:pt x="34095" y="36941"/>
                    </a:cubicBezTo>
                    <a:cubicBezTo>
                      <a:pt x="34056" y="36875"/>
                      <a:pt x="34082" y="36796"/>
                      <a:pt x="34148" y="36757"/>
                    </a:cubicBezTo>
                    <a:cubicBezTo>
                      <a:pt x="34201" y="36717"/>
                      <a:pt x="34253" y="36691"/>
                      <a:pt x="34319" y="36665"/>
                    </a:cubicBezTo>
                    <a:cubicBezTo>
                      <a:pt x="34858" y="36402"/>
                      <a:pt x="35423" y="36191"/>
                      <a:pt x="35989" y="35994"/>
                    </a:cubicBezTo>
                    <a:cubicBezTo>
                      <a:pt x="36055" y="35968"/>
                      <a:pt x="36147" y="35968"/>
                      <a:pt x="36199" y="35915"/>
                    </a:cubicBezTo>
                    <a:cubicBezTo>
                      <a:pt x="36239" y="35836"/>
                      <a:pt x="36265" y="35744"/>
                      <a:pt x="36291" y="35665"/>
                    </a:cubicBezTo>
                    <a:cubicBezTo>
                      <a:pt x="36370" y="35324"/>
                      <a:pt x="36462" y="34995"/>
                      <a:pt x="36541" y="34653"/>
                    </a:cubicBezTo>
                    <a:cubicBezTo>
                      <a:pt x="36594" y="34390"/>
                      <a:pt x="36633" y="34114"/>
                      <a:pt x="36673" y="33851"/>
                    </a:cubicBezTo>
                    <a:cubicBezTo>
                      <a:pt x="36699" y="33601"/>
                      <a:pt x="36752" y="33338"/>
                      <a:pt x="36725" y="33088"/>
                    </a:cubicBezTo>
                    <a:cubicBezTo>
                      <a:pt x="36725" y="33062"/>
                      <a:pt x="36725" y="33023"/>
                      <a:pt x="36738" y="32996"/>
                    </a:cubicBezTo>
                    <a:cubicBezTo>
                      <a:pt x="36778" y="32904"/>
                      <a:pt x="36765" y="32799"/>
                      <a:pt x="36765" y="32694"/>
                    </a:cubicBezTo>
                    <a:cubicBezTo>
                      <a:pt x="36778" y="32497"/>
                      <a:pt x="36778" y="32299"/>
                      <a:pt x="36778" y="32102"/>
                    </a:cubicBezTo>
                    <a:cubicBezTo>
                      <a:pt x="36765" y="31734"/>
                      <a:pt x="36817" y="31353"/>
                      <a:pt x="36725" y="30984"/>
                    </a:cubicBezTo>
                    <a:cubicBezTo>
                      <a:pt x="36752" y="30695"/>
                      <a:pt x="36699" y="30406"/>
                      <a:pt x="36673" y="30117"/>
                    </a:cubicBezTo>
                    <a:cubicBezTo>
                      <a:pt x="36659" y="29959"/>
                      <a:pt x="36646" y="29788"/>
                      <a:pt x="36620" y="29630"/>
                    </a:cubicBezTo>
                    <a:cubicBezTo>
                      <a:pt x="36594" y="29472"/>
                      <a:pt x="36554" y="29315"/>
                      <a:pt x="36541" y="29157"/>
                    </a:cubicBezTo>
                    <a:cubicBezTo>
                      <a:pt x="36515" y="28828"/>
                      <a:pt x="36436" y="28499"/>
                      <a:pt x="36383" y="28158"/>
                    </a:cubicBezTo>
                    <a:cubicBezTo>
                      <a:pt x="36304" y="27737"/>
                      <a:pt x="36199" y="27329"/>
                      <a:pt x="36107" y="26922"/>
                    </a:cubicBezTo>
                    <a:cubicBezTo>
                      <a:pt x="35976" y="26369"/>
                      <a:pt x="35831" y="25830"/>
                      <a:pt x="35660" y="25304"/>
                    </a:cubicBezTo>
                    <a:cubicBezTo>
                      <a:pt x="35502" y="24765"/>
                      <a:pt x="35318" y="24239"/>
                      <a:pt x="35108" y="23713"/>
                    </a:cubicBezTo>
                    <a:cubicBezTo>
                      <a:pt x="34976" y="23384"/>
                      <a:pt x="34845" y="23056"/>
                      <a:pt x="34687" y="22727"/>
                    </a:cubicBezTo>
                    <a:cubicBezTo>
                      <a:pt x="34372" y="22056"/>
                      <a:pt x="34030" y="21386"/>
                      <a:pt x="33635" y="20742"/>
                    </a:cubicBezTo>
                    <a:cubicBezTo>
                      <a:pt x="33372" y="20334"/>
                      <a:pt x="33096" y="19926"/>
                      <a:pt x="32807" y="19532"/>
                    </a:cubicBezTo>
                    <a:cubicBezTo>
                      <a:pt x="32662" y="19335"/>
                      <a:pt x="32504" y="19137"/>
                      <a:pt x="32334" y="18953"/>
                    </a:cubicBezTo>
                    <a:cubicBezTo>
                      <a:pt x="32149" y="18743"/>
                      <a:pt x="31979" y="18519"/>
                      <a:pt x="31794" y="18322"/>
                    </a:cubicBezTo>
                    <a:cubicBezTo>
                      <a:pt x="31426" y="17928"/>
                      <a:pt x="31032" y="17573"/>
                      <a:pt x="30611" y="17231"/>
                    </a:cubicBezTo>
                    <a:cubicBezTo>
                      <a:pt x="30335" y="16994"/>
                      <a:pt x="30059" y="16784"/>
                      <a:pt x="29770" y="16587"/>
                    </a:cubicBezTo>
                    <a:cubicBezTo>
                      <a:pt x="29454" y="16363"/>
                      <a:pt x="29125" y="16140"/>
                      <a:pt x="28796" y="15955"/>
                    </a:cubicBezTo>
                    <a:cubicBezTo>
                      <a:pt x="28731" y="15916"/>
                      <a:pt x="28652" y="15890"/>
                      <a:pt x="28612" y="15811"/>
                    </a:cubicBezTo>
                    <a:cubicBezTo>
                      <a:pt x="28678" y="15706"/>
                      <a:pt x="28731" y="15614"/>
                      <a:pt x="28783" y="15522"/>
                    </a:cubicBezTo>
                    <a:cubicBezTo>
                      <a:pt x="29033" y="15153"/>
                      <a:pt x="29230" y="14772"/>
                      <a:pt x="29428" y="14391"/>
                    </a:cubicBezTo>
                    <a:cubicBezTo>
                      <a:pt x="29585" y="14115"/>
                      <a:pt x="29691" y="13812"/>
                      <a:pt x="29822" y="13523"/>
                    </a:cubicBezTo>
                    <a:cubicBezTo>
                      <a:pt x="30098" y="12892"/>
                      <a:pt x="30309" y="12247"/>
                      <a:pt x="30480" y="11577"/>
                    </a:cubicBezTo>
                    <a:cubicBezTo>
                      <a:pt x="30624" y="11064"/>
                      <a:pt x="30743" y="10538"/>
                      <a:pt x="30835" y="10012"/>
                    </a:cubicBezTo>
                    <a:cubicBezTo>
                      <a:pt x="30887" y="9657"/>
                      <a:pt x="30940" y="9302"/>
                      <a:pt x="30966" y="8934"/>
                    </a:cubicBezTo>
                    <a:cubicBezTo>
                      <a:pt x="30992" y="8684"/>
                      <a:pt x="31005" y="8421"/>
                      <a:pt x="31019" y="8158"/>
                    </a:cubicBezTo>
                    <a:cubicBezTo>
                      <a:pt x="31045" y="7882"/>
                      <a:pt x="31032" y="7606"/>
                      <a:pt x="31019" y="7330"/>
                    </a:cubicBezTo>
                    <a:cubicBezTo>
                      <a:pt x="31019" y="7290"/>
                      <a:pt x="31032" y="7238"/>
                      <a:pt x="31019" y="7185"/>
                    </a:cubicBezTo>
                    <a:cubicBezTo>
                      <a:pt x="30966" y="7054"/>
                      <a:pt x="30979" y="6909"/>
                      <a:pt x="30979" y="6764"/>
                    </a:cubicBezTo>
                    <a:cubicBezTo>
                      <a:pt x="30979" y="6699"/>
                      <a:pt x="30979" y="6646"/>
                      <a:pt x="30966" y="6580"/>
                    </a:cubicBezTo>
                    <a:cubicBezTo>
                      <a:pt x="30927" y="6317"/>
                      <a:pt x="30887" y="6054"/>
                      <a:pt x="30835" y="5791"/>
                    </a:cubicBezTo>
                    <a:cubicBezTo>
                      <a:pt x="30769" y="5410"/>
                      <a:pt x="30677" y="5029"/>
                      <a:pt x="30545" y="4674"/>
                    </a:cubicBezTo>
                    <a:cubicBezTo>
                      <a:pt x="30388" y="4227"/>
                      <a:pt x="30217" y="3806"/>
                      <a:pt x="29967" y="3398"/>
                    </a:cubicBezTo>
                    <a:cubicBezTo>
                      <a:pt x="29638" y="2833"/>
                      <a:pt x="29270" y="2320"/>
                      <a:pt x="28810" y="1847"/>
                    </a:cubicBezTo>
                    <a:cubicBezTo>
                      <a:pt x="28639" y="1676"/>
                      <a:pt x="28455" y="1505"/>
                      <a:pt x="28257" y="1334"/>
                    </a:cubicBezTo>
                    <a:cubicBezTo>
                      <a:pt x="27929" y="1071"/>
                      <a:pt x="27600" y="821"/>
                      <a:pt x="27232" y="624"/>
                    </a:cubicBezTo>
                    <a:cubicBezTo>
                      <a:pt x="27166" y="598"/>
                      <a:pt x="27100" y="558"/>
                      <a:pt x="27035" y="532"/>
                    </a:cubicBezTo>
                    <a:cubicBezTo>
                      <a:pt x="26785" y="387"/>
                      <a:pt x="26509" y="269"/>
                      <a:pt x="26232" y="203"/>
                    </a:cubicBezTo>
                    <a:cubicBezTo>
                      <a:pt x="25917" y="72"/>
                      <a:pt x="25601" y="19"/>
                      <a:pt x="25273" y="6"/>
                    </a:cubicBezTo>
                    <a:cubicBezTo>
                      <a:pt x="25132" y="6"/>
                      <a:pt x="24998" y="0"/>
                      <a:pt x="24862" y="0"/>
                    </a:cubicBezTo>
                    <a:close/>
                  </a:path>
                </a:pathLst>
              </a:custGeom>
              <a:solidFill>
                <a:srgbClr val="C5D3E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5" name="Google Shape;242;p1">
                <a:extLst>
                  <a:ext uri="{FF2B5EF4-FFF2-40B4-BE49-F238E27FC236}">
                    <a16:creationId xmlns:a16="http://schemas.microsoft.com/office/drawing/2014/main" id="{78CF88AB-1656-74E7-D6A1-E196BBE63088}"/>
                  </a:ext>
                </a:extLst>
              </p:cNvPr>
              <p:cNvSpPr/>
              <p:nvPr/>
            </p:nvSpPr>
            <p:spPr>
              <a:xfrm>
                <a:off x="6897550" y="2752650"/>
                <a:ext cx="53925" cy="28175"/>
              </a:xfrm>
              <a:custGeom>
                <a:avLst/>
                <a:gdLst/>
                <a:ahLst/>
                <a:cxnLst/>
                <a:rect l="l" t="t" r="r" b="b"/>
                <a:pathLst>
                  <a:path w="2157" h="1127" extrusionOk="0">
                    <a:moveTo>
                      <a:pt x="0" y="0"/>
                    </a:moveTo>
                    <a:cubicBezTo>
                      <a:pt x="0" y="132"/>
                      <a:pt x="119" y="105"/>
                      <a:pt x="184" y="132"/>
                    </a:cubicBezTo>
                    <a:cubicBezTo>
                      <a:pt x="737" y="342"/>
                      <a:pt x="1302" y="526"/>
                      <a:pt x="1828" y="789"/>
                    </a:cubicBezTo>
                    <a:cubicBezTo>
                      <a:pt x="1907" y="842"/>
                      <a:pt x="2078" y="868"/>
                      <a:pt x="2025" y="986"/>
                    </a:cubicBezTo>
                    <a:cubicBezTo>
                      <a:pt x="2002" y="1033"/>
                      <a:pt x="1970" y="1050"/>
                      <a:pt x="1935" y="1050"/>
                    </a:cubicBezTo>
                    <a:cubicBezTo>
                      <a:pt x="1871" y="1050"/>
                      <a:pt x="1795" y="994"/>
                      <a:pt x="1736" y="960"/>
                    </a:cubicBezTo>
                    <a:cubicBezTo>
                      <a:pt x="1302" y="763"/>
                      <a:pt x="868" y="592"/>
                      <a:pt x="421" y="434"/>
                    </a:cubicBezTo>
                    <a:cubicBezTo>
                      <a:pt x="362" y="417"/>
                      <a:pt x="302" y="389"/>
                      <a:pt x="243" y="389"/>
                    </a:cubicBezTo>
                    <a:cubicBezTo>
                      <a:pt x="210" y="389"/>
                      <a:pt x="178" y="398"/>
                      <a:pt x="145" y="421"/>
                    </a:cubicBezTo>
                    <a:cubicBezTo>
                      <a:pt x="198" y="434"/>
                      <a:pt x="237" y="434"/>
                      <a:pt x="290" y="460"/>
                    </a:cubicBezTo>
                    <a:cubicBezTo>
                      <a:pt x="789" y="631"/>
                      <a:pt x="1276" y="815"/>
                      <a:pt x="1762" y="1039"/>
                    </a:cubicBezTo>
                    <a:cubicBezTo>
                      <a:pt x="1815" y="1065"/>
                      <a:pt x="1867" y="1091"/>
                      <a:pt x="1933" y="1118"/>
                    </a:cubicBezTo>
                    <a:cubicBezTo>
                      <a:pt x="1950" y="1123"/>
                      <a:pt x="1967" y="1126"/>
                      <a:pt x="1983" y="1126"/>
                    </a:cubicBezTo>
                    <a:cubicBezTo>
                      <a:pt x="2044" y="1126"/>
                      <a:pt x="2099" y="1091"/>
                      <a:pt x="2130" y="1039"/>
                    </a:cubicBezTo>
                    <a:cubicBezTo>
                      <a:pt x="2157" y="960"/>
                      <a:pt x="2144" y="894"/>
                      <a:pt x="2065" y="842"/>
                    </a:cubicBezTo>
                    <a:cubicBezTo>
                      <a:pt x="2012" y="815"/>
                      <a:pt x="1959" y="789"/>
                      <a:pt x="1907" y="763"/>
                    </a:cubicBezTo>
                    <a:cubicBezTo>
                      <a:pt x="1315" y="473"/>
                      <a:pt x="710" y="250"/>
                      <a:pt x="105" y="53"/>
                    </a:cubicBezTo>
                    <a:cubicBezTo>
                      <a:pt x="66" y="40"/>
                      <a:pt x="27" y="40"/>
                      <a:pt x="0" y="0"/>
                    </a:cubicBezTo>
                    <a:close/>
                  </a:path>
                </a:pathLst>
              </a:custGeom>
              <a:solidFill>
                <a:srgbClr val="BFD3E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6" name="Google Shape;243;p1">
                <a:extLst>
                  <a:ext uri="{FF2B5EF4-FFF2-40B4-BE49-F238E27FC236}">
                    <a16:creationId xmlns:a16="http://schemas.microsoft.com/office/drawing/2014/main" id="{296E86E3-E4A7-37D3-D9FB-748942717487}"/>
                  </a:ext>
                </a:extLst>
              </p:cNvPr>
              <p:cNvSpPr/>
              <p:nvPr/>
            </p:nvSpPr>
            <p:spPr>
              <a:xfrm>
                <a:off x="6918900" y="2799975"/>
                <a:ext cx="45400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66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80" y="106"/>
                      <a:pt x="211" y="106"/>
                      <a:pt x="317" y="119"/>
                    </a:cubicBezTo>
                    <a:cubicBezTo>
                      <a:pt x="724" y="185"/>
                      <a:pt x="1132" y="250"/>
                      <a:pt x="1526" y="369"/>
                    </a:cubicBezTo>
                    <a:cubicBezTo>
                      <a:pt x="1592" y="382"/>
                      <a:pt x="1710" y="408"/>
                      <a:pt x="1684" y="513"/>
                    </a:cubicBezTo>
                    <a:cubicBezTo>
                      <a:pt x="1671" y="559"/>
                      <a:pt x="1638" y="573"/>
                      <a:pt x="1599" y="573"/>
                    </a:cubicBezTo>
                    <a:cubicBezTo>
                      <a:pt x="1559" y="573"/>
                      <a:pt x="1513" y="559"/>
                      <a:pt x="1474" y="553"/>
                    </a:cubicBezTo>
                    <a:cubicBezTo>
                      <a:pt x="1171" y="474"/>
                      <a:pt x="869" y="395"/>
                      <a:pt x="553" y="356"/>
                    </a:cubicBezTo>
                    <a:cubicBezTo>
                      <a:pt x="511" y="349"/>
                      <a:pt x="468" y="341"/>
                      <a:pt x="427" y="341"/>
                    </a:cubicBezTo>
                    <a:cubicBezTo>
                      <a:pt x="379" y="341"/>
                      <a:pt x="333" y="353"/>
                      <a:pt x="290" y="395"/>
                    </a:cubicBezTo>
                    <a:cubicBezTo>
                      <a:pt x="325" y="395"/>
                      <a:pt x="360" y="389"/>
                      <a:pt x="395" y="389"/>
                    </a:cubicBezTo>
                    <a:cubicBezTo>
                      <a:pt x="413" y="389"/>
                      <a:pt x="430" y="391"/>
                      <a:pt x="448" y="395"/>
                    </a:cubicBezTo>
                    <a:cubicBezTo>
                      <a:pt x="790" y="461"/>
                      <a:pt x="1132" y="513"/>
                      <a:pt x="1460" y="619"/>
                    </a:cubicBezTo>
                    <a:cubicBezTo>
                      <a:pt x="1513" y="632"/>
                      <a:pt x="1579" y="645"/>
                      <a:pt x="1631" y="658"/>
                    </a:cubicBezTo>
                    <a:cubicBezTo>
                      <a:pt x="1638" y="659"/>
                      <a:pt x="1645" y="660"/>
                      <a:pt x="1652" y="660"/>
                    </a:cubicBezTo>
                    <a:cubicBezTo>
                      <a:pt x="1713" y="660"/>
                      <a:pt x="1777" y="612"/>
                      <a:pt x="1789" y="553"/>
                    </a:cubicBezTo>
                    <a:cubicBezTo>
                      <a:pt x="1815" y="487"/>
                      <a:pt x="1802" y="408"/>
                      <a:pt x="1723" y="369"/>
                    </a:cubicBezTo>
                    <a:cubicBezTo>
                      <a:pt x="1658" y="342"/>
                      <a:pt x="1579" y="316"/>
                      <a:pt x="1500" y="290"/>
                    </a:cubicBezTo>
                    <a:cubicBezTo>
                      <a:pt x="1013" y="158"/>
                      <a:pt x="501" y="93"/>
                      <a:pt x="1" y="1"/>
                    </a:cubicBezTo>
                    <a:close/>
                  </a:path>
                </a:pathLst>
              </a:custGeom>
              <a:solidFill>
                <a:srgbClr val="BFD3E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7" name="Google Shape;244;p1">
                <a:extLst>
                  <a:ext uri="{FF2B5EF4-FFF2-40B4-BE49-F238E27FC236}">
                    <a16:creationId xmlns:a16="http://schemas.microsoft.com/office/drawing/2014/main" id="{33F5CFE2-409D-6C1D-C58F-0EE6DF058AC1}"/>
                  </a:ext>
                </a:extLst>
              </p:cNvPr>
              <p:cNvSpPr/>
              <p:nvPr/>
            </p:nvSpPr>
            <p:spPr>
              <a:xfrm>
                <a:off x="6948500" y="2838425"/>
                <a:ext cx="35200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370" extrusionOk="0">
                    <a:moveTo>
                      <a:pt x="1184" y="1"/>
                    </a:moveTo>
                    <a:cubicBezTo>
                      <a:pt x="1026" y="1"/>
                      <a:pt x="855" y="1"/>
                      <a:pt x="710" y="14"/>
                    </a:cubicBezTo>
                    <a:cubicBezTo>
                      <a:pt x="474" y="40"/>
                      <a:pt x="237" y="54"/>
                      <a:pt x="0" y="80"/>
                    </a:cubicBezTo>
                    <a:cubicBezTo>
                      <a:pt x="27" y="115"/>
                      <a:pt x="59" y="127"/>
                      <a:pt x="93" y="127"/>
                    </a:cubicBezTo>
                    <a:cubicBezTo>
                      <a:pt x="110" y="127"/>
                      <a:pt x="127" y="124"/>
                      <a:pt x="145" y="119"/>
                    </a:cubicBezTo>
                    <a:cubicBezTo>
                      <a:pt x="342" y="93"/>
                      <a:pt x="539" y="119"/>
                      <a:pt x="737" y="80"/>
                    </a:cubicBezTo>
                    <a:cubicBezTo>
                      <a:pt x="811" y="71"/>
                      <a:pt x="892" y="61"/>
                      <a:pt x="970" y="61"/>
                    </a:cubicBezTo>
                    <a:cubicBezTo>
                      <a:pt x="1003" y="61"/>
                      <a:pt x="1035" y="63"/>
                      <a:pt x="1065" y="67"/>
                    </a:cubicBezTo>
                    <a:cubicBezTo>
                      <a:pt x="1081" y="67"/>
                      <a:pt x="1098" y="66"/>
                      <a:pt x="1115" y="66"/>
                    </a:cubicBezTo>
                    <a:cubicBezTo>
                      <a:pt x="1183" y="66"/>
                      <a:pt x="1252" y="75"/>
                      <a:pt x="1263" y="159"/>
                    </a:cubicBezTo>
                    <a:cubicBezTo>
                      <a:pt x="1263" y="251"/>
                      <a:pt x="1157" y="251"/>
                      <a:pt x="1079" y="251"/>
                    </a:cubicBezTo>
                    <a:cubicBezTo>
                      <a:pt x="1019" y="257"/>
                      <a:pt x="960" y="257"/>
                      <a:pt x="901" y="257"/>
                    </a:cubicBezTo>
                    <a:cubicBezTo>
                      <a:pt x="842" y="257"/>
                      <a:pt x="783" y="257"/>
                      <a:pt x="724" y="264"/>
                    </a:cubicBezTo>
                    <a:cubicBezTo>
                      <a:pt x="701" y="264"/>
                      <a:pt x="676" y="262"/>
                      <a:pt x="652" y="262"/>
                    </a:cubicBezTo>
                    <a:cubicBezTo>
                      <a:pt x="592" y="262"/>
                      <a:pt x="536" y="275"/>
                      <a:pt x="526" y="369"/>
                    </a:cubicBezTo>
                    <a:cubicBezTo>
                      <a:pt x="579" y="330"/>
                      <a:pt x="645" y="330"/>
                      <a:pt x="710" y="330"/>
                    </a:cubicBezTo>
                    <a:cubicBezTo>
                      <a:pt x="855" y="330"/>
                      <a:pt x="1013" y="330"/>
                      <a:pt x="1157" y="317"/>
                    </a:cubicBezTo>
                    <a:cubicBezTo>
                      <a:pt x="1210" y="317"/>
                      <a:pt x="1263" y="317"/>
                      <a:pt x="1315" y="290"/>
                    </a:cubicBezTo>
                    <a:cubicBezTo>
                      <a:pt x="1407" y="224"/>
                      <a:pt x="1407" y="80"/>
                      <a:pt x="1315" y="27"/>
                    </a:cubicBezTo>
                    <a:cubicBezTo>
                      <a:pt x="1276" y="1"/>
                      <a:pt x="1223" y="1"/>
                      <a:pt x="1184" y="1"/>
                    </a:cubicBezTo>
                    <a:close/>
                  </a:path>
                </a:pathLst>
              </a:custGeom>
              <a:solidFill>
                <a:srgbClr val="BFD3E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8" name="Google Shape;245;p1">
                <a:extLst>
                  <a:ext uri="{FF2B5EF4-FFF2-40B4-BE49-F238E27FC236}">
                    <a16:creationId xmlns:a16="http://schemas.microsoft.com/office/drawing/2014/main" id="{C9880F77-6D26-0ABC-DC92-938C1D6AD2BC}"/>
                  </a:ext>
                </a:extLst>
              </p:cNvPr>
              <p:cNvSpPr/>
              <p:nvPr/>
            </p:nvSpPr>
            <p:spPr>
              <a:xfrm>
                <a:off x="7121400" y="2195450"/>
                <a:ext cx="135800" cy="38500"/>
              </a:xfrm>
              <a:custGeom>
                <a:avLst/>
                <a:gdLst/>
                <a:ahLst/>
                <a:cxnLst/>
                <a:rect l="l" t="t" r="r" b="b"/>
                <a:pathLst>
                  <a:path w="5432" h="1540" extrusionOk="0">
                    <a:moveTo>
                      <a:pt x="5405" y="1"/>
                    </a:moveTo>
                    <a:cubicBezTo>
                      <a:pt x="4945" y="67"/>
                      <a:pt x="4511" y="159"/>
                      <a:pt x="4064" y="264"/>
                    </a:cubicBezTo>
                    <a:lnTo>
                      <a:pt x="4050" y="264"/>
                    </a:lnTo>
                    <a:cubicBezTo>
                      <a:pt x="4037" y="264"/>
                      <a:pt x="4024" y="264"/>
                      <a:pt x="4011" y="277"/>
                    </a:cubicBezTo>
                    <a:cubicBezTo>
                      <a:pt x="2644" y="553"/>
                      <a:pt x="1316" y="948"/>
                      <a:pt x="40" y="1487"/>
                    </a:cubicBezTo>
                    <a:lnTo>
                      <a:pt x="27" y="1487"/>
                    </a:lnTo>
                    <a:cubicBezTo>
                      <a:pt x="14" y="1500"/>
                      <a:pt x="14" y="1500"/>
                      <a:pt x="1" y="1500"/>
                    </a:cubicBezTo>
                    <a:cubicBezTo>
                      <a:pt x="1" y="1513"/>
                      <a:pt x="14" y="1526"/>
                      <a:pt x="27" y="1539"/>
                    </a:cubicBezTo>
                    <a:cubicBezTo>
                      <a:pt x="106" y="1513"/>
                      <a:pt x="198" y="1487"/>
                      <a:pt x="290" y="1447"/>
                    </a:cubicBezTo>
                    <a:cubicBezTo>
                      <a:pt x="605" y="1329"/>
                      <a:pt x="921" y="1211"/>
                      <a:pt x="1237" y="1092"/>
                    </a:cubicBezTo>
                    <a:cubicBezTo>
                      <a:pt x="1657" y="948"/>
                      <a:pt x="2078" y="816"/>
                      <a:pt x="2512" y="698"/>
                    </a:cubicBezTo>
                    <a:cubicBezTo>
                      <a:pt x="2920" y="593"/>
                      <a:pt x="3327" y="487"/>
                      <a:pt x="3748" y="395"/>
                    </a:cubicBezTo>
                    <a:cubicBezTo>
                      <a:pt x="3853" y="369"/>
                      <a:pt x="3958" y="382"/>
                      <a:pt x="4064" y="303"/>
                    </a:cubicBezTo>
                    <a:cubicBezTo>
                      <a:pt x="4274" y="264"/>
                      <a:pt x="4498" y="224"/>
                      <a:pt x="4721" y="185"/>
                    </a:cubicBezTo>
                    <a:cubicBezTo>
                      <a:pt x="4958" y="146"/>
                      <a:pt x="5194" y="106"/>
                      <a:pt x="5431" y="67"/>
                    </a:cubicBezTo>
                    <a:cubicBezTo>
                      <a:pt x="5431" y="40"/>
                      <a:pt x="5431" y="27"/>
                      <a:pt x="5431" y="1"/>
                    </a:cubicBezTo>
                    <a:close/>
                  </a:path>
                </a:pathLst>
              </a:custGeom>
              <a:solidFill>
                <a:srgbClr val="BFD3E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9" name="Google Shape;246;p1">
                <a:extLst>
                  <a:ext uri="{FF2B5EF4-FFF2-40B4-BE49-F238E27FC236}">
                    <a16:creationId xmlns:a16="http://schemas.microsoft.com/office/drawing/2014/main" id="{199E1AE9-84DD-7A56-B47A-66D7CC49CA58}"/>
                  </a:ext>
                </a:extLst>
              </p:cNvPr>
              <p:cNvSpPr/>
              <p:nvPr/>
            </p:nvSpPr>
            <p:spPr>
              <a:xfrm>
                <a:off x="7285775" y="2191525"/>
                <a:ext cx="1975" cy="2000"/>
              </a:xfrm>
              <a:custGeom>
                <a:avLst/>
                <a:gdLst/>
                <a:ahLst/>
                <a:cxnLst/>
                <a:rect l="l" t="t" r="r" b="b"/>
                <a:pathLst>
                  <a:path w="79" h="80" extrusionOk="0">
                    <a:moveTo>
                      <a:pt x="79" y="0"/>
                    </a:moveTo>
                    <a:cubicBezTo>
                      <a:pt x="66" y="0"/>
                      <a:pt x="53" y="0"/>
                      <a:pt x="26" y="13"/>
                    </a:cubicBezTo>
                    <a:cubicBezTo>
                      <a:pt x="26" y="40"/>
                      <a:pt x="13" y="53"/>
                      <a:pt x="0" y="79"/>
                    </a:cubicBezTo>
                    <a:cubicBezTo>
                      <a:pt x="39" y="66"/>
                      <a:pt x="66" y="40"/>
                      <a:pt x="79" y="0"/>
                    </a:cubicBezTo>
                    <a:close/>
                  </a:path>
                </a:pathLst>
              </a:custGeom>
              <a:solidFill>
                <a:srgbClr val="BFD3E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0" name="Google Shape;247;p1">
                <a:extLst>
                  <a:ext uri="{FF2B5EF4-FFF2-40B4-BE49-F238E27FC236}">
                    <a16:creationId xmlns:a16="http://schemas.microsoft.com/office/drawing/2014/main" id="{54A08A2D-725B-31FD-664D-F918385A7C27}"/>
                  </a:ext>
                </a:extLst>
              </p:cNvPr>
              <p:cNvSpPr/>
              <p:nvPr/>
            </p:nvSpPr>
            <p:spPr>
              <a:xfrm>
                <a:off x="7444875" y="2950525"/>
                <a:ext cx="4625" cy="1675"/>
              </a:xfrm>
              <a:custGeom>
                <a:avLst/>
                <a:gdLst/>
                <a:ahLst/>
                <a:cxnLst/>
                <a:rect l="l" t="t" r="r" b="b"/>
                <a:pathLst>
                  <a:path w="185" h="67" extrusionOk="0">
                    <a:moveTo>
                      <a:pt x="184" y="14"/>
                    </a:moveTo>
                    <a:lnTo>
                      <a:pt x="184" y="14"/>
                    </a:lnTo>
                    <a:cubicBezTo>
                      <a:pt x="118" y="27"/>
                      <a:pt x="53" y="1"/>
                      <a:pt x="0" y="66"/>
                    </a:cubicBezTo>
                    <a:cubicBezTo>
                      <a:pt x="26" y="40"/>
                      <a:pt x="59" y="40"/>
                      <a:pt x="92" y="40"/>
                    </a:cubicBezTo>
                    <a:cubicBezTo>
                      <a:pt x="125" y="40"/>
                      <a:pt x="158" y="40"/>
                      <a:pt x="184" y="14"/>
                    </a:cubicBezTo>
                    <a:close/>
                  </a:path>
                </a:pathLst>
              </a:custGeom>
              <a:solidFill>
                <a:srgbClr val="BFD3E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1" name="Google Shape;248;p1">
                <a:extLst>
                  <a:ext uri="{FF2B5EF4-FFF2-40B4-BE49-F238E27FC236}">
                    <a16:creationId xmlns:a16="http://schemas.microsoft.com/office/drawing/2014/main" id="{2C8A221F-9135-01BF-55F3-4D14E1BCD441}"/>
                  </a:ext>
                </a:extLst>
              </p:cNvPr>
              <p:cNvSpPr/>
              <p:nvPr/>
            </p:nvSpPr>
            <p:spPr>
              <a:xfrm>
                <a:off x="6973800" y="2764150"/>
                <a:ext cx="19750" cy="27950"/>
              </a:xfrm>
              <a:custGeom>
                <a:avLst/>
                <a:gdLst/>
                <a:ahLst/>
                <a:cxnLst/>
                <a:rect l="l" t="t" r="r" b="b"/>
                <a:pathLst>
                  <a:path w="790" h="1118" extrusionOk="0">
                    <a:moveTo>
                      <a:pt x="1" y="0"/>
                    </a:moveTo>
                    <a:cubicBezTo>
                      <a:pt x="6" y="8"/>
                      <a:pt x="10" y="14"/>
                      <a:pt x="14" y="21"/>
                    </a:cubicBezTo>
                    <a:lnTo>
                      <a:pt x="14" y="21"/>
                    </a:lnTo>
                    <a:cubicBezTo>
                      <a:pt x="14" y="13"/>
                      <a:pt x="12" y="11"/>
                      <a:pt x="1" y="0"/>
                    </a:cubicBezTo>
                    <a:close/>
                    <a:moveTo>
                      <a:pt x="14" y="21"/>
                    </a:moveTo>
                    <a:cubicBezTo>
                      <a:pt x="14" y="22"/>
                      <a:pt x="14" y="24"/>
                      <a:pt x="14" y="27"/>
                    </a:cubicBezTo>
                    <a:cubicBezTo>
                      <a:pt x="16" y="29"/>
                      <a:pt x="19" y="32"/>
                      <a:pt x="21" y="34"/>
                    </a:cubicBezTo>
                    <a:lnTo>
                      <a:pt x="21" y="34"/>
                    </a:lnTo>
                    <a:cubicBezTo>
                      <a:pt x="19" y="30"/>
                      <a:pt x="17" y="25"/>
                      <a:pt x="14" y="21"/>
                    </a:cubicBezTo>
                    <a:close/>
                    <a:moveTo>
                      <a:pt x="21" y="34"/>
                    </a:moveTo>
                    <a:lnTo>
                      <a:pt x="21" y="34"/>
                    </a:lnTo>
                    <a:cubicBezTo>
                      <a:pt x="34" y="58"/>
                      <a:pt x="40" y="82"/>
                      <a:pt x="40" y="119"/>
                    </a:cubicBezTo>
                    <a:cubicBezTo>
                      <a:pt x="40" y="158"/>
                      <a:pt x="40" y="184"/>
                      <a:pt x="80" y="211"/>
                    </a:cubicBezTo>
                    <a:cubicBezTo>
                      <a:pt x="80" y="276"/>
                      <a:pt x="119" y="316"/>
                      <a:pt x="172" y="355"/>
                    </a:cubicBezTo>
                    <a:cubicBezTo>
                      <a:pt x="290" y="513"/>
                      <a:pt x="395" y="671"/>
                      <a:pt x="514" y="829"/>
                    </a:cubicBezTo>
                    <a:cubicBezTo>
                      <a:pt x="514" y="921"/>
                      <a:pt x="579" y="973"/>
                      <a:pt x="658" y="1013"/>
                    </a:cubicBezTo>
                    <a:cubicBezTo>
                      <a:pt x="658" y="1039"/>
                      <a:pt x="671" y="1052"/>
                      <a:pt x="698" y="1065"/>
                    </a:cubicBezTo>
                    <a:cubicBezTo>
                      <a:pt x="737" y="1079"/>
                      <a:pt x="763" y="1092"/>
                      <a:pt x="790" y="1118"/>
                    </a:cubicBezTo>
                    <a:cubicBezTo>
                      <a:pt x="777" y="1105"/>
                      <a:pt x="763" y="1079"/>
                      <a:pt x="737" y="1065"/>
                    </a:cubicBezTo>
                    <a:cubicBezTo>
                      <a:pt x="737" y="1065"/>
                      <a:pt x="737" y="1052"/>
                      <a:pt x="737" y="1052"/>
                    </a:cubicBezTo>
                    <a:cubicBezTo>
                      <a:pt x="724" y="1039"/>
                      <a:pt x="711" y="1026"/>
                      <a:pt x="698" y="1013"/>
                    </a:cubicBezTo>
                    <a:cubicBezTo>
                      <a:pt x="685" y="1000"/>
                      <a:pt x="671" y="973"/>
                      <a:pt x="658" y="960"/>
                    </a:cubicBezTo>
                    <a:cubicBezTo>
                      <a:pt x="645" y="960"/>
                      <a:pt x="645" y="960"/>
                      <a:pt x="645" y="947"/>
                    </a:cubicBezTo>
                    <a:cubicBezTo>
                      <a:pt x="619" y="921"/>
                      <a:pt x="593" y="894"/>
                      <a:pt x="579" y="868"/>
                    </a:cubicBezTo>
                    <a:cubicBezTo>
                      <a:pt x="566" y="842"/>
                      <a:pt x="553" y="816"/>
                      <a:pt x="540" y="789"/>
                    </a:cubicBezTo>
                    <a:cubicBezTo>
                      <a:pt x="435" y="631"/>
                      <a:pt x="343" y="487"/>
                      <a:pt x="224" y="342"/>
                    </a:cubicBezTo>
                    <a:cubicBezTo>
                      <a:pt x="185" y="303"/>
                      <a:pt x="159" y="263"/>
                      <a:pt x="132" y="224"/>
                    </a:cubicBezTo>
                    <a:cubicBezTo>
                      <a:pt x="119" y="198"/>
                      <a:pt x="106" y="184"/>
                      <a:pt x="93" y="171"/>
                    </a:cubicBezTo>
                    <a:cubicBezTo>
                      <a:pt x="80" y="132"/>
                      <a:pt x="67" y="106"/>
                      <a:pt x="53" y="79"/>
                    </a:cubicBezTo>
                    <a:cubicBezTo>
                      <a:pt x="43" y="58"/>
                      <a:pt x="32" y="45"/>
                      <a:pt x="21" y="34"/>
                    </a:cubicBezTo>
                    <a:close/>
                  </a:path>
                </a:pathLst>
              </a:custGeom>
              <a:solidFill>
                <a:srgbClr val="BFD3E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2" name="Google Shape;249;p1">
                <a:extLst>
                  <a:ext uri="{FF2B5EF4-FFF2-40B4-BE49-F238E27FC236}">
                    <a16:creationId xmlns:a16="http://schemas.microsoft.com/office/drawing/2014/main" id="{F351D62D-EAF6-08D6-6531-20F854AE0B52}"/>
                  </a:ext>
                </a:extLst>
              </p:cNvPr>
              <p:cNvSpPr/>
              <p:nvPr/>
            </p:nvSpPr>
            <p:spPr>
              <a:xfrm>
                <a:off x="6959675" y="2498875"/>
                <a:ext cx="96000" cy="268250"/>
              </a:xfrm>
              <a:custGeom>
                <a:avLst/>
                <a:gdLst/>
                <a:ahLst/>
                <a:cxnLst/>
                <a:rect l="l" t="t" r="r" b="b"/>
                <a:pathLst>
                  <a:path w="3840" h="10730" extrusionOk="0">
                    <a:moveTo>
                      <a:pt x="3840" y="0"/>
                    </a:moveTo>
                    <a:lnTo>
                      <a:pt x="3840" y="0"/>
                    </a:lnTo>
                    <a:cubicBezTo>
                      <a:pt x="3827" y="0"/>
                      <a:pt x="3814" y="27"/>
                      <a:pt x="3800" y="27"/>
                    </a:cubicBezTo>
                    <a:cubicBezTo>
                      <a:pt x="3787" y="27"/>
                      <a:pt x="3761" y="27"/>
                      <a:pt x="3748" y="40"/>
                    </a:cubicBezTo>
                    <a:cubicBezTo>
                      <a:pt x="3222" y="171"/>
                      <a:pt x="2762" y="434"/>
                      <a:pt x="2315" y="750"/>
                    </a:cubicBezTo>
                    <a:cubicBezTo>
                      <a:pt x="1986" y="986"/>
                      <a:pt x="1697" y="1263"/>
                      <a:pt x="1473" y="1604"/>
                    </a:cubicBezTo>
                    <a:cubicBezTo>
                      <a:pt x="1368" y="1775"/>
                      <a:pt x="1289" y="1946"/>
                      <a:pt x="1236" y="2144"/>
                    </a:cubicBezTo>
                    <a:cubicBezTo>
                      <a:pt x="1184" y="2420"/>
                      <a:pt x="1236" y="2669"/>
                      <a:pt x="1460" y="2880"/>
                    </a:cubicBezTo>
                    <a:cubicBezTo>
                      <a:pt x="1631" y="3038"/>
                      <a:pt x="1828" y="3117"/>
                      <a:pt x="2052" y="3130"/>
                    </a:cubicBezTo>
                    <a:cubicBezTo>
                      <a:pt x="2117" y="3133"/>
                      <a:pt x="2183" y="3135"/>
                      <a:pt x="2249" y="3135"/>
                    </a:cubicBezTo>
                    <a:cubicBezTo>
                      <a:pt x="2445" y="3135"/>
                      <a:pt x="2640" y="3120"/>
                      <a:pt x="2827" y="3090"/>
                    </a:cubicBezTo>
                    <a:lnTo>
                      <a:pt x="2827" y="3090"/>
                    </a:lnTo>
                    <a:cubicBezTo>
                      <a:pt x="2709" y="3380"/>
                      <a:pt x="2696" y="3695"/>
                      <a:pt x="2709" y="4011"/>
                    </a:cubicBezTo>
                    <a:cubicBezTo>
                      <a:pt x="2722" y="4024"/>
                      <a:pt x="2722" y="4024"/>
                      <a:pt x="2735" y="4024"/>
                    </a:cubicBezTo>
                    <a:cubicBezTo>
                      <a:pt x="2749" y="3853"/>
                      <a:pt x="2814" y="3669"/>
                      <a:pt x="2788" y="3498"/>
                    </a:cubicBezTo>
                    <a:cubicBezTo>
                      <a:pt x="2854" y="3366"/>
                      <a:pt x="2801" y="3209"/>
                      <a:pt x="2880" y="3077"/>
                    </a:cubicBezTo>
                    <a:cubicBezTo>
                      <a:pt x="2867" y="3077"/>
                      <a:pt x="2867" y="3064"/>
                      <a:pt x="2854" y="3064"/>
                    </a:cubicBezTo>
                    <a:cubicBezTo>
                      <a:pt x="2831" y="3047"/>
                      <a:pt x="2806" y="3042"/>
                      <a:pt x="2781" y="3042"/>
                    </a:cubicBezTo>
                    <a:cubicBezTo>
                      <a:pt x="2747" y="3042"/>
                      <a:pt x="2713" y="3051"/>
                      <a:pt x="2683" y="3051"/>
                    </a:cubicBezTo>
                    <a:cubicBezTo>
                      <a:pt x="2560" y="3066"/>
                      <a:pt x="2436" y="3073"/>
                      <a:pt x="2316" y="3073"/>
                    </a:cubicBezTo>
                    <a:cubicBezTo>
                      <a:pt x="2230" y="3073"/>
                      <a:pt x="2146" y="3069"/>
                      <a:pt x="2065" y="3064"/>
                    </a:cubicBezTo>
                    <a:cubicBezTo>
                      <a:pt x="1473" y="3024"/>
                      <a:pt x="1158" y="2551"/>
                      <a:pt x="1355" y="1999"/>
                    </a:cubicBezTo>
                    <a:cubicBezTo>
                      <a:pt x="1486" y="1591"/>
                      <a:pt x="1762" y="1289"/>
                      <a:pt x="2078" y="1013"/>
                    </a:cubicBezTo>
                    <a:cubicBezTo>
                      <a:pt x="2551" y="618"/>
                      <a:pt x="3090" y="303"/>
                      <a:pt x="3682" y="119"/>
                    </a:cubicBezTo>
                    <a:cubicBezTo>
                      <a:pt x="3735" y="105"/>
                      <a:pt x="3787" y="92"/>
                      <a:pt x="3814" y="53"/>
                    </a:cubicBezTo>
                    <a:cubicBezTo>
                      <a:pt x="3827" y="40"/>
                      <a:pt x="3827" y="13"/>
                      <a:pt x="3840" y="0"/>
                    </a:cubicBezTo>
                    <a:close/>
                    <a:moveTo>
                      <a:pt x="2735" y="4024"/>
                    </a:moveTo>
                    <a:lnTo>
                      <a:pt x="2735" y="4024"/>
                    </a:lnTo>
                    <a:cubicBezTo>
                      <a:pt x="2420" y="4195"/>
                      <a:pt x="2117" y="4379"/>
                      <a:pt x="1841" y="4602"/>
                    </a:cubicBezTo>
                    <a:cubicBezTo>
                      <a:pt x="1539" y="4852"/>
                      <a:pt x="1263" y="5128"/>
                      <a:pt x="1026" y="5444"/>
                    </a:cubicBezTo>
                    <a:cubicBezTo>
                      <a:pt x="632" y="5957"/>
                      <a:pt x="355" y="6535"/>
                      <a:pt x="184" y="7153"/>
                    </a:cubicBezTo>
                    <a:cubicBezTo>
                      <a:pt x="106" y="7429"/>
                      <a:pt x="66" y="7705"/>
                      <a:pt x="40" y="7982"/>
                    </a:cubicBezTo>
                    <a:cubicBezTo>
                      <a:pt x="0" y="8389"/>
                      <a:pt x="27" y="8784"/>
                      <a:pt x="92" y="9191"/>
                    </a:cubicBezTo>
                    <a:cubicBezTo>
                      <a:pt x="158" y="9638"/>
                      <a:pt x="303" y="10072"/>
                      <a:pt x="500" y="10480"/>
                    </a:cubicBezTo>
                    <a:cubicBezTo>
                      <a:pt x="526" y="10519"/>
                      <a:pt x="553" y="10572"/>
                      <a:pt x="566" y="10611"/>
                    </a:cubicBezTo>
                    <a:cubicBezTo>
                      <a:pt x="592" y="10638"/>
                      <a:pt x="605" y="10677"/>
                      <a:pt x="605" y="10730"/>
                    </a:cubicBezTo>
                    <a:cubicBezTo>
                      <a:pt x="605" y="10717"/>
                      <a:pt x="618" y="10703"/>
                      <a:pt x="618" y="10690"/>
                    </a:cubicBezTo>
                    <a:cubicBezTo>
                      <a:pt x="658" y="10598"/>
                      <a:pt x="592" y="10519"/>
                      <a:pt x="553" y="10440"/>
                    </a:cubicBezTo>
                    <a:cubicBezTo>
                      <a:pt x="290" y="9875"/>
                      <a:pt x="119" y="9296"/>
                      <a:pt x="106" y="8678"/>
                    </a:cubicBezTo>
                    <a:cubicBezTo>
                      <a:pt x="53" y="6759"/>
                      <a:pt x="829" y="5273"/>
                      <a:pt x="2472" y="4247"/>
                    </a:cubicBezTo>
                    <a:cubicBezTo>
                      <a:pt x="2564" y="4182"/>
                      <a:pt x="2696" y="4155"/>
                      <a:pt x="2735" y="4024"/>
                    </a:cubicBezTo>
                    <a:close/>
                  </a:path>
                </a:pathLst>
              </a:custGeom>
              <a:solidFill>
                <a:srgbClr val="BFD3E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3" name="Google Shape;250;p1">
                <a:extLst>
                  <a:ext uri="{FF2B5EF4-FFF2-40B4-BE49-F238E27FC236}">
                    <a16:creationId xmlns:a16="http://schemas.microsoft.com/office/drawing/2014/main" id="{ECE97D73-58E9-80A5-15F5-4E6D440C44E1}"/>
                  </a:ext>
                </a:extLst>
              </p:cNvPr>
              <p:cNvSpPr/>
              <p:nvPr/>
            </p:nvSpPr>
            <p:spPr>
              <a:xfrm>
                <a:off x="7426775" y="2194800"/>
                <a:ext cx="47700" cy="11850"/>
              </a:xfrm>
              <a:custGeom>
                <a:avLst/>
                <a:gdLst/>
                <a:ahLst/>
                <a:cxnLst/>
                <a:rect l="l" t="t" r="r" b="b"/>
                <a:pathLst>
                  <a:path w="1908" h="474" extrusionOk="0">
                    <a:moveTo>
                      <a:pt x="1" y="1"/>
                    </a:moveTo>
                    <a:cubicBezTo>
                      <a:pt x="1" y="14"/>
                      <a:pt x="14" y="27"/>
                      <a:pt x="14" y="40"/>
                    </a:cubicBezTo>
                    <a:cubicBezTo>
                      <a:pt x="27" y="66"/>
                      <a:pt x="53" y="93"/>
                      <a:pt x="93" y="93"/>
                    </a:cubicBezTo>
                    <a:cubicBezTo>
                      <a:pt x="251" y="119"/>
                      <a:pt x="395" y="145"/>
                      <a:pt x="553" y="172"/>
                    </a:cubicBezTo>
                    <a:cubicBezTo>
                      <a:pt x="842" y="224"/>
                      <a:pt x="1145" y="277"/>
                      <a:pt x="1434" y="329"/>
                    </a:cubicBezTo>
                    <a:cubicBezTo>
                      <a:pt x="1487" y="356"/>
                      <a:pt x="1552" y="369"/>
                      <a:pt x="1605" y="382"/>
                    </a:cubicBezTo>
                    <a:cubicBezTo>
                      <a:pt x="1658" y="395"/>
                      <a:pt x="1710" y="395"/>
                      <a:pt x="1763" y="408"/>
                    </a:cubicBezTo>
                    <a:cubicBezTo>
                      <a:pt x="1815" y="421"/>
                      <a:pt x="1868" y="435"/>
                      <a:pt x="1907" y="474"/>
                    </a:cubicBezTo>
                    <a:cubicBezTo>
                      <a:pt x="1894" y="448"/>
                      <a:pt x="1881" y="435"/>
                      <a:pt x="1868" y="408"/>
                    </a:cubicBezTo>
                    <a:cubicBezTo>
                      <a:pt x="1763" y="303"/>
                      <a:pt x="1592" y="343"/>
                      <a:pt x="1447" y="290"/>
                    </a:cubicBezTo>
                    <a:cubicBezTo>
                      <a:pt x="1447" y="277"/>
                      <a:pt x="1447" y="277"/>
                      <a:pt x="1434" y="277"/>
                    </a:cubicBezTo>
                    <a:lnTo>
                      <a:pt x="1421" y="277"/>
                    </a:lnTo>
                    <a:cubicBezTo>
                      <a:pt x="961" y="172"/>
                      <a:pt x="501" y="106"/>
                      <a:pt x="40" y="14"/>
                    </a:cubicBezTo>
                    <a:cubicBezTo>
                      <a:pt x="27" y="14"/>
                      <a:pt x="14" y="1"/>
                      <a:pt x="1" y="1"/>
                    </a:cubicBezTo>
                    <a:close/>
                  </a:path>
                </a:pathLst>
              </a:custGeom>
              <a:solidFill>
                <a:srgbClr val="BFD3E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4" name="Google Shape;251;p1">
                <a:extLst>
                  <a:ext uri="{FF2B5EF4-FFF2-40B4-BE49-F238E27FC236}">
                    <a16:creationId xmlns:a16="http://schemas.microsoft.com/office/drawing/2014/main" id="{3BE25D21-F081-7E04-2451-7EC43D1FF4CD}"/>
                  </a:ext>
                </a:extLst>
              </p:cNvPr>
              <p:cNvSpPr/>
              <p:nvPr/>
            </p:nvSpPr>
            <p:spPr>
              <a:xfrm>
                <a:off x="7071450" y="1952475"/>
                <a:ext cx="186075" cy="281475"/>
              </a:xfrm>
              <a:custGeom>
                <a:avLst/>
                <a:gdLst/>
                <a:ahLst/>
                <a:cxnLst/>
                <a:rect l="l" t="t" r="r" b="b"/>
                <a:pathLst>
                  <a:path w="7443" h="11259" extrusionOk="0">
                    <a:moveTo>
                      <a:pt x="2981" y="1"/>
                    </a:moveTo>
                    <a:cubicBezTo>
                      <a:pt x="2939" y="1"/>
                      <a:pt x="2896" y="1"/>
                      <a:pt x="2853" y="3"/>
                    </a:cubicBezTo>
                    <a:cubicBezTo>
                      <a:pt x="2590" y="3"/>
                      <a:pt x="2341" y="69"/>
                      <a:pt x="2104" y="200"/>
                    </a:cubicBezTo>
                    <a:cubicBezTo>
                      <a:pt x="1999" y="213"/>
                      <a:pt x="1907" y="279"/>
                      <a:pt x="1815" y="332"/>
                    </a:cubicBezTo>
                    <a:cubicBezTo>
                      <a:pt x="1315" y="660"/>
                      <a:pt x="934" y="1094"/>
                      <a:pt x="644" y="1620"/>
                    </a:cubicBezTo>
                    <a:cubicBezTo>
                      <a:pt x="394" y="2054"/>
                      <a:pt x="224" y="2528"/>
                      <a:pt x="131" y="3027"/>
                    </a:cubicBezTo>
                    <a:cubicBezTo>
                      <a:pt x="92" y="3264"/>
                      <a:pt x="39" y="3501"/>
                      <a:pt x="26" y="3737"/>
                    </a:cubicBezTo>
                    <a:cubicBezTo>
                      <a:pt x="26" y="4303"/>
                      <a:pt x="0" y="4868"/>
                      <a:pt x="66" y="5433"/>
                    </a:cubicBezTo>
                    <a:cubicBezTo>
                      <a:pt x="105" y="5815"/>
                      <a:pt x="158" y="6183"/>
                      <a:pt x="224" y="6551"/>
                    </a:cubicBezTo>
                    <a:cubicBezTo>
                      <a:pt x="329" y="7103"/>
                      <a:pt x="473" y="7642"/>
                      <a:pt x="644" y="8182"/>
                    </a:cubicBezTo>
                    <a:cubicBezTo>
                      <a:pt x="907" y="8970"/>
                      <a:pt x="1210" y="9733"/>
                      <a:pt x="1591" y="10469"/>
                    </a:cubicBezTo>
                    <a:cubicBezTo>
                      <a:pt x="1723" y="10719"/>
                      <a:pt x="1867" y="10969"/>
                      <a:pt x="1999" y="11219"/>
                    </a:cubicBezTo>
                    <a:cubicBezTo>
                      <a:pt x="1999" y="11232"/>
                      <a:pt x="2012" y="11245"/>
                      <a:pt x="2025" y="11258"/>
                    </a:cubicBezTo>
                    <a:cubicBezTo>
                      <a:pt x="2025" y="11245"/>
                      <a:pt x="2038" y="11232"/>
                      <a:pt x="2038" y="11206"/>
                    </a:cubicBezTo>
                    <a:cubicBezTo>
                      <a:pt x="2038" y="11153"/>
                      <a:pt x="1999" y="11114"/>
                      <a:pt x="1972" y="11061"/>
                    </a:cubicBezTo>
                    <a:cubicBezTo>
                      <a:pt x="1815" y="10785"/>
                      <a:pt x="1670" y="10496"/>
                      <a:pt x="1538" y="10193"/>
                    </a:cubicBezTo>
                    <a:cubicBezTo>
                      <a:pt x="605" y="8260"/>
                      <a:pt x="26" y="6236"/>
                      <a:pt x="92" y="4053"/>
                    </a:cubicBezTo>
                    <a:cubicBezTo>
                      <a:pt x="105" y="3382"/>
                      <a:pt x="224" y="2725"/>
                      <a:pt x="487" y="2094"/>
                    </a:cubicBezTo>
                    <a:cubicBezTo>
                      <a:pt x="828" y="1305"/>
                      <a:pt x="1315" y="634"/>
                      <a:pt x="2130" y="240"/>
                    </a:cubicBezTo>
                    <a:lnTo>
                      <a:pt x="2143" y="240"/>
                    </a:lnTo>
                    <a:cubicBezTo>
                      <a:pt x="2156" y="240"/>
                      <a:pt x="2170" y="227"/>
                      <a:pt x="2183" y="227"/>
                    </a:cubicBezTo>
                    <a:cubicBezTo>
                      <a:pt x="2469" y="114"/>
                      <a:pt x="2746" y="63"/>
                      <a:pt x="3013" y="63"/>
                    </a:cubicBezTo>
                    <a:cubicBezTo>
                      <a:pt x="3714" y="63"/>
                      <a:pt x="4336" y="420"/>
                      <a:pt x="4812" y="963"/>
                    </a:cubicBezTo>
                    <a:cubicBezTo>
                      <a:pt x="5260" y="1463"/>
                      <a:pt x="5562" y="2028"/>
                      <a:pt x="5812" y="2646"/>
                    </a:cubicBezTo>
                    <a:cubicBezTo>
                      <a:pt x="6640" y="4763"/>
                      <a:pt x="7061" y="6972"/>
                      <a:pt x="7324" y="9207"/>
                    </a:cubicBezTo>
                    <a:cubicBezTo>
                      <a:pt x="7350" y="9378"/>
                      <a:pt x="7324" y="9562"/>
                      <a:pt x="7403" y="9720"/>
                    </a:cubicBezTo>
                    <a:cubicBezTo>
                      <a:pt x="7403" y="9746"/>
                      <a:pt x="7416" y="9773"/>
                      <a:pt x="7429" y="9786"/>
                    </a:cubicBezTo>
                    <a:cubicBezTo>
                      <a:pt x="7429" y="9759"/>
                      <a:pt x="7429" y="9746"/>
                      <a:pt x="7429" y="9720"/>
                    </a:cubicBezTo>
                    <a:cubicBezTo>
                      <a:pt x="7442" y="9536"/>
                      <a:pt x="7403" y="9352"/>
                      <a:pt x="7390" y="9181"/>
                    </a:cubicBezTo>
                    <a:cubicBezTo>
                      <a:pt x="7363" y="8970"/>
                      <a:pt x="7350" y="8760"/>
                      <a:pt x="7324" y="8563"/>
                    </a:cubicBezTo>
                    <a:cubicBezTo>
                      <a:pt x="7258" y="8116"/>
                      <a:pt x="7179" y="7656"/>
                      <a:pt x="7100" y="7209"/>
                    </a:cubicBezTo>
                    <a:cubicBezTo>
                      <a:pt x="7008" y="6669"/>
                      <a:pt x="6890" y="6130"/>
                      <a:pt x="6772" y="5591"/>
                    </a:cubicBezTo>
                    <a:cubicBezTo>
                      <a:pt x="6653" y="5105"/>
                      <a:pt x="6535" y="4605"/>
                      <a:pt x="6390" y="4119"/>
                    </a:cubicBezTo>
                    <a:cubicBezTo>
                      <a:pt x="6154" y="3330"/>
                      <a:pt x="5891" y="2554"/>
                      <a:pt x="5496" y="1831"/>
                    </a:cubicBezTo>
                    <a:cubicBezTo>
                      <a:pt x="5233" y="1357"/>
                      <a:pt x="4918" y="910"/>
                      <a:pt x="4497" y="555"/>
                    </a:cubicBezTo>
                    <a:cubicBezTo>
                      <a:pt x="4313" y="411"/>
                      <a:pt x="4116" y="292"/>
                      <a:pt x="3918" y="187"/>
                    </a:cubicBezTo>
                    <a:cubicBezTo>
                      <a:pt x="3616" y="48"/>
                      <a:pt x="3304" y="1"/>
                      <a:pt x="2981" y="1"/>
                    </a:cubicBezTo>
                    <a:close/>
                  </a:path>
                </a:pathLst>
              </a:custGeom>
              <a:solidFill>
                <a:srgbClr val="BFD3E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5" name="Google Shape;252;p1">
                <a:extLst>
                  <a:ext uri="{FF2B5EF4-FFF2-40B4-BE49-F238E27FC236}">
                    <a16:creationId xmlns:a16="http://schemas.microsoft.com/office/drawing/2014/main" id="{3F77AB7F-96EE-0D75-9D7A-13CE34977875}"/>
                  </a:ext>
                </a:extLst>
              </p:cNvPr>
              <p:cNvSpPr/>
              <p:nvPr/>
            </p:nvSpPr>
            <p:spPr>
              <a:xfrm>
                <a:off x="7285775" y="2191525"/>
                <a:ext cx="1975" cy="2000"/>
              </a:xfrm>
              <a:custGeom>
                <a:avLst/>
                <a:gdLst/>
                <a:ahLst/>
                <a:cxnLst/>
                <a:rect l="l" t="t" r="r" b="b"/>
                <a:pathLst>
                  <a:path w="79" h="80" extrusionOk="0">
                    <a:moveTo>
                      <a:pt x="79" y="0"/>
                    </a:moveTo>
                    <a:cubicBezTo>
                      <a:pt x="66" y="0"/>
                      <a:pt x="53" y="0"/>
                      <a:pt x="26" y="13"/>
                    </a:cubicBezTo>
                    <a:cubicBezTo>
                      <a:pt x="26" y="40"/>
                      <a:pt x="13" y="53"/>
                      <a:pt x="0" y="79"/>
                    </a:cubicBezTo>
                    <a:cubicBezTo>
                      <a:pt x="39" y="66"/>
                      <a:pt x="66" y="40"/>
                      <a:pt x="79" y="0"/>
                    </a:cubicBezTo>
                    <a:close/>
                  </a:path>
                </a:pathLst>
              </a:custGeom>
              <a:solidFill>
                <a:srgbClr val="BFD3E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6" name="Google Shape;253;p1">
                <a:extLst>
                  <a:ext uri="{FF2B5EF4-FFF2-40B4-BE49-F238E27FC236}">
                    <a16:creationId xmlns:a16="http://schemas.microsoft.com/office/drawing/2014/main" id="{3C67F16A-DF65-2BDF-37F2-726F65A0480F}"/>
                  </a:ext>
                </a:extLst>
              </p:cNvPr>
              <p:cNvSpPr/>
              <p:nvPr/>
            </p:nvSpPr>
            <p:spPr>
              <a:xfrm>
                <a:off x="6991225" y="2790450"/>
                <a:ext cx="130525" cy="39550"/>
              </a:xfrm>
              <a:custGeom>
                <a:avLst/>
                <a:gdLst/>
                <a:ahLst/>
                <a:cxnLst/>
                <a:rect l="l" t="t" r="r" b="b"/>
                <a:pathLst>
                  <a:path w="5221" h="1582" extrusionOk="0">
                    <a:moveTo>
                      <a:pt x="40" y="0"/>
                    </a:moveTo>
                    <a:cubicBezTo>
                      <a:pt x="27" y="0"/>
                      <a:pt x="14" y="13"/>
                      <a:pt x="1" y="13"/>
                    </a:cubicBezTo>
                    <a:cubicBezTo>
                      <a:pt x="40" y="27"/>
                      <a:pt x="66" y="40"/>
                      <a:pt x="93" y="66"/>
                    </a:cubicBezTo>
                    <a:cubicBezTo>
                      <a:pt x="106" y="92"/>
                      <a:pt x="132" y="105"/>
                      <a:pt x="145" y="132"/>
                    </a:cubicBezTo>
                    <a:cubicBezTo>
                      <a:pt x="408" y="395"/>
                      <a:pt x="684" y="618"/>
                      <a:pt x="987" y="815"/>
                    </a:cubicBezTo>
                    <a:cubicBezTo>
                      <a:pt x="1408" y="1078"/>
                      <a:pt x="1855" y="1289"/>
                      <a:pt x="2341" y="1420"/>
                    </a:cubicBezTo>
                    <a:cubicBezTo>
                      <a:pt x="2617" y="1486"/>
                      <a:pt x="2893" y="1565"/>
                      <a:pt x="3170" y="1565"/>
                    </a:cubicBezTo>
                    <a:cubicBezTo>
                      <a:pt x="3367" y="1572"/>
                      <a:pt x="3561" y="1581"/>
                      <a:pt x="3753" y="1581"/>
                    </a:cubicBezTo>
                    <a:cubicBezTo>
                      <a:pt x="3945" y="1581"/>
                      <a:pt x="4136" y="1572"/>
                      <a:pt x="4327" y="1539"/>
                    </a:cubicBezTo>
                    <a:cubicBezTo>
                      <a:pt x="4576" y="1486"/>
                      <a:pt x="4826" y="1447"/>
                      <a:pt x="5063" y="1368"/>
                    </a:cubicBezTo>
                    <a:cubicBezTo>
                      <a:pt x="5116" y="1355"/>
                      <a:pt x="5168" y="1341"/>
                      <a:pt x="5221" y="1341"/>
                    </a:cubicBezTo>
                    <a:cubicBezTo>
                      <a:pt x="5185" y="1310"/>
                      <a:pt x="5147" y="1300"/>
                      <a:pt x="5108" y="1300"/>
                    </a:cubicBezTo>
                    <a:cubicBezTo>
                      <a:pt x="5048" y="1300"/>
                      <a:pt x="4987" y="1325"/>
                      <a:pt x="4932" y="1341"/>
                    </a:cubicBezTo>
                    <a:cubicBezTo>
                      <a:pt x="4504" y="1465"/>
                      <a:pt x="4070" y="1527"/>
                      <a:pt x="3634" y="1527"/>
                    </a:cubicBezTo>
                    <a:cubicBezTo>
                      <a:pt x="3466" y="1527"/>
                      <a:pt x="3298" y="1517"/>
                      <a:pt x="3130" y="1499"/>
                    </a:cubicBezTo>
                    <a:cubicBezTo>
                      <a:pt x="2012" y="1381"/>
                      <a:pt x="1053" y="908"/>
                      <a:pt x="237" y="132"/>
                    </a:cubicBezTo>
                    <a:cubicBezTo>
                      <a:pt x="185" y="79"/>
                      <a:pt x="132" y="0"/>
                      <a:pt x="40" y="0"/>
                    </a:cubicBezTo>
                    <a:close/>
                  </a:path>
                </a:pathLst>
              </a:custGeom>
              <a:solidFill>
                <a:srgbClr val="BFD3E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7" name="Google Shape;254;p1">
                <a:extLst>
                  <a:ext uri="{FF2B5EF4-FFF2-40B4-BE49-F238E27FC236}">
                    <a16:creationId xmlns:a16="http://schemas.microsoft.com/office/drawing/2014/main" id="{4A57E8D7-F40D-5F2B-5EB3-111357CB3465}"/>
                  </a:ext>
                </a:extLst>
              </p:cNvPr>
              <p:cNvSpPr/>
              <p:nvPr/>
            </p:nvSpPr>
            <p:spPr>
              <a:xfrm>
                <a:off x="7285775" y="2191525"/>
                <a:ext cx="1975" cy="2000"/>
              </a:xfrm>
              <a:custGeom>
                <a:avLst/>
                <a:gdLst/>
                <a:ahLst/>
                <a:cxnLst/>
                <a:rect l="l" t="t" r="r" b="b"/>
                <a:pathLst>
                  <a:path w="79" h="80" extrusionOk="0">
                    <a:moveTo>
                      <a:pt x="79" y="0"/>
                    </a:moveTo>
                    <a:cubicBezTo>
                      <a:pt x="66" y="0"/>
                      <a:pt x="53" y="0"/>
                      <a:pt x="26" y="13"/>
                    </a:cubicBezTo>
                    <a:cubicBezTo>
                      <a:pt x="26" y="40"/>
                      <a:pt x="13" y="53"/>
                      <a:pt x="0" y="79"/>
                    </a:cubicBezTo>
                    <a:cubicBezTo>
                      <a:pt x="39" y="66"/>
                      <a:pt x="66" y="40"/>
                      <a:pt x="79" y="0"/>
                    </a:cubicBezTo>
                    <a:close/>
                  </a:path>
                </a:pathLst>
              </a:custGeom>
              <a:solidFill>
                <a:srgbClr val="BFD3E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8" name="Google Shape;255;p1">
                <a:extLst>
                  <a:ext uri="{FF2B5EF4-FFF2-40B4-BE49-F238E27FC236}">
                    <a16:creationId xmlns:a16="http://schemas.microsoft.com/office/drawing/2014/main" id="{70930E65-1447-B19E-1891-7102285D9F09}"/>
                  </a:ext>
                </a:extLst>
              </p:cNvPr>
              <p:cNvSpPr/>
              <p:nvPr/>
            </p:nvSpPr>
            <p:spPr>
              <a:xfrm>
                <a:off x="7721650" y="2797025"/>
                <a:ext cx="142350" cy="19450"/>
              </a:xfrm>
              <a:custGeom>
                <a:avLst/>
                <a:gdLst/>
                <a:ahLst/>
                <a:cxnLst/>
                <a:rect l="l" t="t" r="r" b="b"/>
                <a:pathLst>
                  <a:path w="5694" h="778" extrusionOk="0">
                    <a:moveTo>
                      <a:pt x="3721" y="0"/>
                    </a:moveTo>
                    <a:cubicBezTo>
                      <a:pt x="3288" y="13"/>
                      <a:pt x="2841" y="27"/>
                      <a:pt x="2407" y="66"/>
                    </a:cubicBezTo>
                    <a:cubicBezTo>
                      <a:pt x="2288" y="79"/>
                      <a:pt x="2170" y="79"/>
                      <a:pt x="2052" y="92"/>
                    </a:cubicBezTo>
                    <a:cubicBezTo>
                      <a:pt x="2019" y="105"/>
                      <a:pt x="1983" y="105"/>
                      <a:pt x="1946" y="105"/>
                    </a:cubicBezTo>
                    <a:cubicBezTo>
                      <a:pt x="1910" y="105"/>
                      <a:pt x="1874" y="105"/>
                      <a:pt x="1841" y="119"/>
                    </a:cubicBezTo>
                    <a:cubicBezTo>
                      <a:pt x="1835" y="125"/>
                      <a:pt x="1828" y="128"/>
                      <a:pt x="1820" y="128"/>
                    </a:cubicBezTo>
                    <a:cubicBezTo>
                      <a:pt x="1812" y="128"/>
                      <a:pt x="1802" y="125"/>
                      <a:pt x="1789" y="119"/>
                    </a:cubicBezTo>
                    <a:lnTo>
                      <a:pt x="1447" y="184"/>
                    </a:lnTo>
                    <a:cubicBezTo>
                      <a:pt x="1052" y="250"/>
                      <a:pt x="671" y="316"/>
                      <a:pt x="290" y="421"/>
                    </a:cubicBezTo>
                    <a:cubicBezTo>
                      <a:pt x="224" y="434"/>
                      <a:pt x="158" y="447"/>
                      <a:pt x="106" y="474"/>
                    </a:cubicBezTo>
                    <a:cubicBezTo>
                      <a:pt x="40" y="513"/>
                      <a:pt x="0" y="579"/>
                      <a:pt x="14" y="645"/>
                    </a:cubicBezTo>
                    <a:cubicBezTo>
                      <a:pt x="26" y="717"/>
                      <a:pt x="92" y="778"/>
                      <a:pt x="164" y="778"/>
                    </a:cubicBezTo>
                    <a:cubicBezTo>
                      <a:pt x="171" y="778"/>
                      <a:pt x="178" y="777"/>
                      <a:pt x="184" y="776"/>
                    </a:cubicBezTo>
                    <a:cubicBezTo>
                      <a:pt x="237" y="763"/>
                      <a:pt x="276" y="750"/>
                      <a:pt x="329" y="737"/>
                    </a:cubicBezTo>
                    <a:cubicBezTo>
                      <a:pt x="474" y="697"/>
                      <a:pt x="632" y="658"/>
                      <a:pt x="789" y="631"/>
                    </a:cubicBezTo>
                    <a:cubicBezTo>
                      <a:pt x="1026" y="579"/>
                      <a:pt x="1263" y="513"/>
                      <a:pt x="1512" y="513"/>
                    </a:cubicBezTo>
                    <a:cubicBezTo>
                      <a:pt x="1578" y="500"/>
                      <a:pt x="1644" y="474"/>
                      <a:pt x="1710" y="460"/>
                    </a:cubicBezTo>
                    <a:cubicBezTo>
                      <a:pt x="2117" y="421"/>
                      <a:pt x="2525" y="382"/>
                      <a:pt x="2946" y="355"/>
                    </a:cubicBezTo>
                    <a:cubicBezTo>
                      <a:pt x="3225" y="337"/>
                      <a:pt x="3505" y="328"/>
                      <a:pt x="3784" y="328"/>
                    </a:cubicBezTo>
                    <a:cubicBezTo>
                      <a:pt x="4294" y="328"/>
                      <a:pt x="4803" y="357"/>
                      <a:pt x="5312" y="408"/>
                    </a:cubicBezTo>
                    <a:lnTo>
                      <a:pt x="5523" y="408"/>
                    </a:lnTo>
                    <a:cubicBezTo>
                      <a:pt x="5602" y="408"/>
                      <a:pt x="5654" y="342"/>
                      <a:pt x="5681" y="276"/>
                    </a:cubicBezTo>
                    <a:cubicBezTo>
                      <a:pt x="5694" y="224"/>
                      <a:pt x="5641" y="145"/>
                      <a:pt x="5575" y="119"/>
                    </a:cubicBezTo>
                    <a:cubicBezTo>
                      <a:pt x="5523" y="105"/>
                      <a:pt x="5483" y="92"/>
                      <a:pt x="5431" y="92"/>
                    </a:cubicBezTo>
                    <a:cubicBezTo>
                      <a:pt x="4865" y="40"/>
                      <a:pt x="4300" y="0"/>
                      <a:pt x="3721" y="0"/>
                    </a:cubicBezTo>
                    <a:close/>
                  </a:path>
                </a:pathLst>
              </a:custGeom>
              <a:solidFill>
                <a:srgbClr val="291F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9" name="Google Shape;256;p1">
                <a:extLst>
                  <a:ext uri="{FF2B5EF4-FFF2-40B4-BE49-F238E27FC236}">
                    <a16:creationId xmlns:a16="http://schemas.microsoft.com/office/drawing/2014/main" id="{C58BAA72-E4D5-7279-0479-2411B2A3F473}"/>
                  </a:ext>
                </a:extLst>
              </p:cNvPr>
              <p:cNvSpPr/>
              <p:nvPr/>
            </p:nvSpPr>
            <p:spPr>
              <a:xfrm>
                <a:off x="7702575" y="2838425"/>
                <a:ext cx="129875" cy="31800"/>
              </a:xfrm>
              <a:custGeom>
                <a:avLst/>
                <a:gdLst/>
                <a:ahLst/>
                <a:cxnLst/>
                <a:rect l="l" t="t" r="r" b="b"/>
                <a:pathLst>
                  <a:path w="5195" h="1272" extrusionOk="0">
                    <a:moveTo>
                      <a:pt x="290" y="1"/>
                    </a:moveTo>
                    <a:cubicBezTo>
                      <a:pt x="224" y="1"/>
                      <a:pt x="172" y="1"/>
                      <a:pt x="119" y="14"/>
                    </a:cubicBezTo>
                    <a:cubicBezTo>
                      <a:pt x="53" y="27"/>
                      <a:pt x="14" y="80"/>
                      <a:pt x="1" y="146"/>
                    </a:cubicBezTo>
                    <a:cubicBezTo>
                      <a:pt x="1" y="211"/>
                      <a:pt x="53" y="290"/>
                      <a:pt x="119" y="303"/>
                    </a:cubicBezTo>
                    <a:cubicBezTo>
                      <a:pt x="145" y="317"/>
                      <a:pt x="185" y="317"/>
                      <a:pt x="211" y="317"/>
                    </a:cubicBezTo>
                    <a:cubicBezTo>
                      <a:pt x="277" y="317"/>
                      <a:pt x="356" y="317"/>
                      <a:pt x="421" y="330"/>
                    </a:cubicBezTo>
                    <a:cubicBezTo>
                      <a:pt x="486" y="330"/>
                      <a:pt x="550" y="324"/>
                      <a:pt x="613" y="324"/>
                    </a:cubicBezTo>
                    <a:cubicBezTo>
                      <a:pt x="692" y="324"/>
                      <a:pt x="769" y="333"/>
                      <a:pt x="842" y="369"/>
                    </a:cubicBezTo>
                    <a:cubicBezTo>
                      <a:pt x="882" y="369"/>
                      <a:pt x="921" y="356"/>
                      <a:pt x="961" y="356"/>
                    </a:cubicBezTo>
                    <a:cubicBezTo>
                      <a:pt x="1408" y="382"/>
                      <a:pt x="1855" y="448"/>
                      <a:pt x="2302" y="527"/>
                    </a:cubicBezTo>
                    <a:cubicBezTo>
                      <a:pt x="3156" y="685"/>
                      <a:pt x="3998" y="921"/>
                      <a:pt x="4813" y="1211"/>
                    </a:cubicBezTo>
                    <a:cubicBezTo>
                      <a:pt x="4866" y="1237"/>
                      <a:pt x="4918" y="1250"/>
                      <a:pt x="4971" y="1263"/>
                    </a:cubicBezTo>
                    <a:cubicBezTo>
                      <a:pt x="4990" y="1269"/>
                      <a:pt x="5009" y="1271"/>
                      <a:pt x="5027" y="1271"/>
                    </a:cubicBezTo>
                    <a:cubicBezTo>
                      <a:pt x="5094" y="1271"/>
                      <a:pt x="5147" y="1234"/>
                      <a:pt x="5168" y="1171"/>
                    </a:cubicBezTo>
                    <a:cubicBezTo>
                      <a:pt x="5195" y="1105"/>
                      <a:pt x="5168" y="1013"/>
                      <a:pt x="5076" y="974"/>
                    </a:cubicBezTo>
                    <a:cubicBezTo>
                      <a:pt x="5024" y="948"/>
                      <a:pt x="4958" y="921"/>
                      <a:pt x="4879" y="895"/>
                    </a:cubicBezTo>
                    <a:cubicBezTo>
                      <a:pt x="3774" y="501"/>
                      <a:pt x="2630" y="224"/>
                      <a:pt x="1460" y="80"/>
                    </a:cubicBezTo>
                    <a:cubicBezTo>
                      <a:pt x="1408" y="80"/>
                      <a:pt x="1355" y="80"/>
                      <a:pt x="1302" y="67"/>
                    </a:cubicBezTo>
                    <a:cubicBezTo>
                      <a:pt x="961" y="27"/>
                      <a:pt x="619" y="1"/>
                      <a:pt x="290" y="1"/>
                    </a:cubicBezTo>
                    <a:close/>
                  </a:path>
                </a:pathLst>
              </a:custGeom>
              <a:solidFill>
                <a:srgbClr val="291F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0" name="Google Shape;257;p1">
                <a:extLst>
                  <a:ext uri="{FF2B5EF4-FFF2-40B4-BE49-F238E27FC236}">
                    <a16:creationId xmlns:a16="http://schemas.microsoft.com/office/drawing/2014/main" id="{FD4F8522-057D-7E0D-10EE-D7BBA7E306F9}"/>
                  </a:ext>
                </a:extLst>
              </p:cNvPr>
              <p:cNvSpPr/>
              <p:nvPr/>
            </p:nvSpPr>
            <p:spPr>
              <a:xfrm>
                <a:off x="7734475" y="2740475"/>
                <a:ext cx="114400" cy="40375"/>
              </a:xfrm>
              <a:custGeom>
                <a:avLst/>
                <a:gdLst/>
                <a:ahLst/>
                <a:cxnLst/>
                <a:rect l="l" t="t" r="r" b="b"/>
                <a:pathLst>
                  <a:path w="4576" h="1615" extrusionOk="0">
                    <a:moveTo>
                      <a:pt x="4444" y="1"/>
                    </a:moveTo>
                    <a:cubicBezTo>
                      <a:pt x="4326" y="1"/>
                      <a:pt x="4221" y="14"/>
                      <a:pt x="4116" y="27"/>
                    </a:cubicBezTo>
                    <a:cubicBezTo>
                      <a:pt x="3524" y="132"/>
                      <a:pt x="2959" y="264"/>
                      <a:pt x="2393" y="435"/>
                    </a:cubicBezTo>
                    <a:cubicBezTo>
                      <a:pt x="2301" y="461"/>
                      <a:pt x="2222" y="500"/>
                      <a:pt x="2130" y="500"/>
                    </a:cubicBezTo>
                    <a:cubicBezTo>
                      <a:pt x="2078" y="553"/>
                      <a:pt x="1999" y="566"/>
                      <a:pt x="1920" y="579"/>
                    </a:cubicBezTo>
                    <a:cubicBezTo>
                      <a:pt x="1354" y="776"/>
                      <a:pt x="789" y="987"/>
                      <a:pt x="250" y="1250"/>
                    </a:cubicBezTo>
                    <a:cubicBezTo>
                      <a:pt x="184" y="1276"/>
                      <a:pt x="132" y="1302"/>
                      <a:pt x="79" y="1342"/>
                    </a:cubicBezTo>
                    <a:cubicBezTo>
                      <a:pt x="13" y="1381"/>
                      <a:pt x="0" y="1460"/>
                      <a:pt x="26" y="1526"/>
                    </a:cubicBezTo>
                    <a:cubicBezTo>
                      <a:pt x="56" y="1585"/>
                      <a:pt x="108" y="1615"/>
                      <a:pt x="165" y="1615"/>
                    </a:cubicBezTo>
                    <a:cubicBezTo>
                      <a:pt x="184" y="1615"/>
                      <a:pt x="204" y="1611"/>
                      <a:pt x="224" y="1605"/>
                    </a:cubicBezTo>
                    <a:cubicBezTo>
                      <a:pt x="276" y="1592"/>
                      <a:pt x="329" y="1565"/>
                      <a:pt x="381" y="1539"/>
                    </a:cubicBezTo>
                    <a:cubicBezTo>
                      <a:pt x="868" y="1302"/>
                      <a:pt x="1381" y="1118"/>
                      <a:pt x="1894" y="934"/>
                    </a:cubicBezTo>
                    <a:cubicBezTo>
                      <a:pt x="1920" y="921"/>
                      <a:pt x="1959" y="921"/>
                      <a:pt x="1986" y="921"/>
                    </a:cubicBezTo>
                    <a:cubicBezTo>
                      <a:pt x="2012" y="908"/>
                      <a:pt x="2025" y="882"/>
                      <a:pt x="2051" y="882"/>
                    </a:cubicBezTo>
                    <a:cubicBezTo>
                      <a:pt x="2669" y="684"/>
                      <a:pt x="3287" y="500"/>
                      <a:pt x="3919" y="395"/>
                    </a:cubicBezTo>
                    <a:cubicBezTo>
                      <a:pt x="4063" y="369"/>
                      <a:pt x="4195" y="342"/>
                      <a:pt x="4339" y="316"/>
                    </a:cubicBezTo>
                    <a:cubicBezTo>
                      <a:pt x="4379" y="316"/>
                      <a:pt x="4418" y="303"/>
                      <a:pt x="4458" y="303"/>
                    </a:cubicBezTo>
                    <a:cubicBezTo>
                      <a:pt x="4523" y="277"/>
                      <a:pt x="4576" y="211"/>
                      <a:pt x="4576" y="145"/>
                    </a:cubicBezTo>
                    <a:cubicBezTo>
                      <a:pt x="4576" y="66"/>
                      <a:pt x="4510" y="1"/>
                      <a:pt x="4444" y="1"/>
                    </a:cubicBezTo>
                    <a:close/>
                  </a:path>
                </a:pathLst>
              </a:custGeom>
              <a:solidFill>
                <a:srgbClr val="291F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1" name="Google Shape;258;p1">
                <a:extLst>
                  <a:ext uri="{FF2B5EF4-FFF2-40B4-BE49-F238E27FC236}">
                    <a16:creationId xmlns:a16="http://schemas.microsoft.com/office/drawing/2014/main" id="{CAEBA4FB-8CA5-104E-0154-053F7D8CAD38}"/>
                  </a:ext>
                </a:extLst>
              </p:cNvPr>
              <p:cNvSpPr/>
              <p:nvPr/>
            </p:nvSpPr>
            <p:spPr>
              <a:xfrm>
                <a:off x="6822275" y="2797025"/>
                <a:ext cx="142025" cy="19475"/>
              </a:xfrm>
              <a:custGeom>
                <a:avLst/>
                <a:gdLst/>
                <a:ahLst/>
                <a:cxnLst/>
                <a:rect l="l" t="t" r="r" b="b"/>
                <a:pathLst>
                  <a:path w="5681" h="779" extrusionOk="0">
                    <a:moveTo>
                      <a:pt x="1644" y="0"/>
                    </a:moveTo>
                    <a:cubicBezTo>
                      <a:pt x="1394" y="0"/>
                      <a:pt x="1131" y="27"/>
                      <a:pt x="881" y="40"/>
                    </a:cubicBezTo>
                    <a:cubicBezTo>
                      <a:pt x="658" y="53"/>
                      <a:pt x="447" y="66"/>
                      <a:pt x="224" y="92"/>
                    </a:cubicBezTo>
                    <a:cubicBezTo>
                      <a:pt x="197" y="92"/>
                      <a:pt x="158" y="92"/>
                      <a:pt x="132" y="105"/>
                    </a:cubicBezTo>
                    <a:cubicBezTo>
                      <a:pt x="40" y="132"/>
                      <a:pt x="0" y="211"/>
                      <a:pt x="13" y="289"/>
                    </a:cubicBezTo>
                    <a:cubicBezTo>
                      <a:pt x="27" y="355"/>
                      <a:pt x="79" y="408"/>
                      <a:pt x="171" y="408"/>
                    </a:cubicBezTo>
                    <a:cubicBezTo>
                      <a:pt x="250" y="408"/>
                      <a:pt x="329" y="408"/>
                      <a:pt x="408" y="395"/>
                    </a:cubicBezTo>
                    <a:cubicBezTo>
                      <a:pt x="802" y="355"/>
                      <a:pt x="1210" y="329"/>
                      <a:pt x="1604" y="329"/>
                    </a:cubicBezTo>
                    <a:cubicBezTo>
                      <a:pt x="1725" y="324"/>
                      <a:pt x="1846" y="322"/>
                      <a:pt x="1967" y="322"/>
                    </a:cubicBezTo>
                    <a:cubicBezTo>
                      <a:pt x="2517" y="322"/>
                      <a:pt x="3066" y="367"/>
                      <a:pt x="3616" y="421"/>
                    </a:cubicBezTo>
                    <a:cubicBezTo>
                      <a:pt x="3800" y="447"/>
                      <a:pt x="3984" y="434"/>
                      <a:pt x="4155" y="513"/>
                    </a:cubicBezTo>
                    <a:cubicBezTo>
                      <a:pt x="4190" y="513"/>
                      <a:pt x="4225" y="507"/>
                      <a:pt x="4260" y="507"/>
                    </a:cubicBezTo>
                    <a:cubicBezTo>
                      <a:pt x="4278" y="507"/>
                      <a:pt x="4295" y="509"/>
                      <a:pt x="4313" y="513"/>
                    </a:cubicBezTo>
                    <a:cubicBezTo>
                      <a:pt x="4655" y="579"/>
                      <a:pt x="4997" y="631"/>
                      <a:pt x="5325" y="737"/>
                    </a:cubicBezTo>
                    <a:cubicBezTo>
                      <a:pt x="5378" y="750"/>
                      <a:pt x="5444" y="763"/>
                      <a:pt x="5496" y="776"/>
                    </a:cubicBezTo>
                    <a:cubicBezTo>
                      <a:pt x="5503" y="777"/>
                      <a:pt x="5510" y="778"/>
                      <a:pt x="5517" y="778"/>
                    </a:cubicBezTo>
                    <a:cubicBezTo>
                      <a:pt x="5578" y="778"/>
                      <a:pt x="5642" y="730"/>
                      <a:pt x="5654" y="671"/>
                    </a:cubicBezTo>
                    <a:cubicBezTo>
                      <a:pt x="5680" y="605"/>
                      <a:pt x="5667" y="526"/>
                      <a:pt x="5588" y="487"/>
                    </a:cubicBezTo>
                    <a:cubicBezTo>
                      <a:pt x="5523" y="460"/>
                      <a:pt x="5444" y="434"/>
                      <a:pt x="5365" y="408"/>
                    </a:cubicBezTo>
                    <a:cubicBezTo>
                      <a:pt x="4878" y="263"/>
                      <a:pt x="4366" y="197"/>
                      <a:pt x="3866" y="119"/>
                    </a:cubicBezTo>
                    <a:lnTo>
                      <a:pt x="3761" y="119"/>
                    </a:lnTo>
                    <a:cubicBezTo>
                      <a:pt x="3064" y="27"/>
                      <a:pt x="2354" y="0"/>
                      <a:pt x="1644" y="0"/>
                    </a:cubicBezTo>
                    <a:close/>
                  </a:path>
                </a:pathLst>
              </a:custGeom>
              <a:solidFill>
                <a:srgbClr val="291F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2" name="Google Shape;259;p1">
                <a:extLst>
                  <a:ext uri="{FF2B5EF4-FFF2-40B4-BE49-F238E27FC236}">
                    <a16:creationId xmlns:a16="http://schemas.microsoft.com/office/drawing/2014/main" id="{885BD8C1-6203-32C1-7F3B-913777EA7E9C}"/>
                  </a:ext>
                </a:extLst>
              </p:cNvPr>
              <p:cNvSpPr/>
              <p:nvPr/>
            </p:nvSpPr>
            <p:spPr>
              <a:xfrm>
                <a:off x="6853500" y="2838425"/>
                <a:ext cx="130200" cy="31775"/>
              </a:xfrm>
              <a:custGeom>
                <a:avLst/>
                <a:gdLst/>
                <a:ahLst/>
                <a:cxnLst/>
                <a:rect l="l" t="t" r="r" b="b"/>
                <a:pathLst>
                  <a:path w="5208" h="1271" extrusionOk="0">
                    <a:moveTo>
                      <a:pt x="4984" y="1"/>
                    </a:moveTo>
                    <a:cubicBezTo>
                      <a:pt x="4826" y="1"/>
                      <a:pt x="4655" y="1"/>
                      <a:pt x="4510" y="14"/>
                    </a:cubicBezTo>
                    <a:cubicBezTo>
                      <a:pt x="4274" y="40"/>
                      <a:pt x="4037" y="54"/>
                      <a:pt x="3800" y="80"/>
                    </a:cubicBezTo>
                    <a:cubicBezTo>
                      <a:pt x="3616" y="106"/>
                      <a:pt x="3432" y="119"/>
                      <a:pt x="3261" y="146"/>
                    </a:cubicBezTo>
                    <a:cubicBezTo>
                      <a:pt x="2236" y="303"/>
                      <a:pt x="1236" y="566"/>
                      <a:pt x="263" y="921"/>
                    </a:cubicBezTo>
                    <a:cubicBezTo>
                      <a:pt x="211" y="935"/>
                      <a:pt x="158" y="948"/>
                      <a:pt x="106" y="974"/>
                    </a:cubicBezTo>
                    <a:cubicBezTo>
                      <a:pt x="40" y="1013"/>
                      <a:pt x="0" y="1092"/>
                      <a:pt x="27" y="1158"/>
                    </a:cubicBezTo>
                    <a:cubicBezTo>
                      <a:pt x="48" y="1223"/>
                      <a:pt x="106" y="1270"/>
                      <a:pt x="176" y="1270"/>
                    </a:cubicBezTo>
                    <a:cubicBezTo>
                      <a:pt x="192" y="1270"/>
                      <a:pt x="208" y="1268"/>
                      <a:pt x="224" y="1263"/>
                    </a:cubicBezTo>
                    <a:cubicBezTo>
                      <a:pt x="276" y="1250"/>
                      <a:pt x="329" y="1237"/>
                      <a:pt x="382" y="1211"/>
                    </a:cubicBezTo>
                    <a:cubicBezTo>
                      <a:pt x="1539" y="790"/>
                      <a:pt x="2709" y="514"/>
                      <a:pt x="3919" y="382"/>
                    </a:cubicBezTo>
                    <a:cubicBezTo>
                      <a:pt x="4021" y="373"/>
                      <a:pt x="4117" y="364"/>
                      <a:pt x="4210" y="364"/>
                    </a:cubicBezTo>
                    <a:cubicBezTo>
                      <a:pt x="4249" y="364"/>
                      <a:pt x="4288" y="365"/>
                      <a:pt x="4326" y="369"/>
                    </a:cubicBezTo>
                    <a:cubicBezTo>
                      <a:pt x="4379" y="330"/>
                      <a:pt x="4445" y="330"/>
                      <a:pt x="4510" y="330"/>
                    </a:cubicBezTo>
                    <a:cubicBezTo>
                      <a:pt x="4655" y="330"/>
                      <a:pt x="4813" y="330"/>
                      <a:pt x="4957" y="317"/>
                    </a:cubicBezTo>
                    <a:cubicBezTo>
                      <a:pt x="5010" y="317"/>
                      <a:pt x="5063" y="317"/>
                      <a:pt x="5115" y="290"/>
                    </a:cubicBezTo>
                    <a:cubicBezTo>
                      <a:pt x="5207" y="224"/>
                      <a:pt x="5207" y="80"/>
                      <a:pt x="5115" y="27"/>
                    </a:cubicBezTo>
                    <a:cubicBezTo>
                      <a:pt x="5076" y="1"/>
                      <a:pt x="5023" y="1"/>
                      <a:pt x="4984" y="1"/>
                    </a:cubicBezTo>
                    <a:close/>
                  </a:path>
                </a:pathLst>
              </a:custGeom>
              <a:solidFill>
                <a:srgbClr val="291F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3" name="Google Shape;260;p1">
                <a:extLst>
                  <a:ext uri="{FF2B5EF4-FFF2-40B4-BE49-F238E27FC236}">
                    <a16:creationId xmlns:a16="http://schemas.microsoft.com/office/drawing/2014/main" id="{BF9D0782-6DD4-EA97-1C2F-347B077E2BCF}"/>
                  </a:ext>
                </a:extLst>
              </p:cNvPr>
              <p:cNvSpPr/>
              <p:nvPr/>
            </p:nvSpPr>
            <p:spPr>
              <a:xfrm>
                <a:off x="6836725" y="2740475"/>
                <a:ext cx="114750" cy="40350"/>
              </a:xfrm>
              <a:custGeom>
                <a:avLst/>
                <a:gdLst/>
                <a:ahLst/>
                <a:cxnLst/>
                <a:rect l="l" t="t" r="r" b="b"/>
                <a:pathLst>
                  <a:path w="4590" h="1614" extrusionOk="0">
                    <a:moveTo>
                      <a:pt x="172" y="1"/>
                    </a:moveTo>
                    <a:cubicBezTo>
                      <a:pt x="93" y="1"/>
                      <a:pt x="27" y="53"/>
                      <a:pt x="14" y="119"/>
                    </a:cubicBezTo>
                    <a:cubicBezTo>
                      <a:pt x="1" y="198"/>
                      <a:pt x="53" y="277"/>
                      <a:pt x="132" y="303"/>
                    </a:cubicBezTo>
                    <a:cubicBezTo>
                      <a:pt x="198" y="316"/>
                      <a:pt x="264" y="329"/>
                      <a:pt x="316" y="329"/>
                    </a:cubicBezTo>
                    <a:cubicBezTo>
                      <a:pt x="803" y="408"/>
                      <a:pt x="1263" y="500"/>
                      <a:pt x="1736" y="632"/>
                    </a:cubicBezTo>
                    <a:cubicBezTo>
                      <a:pt x="2013" y="711"/>
                      <a:pt x="2315" y="790"/>
                      <a:pt x="2578" y="908"/>
                    </a:cubicBezTo>
                    <a:cubicBezTo>
                      <a:pt x="2631" y="921"/>
                      <a:pt x="2670" y="921"/>
                      <a:pt x="2723" y="947"/>
                    </a:cubicBezTo>
                    <a:cubicBezTo>
                      <a:pt x="3222" y="1118"/>
                      <a:pt x="3709" y="1302"/>
                      <a:pt x="4195" y="1526"/>
                    </a:cubicBezTo>
                    <a:cubicBezTo>
                      <a:pt x="4248" y="1552"/>
                      <a:pt x="4300" y="1578"/>
                      <a:pt x="4366" y="1605"/>
                    </a:cubicBezTo>
                    <a:cubicBezTo>
                      <a:pt x="4383" y="1610"/>
                      <a:pt x="4400" y="1613"/>
                      <a:pt x="4416" y="1613"/>
                    </a:cubicBezTo>
                    <a:cubicBezTo>
                      <a:pt x="4477" y="1613"/>
                      <a:pt x="4532" y="1578"/>
                      <a:pt x="4563" y="1526"/>
                    </a:cubicBezTo>
                    <a:cubicBezTo>
                      <a:pt x="4590" y="1447"/>
                      <a:pt x="4577" y="1381"/>
                      <a:pt x="4498" y="1329"/>
                    </a:cubicBezTo>
                    <a:cubicBezTo>
                      <a:pt x="4445" y="1302"/>
                      <a:pt x="4392" y="1276"/>
                      <a:pt x="4340" y="1250"/>
                    </a:cubicBezTo>
                    <a:cubicBezTo>
                      <a:pt x="3748" y="960"/>
                      <a:pt x="3143" y="737"/>
                      <a:pt x="2538" y="540"/>
                    </a:cubicBezTo>
                    <a:cubicBezTo>
                      <a:pt x="2499" y="527"/>
                      <a:pt x="2460" y="527"/>
                      <a:pt x="2433" y="487"/>
                    </a:cubicBezTo>
                    <a:cubicBezTo>
                      <a:pt x="2423" y="490"/>
                      <a:pt x="2414" y="491"/>
                      <a:pt x="2404" y="491"/>
                    </a:cubicBezTo>
                    <a:cubicBezTo>
                      <a:pt x="2365" y="491"/>
                      <a:pt x="2331" y="471"/>
                      <a:pt x="2289" y="461"/>
                    </a:cubicBezTo>
                    <a:cubicBezTo>
                      <a:pt x="1710" y="277"/>
                      <a:pt x="1105" y="145"/>
                      <a:pt x="500" y="40"/>
                    </a:cubicBezTo>
                    <a:cubicBezTo>
                      <a:pt x="395" y="14"/>
                      <a:pt x="277" y="1"/>
                      <a:pt x="172" y="1"/>
                    </a:cubicBezTo>
                    <a:close/>
                  </a:path>
                </a:pathLst>
              </a:custGeom>
              <a:solidFill>
                <a:srgbClr val="291F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4" name="Google Shape;261;p1">
                <a:extLst>
                  <a:ext uri="{FF2B5EF4-FFF2-40B4-BE49-F238E27FC236}">
                    <a16:creationId xmlns:a16="http://schemas.microsoft.com/office/drawing/2014/main" id="{29776F0E-9B18-4F1C-B078-DA40446B7A0C}"/>
                  </a:ext>
                </a:extLst>
              </p:cNvPr>
              <p:cNvSpPr/>
              <p:nvPr/>
            </p:nvSpPr>
            <p:spPr>
              <a:xfrm>
                <a:off x="7767675" y="2798900"/>
                <a:ext cx="527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211" h="52" extrusionOk="0">
                    <a:moveTo>
                      <a:pt x="100" y="1"/>
                    </a:moveTo>
                    <a:cubicBezTo>
                      <a:pt x="66" y="1"/>
                      <a:pt x="33" y="11"/>
                      <a:pt x="0" y="44"/>
                    </a:cubicBezTo>
                    <a:cubicBezTo>
                      <a:pt x="24" y="48"/>
                      <a:pt x="50" y="51"/>
                      <a:pt x="76" y="51"/>
                    </a:cubicBezTo>
                    <a:cubicBezTo>
                      <a:pt x="122" y="51"/>
                      <a:pt x="169" y="42"/>
                      <a:pt x="211" y="17"/>
                    </a:cubicBezTo>
                    <a:cubicBezTo>
                      <a:pt x="171" y="11"/>
                      <a:pt x="135" y="1"/>
                      <a:pt x="100" y="1"/>
                    </a:cubicBezTo>
                    <a:close/>
                  </a:path>
                </a:pathLst>
              </a:custGeom>
              <a:solidFill>
                <a:srgbClr val="FFCC8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5" name="Google Shape;262;p1">
                <a:extLst>
                  <a:ext uri="{FF2B5EF4-FFF2-40B4-BE49-F238E27FC236}">
                    <a16:creationId xmlns:a16="http://schemas.microsoft.com/office/drawing/2014/main" id="{1382C371-1066-5241-1287-C487D9DFDB90}"/>
                  </a:ext>
                </a:extLst>
              </p:cNvPr>
              <p:cNvSpPr/>
              <p:nvPr/>
            </p:nvSpPr>
            <p:spPr>
              <a:xfrm>
                <a:off x="7444875" y="2950525"/>
                <a:ext cx="46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185" h="68" extrusionOk="0">
                    <a:moveTo>
                      <a:pt x="184" y="14"/>
                    </a:moveTo>
                    <a:lnTo>
                      <a:pt x="184" y="14"/>
                    </a:lnTo>
                    <a:cubicBezTo>
                      <a:pt x="118" y="27"/>
                      <a:pt x="53" y="1"/>
                      <a:pt x="0" y="66"/>
                    </a:cubicBezTo>
                    <a:cubicBezTo>
                      <a:pt x="19" y="66"/>
                      <a:pt x="38" y="68"/>
                      <a:pt x="56" y="68"/>
                    </a:cubicBezTo>
                    <a:cubicBezTo>
                      <a:pt x="102" y="68"/>
                      <a:pt x="147" y="61"/>
                      <a:pt x="184" y="14"/>
                    </a:cubicBezTo>
                    <a:close/>
                  </a:path>
                </a:pathLst>
              </a:custGeom>
              <a:solidFill>
                <a:srgbClr val="FFCC8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6" name="Google Shape;263;p1">
                <a:extLst>
                  <a:ext uri="{FF2B5EF4-FFF2-40B4-BE49-F238E27FC236}">
                    <a16:creationId xmlns:a16="http://schemas.microsoft.com/office/drawing/2014/main" id="{AA93A56C-8925-02E7-589D-3C2181262472}"/>
                  </a:ext>
                </a:extLst>
              </p:cNvPr>
              <p:cNvSpPr/>
              <p:nvPr/>
            </p:nvSpPr>
            <p:spPr>
              <a:xfrm>
                <a:off x="7461625" y="1957475"/>
                <a:ext cx="150900" cy="275825"/>
              </a:xfrm>
              <a:custGeom>
                <a:avLst/>
                <a:gdLst/>
                <a:ahLst/>
                <a:cxnLst/>
                <a:rect l="l" t="t" r="r" b="b"/>
                <a:pathLst>
                  <a:path w="6036" h="11033" extrusionOk="0">
                    <a:moveTo>
                      <a:pt x="3932" y="0"/>
                    </a:moveTo>
                    <a:cubicBezTo>
                      <a:pt x="3906" y="0"/>
                      <a:pt x="3880" y="13"/>
                      <a:pt x="3853" y="27"/>
                    </a:cubicBezTo>
                    <a:cubicBezTo>
                      <a:pt x="3446" y="197"/>
                      <a:pt x="3130" y="487"/>
                      <a:pt x="2867" y="842"/>
                    </a:cubicBezTo>
                    <a:cubicBezTo>
                      <a:pt x="2210" y="1696"/>
                      <a:pt x="1815" y="2709"/>
                      <a:pt x="1486" y="3734"/>
                    </a:cubicBezTo>
                    <a:cubicBezTo>
                      <a:pt x="882" y="5523"/>
                      <a:pt x="448" y="7364"/>
                      <a:pt x="106" y="9218"/>
                    </a:cubicBezTo>
                    <a:cubicBezTo>
                      <a:pt x="66" y="9402"/>
                      <a:pt x="1" y="9573"/>
                      <a:pt x="27" y="9770"/>
                    </a:cubicBezTo>
                    <a:cubicBezTo>
                      <a:pt x="27" y="9783"/>
                      <a:pt x="27" y="9809"/>
                      <a:pt x="40" y="9822"/>
                    </a:cubicBezTo>
                    <a:cubicBezTo>
                      <a:pt x="93" y="9849"/>
                      <a:pt x="145" y="9862"/>
                      <a:pt x="211" y="9875"/>
                    </a:cubicBezTo>
                    <a:cubicBezTo>
                      <a:pt x="264" y="9888"/>
                      <a:pt x="316" y="9888"/>
                      <a:pt x="369" y="9901"/>
                    </a:cubicBezTo>
                    <a:cubicBezTo>
                      <a:pt x="421" y="9914"/>
                      <a:pt x="474" y="9941"/>
                      <a:pt x="513" y="9967"/>
                    </a:cubicBezTo>
                    <a:cubicBezTo>
                      <a:pt x="671" y="9967"/>
                      <a:pt x="816" y="10006"/>
                      <a:pt x="961" y="10046"/>
                    </a:cubicBezTo>
                    <a:cubicBezTo>
                      <a:pt x="1263" y="10125"/>
                      <a:pt x="1565" y="10217"/>
                      <a:pt x="1868" y="10296"/>
                    </a:cubicBezTo>
                    <a:cubicBezTo>
                      <a:pt x="2354" y="10440"/>
                      <a:pt x="2841" y="10611"/>
                      <a:pt x="3327" y="10782"/>
                    </a:cubicBezTo>
                    <a:cubicBezTo>
                      <a:pt x="3538" y="10861"/>
                      <a:pt x="3735" y="10940"/>
                      <a:pt x="3945" y="11019"/>
                    </a:cubicBezTo>
                    <a:cubicBezTo>
                      <a:pt x="3963" y="11028"/>
                      <a:pt x="3979" y="11032"/>
                      <a:pt x="3994" y="11032"/>
                    </a:cubicBezTo>
                    <a:cubicBezTo>
                      <a:pt x="4023" y="11032"/>
                      <a:pt x="4046" y="11015"/>
                      <a:pt x="4064" y="10979"/>
                    </a:cubicBezTo>
                    <a:cubicBezTo>
                      <a:pt x="4116" y="10887"/>
                      <a:pt x="4169" y="10809"/>
                      <a:pt x="4221" y="10716"/>
                    </a:cubicBezTo>
                    <a:cubicBezTo>
                      <a:pt x="4563" y="10046"/>
                      <a:pt x="4905" y="9375"/>
                      <a:pt x="5155" y="8678"/>
                    </a:cubicBezTo>
                    <a:cubicBezTo>
                      <a:pt x="5313" y="8218"/>
                      <a:pt x="5471" y="7771"/>
                      <a:pt x="5589" y="7298"/>
                    </a:cubicBezTo>
                    <a:cubicBezTo>
                      <a:pt x="5734" y="6746"/>
                      <a:pt x="5865" y="6180"/>
                      <a:pt x="5931" y="5615"/>
                    </a:cubicBezTo>
                    <a:cubicBezTo>
                      <a:pt x="5983" y="5286"/>
                      <a:pt x="6023" y="4957"/>
                      <a:pt x="6023" y="4629"/>
                    </a:cubicBezTo>
                    <a:cubicBezTo>
                      <a:pt x="6023" y="4484"/>
                      <a:pt x="6023" y="4352"/>
                      <a:pt x="6023" y="4221"/>
                    </a:cubicBezTo>
                    <a:cubicBezTo>
                      <a:pt x="6023" y="3892"/>
                      <a:pt x="6036" y="3577"/>
                      <a:pt x="5983" y="3248"/>
                    </a:cubicBezTo>
                    <a:cubicBezTo>
                      <a:pt x="5904" y="2814"/>
                      <a:pt x="5826" y="2367"/>
                      <a:pt x="5655" y="1946"/>
                    </a:cubicBezTo>
                    <a:cubicBezTo>
                      <a:pt x="5418" y="1368"/>
                      <a:pt x="5102" y="855"/>
                      <a:pt x="4629" y="434"/>
                    </a:cubicBezTo>
                    <a:cubicBezTo>
                      <a:pt x="4419" y="250"/>
                      <a:pt x="4208" y="79"/>
                      <a:pt x="3932" y="0"/>
                    </a:cubicBezTo>
                    <a:close/>
                  </a:path>
                </a:pathLst>
              </a:custGeom>
              <a:solidFill>
                <a:srgbClr val="FFF8E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7" name="Google Shape;264;p1">
                <a:extLst>
                  <a:ext uri="{FF2B5EF4-FFF2-40B4-BE49-F238E27FC236}">
                    <a16:creationId xmlns:a16="http://schemas.microsoft.com/office/drawing/2014/main" id="{0D597C11-17CF-3F00-DF8C-59DA8609D42E}"/>
                  </a:ext>
                </a:extLst>
              </p:cNvPr>
              <p:cNvSpPr/>
              <p:nvPr/>
            </p:nvSpPr>
            <p:spPr>
              <a:xfrm>
                <a:off x="7476100" y="2587550"/>
                <a:ext cx="244575" cy="243825"/>
              </a:xfrm>
              <a:custGeom>
                <a:avLst/>
                <a:gdLst/>
                <a:ahLst/>
                <a:cxnLst/>
                <a:rect l="l" t="t" r="r" b="b"/>
                <a:pathLst>
                  <a:path w="9783" h="9753" extrusionOk="0">
                    <a:moveTo>
                      <a:pt x="4127" y="1086"/>
                    </a:moveTo>
                    <a:cubicBezTo>
                      <a:pt x="4219" y="1086"/>
                      <a:pt x="4311" y="1089"/>
                      <a:pt x="4405" y="1095"/>
                    </a:cubicBezTo>
                    <a:cubicBezTo>
                      <a:pt x="5168" y="1134"/>
                      <a:pt x="5851" y="1410"/>
                      <a:pt x="6456" y="1871"/>
                    </a:cubicBezTo>
                    <a:cubicBezTo>
                      <a:pt x="6469" y="1884"/>
                      <a:pt x="6469" y="1897"/>
                      <a:pt x="6483" y="1910"/>
                    </a:cubicBezTo>
                    <a:cubicBezTo>
                      <a:pt x="6759" y="2107"/>
                      <a:pt x="7009" y="2370"/>
                      <a:pt x="7127" y="2607"/>
                    </a:cubicBezTo>
                    <a:cubicBezTo>
                      <a:pt x="6943" y="2633"/>
                      <a:pt x="6798" y="2725"/>
                      <a:pt x="6640" y="2817"/>
                    </a:cubicBezTo>
                    <a:cubicBezTo>
                      <a:pt x="6088" y="3330"/>
                      <a:pt x="5943" y="3988"/>
                      <a:pt x="5996" y="4711"/>
                    </a:cubicBezTo>
                    <a:cubicBezTo>
                      <a:pt x="6009" y="4868"/>
                      <a:pt x="6036" y="5026"/>
                      <a:pt x="6062" y="5184"/>
                    </a:cubicBezTo>
                    <a:cubicBezTo>
                      <a:pt x="6088" y="5263"/>
                      <a:pt x="6114" y="5342"/>
                      <a:pt x="6141" y="5421"/>
                    </a:cubicBezTo>
                    <a:cubicBezTo>
                      <a:pt x="6233" y="5657"/>
                      <a:pt x="6351" y="5881"/>
                      <a:pt x="6509" y="6065"/>
                    </a:cubicBezTo>
                    <a:cubicBezTo>
                      <a:pt x="6654" y="6249"/>
                      <a:pt x="6824" y="6381"/>
                      <a:pt x="7048" y="6473"/>
                    </a:cubicBezTo>
                    <a:cubicBezTo>
                      <a:pt x="7153" y="6499"/>
                      <a:pt x="7245" y="6512"/>
                      <a:pt x="7350" y="6525"/>
                    </a:cubicBezTo>
                    <a:cubicBezTo>
                      <a:pt x="7442" y="6538"/>
                      <a:pt x="7456" y="6565"/>
                      <a:pt x="7416" y="6644"/>
                    </a:cubicBezTo>
                    <a:cubicBezTo>
                      <a:pt x="7009" y="7354"/>
                      <a:pt x="6443" y="7880"/>
                      <a:pt x="5720" y="8221"/>
                    </a:cubicBezTo>
                    <a:cubicBezTo>
                      <a:pt x="5207" y="8458"/>
                      <a:pt x="4674" y="8568"/>
                      <a:pt x="4151" y="8568"/>
                    </a:cubicBezTo>
                    <a:cubicBezTo>
                      <a:pt x="2435" y="8568"/>
                      <a:pt x="836" y="7380"/>
                      <a:pt x="474" y="5565"/>
                    </a:cubicBezTo>
                    <a:cubicBezTo>
                      <a:pt x="237" y="4408"/>
                      <a:pt x="513" y="3356"/>
                      <a:pt x="1262" y="2423"/>
                    </a:cubicBezTo>
                    <a:cubicBezTo>
                      <a:pt x="1276" y="2410"/>
                      <a:pt x="1302" y="2397"/>
                      <a:pt x="1315" y="2383"/>
                    </a:cubicBezTo>
                    <a:cubicBezTo>
                      <a:pt x="1433" y="2212"/>
                      <a:pt x="1578" y="2081"/>
                      <a:pt x="1723" y="1963"/>
                    </a:cubicBezTo>
                    <a:cubicBezTo>
                      <a:pt x="2427" y="1378"/>
                      <a:pt x="3228" y="1086"/>
                      <a:pt x="4127" y="1086"/>
                    </a:cubicBezTo>
                    <a:close/>
                    <a:moveTo>
                      <a:pt x="4823" y="0"/>
                    </a:moveTo>
                    <a:cubicBezTo>
                      <a:pt x="4590" y="0"/>
                      <a:pt x="4354" y="16"/>
                      <a:pt x="4129" y="56"/>
                    </a:cubicBezTo>
                    <a:cubicBezTo>
                      <a:pt x="3761" y="135"/>
                      <a:pt x="3393" y="227"/>
                      <a:pt x="3038" y="372"/>
                    </a:cubicBezTo>
                    <a:cubicBezTo>
                      <a:pt x="2459" y="608"/>
                      <a:pt x="1959" y="950"/>
                      <a:pt x="1499" y="1358"/>
                    </a:cubicBezTo>
                    <a:cubicBezTo>
                      <a:pt x="1262" y="1581"/>
                      <a:pt x="1065" y="1844"/>
                      <a:pt x="881" y="2107"/>
                    </a:cubicBezTo>
                    <a:cubicBezTo>
                      <a:pt x="605" y="2489"/>
                      <a:pt x="408" y="2909"/>
                      <a:pt x="263" y="3356"/>
                    </a:cubicBezTo>
                    <a:cubicBezTo>
                      <a:pt x="105" y="3830"/>
                      <a:pt x="13" y="4316"/>
                      <a:pt x="26" y="4816"/>
                    </a:cubicBezTo>
                    <a:lnTo>
                      <a:pt x="26" y="4895"/>
                    </a:lnTo>
                    <a:cubicBezTo>
                      <a:pt x="0" y="5131"/>
                      <a:pt x="40" y="5421"/>
                      <a:pt x="92" y="5710"/>
                    </a:cubicBezTo>
                    <a:cubicBezTo>
                      <a:pt x="132" y="6052"/>
                      <a:pt x="250" y="6367"/>
                      <a:pt x="368" y="6683"/>
                    </a:cubicBezTo>
                    <a:cubicBezTo>
                      <a:pt x="487" y="6999"/>
                      <a:pt x="644" y="7288"/>
                      <a:pt x="829" y="7564"/>
                    </a:cubicBezTo>
                    <a:cubicBezTo>
                      <a:pt x="973" y="7761"/>
                      <a:pt x="1105" y="7972"/>
                      <a:pt x="1289" y="8129"/>
                    </a:cubicBezTo>
                    <a:cubicBezTo>
                      <a:pt x="1315" y="8156"/>
                      <a:pt x="1341" y="8195"/>
                      <a:pt x="1355" y="8221"/>
                    </a:cubicBezTo>
                    <a:cubicBezTo>
                      <a:pt x="1407" y="8287"/>
                      <a:pt x="1447" y="8340"/>
                      <a:pt x="1499" y="8392"/>
                    </a:cubicBezTo>
                    <a:cubicBezTo>
                      <a:pt x="1618" y="8471"/>
                      <a:pt x="1710" y="8576"/>
                      <a:pt x="1828" y="8655"/>
                    </a:cubicBezTo>
                    <a:cubicBezTo>
                      <a:pt x="2196" y="8931"/>
                      <a:pt x="2577" y="9181"/>
                      <a:pt x="2998" y="9352"/>
                    </a:cubicBezTo>
                    <a:cubicBezTo>
                      <a:pt x="3511" y="9549"/>
                      <a:pt x="4024" y="9681"/>
                      <a:pt x="4563" y="9734"/>
                    </a:cubicBezTo>
                    <a:cubicBezTo>
                      <a:pt x="4677" y="9746"/>
                      <a:pt x="4790" y="9752"/>
                      <a:pt x="4904" y="9752"/>
                    </a:cubicBezTo>
                    <a:cubicBezTo>
                      <a:pt x="5145" y="9752"/>
                      <a:pt x="5387" y="9726"/>
                      <a:pt x="5628" y="9681"/>
                    </a:cubicBezTo>
                    <a:cubicBezTo>
                      <a:pt x="5996" y="9615"/>
                      <a:pt x="6351" y="9510"/>
                      <a:pt x="6706" y="9379"/>
                    </a:cubicBezTo>
                    <a:cubicBezTo>
                      <a:pt x="7258" y="9155"/>
                      <a:pt x="7732" y="8839"/>
                      <a:pt x="8166" y="8458"/>
                    </a:cubicBezTo>
                    <a:cubicBezTo>
                      <a:pt x="8363" y="8287"/>
                      <a:pt x="8547" y="8103"/>
                      <a:pt x="8692" y="7893"/>
                    </a:cubicBezTo>
                    <a:cubicBezTo>
                      <a:pt x="8889" y="7617"/>
                      <a:pt x="9086" y="7354"/>
                      <a:pt x="9231" y="7051"/>
                    </a:cubicBezTo>
                    <a:cubicBezTo>
                      <a:pt x="9375" y="6775"/>
                      <a:pt x="9480" y="6473"/>
                      <a:pt x="9573" y="6170"/>
                    </a:cubicBezTo>
                    <a:cubicBezTo>
                      <a:pt x="9651" y="5894"/>
                      <a:pt x="9717" y="5605"/>
                      <a:pt x="9717" y="5316"/>
                    </a:cubicBezTo>
                    <a:cubicBezTo>
                      <a:pt x="9717" y="5263"/>
                      <a:pt x="9717" y="5210"/>
                      <a:pt x="9730" y="5171"/>
                    </a:cubicBezTo>
                    <a:cubicBezTo>
                      <a:pt x="9783" y="4961"/>
                      <a:pt x="9783" y="4750"/>
                      <a:pt x="9730" y="4540"/>
                    </a:cubicBezTo>
                    <a:cubicBezTo>
                      <a:pt x="9717" y="4487"/>
                      <a:pt x="9717" y="4448"/>
                      <a:pt x="9717" y="4395"/>
                    </a:cubicBezTo>
                    <a:cubicBezTo>
                      <a:pt x="9717" y="4198"/>
                      <a:pt x="9678" y="4014"/>
                      <a:pt x="9625" y="3817"/>
                    </a:cubicBezTo>
                    <a:cubicBezTo>
                      <a:pt x="9559" y="3554"/>
                      <a:pt x="9494" y="3304"/>
                      <a:pt x="9388" y="3054"/>
                    </a:cubicBezTo>
                    <a:cubicBezTo>
                      <a:pt x="9191" y="2541"/>
                      <a:pt x="8902" y="2068"/>
                      <a:pt x="8547" y="1660"/>
                    </a:cubicBezTo>
                    <a:cubicBezTo>
                      <a:pt x="8218" y="1305"/>
                      <a:pt x="7863" y="990"/>
                      <a:pt x="7442" y="740"/>
                    </a:cubicBezTo>
                    <a:cubicBezTo>
                      <a:pt x="7022" y="490"/>
                      <a:pt x="6575" y="293"/>
                      <a:pt x="6101" y="161"/>
                    </a:cubicBezTo>
                    <a:cubicBezTo>
                      <a:pt x="5825" y="82"/>
                      <a:pt x="5549" y="30"/>
                      <a:pt x="5260" y="17"/>
                    </a:cubicBezTo>
                    <a:cubicBezTo>
                      <a:pt x="5117" y="6"/>
                      <a:pt x="4971" y="0"/>
                      <a:pt x="48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8" name="Google Shape;265;p1">
                <a:extLst>
                  <a:ext uri="{FF2B5EF4-FFF2-40B4-BE49-F238E27FC236}">
                    <a16:creationId xmlns:a16="http://schemas.microsoft.com/office/drawing/2014/main" id="{62F8E9EB-5051-30B9-8749-58883F5A4869}"/>
                  </a:ext>
                </a:extLst>
              </p:cNvPr>
              <p:cNvSpPr/>
              <p:nvPr/>
            </p:nvSpPr>
            <p:spPr>
              <a:xfrm>
                <a:off x="6959675" y="2586225"/>
                <a:ext cx="244600" cy="243775"/>
              </a:xfrm>
              <a:custGeom>
                <a:avLst/>
                <a:gdLst/>
                <a:ahLst/>
                <a:cxnLst/>
                <a:rect l="l" t="t" r="r" b="b"/>
                <a:pathLst>
                  <a:path w="9784" h="9751" extrusionOk="0">
                    <a:moveTo>
                      <a:pt x="5636" y="1073"/>
                    </a:moveTo>
                    <a:cubicBezTo>
                      <a:pt x="6635" y="1073"/>
                      <a:pt x="7594" y="1474"/>
                      <a:pt x="8310" y="2200"/>
                    </a:cubicBezTo>
                    <a:cubicBezTo>
                      <a:pt x="8324" y="2213"/>
                      <a:pt x="8324" y="2226"/>
                      <a:pt x="8337" y="2239"/>
                    </a:cubicBezTo>
                    <a:cubicBezTo>
                      <a:pt x="8416" y="2292"/>
                      <a:pt x="8468" y="2371"/>
                      <a:pt x="8534" y="2450"/>
                    </a:cubicBezTo>
                    <a:cubicBezTo>
                      <a:pt x="9113" y="3186"/>
                      <a:pt x="9415" y="4014"/>
                      <a:pt x="9376" y="4948"/>
                    </a:cubicBezTo>
                    <a:cubicBezTo>
                      <a:pt x="9297" y="6841"/>
                      <a:pt x="7929" y="8156"/>
                      <a:pt x="6417" y="8472"/>
                    </a:cubicBezTo>
                    <a:cubicBezTo>
                      <a:pt x="6161" y="8527"/>
                      <a:pt x="5900" y="8555"/>
                      <a:pt x="5640" y="8555"/>
                    </a:cubicBezTo>
                    <a:cubicBezTo>
                      <a:pt x="4426" y="8555"/>
                      <a:pt x="3213" y="7961"/>
                      <a:pt x="2499" y="6868"/>
                    </a:cubicBezTo>
                    <a:cubicBezTo>
                      <a:pt x="2459" y="6815"/>
                      <a:pt x="2407" y="6762"/>
                      <a:pt x="2407" y="6683"/>
                    </a:cubicBezTo>
                    <a:cubicBezTo>
                      <a:pt x="2446" y="6631"/>
                      <a:pt x="2499" y="6644"/>
                      <a:pt x="2551" y="6631"/>
                    </a:cubicBezTo>
                    <a:cubicBezTo>
                      <a:pt x="2801" y="6591"/>
                      <a:pt x="3011" y="6473"/>
                      <a:pt x="3182" y="6302"/>
                    </a:cubicBezTo>
                    <a:cubicBezTo>
                      <a:pt x="3406" y="6079"/>
                      <a:pt x="3537" y="5816"/>
                      <a:pt x="3643" y="5526"/>
                    </a:cubicBezTo>
                    <a:cubicBezTo>
                      <a:pt x="3669" y="5434"/>
                      <a:pt x="3708" y="5329"/>
                      <a:pt x="3735" y="5237"/>
                    </a:cubicBezTo>
                    <a:cubicBezTo>
                      <a:pt x="3735" y="5171"/>
                      <a:pt x="3748" y="5092"/>
                      <a:pt x="3761" y="5027"/>
                    </a:cubicBezTo>
                    <a:cubicBezTo>
                      <a:pt x="3814" y="4580"/>
                      <a:pt x="3774" y="4146"/>
                      <a:pt x="3629" y="3725"/>
                    </a:cubicBezTo>
                    <a:cubicBezTo>
                      <a:pt x="3511" y="3396"/>
                      <a:pt x="3327" y="3133"/>
                      <a:pt x="3064" y="2910"/>
                    </a:cubicBezTo>
                    <a:cubicBezTo>
                      <a:pt x="2906" y="2831"/>
                      <a:pt x="2749" y="2739"/>
                      <a:pt x="2578" y="2713"/>
                    </a:cubicBezTo>
                    <a:cubicBezTo>
                      <a:pt x="2551" y="2647"/>
                      <a:pt x="2591" y="2620"/>
                      <a:pt x="2617" y="2581"/>
                    </a:cubicBezTo>
                    <a:cubicBezTo>
                      <a:pt x="2788" y="2371"/>
                      <a:pt x="2946" y="2160"/>
                      <a:pt x="3169" y="2002"/>
                    </a:cubicBezTo>
                    <a:cubicBezTo>
                      <a:pt x="3196" y="2002"/>
                      <a:pt x="3209" y="1989"/>
                      <a:pt x="3209" y="1963"/>
                    </a:cubicBezTo>
                    <a:lnTo>
                      <a:pt x="3222" y="1963"/>
                    </a:lnTo>
                    <a:cubicBezTo>
                      <a:pt x="3577" y="1634"/>
                      <a:pt x="3998" y="1411"/>
                      <a:pt x="4445" y="1266"/>
                    </a:cubicBezTo>
                    <a:cubicBezTo>
                      <a:pt x="4840" y="1136"/>
                      <a:pt x="5241" y="1073"/>
                      <a:pt x="5636" y="1073"/>
                    </a:cubicBezTo>
                    <a:close/>
                    <a:moveTo>
                      <a:pt x="4879" y="1"/>
                    </a:moveTo>
                    <a:cubicBezTo>
                      <a:pt x="4800" y="1"/>
                      <a:pt x="4721" y="10"/>
                      <a:pt x="4642" y="30"/>
                    </a:cubicBezTo>
                    <a:cubicBezTo>
                      <a:pt x="4589" y="43"/>
                      <a:pt x="4537" y="56"/>
                      <a:pt x="4471" y="56"/>
                    </a:cubicBezTo>
                    <a:cubicBezTo>
                      <a:pt x="4340" y="56"/>
                      <a:pt x="4208" y="83"/>
                      <a:pt x="4077" y="96"/>
                    </a:cubicBezTo>
                    <a:cubicBezTo>
                      <a:pt x="3616" y="188"/>
                      <a:pt x="3169" y="319"/>
                      <a:pt x="2735" y="530"/>
                    </a:cubicBezTo>
                    <a:cubicBezTo>
                      <a:pt x="2420" y="701"/>
                      <a:pt x="2117" y="885"/>
                      <a:pt x="1841" y="1108"/>
                    </a:cubicBezTo>
                    <a:cubicBezTo>
                      <a:pt x="1539" y="1358"/>
                      <a:pt x="1263" y="1634"/>
                      <a:pt x="1026" y="1950"/>
                    </a:cubicBezTo>
                    <a:cubicBezTo>
                      <a:pt x="632" y="2463"/>
                      <a:pt x="355" y="3041"/>
                      <a:pt x="184" y="3659"/>
                    </a:cubicBezTo>
                    <a:cubicBezTo>
                      <a:pt x="106" y="3935"/>
                      <a:pt x="66" y="4211"/>
                      <a:pt x="40" y="4488"/>
                    </a:cubicBezTo>
                    <a:cubicBezTo>
                      <a:pt x="0" y="4895"/>
                      <a:pt x="27" y="5290"/>
                      <a:pt x="92" y="5697"/>
                    </a:cubicBezTo>
                    <a:cubicBezTo>
                      <a:pt x="158" y="6144"/>
                      <a:pt x="303" y="6578"/>
                      <a:pt x="500" y="6986"/>
                    </a:cubicBezTo>
                    <a:cubicBezTo>
                      <a:pt x="526" y="7025"/>
                      <a:pt x="553" y="7078"/>
                      <a:pt x="566" y="7117"/>
                    </a:cubicBezTo>
                    <a:cubicBezTo>
                      <a:pt x="592" y="7144"/>
                      <a:pt x="605" y="7183"/>
                      <a:pt x="605" y="7236"/>
                    </a:cubicBezTo>
                    <a:cubicBezTo>
                      <a:pt x="632" y="7249"/>
                      <a:pt x="618" y="7301"/>
                      <a:pt x="645" y="7328"/>
                    </a:cubicBezTo>
                    <a:cubicBezTo>
                      <a:pt x="684" y="7367"/>
                      <a:pt x="710" y="7420"/>
                      <a:pt x="737" y="7472"/>
                    </a:cubicBezTo>
                    <a:cubicBezTo>
                      <a:pt x="855" y="7630"/>
                      <a:pt x="960" y="7788"/>
                      <a:pt x="1079" y="7946"/>
                    </a:cubicBezTo>
                    <a:cubicBezTo>
                      <a:pt x="1118" y="8011"/>
                      <a:pt x="1171" y="8064"/>
                      <a:pt x="1223" y="8130"/>
                    </a:cubicBezTo>
                    <a:cubicBezTo>
                      <a:pt x="1236" y="8143"/>
                      <a:pt x="1250" y="8156"/>
                      <a:pt x="1263" y="8182"/>
                    </a:cubicBezTo>
                    <a:cubicBezTo>
                      <a:pt x="1302" y="8196"/>
                      <a:pt x="1328" y="8209"/>
                      <a:pt x="1342" y="8235"/>
                    </a:cubicBezTo>
                    <a:cubicBezTo>
                      <a:pt x="1368" y="8261"/>
                      <a:pt x="1394" y="8274"/>
                      <a:pt x="1407" y="8301"/>
                    </a:cubicBezTo>
                    <a:cubicBezTo>
                      <a:pt x="1670" y="8551"/>
                      <a:pt x="1946" y="8787"/>
                      <a:pt x="2249" y="8984"/>
                    </a:cubicBezTo>
                    <a:cubicBezTo>
                      <a:pt x="2670" y="9247"/>
                      <a:pt x="3117" y="9458"/>
                      <a:pt x="3603" y="9589"/>
                    </a:cubicBezTo>
                    <a:cubicBezTo>
                      <a:pt x="3879" y="9655"/>
                      <a:pt x="4155" y="9734"/>
                      <a:pt x="4432" y="9734"/>
                    </a:cubicBezTo>
                    <a:cubicBezTo>
                      <a:pt x="4629" y="9741"/>
                      <a:pt x="4823" y="9750"/>
                      <a:pt x="5015" y="9750"/>
                    </a:cubicBezTo>
                    <a:cubicBezTo>
                      <a:pt x="5207" y="9750"/>
                      <a:pt x="5398" y="9741"/>
                      <a:pt x="5589" y="9708"/>
                    </a:cubicBezTo>
                    <a:cubicBezTo>
                      <a:pt x="5838" y="9655"/>
                      <a:pt x="6088" y="9616"/>
                      <a:pt x="6325" y="9537"/>
                    </a:cubicBezTo>
                    <a:cubicBezTo>
                      <a:pt x="6378" y="9524"/>
                      <a:pt x="6430" y="9510"/>
                      <a:pt x="6483" y="9510"/>
                    </a:cubicBezTo>
                    <a:cubicBezTo>
                      <a:pt x="6509" y="9497"/>
                      <a:pt x="6522" y="9471"/>
                      <a:pt x="6549" y="9471"/>
                    </a:cubicBezTo>
                    <a:cubicBezTo>
                      <a:pt x="6759" y="9405"/>
                      <a:pt x="6956" y="9300"/>
                      <a:pt x="7153" y="9195"/>
                    </a:cubicBezTo>
                    <a:cubicBezTo>
                      <a:pt x="7587" y="8984"/>
                      <a:pt x="7982" y="8682"/>
                      <a:pt x="8337" y="8353"/>
                    </a:cubicBezTo>
                    <a:cubicBezTo>
                      <a:pt x="8626" y="8064"/>
                      <a:pt x="8863" y="7722"/>
                      <a:pt x="9073" y="7380"/>
                    </a:cubicBezTo>
                    <a:cubicBezTo>
                      <a:pt x="9165" y="7223"/>
                      <a:pt x="9270" y="7065"/>
                      <a:pt x="9336" y="6894"/>
                    </a:cubicBezTo>
                    <a:cubicBezTo>
                      <a:pt x="9494" y="6486"/>
                      <a:pt x="9638" y="6065"/>
                      <a:pt x="9704" y="5632"/>
                    </a:cubicBezTo>
                    <a:cubicBezTo>
                      <a:pt x="9731" y="5434"/>
                      <a:pt x="9757" y="5237"/>
                      <a:pt x="9757" y="5040"/>
                    </a:cubicBezTo>
                    <a:cubicBezTo>
                      <a:pt x="9770" y="4843"/>
                      <a:pt x="9783" y="4632"/>
                      <a:pt x="9717" y="4435"/>
                    </a:cubicBezTo>
                    <a:cubicBezTo>
                      <a:pt x="9704" y="4396"/>
                      <a:pt x="9717" y="4343"/>
                      <a:pt x="9717" y="4290"/>
                    </a:cubicBezTo>
                    <a:cubicBezTo>
                      <a:pt x="9717" y="4251"/>
                      <a:pt x="9717" y="4198"/>
                      <a:pt x="9704" y="4146"/>
                    </a:cubicBezTo>
                    <a:cubicBezTo>
                      <a:pt x="9625" y="3791"/>
                      <a:pt x="9546" y="3436"/>
                      <a:pt x="9415" y="3081"/>
                    </a:cubicBezTo>
                    <a:cubicBezTo>
                      <a:pt x="9152" y="2463"/>
                      <a:pt x="8784" y="1924"/>
                      <a:pt x="8324" y="1437"/>
                    </a:cubicBezTo>
                    <a:cubicBezTo>
                      <a:pt x="8205" y="1332"/>
                      <a:pt x="8087" y="1227"/>
                      <a:pt x="7969" y="1135"/>
                    </a:cubicBezTo>
                    <a:cubicBezTo>
                      <a:pt x="7706" y="911"/>
                      <a:pt x="7429" y="727"/>
                      <a:pt x="7127" y="569"/>
                    </a:cubicBezTo>
                    <a:cubicBezTo>
                      <a:pt x="6798" y="398"/>
                      <a:pt x="6443" y="280"/>
                      <a:pt x="6088" y="175"/>
                    </a:cubicBezTo>
                    <a:cubicBezTo>
                      <a:pt x="5878" y="109"/>
                      <a:pt x="5654" y="96"/>
                      <a:pt x="5431" y="56"/>
                    </a:cubicBezTo>
                    <a:cubicBezTo>
                      <a:pt x="5326" y="43"/>
                      <a:pt x="5220" y="43"/>
                      <a:pt x="5115" y="30"/>
                    </a:cubicBezTo>
                    <a:cubicBezTo>
                      <a:pt x="5036" y="10"/>
                      <a:pt x="4958" y="1"/>
                      <a:pt x="48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9" name="Google Shape;266;p1">
                <a:extLst>
                  <a:ext uri="{FF2B5EF4-FFF2-40B4-BE49-F238E27FC236}">
                    <a16:creationId xmlns:a16="http://schemas.microsoft.com/office/drawing/2014/main" id="{1F71DE3A-BACC-D276-7456-C914A88F7874}"/>
                  </a:ext>
                </a:extLst>
              </p:cNvPr>
              <p:cNvSpPr/>
              <p:nvPr/>
            </p:nvSpPr>
            <p:spPr>
              <a:xfrm>
                <a:off x="7426775" y="1952100"/>
                <a:ext cx="133175" cy="250950"/>
              </a:xfrm>
              <a:custGeom>
                <a:avLst/>
                <a:gdLst/>
                <a:ahLst/>
                <a:cxnLst/>
                <a:rect l="l" t="t" r="r" b="b"/>
                <a:pathLst>
                  <a:path w="5327" h="10038" extrusionOk="0">
                    <a:moveTo>
                      <a:pt x="4472" y="1"/>
                    </a:moveTo>
                    <a:cubicBezTo>
                      <a:pt x="4319" y="1"/>
                      <a:pt x="4165" y="17"/>
                      <a:pt x="4011" y="44"/>
                    </a:cubicBezTo>
                    <a:cubicBezTo>
                      <a:pt x="3485" y="136"/>
                      <a:pt x="3051" y="426"/>
                      <a:pt x="2683" y="807"/>
                    </a:cubicBezTo>
                    <a:cubicBezTo>
                      <a:pt x="2368" y="1122"/>
                      <a:pt x="2131" y="1504"/>
                      <a:pt x="1921" y="1885"/>
                    </a:cubicBezTo>
                    <a:cubicBezTo>
                      <a:pt x="1487" y="2700"/>
                      <a:pt x="1197" y="3555"/>
                      <a:pt x="961" y="4436"/>
                    </a:cubicBezTo>
                    <a:cubicBezTo>
                      <a:pt x="724" y="5304"/>
                      <a:pt x="514" y="6172"/>
                      <a:pt x="369" y="7066"/>
                    </a:cubicBezTo>
                    <a:cubicBezTo>
                      <a:pt x="303" y="7473"/>
                      <a:pt x="211" y="7868"/>
                      <a:pt x="159" y="8275"/>
                    </a:cubicBezTo>
                    <a:cubicBezTo>
                      <a:pt x="93" y="8749"/>
                      <a:pt x="53" y="9235"/>
                      <a:pt x="1" y="9709"/>
                    </a:cubicBezTo>
                    <a:cubicBezTo>
                      <a:pt x="1" y="9722"/>
                      <a:pt x="1" y="9748"/>
                      <a:pt x="14" y="9761"/>
                    </a:cubicBezTo>
                    <a:cubicBezTo>
                      <a:pt x="27" y="9774"/>
                      <a:pt x="53" y="9801"/>
                      <a:pt x="93" y="9801"/>
                    </a:cubicBezTo>
                    <a:cubicBezTo>
                      <a:pt x="251" y="9827"/>
                      <a:pt x="395" y="9853"/>
                      <a:pt x="553" y="9880"/>
                    </a:cubicBezTo>
                    <a:cubicBezTo>
                      <a:pt x="842" y="9932"/>
                      <a:pt x="1132" y="9985"/>
                      <a:pt x="1434" y="10037"/>
                    </a:cubicBezTo>
                    <a:cubicBezTo>
                      <a:pt x="1434" y="10024"/>
                      <a:pt x="1447" y="10011"/>
                      <a:pt x="1447" y="9998"/>
                    </a:cubicBezTo>
                    <a:cubicBezTo>
                      <a:pt x="1460" y="9958"/>
                      <a:pt x="1474" y="9919"/>
                      <a:pt x="1474" y="9880"/>
                    </a:cubicBezTo>
                    <a:cubicBezTo>
                      <a:pt x="1500" y="9748"/>
                      <a:pt x="1513" y="9617"/>
                      <a:pt x="1539" y="9485"/>
                    </a:cubicBezTo>
                    <a:cubicBezTo>
                      <a:pt x="1605" y="9222"/>
                      <a:pt x="1671" y="8959"/>
                      <a:pt x="1710" y="8683"/>
                    </a:cubicBezTo>
                    <a:cubicBezTo>
                      <a:pt x="1815" y="8104"/>
                      <a:pt x="1947" y="7552"/>
                      <a:pt x="2078" y="6987"/>
                    </a:cubicBezTo>
                    <a:cubicBezTo>
                      <a:pt x="2170" y="6592"/>
                      <a:pt x="2276" y="6224"/>
                      <a:pt x="2368" y="5843"/>
                    </a:cubicBezTo>
                    <a:cubicBezTo>
                      <a:pt x="2486" y="5435"/>
                      <a:pt x="2604" y="5041"/>
                      <a:pt x="2723" y="4633"/>
                    </a:cubicBezTo>
                    <a:cubicBezTo>
                      <a:pt x="2841" y="4226"/>
                      <a:pt x="2986" y="3818"/>
                      <a:pt x="3130" y="3410"/>
                    </a:cubicBezTo>
                    <a:cubicBezTo>
                      <a:pt x="3235" y="3108"/>
                      <a:pt x="3354" y="2819"/>
                      <a:pt x="3485" y="2529"/>
                    </a:cubicBezTo>
                    <a:cubicBezTo>
                      <a:pt x="3630" y="2188"/>
                      <a:pt x="3801" y="1859"/>
                      <a:pt x="3998" y="1543"/>
                    </a:cubicBezTo>
                    <a:cubicBezTo>
                      <a:pt x="4116" y="1346"/>
                      <a:pt x="4248" y="1149"/>
                      <a:pt x="4406" y="965"/>
                    </a:cubicBezTo>
                    <a:cubicBezTo>
                      <a:pt x="4642" y="702"/>
                      <a:pt x="4905" y="465"/>
                      <a:pt x="5234" y="307"/>
                    </a:cubicBezTo>
                    <a:cubicBezTo>
                      <a:pt x="5260" y="294"/>
                      <a:pt x="5287" y="281"/>
                      <a:pt x="5300" y="255"/>
                    </a:cubicBezTo>
                    <a:cubicBezTo>
                      <a:pt x="5313" y="242"/>
                      <a:pt x="5326" y="228"/>
                      <a:pt x="5326" y="215"/>
                    </a:cubicBezTo>
                    <a:cubicBezTo>
                      <a:pt x="5050" y="60"/>
                      <a:pt x="4763" y="1"/>
                      <a:pt x="4472" y="1"/>
                    </a:cubicBezTo>
                    <a:close/>
                  </a:path>
                </a:pathLst>
              </a:custGeom>
              <a:solidFill>
                <a:srgbClr val="B543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0" name="Google Shape;267;p1">
                <a:extLst>
                  <a:ext uri="{FF2B5EF4-FFF2-40B4-BE49-F238E27FC236}">
                    <a16:creationId xmlns:a16="http://schemas.microsoft.com/office/drawing/2014/main" id="{20A799FB-6AB2-20B5-CB01-AB2B99C500B8}"/>
                  </a:ext>
                </a:extLst>
              </p:cNvPr>
              <p:cNvSpPr/>
              <p:nvPr/>
            </p:nvSpPr>
            <p:spPr>
              <a:xfrm>
                <a:off x="6989250" y="2496450"/>
                <a:ext cx="111800" cy="80800"/>
              </a:xfrm>
              <a:custGeom>
                <a:avLst/>
                <a:gdLst/>
                <a:ahLst/>
                <a:cxnLst/>
                <a:rect l="l" t="t" r="r" b="b"/>
                <a:pathLst>
                  <a:path w="4472" h="3232" extrusionOk="0">
                    <a:moveTo>
                      <a:pt x="3342" y="1"/>
                    </a:moveTo>
                    <a:cubicBezTo>
                      <a:pt x="3267" y="1"/>
                      <a:pt x="3192" y="7"/>
                      <a:pt x="3117" y="18"/>
                    </a:cubicBezTo>
                    <a:cubicBezTo>
                      <a:pt x="2959" y="45"/>
                      <a:pt x="2801" y="71"/>
                      <a:pt x="2657" y="97"/>
                    </a:cubicBezTo>
                    <a:cubicBezTo>
                      <a:pt x="2644" y="97"/>
                      <a:pt x="2631" y="124"/>
                      <a:pt x="2617" y="124"/>
                    </a:cubicBezTo>
                    <a:cubicBezTo>
                      <a:pt x="2604" y="124"/>
                      <a:pt x="2578" y="124"/>
                      <a:pt x="2565" y="137"/>
                    </a:cubicBezTo>
                    <a:cubicBezTo>
                      <a:pt x="2039" y="268"/>
                      <a:pt x="1579" y="531"/>
                      <a:pt x="1132" y="847"/>
                    </a:cubicBezTo>
                    <a:cubicBezTo>
                      <a:pt x="803" y="1083"/>
                      <a:pt x="514" y="1360"/>
                      <a:pt x="290" y="1701"/>
                    </a:cubicBezTo>
                    <a:cubicBezTo>
                      <a:pt x="185" y="1872"/>
                      <a:pt x="106" y="2043"/>
                      <a:pt x="53" y="2241"/>
                    </a:cubicBezTo>
                    <a:cubicBezTo>
                      <a:pt x="1" y="2517"/>
                      <a:pt x="53" y="2766"/>
                      <a:pt x="277" y="2977"/>
                    </a:cubicBezTo>
                    <a:cubicBezTo>
                      <a:pt x="448" y="3135"/>
                      <a:pt x="645" y="3214"/>
                      <a:pt x="869" y="3227"/>
                    </a:cubicBezTo>
                    <a:cubicBezTo>
                      <a:pt x="934" y="3230"/>
                      <a:pt x="1000" y="3232"/>
                      <a:pt x="1066" y="3232"/>
                    </a:cubicBezTo>
                    <a:cubicBezTo>
                      <a:pt x="1262" y="3232"/>
                      <a:pt x="1457" y="3217"/>
                      <a:pt x="1644" y="3187"/>
                    </a:cubicBezTo>
                    <a:cubicBezTo>
                      <a:pt x="1658" y="3187"/>
                      <a:pt x="1684" y="3187"/>
                      <a:pt x="1697" y="3174"/>
                    </a:cubicBezTo>
                    <a:cubicBezTo>
                      <a:pt x="1723" y="3174"/>
                      <a:pt x="1736" y="3161"/>
                      <a:pt x="1763" y="3148"/>
                    </a:cubicBezTo>
                    <a:cubicBezTo>
                      <a:pt x="2341" y="3003"/>
                      <a:pt x="2867" y="2727"/>
                      <a:pt x="3341" y="2372"/>
                    </a:cubicBezTo>
                    <a:cubicBezTo>
                      <a:pt x="3643" y="2148"/>
                      <a:pt x="3906" y="1899"/>
                      <a:pt x="4116" y="1583"/>
                    </a:cubicBezTo>
                    <a:cubicBezTo>
                      <a:pt x="4235" y="1412"/>
                      <a:pt x="4314" y="1228"/>
                      <a:pt x="4379" y="1031"/>
                    </a:cubicBezTo>
                    <a:cubicBezTo>
                      <a:pt x="4471" y="663"/>
                      <a:pt x="4314" y="242"/>
                      <a:pt x="3867" y="97"/>
                    </a:cubicBezTo>
                    <a:cubicBezTo>
                      <a:pt x="3692" y="33"/>
                      <a:pt x="3517" y="1"/>
                      <a:pt x="3342" y="1"/>
                    </a:cubicBezTo>
                    <a:close/>
                  </a:path>
                </a:pathLst>
              </a:custGeom>
              <a:solidFill>
                <a:srgbClr val="291F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1" name="Google Shape;268;p1">
                <a:extLst>
                  <a:ext uri="{FF2B5EF4-FFF2-40B4-BE49-F238E27FC236}">
                    <a16:creationId xmlns:a16="http://schemas.microsoft.com/office/drawing/2014/main" id="{3B52BE1C-B3A6-9C38-B67C-3E44A1A18DCB}"/>
                  </a:ext>
                </a:extLst>
              </p:cNvPr>
              <p:cNvSpPr/>
              <p:nvPr/>
            </p:nvSpPr>
            <p:spPr>
              <a:xfrm>
                <a:off x="7572725" y="2497225"/>
                <a:ext cx="112450" cy="78725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3149" extrusionOk="0">
                    <a:moveTo>
                      <a:pt x="1197" y="1"/>
                    </a:moveTo>
                    <a:cubicBezTo>
                      <a:pt x="1000" y="1"/>
                      <a:pt x="816" y="1"/>
                      <a:pt x="645" y="66"/>
                    </a:cubicBezTo>
                    <a:cubicBezTo>
                      <a:pt x="461" y="119"/>
                      <a:pt x="303" y="211"/>
                      <a:pt x="198" y="356"/>
                    </a:cubicBezTo>
                    <a:cubicBezTo>
                      <a:pt x="1" y="592"/>
                      <a:pt x="14" y="855"/>
                      <a:pt x="93" y="1118"/>
                    </a:cubicBezTo>
                    <a:cubicBezTo>
                      <a:pt x="185" y="1421"/>
                      <a:pt x="356" y="1657"/>
                      <a:pt x="566" y="1868"/>
                    </a:cubicBezTo>
                    <a:cubicBezTo>
                      <a:pt x="1105" y="2420"/>
                      <a:pt x="1763" y="2788"/>
                      <a:pt x="2486" y="3012"/>
                    </a:cubicBezTo>
                    <a:cubicBezTo>
                      <a:pt x="2765" y="3090"/>
                      <a:pt x="3035" y="3149"/>
                      <a:pt x="3319" y="3149"/>
                    </a:cubicBezTo>
                    <a:cubicBezTo>
                      <a:pt x="3370" y="3149"/>
                      <a:pt x="3421" y="3147"/>
                      <a:pt x="3472" y="3143"/>
                    </a:cubicBezTo>
                    <a:cubicBezTo>
                      <a:pt x="3722" y="3130"/>
                      <a:pt x="3959" y="3077"/>
                      <a:pt x="4156" y="2933"/>
                    </a:cubicBezTo>
                    <a:cubicBezTo>
                      <a:pt x="4393" y="2735"/>
                      <a:pt x="4498" y="2499"/>
                      <a:pt x="4445" y="2196"/>
                    </a:cubicBezTo>
                    <a:cubicBezTo>
                      <a:pt x="4393" y="1881"/>
                      <a:pt x="4235" y="1618"/>
                      <a:pt x="4024" y="1394"/>
                    </a:cubicBezTo>
                    <a:cubicBezTo>
                      <a:pt x="3525" y="829"/>
                      <a:pt x="2907" y="448"/>
                      <a:pt x="2197" y="198"/>
                    </a:cubicBezTo>
                    <a:cubicBezTo>
                      <a:pt x="1868" y="79"/>
                      <a:pt x="1539" y="1"/>
                      <a:pt x="1197" y="1"/>
                    </a:cubicBezTo>
                    <a:close/>
                  </a:path>
                </a:pathLst>
              </a:custGeom>
              <a:solidFill>
                <a:srgbClr val="291F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2" name="Google Shape;269;p1">
                <a:extLst>
                  <a:ext uri="{FF2B5EF4-FFF2-40B4-BE49-F238E27FC236}">
                    <a16:creationId xmlns:a16="http://schemas.microsoft.com/office/drawing/2014/main" id="{3B732A36-9844-DDAD-332B-F124F9E456B3}"/>
                  </a:ext>
                </a:extLst>
              </p:cNvPr>
              <p:cNvSpPr/>
              <p:nvPr/>
            </p:nvSpPr>
            <p:spPr>
              <a:xfrm>
                <a:off x="7285100" y="2705300"/>
                <a:ext cx="119025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4761" h="2749" extrusionOk="0">
                    <a:moveTo>
                      <a:pt x="3631" y="1"/>
                    </a:moveTo>
                    <a:cubicBezTo>
                      <a:pt x="3443" y="1"/>
                      <a:pt x="3263" y="48"/>
                      <a:pt x="3091" y="119"/>
                    </a:cubicBezTo>
                    <a:cubicBezTo>
                      <a:pt x="2920" y="185"/>
                      <a:pt x="2788" y="290"/>
                      <a:pt x="2644" y="382"/>
                    </a:cubicBezTo>
                    <a:cubicBezTo>
                      <a:pt x="2571" y="415"/>
                      <a:pt x="2499" y="431"/>
                      <a:pt x="2427" y="431"/>
                    </a:cubicBezTo>
                    <a:cubicBezTo>
                      <a:pt x="2354" y="431"/>
                      <a:pt x="2282" y="415"/>
                      <a:pt x="2210" y="382"/>
                    </a:cubicBezTo>
                    <a:cubicBezTo>
                      <a:pt x="2052" y="277"/>
                      <a:pt x="1907" y="172"/>
                      <a:pt x="1736" y="119"/>
                    </a:cubicBezTo>
                    <a:cubicBezTo>
                      <a:pt x="1592" y="64"/>
                      <a:pt x="1450" y="36"/>
                      <a:pt x="1311" y="36"/>
                    </a:cubicBezTo>
                    <a:cubicBezTo>
                      <a:pt x="1083" y="36"/>
                      <a:pt x="863" y="113"/>
                      <a:pt x="658" y="277"/>
                    </a:cubicBezTo>
                    <a:cubicBezTo>
                      <a:pt x="422" y="461"/>
                      <a:pt x="264" y="698"/>
                      <a:pt x="185" y="987"/>
                    </a:cubicBezTo>
                    <a:cubicBezTo>
                      <a:pt x="1" y="1644"/>
                      <a:pt x="159" y="2223"/>
                      <a:pt x="579" y="2749"/>
                    </a:cubicBezTo>
                    <a:lnTo>
                      <a:pt x="606" y="2749"/>
                    </a:lnTo>
                    <a:cubicBezTo>
                      <a:pt x="829" y="2644"/>
                      <a:pt x="974" y="2446"/>
                      <a:pt x="1158" y="2289"/>
                    </a:cubicBezTo>
                    <a:cubicBezTo>
                      <a:pt x="1564" y="1978"/>
                      <a:pt x="2062" y="1823"/>
                      <a:pt x="2557" y="1823"/>
                    </a:cubicBezTo>
                    <a:cubicBezTo>
                      <a:pt x="3088" y="1823"/>
                      <a:pt x="3616" y="2001"/>
                      <a:pt x="4024" y="2354"/>
                    </a:cubicBezTo>
                    <a:cubicBezTo>
                      <a:pt x="4129" y="2446"/>
                      <a:pt x="4235" y="2552"/>
                      <a:pt x="4379" y="2591"/>
                    </a:cubicBezTo>
                    <a:cubicBezTo>
                      <a:pt x="4406" y="2565"/>
                      <a:pt x="4432" y="2538"/>
                      <a:pt x="4445" y="2499"/>
                    </a:cubicBezTo>
                    <a:cubicBezTo>
                      <a:pt x="4655" y="2144"/>
                      <a:pt x="4747" y="1749"/>
                      <a:pt x="4747" y="1342"/>
                    </a:cubicBezTo>
                    <a:cubicBezTo>
                      <a:pt x="4761" y="1092"/>
                      <a:pt x="4708" y="842"/>
                      <a:pt x="4590" y="606"/>
                    </a:cubicBezTo>
                    <a:cubicBezTo>
                      <a:pt x="4419" y="290"/>
                      <a:pt x="4156" y="93"/>
                      <a:pt x="3801" y="14"/>
                    </a:cubicBezTo>
                    <a:cubicBezTo>
                      <a:pt x="3743" y="5"/>
                      <a:pt x="3687" y="1"/>
                      <a:pt x="3631" y="1"/>
                    </a:cubicBezTo>
                    <a:close/>
                  </a:path>
                </a:pathLst>
              </a:custGeom>
              <a:solidFill>
                <a:srgbClr val="291F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3" name="Google Shape;270;p1">
                <a:extLst>
                  <a:ext uri="{FF2B5EF4-FFF2-40B4-BE49-F238E27FC236}">
                    <a16:creationId xmlns:a16="http://schemas.microsoft.com/office/drawing/2014/main" id="{F799B9B0-1AFF-581C-871F-A39CD30E13E5}"/>
                  </a:ext>
                </a:extLst>
              </p:cNvPr>
              <p:cNvSpPr/>
              <p:nvPr/>
            </p:nvSpPr>
            <p:spPr>
              <a:xfrm>
                <a:off x="7300225" y="2749075"/>
                <a:ext cx="94375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3775" h="1879" extrusionOk="0">
                    <a:moveTo>
                      <a:pt x="1983" y="1"/>
                    </a:moveTo>
                    <a:cubicBezTo>
                      <a:pt x="1627" y="1"/>
                      <a:pt x="1260" y="91"/>
                      <a:pt x="882" y="275"/>
                    </a:cubicBezTo>
                    <a:cubicBezTo>
                      <a:pt x="540" y="446"/>
                      <a:pt x="250" y="695"/>
                      <a:pt x="1" y="998"/>
                    </a:cubicBezTo>
                    <a:cubicBezTo>
                      <a:pt x="1" y="1011"/>
                      <a:pt x="1" y="1037"/>
                      <a:pt x="14" y="1050"/>
                    </a:cubicBezTo>
                    <a:cubicBezTo>
                      <a:pt x="316" y="1405"/>
                      <a:pt x="697" y="1642"/>
                      <a:pt x="1145" y="1787"/>
                    </a:cubicBezTo>
                    <a:cubicBezTo>
                      <a:pt x="1368" y="1866"/>
                      <a:pt x="1618" y="1879"/>
                      <a:pt x="1841" y="1879"/>
                    </a:cubicBezTo>
                    <a:cubicBezTo>
                      <a:pt x="2170" y="1879"/>
                      <a:pt x="2486" y="1826"/>
                      <a:pt x="2788" y="1682"/>
                    </a:cubicBezTo>
                    <a:cubicBezTo>
                      <a:pt x="3196" y="1497"/>
                      <a:pt x="3551" y="1248"/>
                      <a:pt x="3774" y="840"/>
                    </a:cubicBezTo>
                    <a:cubicBezTo>
                      <a:pt x="3669" y="748"/>
                      <a:pt x="3577" y="643"/>
                      <a:pt x="3459" y="551"/>
                    </a:cubicBezTo>
                    <a:cubicBezTo>
                      <a:pt x="2986" y="187"/>
                      <a:pt x="2495" y="1"/>
                      <a:pt x="1983" y="1"/>
                    </a:cubicBezTo>
                    <a:close/>
                  </a:path>
                </a:pathLst>
              </a:custGeom>
              <a:solidFill>
                <a:srgbClr val="B543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4" name="Google Shape;271;p1">
                <a:extLst>
                  <a:ext uri="{FF2B5EF4-FFF2-40B4-BE49-F238E27FC236}">
                    <a16:creationId xmlns:a16="http://schemas.microsoft.com/office/drawing/2014/main" id="{56C3B795-0352-1C0C-CE3C-3BF2B4A16E72}"/>
                  </a:ext>
                </a:extLst>
              </p:cNvPr>
              <p:cNvSpPr/>
              <p:nvPr/>
            </p:nvSpPr>
            <p:spPr>
              <a:xfrm>
                <a:off x="7313050" y="2655150"/>
                <a:ext cx="62150" cy="63175"/>
              </a:xfrm>
              <a:custGeom>
                <a:avLst/>
                <a:gdLst/>
                <a:ahLst/>
                <a:cxnLst/>
                <a:rect l="l" t="t" r="r" b="b"/>
                <a:pathLst>
                  <a:path w="2486" h="2527" extrusionOk="0">
                    <a:moveTo>
                      <a:pt x="1357" y="1"/>
                    </a:moveTo>
                    <a:cubicBezTo>
                      <a:pt x="1221" y="1"/>
                      <a:pt x="1084" y="10"/>
                      <a:pt x="947" y="21"/>
                    </a:cubicBezTo>
                    <a:cubicBezTo>
                      <a:pt x="789" y="34"/>
                      <a:pt x="605" y="48"/>
                      <a:pt x="474" y="153"/>
                    </a:cubicBezTo>
                    <a:cubicBezTo>
                      <a:pt x="132" y="284"/>
                      <a:pt x="0" y="481"/>
                      <a:pt x="40" y="784"/>
                    </a:cubicBezTo>
                    <a:cubicBezTo>
                      <a:pt x="53" y="902"/>
                      <a:pt x="106" y="1007"/>
                      <a:pt x="171" y="1086"/>
                    </a:cubicBezTo>
                    <a:cubicBezTo>
                      <a:pt x="329" y="1310"/>
                      <a:pt x="526" y="1494"/>
                      <a:pt x="789" y="1586"/>
                    </a:cubicBezTo>
                    <a:cubicBezTo>
                      <a:pt x="921" y="1625"/>
                      <a:pt x="1039" y="1652"/>
                      <a:pt x="1171" y="1691"/>
                    </a:cubicBezTo>
                    <a:cubicBezTo>
                      <a:pt x="1144" y="1757"/>
                      <a:pt x="1144" y="1836"/>
                      <a:pt x="1144" y="1915"/>
                    </a:cubicBezTo>
                    <a:cubicBezTo>
                      <a:pt x="1144" y="2033"/>
                      <a:pt x="1144" y="2151"/>
                      <a:pt x="1144" y="2257"/>
                    </a:cubicBezTo>
                    <a:cubicBezTo>
                      <a:pt x="1144" y="2309"/>
                      <a:pt x="1144" y="2349"/>
                      <a:pt x="1092" y="2388"/>
                    </a:cubicBezTo>
                    <a:cubicBezTo>
                      <a:pt x="1214" y="2477"/>
                      <a:pt x="1266" y="2526"/>
                      <a:pt x="1319" y="2526"/>
                    </a:cubicBezTo>
                    <a:cubicBezTo>
                      <a:pt x="1368" y="2526"/>
                      <a:pt x="1418" y="2483"/>
                      <a:pt x="1526" y="2388"/>
                    </a:cubicBezTo>
                    <a:cubicBezTo>
                      <a:pt x="1460" y="2362"/>
                      <a:pt x="1473" y="2296"/>
                      <a:pt x="1473" y="2243"/>
                    </a:cubicBezTo>
                    <a:cubicBezTo>
                      <a:pt x="1473" y="2059"/>
                      <a:pt x="1473" y="1862"/>
                      <a:pt x="1473" y="1678"/>
                    </a:cubicBezTo>
                    <a:cubicBezTo>
                      <a:pt x="1539" y="1639"/>
                      <a:pt x="1605" y="1612"/>
                      <a:pt x="1683" y="1573"/>
                    </a:cubicBezTo>
                    <a:cubicBezTo>
                      <a:pt x="1854" y="1468"/>
                      <a:pt x="2025" y="1362"/>
                      <a:pt x="2144" y="1205"/>
                    </a:cubicBezTo>
                    <a:cubicBezTo>
                      <a:pt x="2275" y="1113"/>
                      <a:pt x="2328" y="968"/>
                      <a:pt x="2380" y="836"/>
                    </a:cubicBezTo>
                    <a:cubicBezTo>
                      <a:pt x="2486" y="573"/>
                      <a:pt x="2407" y="324"/>
                      <a:pt x="2170" y="179"/>
                    </a:cubicBezTo>
                    <a:cubicBezTo>
                      <a:pt x="2078" y="113"/>
                      <a:pt x="1986" y="87"/>
                      <a:pt x="1881" y="61"/>
                    </a:cubicBezTo>
                    <a:cubicBezTo>
                      <a:pt x="1710" y="16"/>
                      <a:pt x="1534" y="1"/>
                      <a:pt x="1357" y="1"/>
                    </a:cubicBezTo>
                    <a:close/>
                  </a:path>
                </a:pathLst>
              </a:custGeom>
              <a:solidFill>
                <a:srgbClr val="B543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5" name="Google Shape;272;p1">
                <a:extLst>
                  <a:ext uri="{FF2B5EF4-FFF2-40B4-BE49-F238E27FC236}">
                    <a16:creationId xmlns:a16="http://schemas.microsoft.com/office/drawing/2014/main" id="{3F145F28-C9DF-7C91-E6BD-6E6CDB552CE2}"/>
                  </a:ext>
                </a:extLst>
              </p:cNvPr>
              <p:cNvSpPr/>
              <p:nvPr/>
            </p:nvSpPr>
            <p:spPr>
              <a:xfrm>
                <a:off x="7071450" y="1957475"/>
                <a:ext cx="151550" cy="276475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11059" extrusionOk="0">
                    <a:moveTo>
                      <a:pt x="2104" y="0"/>
                    </a:moveTo>
                    <a:cubicBezTo>
                      <a:pt x="1999" y="13"/>
                      <a:pt x="1907" y="79"/>
                      <a:pt x="1815" y="132"/>
                    </a:cubicBezTo>
                    <a:cubicBezTo>
                      <a:pt x="1315" y="460"/>
                      <a:pt x="934" y="894"/>
                      <a:pt x="644" y="1420"/>
                    </a:cubicBezTo>
                    <a:cubicBezTo>
                      <a:pt x="394" y="1854"/>
                      <a:pt x="224" y="2328"/>
                      <a:pt x="131" y="2827"/>
                    </a:cubicBezTo>
                    <a:cubicBezTo>
                      <a:pt x="92" y="3064"/>
                      <a:pt x="39" y="3301"/>
                      <a:pt x="26" y="3537"/>
                    </a:cubicBezTo>
                    <a:cubicBezTo>
                      <a:pt x="13" y="4103"/>
                      <a:pt x="0" y="4668"/>
                      <a:pt x="53" y="5233"/>
                    </a:cubicBezTo>
                    <a:cubicBezTo>
                      <a:pt x="105" y="5615"/>
                      <a:pt x="158" y="5983"/>
                      <a:pt x="224" y="6351"/>
                    </a:cubicBezTo>
                    <a:cubicBezTo>
                      <a:pt x="329" y="6903"/>
                      <a:pt x="473" y="7442"/>
                      <a:pt x="644" y="7982"/>
                    </a:cubicBezTo>
                    <a:cubicBezTo>
                      <a:pt x="907" y="8770"/>
                      <a:pt x="1210" y="9533"/>
                      <a:pt x="1591" y="10269"/>
                    </a:cubicBezTo>
                    <a:cubicBezTo>
                      <a:pt x="1723" y="10519"/>
                      <a:pt x="1867" y="10769"/>
                      <a:pt x="1999" y="11019"/>
                    </a:cubicBezTo>
                    <a:cubicBezTo>
                      <a:pt x="1999" y="11032"/>
                      <a:pt x="2012" y="11045"/>
                      <a:pt x="2012" y="11058"/>
                    </a:cubicBezTo>
                    <a:cubicBezTo>
                      <a:pt x="2104" y="11032"/>
                      <a:pt x="2196" y="11006"/>
                      <a:pt x="2288" y="10966"/>
                    </a:cubicBezTo>
                    <a:cubicBezTo>
                      <a:pt x="2603" y="10848"/>
                      <a:pt x="2919" y="10730"/>
                      <a:pt x="3235" y="10611"/>
                    </a:cubicBezTo>
                    <a:cubicBezTo>
                      <a:pt x="3655" y="10467"/>
                      <a:pt x="4076" y="10335"/>
                      <a:pt x="4510" y="10217"/>
                    </a:cubicBezTo>
                    <a:cubicBezTo>
                      <a:pt x="4918" y="10112"/>
                      <a:pt x="5325" y="10006"/>
                      <a:pt x="5746" y="9914"/>
                    </a:cubicBezTo>
                    <a:cubicBezTo>
                      <a:pt x="5851" y="9888"/>
                      <a:pt x="5956" y="9901"/>
                      <a:pt x="6062" y="9822"/>
                    </a:cubicBezTo>
                    <a:cubicBezTo>
                      <a:pt x="6048" y="9809"/>
                      <a:pt x="6048" y="9796"/>
                      <a:pt x="6048" y="9783"/>
                    </a:cubicBezTo>
                    <a:cubicBezTo>
                      <a:pt x="6035" y="9665"/>
                      <a:pt x="5996" y="9559"/>
                      <a:pt x="5983" y="9454"/>
                    </a:cubicBezTo>
                    <a:cubicBezTo>
                      <a:pt x="5601" y="7337"/>
                      <a:pt x="5102" y="5247"/>
                      <a:pt x="4379" y="3222"/>
                    </a:cubicBezTo>
                    <a:cubicBezTo>
                      <a:pt x="4076" y="2367"/>
                      <a:pt x="3721" y="1552"/>
                      <a:pt x="3169" y="842"/>
                    </a:cubicBezTo>
                    <a:cubicBezTo>
                      <a:pt x="2906" y="487"/>
                      <a:pt x="2590" y="197"/>
                      <a:pt x="2183" y="27"/>
                    </a:cubicBezTo>
                    <a:cubicBezTo>
                      <a:pt x="2156" y="13"/>
                      <a:pt x="2130" y="0"/>
                      <a:pt x="2104" y="0"/>
                    </a:cubicBezTo>
                    <a:close/>
                  </a:path>
                </a:pathLst>
              </a:custGeom>
              <a:solidFill>
                <a:srgbClr val="FFF8E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6" name="Google Shape;273;p1">
                <a:extLst>
                  <a:ext uri="{FF2B5EF4-FFF2-40B4-BE49-F238E27FC236}">
                    <a16:creationId xmlns:a16="http://schemas.microsoft.com/office/drawing/2014/main" id="{7C5A1B3B-1C3D-6039-0677-B6D62F6A3E11}"/>
                  </a:ext>
                </a:extLst>
              </p:cNvPr>
              <p:cNvSpPr/>
              <p:nvPr/>
            </p:nvSpPr>
            <p:spPr>
              <a:xfrm>
                <a:off x="7124025" y="1952475"/>
                <a:ext cx="133500" cy="250575"/>
              </a:xfrm>
              <a:custGeom>
                <a:avLst/>
                <a:gdLst/>
                <a:ahLst/>
                <a:cxnLst/>
                <a:rect l="l" t="t" r="r" b="b"/>
                <a:pathLst>
                  <a:path w="5340" h="10023" extrusionOk="0">
                    <a:moveTo>
                      <a:pt x="878" y="1"/>
                    </a:moveTo>
                    <a:cubicBezTo>
                      <a:pt x="836" y="1"/>
                      <a:pt x="793" y="1"/>
                      <a:pt x="750" y="3"/>
                    </a:cubicBezTo>
                    <a:cubicBezTo>
                      <a:pt x="487" y="3"/>
                      <a:pt x="238" y="69"/>
                      <a:pt x="1" y="200"/>
                    </a:cubicBezTo>
                    <a:cubicBezTo>
                      <a:pt x="14" y="213"/>
                      <a:pt x="27" y="227"/>
                      <a:pt x="40" y="240"/>
                    </a:cubicBezTo>
                    <a:cubicBezTo>
                      <a:pt x="67" y="279"/>
                      <a:pt x="119" y="305"/>
                      <a:pt x="172" y="319"/>
                    </a:cubicBezTo>
                    <a:cubicBezTo>
                      <a:pt x="487" y="490"/>
                      <a:pt x="750" y="739"/>
                      <a:pt x="974" y="1015"/>
                    </a:cubicBezTo>
                    <a:cubicBezTo>
                      <a:pt x="1224" y="1318"/>
                      <a:pt x="1421" y="1660"/>
                      <a:pt x="1605" y="2002"/>
                    </a:cubicBezTo>
                    <a:cubicBezTo>
                      <a:pt x="1776" y="2343"/>
                      <a:pt x="1934" y="2685"/>
                      <a:pt x="2065" y="3040"/>
                    </a:cubicBezTo>
                    <a:cubicBezTo>
                      <a:pt x="2184" y="3356"/>
                      <a:pt x="2315" y="3658"/>
                      <a:pt x="2420" y="3974"/>
                    </a:cubicBezTo>
                    <a:cubicBezTo>
                      <a:pt x="2525" y="4316"/>
                      <a:pt x="2617" y="4645"/>
                      <a:pt x="2723" y="4986"/>
                    </a:cubicBezTo>
                    <a:cubicBezTo>
                      <a:pt x="2828" y="5381"/>
                      <a:pt x="2946" y="5762"/>
                      <a:pt x="3051" y="6143"/>
                    </a:cubicBezTo>
                    <a:cubicBezTo>
                      <a:pt x="3235" y="6854"/>
                      <a:pt x="3393" y="7564"/>
                      <a:pt x="3551" y="8287"/>
                    </a:cubicBezTo>
                    <a:cubicBezTo>
                      <a:pt x="3630" y="8642"/>
                      <a:pt x="3696" y="8997"/>
                      <a:pt x="3761" y="9352"/>
                    </a:cubicBezTo>
                    <a:cubicBezTo>
                      <a:pt x="3801" y="9536"/>
                      <a:pt x="3827" y="9720"/>
                      <a:pt x="3853" y="9904"/>
                    </a:cubicBezTo>
                    <a:cubicBezTo>
                      <a:pt x="3867" y="9943"/>
                      <a:pt x="3880" y="9970"/>
                      <a:pt x="3906" y="9996"/>
                    </a:cubicBezTo>
                    <a:cubicBezTo>
                      <a:pt x="3919" y="10009"/>
                      <a:pt x="3932" y="10022"/>
                      <a:pt x="3959" y="10022"/>
                    </a:cubicBezTo>
                    <a:cubicBezTo>
                      <a:pt x="4169" y="9983"/>
                      <a:pt x="4393" y="9943"/>
                      <a:pt x="4616" y="9904"/>
                    </a:cubicBezTo>
                    <a:cubicBezTo>
                      <a:pt x="4853" y="9865"/>
                      <a:pt x="5089" y="9825"/>
                      <a:pt x="5326" y="9786"/>
                    </a:cubicBezTo>
                    <a:cubicBezTo>
                      <a:pt x="5326" y="9759"/>
                      <a:pt x="5326" y="9746"/>
                      <a:pt x="5326" y="9720"/>
                    </a:cubicBezTo>
                    <a:cubicBezTo>
                      <a:pt x="5339" y="9536"/>
                      <a:pt x="5300" y="9352"/>
                      <a:pt x="5287" y="9181"/>
                    </a:cubicBezTo>
                    <a:cubicBezTo>
                      <a:pt x="5260" y="8970"/>
                      <a:pt x="5247" y="8760"/>
                      <a:pt x="5221" y="8563"/>
                    </a:cubicBezTo>
                    <a:cubicBezTo>
                      <a:pt x="5155" y="8116"/>
                      <a:pt x="5076" y="7656"/>
                      <a:pt x="4997" y="7209"/>
                    </a:cubicBezTo>
                    <a:cubicBezTo>
                      <a:pt x="4905" y="6669"/>
                      <a:pt x="4800" y="6130"/>
                      <a:pt x="4669" y="5591"/>
                    </a:cubicBezTo>
                    <a:cubicBezTo>
                      <a:pt x="4550" y="5105"/>
                      <a:pt x="4432" y="4605"/>
                      <a:pt x="4287" y="4119"/>
                    </a:cubicBezTo>
                    <a:cubicBezTo>
                      <a:pt x="4064" y="3330"/>
                      <a:pt x="3788" y="2554"/>
                      <a:pt x="3393" y="1831"/>
                    </a:cubicBezTo>
                    <a:cubicBezTo>
                      <a:pt x="3130" y="1357"/>
                      <a:pt x="2815" y="910"/>
                      <a:pt x="2394" y="555"/>
                    </a:cubicBezTo>
                    <a:cubicBezTo>
                      <a:pt x="2210" y="411"/>
                      <a:pt x="2026" y="292"/>
                      <a:pt x="1815" y="187"/>
                    </a:cubicBezTo>
                    <a:cubicBezTo>
                      <a:pt x="1513" y="48"/>
                      <a:pt x="1201" y="1"/>
                      <a:pt x="878" y="1"/>
                    </a:cubicBezTo>
                    <a:close/>
                  </a:path>
                </a:pathLst>
              </a:custGeom>
              <a:solidFill>
                <a:srgbClr val="B543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7" name="Google Shape;274;p1">
                <a:extLst>
                  <a:ext uri="{FF2B5EF4-FFF2-40B4-BE49-F238E27FC236}">
                    <a16:creationId xmlns:a16="http://schemas.microsoft.com/office/drawing/2014/main" id="{935113A0-8D36-0A99-F941-EE3E5E117E53}"/>
                  </a:ext>
                </a:extLst>
              </p:cNvPr>
              <p:cNvSpPr/>
              <p:nvPr/>
            </p:nvSpPr>
            <p:spPr>
              <a:xfrm>
                <a:off x="6986625" y="2784850"/>
                <a:ext cx="3650" cy="4625"/>
              </a:xfrm>
              <a:custGeom>
                <a:avLst/>
                <a:gdLst/>
                <a:ahLst/>
                <a:cxnLst/>
                <a:rect l="l" t="t" r="r" b="b"/>
                <a:pathLst>
                  <a:path w="146" h="185" extrusionOk="0">
                    <a:moveTo>
                      <a:pt x="1" y="1"/>
                    </a:moveTo>
                    <a:cubicBezTo>
                      <a:pt x="1" y="93"/>
                      <a:pt x="66" y="145"/>
                      <a:pt x="145" y="185"/>
                    </a:cubicBezTo>
                    <a:cubicBezTo>
                      <a:pt x="145" y="159"/>
                      <a:pt x="132" y="145"/>
                      <a:pt x="132" y="119"/>
                    </a:cubicBezTo>
                    <a:cubicBezTo>
                      <a:pt x="119" y="93"/>
                      <a:pt x="93" y="66"/>
                      <a:pt x="66" y="40"/>
                    </a:cubicBezTo>
                    <a:cubicBezTo>
                      <a:pt x="53" y="27"/>
                      <a:pt x="27" y="14"/>
                      <a:pt x="1" y="1"/>
                    </a:cubicBezTo>
                    <a:close/>
                  </a:path>
                </a:pathLst>
              </a:custGeom>
              <a:solidFill>
                <a:srgbClr val="FFCC8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8" name="Google Shape;275;p1">
                <a:extLst>
                  <a:ext uri="{FF2B5EF4-FFF2-40B4-BE49-F238E27FC236}">
                    <a16:creationId xmlns:a16="http://schemas.microsoft.com/office/drawing/2014/main" id="{840688A4-1B38-4C9F-FD7D-2F67902CB6DD}"/>
                  </a:ext>
                </a:extLst>
              </p:cNvPr>
              <p:cNvSpPr/>
              <p:nvPr/>
            </p:nvSpPr>
            <p:spPr>
              <a:xfrm>
                <a:off x="6975775" y="2769400"/>
                <a:ext cx="23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93" h="146" extrusionOk="0">
                    <a:moveTo>
                      <a:pt x="1" y="1"/>
                    </a:moveTo>
                    <a:cubicBezTo>
                      <a:pt x="1" y="66"/>
                      <a:pt x="40" y="119"/>
                      <a:pt x="93" y="145"/>
                    </a:cubicBezTo>
                    <a:cubicBezTo>
                      <a:pt x="93" y="80"/>
                      <a:pt x="66" y="27"/>
                      <a:pt x="1" y="1"/>
                    </a:cubicBezTo>
                    <a:close/>
                  </a:path>
                </a:pathLst>
              </a:custGeom>
              <a:solidFill>
                <a:srgbClr val="FFCC8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9" name="Google Shape;276;p1">
                <a:extLst>
                  <a:ext uri="{FF2B5EF4-FFF2-40B4-BE49-F238E27FC236}">
                    <a16:creationId xmlns:a16="http://schemas.microsoft.com/office/drawing/2014/main" id="{C1A8F2BF-1A5B-ACFA-8B22-86DD05822367}"/>
                  </a:ext>
                </a:extLst>
              </p:cNvPr>
              <p:cNvSpPr/>
              <p:nvPr/>
            </p:nvSpPr>
            <p:spPr>
              <a:xfrm>
                <a:off x="6974800" y="2767100"/>
                <a:ext cx="1000" cy="2325"/>
              </a:xfrm>
              <a:custGeom>
                <a:avLst/>
                <a:gdLst/>
                <a:ahLst/>
                <a:cxnLst/>
                <a:rect l="l" t="t" r="r" b="b"/>
                <a:pathLst>
                  <a:path w="40" h="93" extrusionOk="0">
                    <a:moveTo>
                      <a:pt x="0" y="1"/>
                    </a:moveTo>
                    <a:cubicBezTo>
                      <a:pt x="0" y="40"/>
                      <a:pt x="0" y="66"/>
                      <a:pt x="40" y="93"/>
                    </a:cubicBezTo>
                    <a:cubicBezTo>
                      <a:pt x="40" y="53"/>
                      <a:pt x="40" y="14"/>
                      <a:pt x="0" y="1"/>
                    </a:cubicBezTo>
                    <a:close/>
                  </a:path>
                </a:pathLst>
              </a:custGeom>
              <a:solidFill>
                <a:srgbClr val="FFCC8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0" name="Google Shape;277;p1">
                <a:extLst>
                  <a:ext uri="{FF2B5EF4-FFF2-40B4-BE49-F238E27FC236}">
                    <a16:creationId xmlns:a16="http://schemas.microsoft.com/office/drawing/2014/main" id="{C6C74836-F9E3-A307-4B99-967012AFE954}"/>
                  </a:ext>
                </a:extLst>
              </p:cNvPr>
              <p:cNvSpPr/>
              <p:nvPr/>
            </p:nvSpPr>
            <p:spPr>
              <a:xfrm>
                <a:off x="6990250" y="2789450"/>
                <a:ext cx="1000" cy="1350"/>
              </a:xfrm>
              <a:custGeom>
                <a:avLst/>
                <a:gdLst/>
                <a:ahLst/>
                <a:cxnLst/>
                <a:rect l="l" t="t" r="r" b="b"/>
                <a:pathLst>
                  <a:path w="40" h="54" extrusionOk="0">
                    <a:moveTo>
                      <a:pt x="0" y="1"/>
                    </a:moveTo>
                    <a:cubicBezTo>
                      <a:pt x="0" y="27"/>
                      <a:pt x="13" y="40"/>
                      <a:pt x="40" y="53"/>
                    </a:cubicBezTo>
                    <a:cubicBezTo>
                      <a:pt x="27" y="40"/>
                      <a:pt x="13" y="14"/>
                      <a:pt x="0" y="1"/>
                    </a:cubicBezTo>
                    <a:close/>
                  </a:path>
                </a:pathLst>
              </a:custGeom>
              <a:solidFill>
                <a:srgbClr val="FFCC8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1" name="Google Shape;278;p1">
                <a:extLst>
                  <a:ext uri="{FF2B5EF4-FFF2-40B4-BE49-F238E27FC236}">
                    <a16:creationId xmlns:a16="http://schemas.microsoft.com/office/drawing/2014/main" id="{369C2342-6661-92A2-9F56-70F2D8A63B18}"/>
                  </a:ext>
                </a:extLst>
              </p:cNvPr>
              <p:cNvSpPr/>
              <p:nvPr/>
            </p:nvSpPr>
            <p:spPr>
              <a:xfrm>
                <a:off x="7482000" y="2614675"/>
                <a:ext cx="180500" cy="1871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7484" extrusionOk="0">
                    <a:moveTo>
                      <a:pt x="3891" y="1"/>
                    </a:moveTo>
                    <a:cubicBezTo>
                      <a:pt x="2992" y="1"/>
                      <a:pt x="2191" y="293"/>
                      <a:pt x="1487" y="878"/>
                    </a:cubicBezTo>
                    <a:cubicBezTo>
                      <a:pt x="1342" y="996"/>
                      <a:pt x="1197" y="1127"/>
                      <a:pt x="1079" y="1298"/>
                    </a:cubicBezTo>
                    <a:cubicBezTo>
                      <a:pt x="1066" y="1312"/>
                      <a:pt x="1040" y="1325"/>
                      <a:pt x="1026" y="1338"/>
                    </a:cubicBezTo>
                    <a:cubicBezTo>
                      <a:pt x="277" y="2271"/>
                      <a:pt x="1" y="3323"/>
                      <a:pt x="238" y="4480"/>
                    </a:cubicBezTo>
                    <a:cubicBezTo>
                      <a:pt x="600" y="6295"/>
                      <a:pt x="2199" y="7483"/>
                      <a:pt x="3915" y="7483"/>
                    </a:cubicBezTo>
                    <a:cubicBezTo>
                      <a:pt x="4438" y="7483"/>
                      <a:pt x="4971" y="7373"/>
                      <a:pt x="5484" y="7136"/>
                    </a:cubicBezTo>
                    <a:cubicBezTo>
                      <a:pt x="6207" y="6795"/>
                      <a:pt x="6773" y="6269"/>
                      <a:pt x="7180" y="5559"/>
                    </a:cubicBezTo>
                    <a:cubicBezTo>
                      <a:pt x="7220" y="5480"/>
                      <a:pt x="7206" y="5453"/>
                      <a:pt x="7114" y="5440"/>
                    </a:cubicBezTo>
                    <a:cubicBezTo>
                      <a:pt x="7009" y="5427"/>
                      <a:pt x="6917" y="5414"/>
                      <a:pt x="6812" y="5388"/>
                    </a:cubicBezTo>
                    <a:cubicBezTo>
                      <a:pt x="6588" y="5296"/>
                      <a:pt x="6418" y="5164"/>
                      <a:pt x="6273" y="4980"/>
                    </a:cubicBezTo>
                    <a:cubicBezTo>
                      <a:pt x="6115" y="4796"/>
                      <a:pt x="5997" y="4572"/>
                      <a:pt x="5905" y="4336"/>
                    </a:cubicBezTo>
                    <a:cubicBezTo>
                      <a:pt x="5878" y="4257"/>
                      <a:pt x="5852" y="4178"/>
                      <a:pt x="5826" y="4099"/>
                    </a:cubicBezTo>
                    <a:cubicBezTo>
                      <a:pt x="5800" y="3941"/>
                      <a:pt x="5773" y="3783"/>
                      <a:pt x="5760" y="3626"/>
                    </a:cubicBezTo>
                    <a:cubicBezTo>
                      <a:pt x="5707" y="2903"/>
                      <a:pt x="5852" y="2245"/>
                      <a:pt x="6404" y="1732"/>
                    </a:cubicBezTo>
                    <a:cubicBezTo>
                      <a:pt x="6562" y="1640"/>
                      <a:pt x="6707" y="1548"/>
                      <a:pt x="6891" y="1522"/>
                    </a:cubicBezTo>
                    <a:cubicBezTo>
                      <a:pt x="6773" y="1285"/>
                      <a:pt x="6523" y="1022"/>
                      <a:pt x="6247" y="825"/>
                    </a:cubicBezTo>
                    <a:cubicBezTo>
                      <a:pt x="6233" y="812"/>
                      <a:pt x="6233" y="799"/>
                      <a:pt x="6220" y="786"/>
                    </a:cubicBezTo>
                    <a:cubicBezTo>
                      <a:pt x="5602" y="325"/>
                      <a:pt x="4932" y="49"/>
                      <a:pt x="4169" y="10"/>
                    </a:cubicBezTo>
                    <a:cubicBezTo>
                      <a:pt x="4075" y="4"/>
                      <a:pt x="3983" y="1"/>
                      <a:pt x="3891" y="1"/>
                    </a:cubicBezTo>
                    <a:close/>
                  </a:path>
                </a:pathLst>
              </a:custGeom>
              <a:solidFill>
                <a:srgbClr val="291F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2" name="Google Shape;279;p1">
                <a:extLst>
                  <a:ext uri="{FF2B5EF4-FFF2-40B4-BE49-F238E27FC236}">
                    <a16:creationId xmlns:a16="http://schemas.microsoft.com/office/drawing/2014/main" id="{499B2978-8F10-69F6-27D1-C444037ED394}"/>
                  </a:ext>
                </a:extLst>
              </p:cNvPr>
              <p:cNvSpPr/>
              <p:nvPr/>
            </p:nvSpPr>
            <p:spPr>
              <a:xfrm>
                <a:off x="7019825" y="2613025"/>
                <a:ext cx="175225" cy="187075"/>
              </a:xfrm>
              <a:custGeom>
                <a:avLst/>
                <a:gdLst/>
                <a:ahLst/>
                <a:cxnLst/>
                <a:rect l="l" t="t" r="r" b="b"/>
                <a:pathLst>
                  <a:path w="7009" h="7483" extrusionOk="0">
                    <a:moveTo>
                      <a:pt x="3230" y="1"/>
                    </a:moveTo>
                    <a:cubicBezTo>
                      <a:pt x="2835" y="1"/>
                      <a:pt x="2434" y="64"/>
                      <a:pt x="2039" y="194"/>
                    </a:cubicBezTo>
                    <a:cubicBezTo>
                      <a:pt x="1592" y="339"/>
                      <a:pt x="1171" y="562"/>
                      <a:pt x="816" y="891"/>
                    </a:cubicBezTo>
                    <a:lnTo>
                      <a:pt x="803" y="891"/>
                    </a:lnTo>
                    <a:cubicBezTo>
                      <a:pt x="803" y="917"/>
                      <a:pt x="790" y="930"/>
                      <a:pt x="763" y="930"/>
                    </a:cubicBezTo>
                    <a:cubicBezTo>
                      <a:pt x="540" y="1088"/>
                      <a:pt x="382" y="1299"/>
                      <a:pt x="211" y="1509"/>
                    </a:cubicBezTo>
                    <a:cubicBezTo>
                      <a:pt x="185" y="1548"/>
                      <a:pt x="145" y="1575"/>
                      <a:pt x="172" y="1641"/>
                    </a:cubicBezTo>
                    <a:cubicBezTo>
                      <a:pt x="343" y="1680"/>
                      <a:pt x="500" y="1759"/>
                      <a:pt x="658" y="1838"/>
                    </a:cubicBezTo>
                    <a:cubicBezTo>
                      <a:pt x="921" y="2061"/>
                      <a:pt x="1105" y="2324"/>
                      <a:pt x="1223" y="2653"/>
                    </a:cubicBezTo>
                    <a:cubicBezTo>
                      <a:pt x="1368" y="3074"/>
                      <a:pt x="1408" y="3508"/>
                      <a:pt x="1355" y="3955"/>
                    </a:cubicBezTo>
                    <a:cubicBezTo>
                      <a:pt x="1342" y="4020"/>
                      <a:pt x="1329" y="4099"/>
                      <a:pt x="1329" y="4165"/>
                    </a:cubicBezTo>
                    <a:cubicBezTo>
                      <a:pt x="1302" y="4257"/>
                      <a:pt x="1263" y="4362"/>
                      <a:pt x="1237" y="4454"/>
                    </a:cubicBezTo>
                    <a:cubicBezTo>
                      <a:pt x="1131" y="4744"/>
                      <a:pt x="1000" y="5007"/>
                      <a:pt x="776" y="5230"/>
                    </a:cubicBezTo>
                    <a:cubicBezTo>
                      <a:pt x="605" y="5401"/>
                      <a:pt x="395" y="5519"/>
                      <a:pt x="145" y="5572"/>
                    </a:cubicBezTo>
                    <a:cubicBezTo>
                      <a:pt x="128" y="5572"/>
                      <a:pt x="110" y="5571"/>
                      <a:pt x="93" y="5571"/>
                    </a:cubicBezTo>
                    <a:cubicBezTo>
                      <a:pt x="59" y="5571"/>
                      <a:pt x="27" y="5576"/>
                      <a:pt x="1" y="5611"/>
                    </a:cubicBezTo>
                    <a:cubicBezTo>
                      <a:pt x="1" y="5690"/>
                      <a:pt x="53" y="5743"/>
                      <a:pt x="93" y="5796"/>
                    </a:cubicBezTo>
                    <a:cubicBezTo>
                      <a:pt x="807" y="6889"/>
                      <a:pt x="2020" y="7483"/>
                      <a:pt x="3234" y="7483"/>
                    </a:cubicBezTo>
                    <a:cubicBezTo>
                      <a:pt x="3494" y="7483"/>
                      <a:pt x="3755" y="7455"/>
                      <a:pt x="4011" y="7400"/>
                    </a:cubicBezTo>
                    <a:cubicBezTo>
                      <a:pt x="5523" y="7084"/>
                      <a:pt x="6891" y="5782"/>
                      <a:pt x="6970" y="3876"/>
                    </a:cubicBezTo>
                    <a:cubicBezTo>
                      <a:pt x="7009" y="2942"/>
                      <a:pt x="6707" y="2114"/>
                      <a:pt x="6128" y="1378"/>
                    </a:cubicBezTo>
                    <a:cubicBezTo>
                      <a:pt x="6062" y="1312"/>
                      <a:pt x="6010" y="1220"/>
                      <a:pt x="5931" y="1180"/>
                    </a:cubicBezTo>
                    <a:cubicBezTo>
                      <a:pt x="5918" y="1167"/>
                      <a:pt x="5918" y="1141"/>
                      <a:pt x="5904" y="1128"/>
                    </a:cubicBezTo>
                    <a:cubicBezTo>
                      <a:pt x="5188" y="402"/>
                      <a:pt x="4229" y="1"/>
                      <a:pt x="3230" y="1"/>
                    </a:cubicBezTo>
                    <a:close/>
                  </a:path>
                </a:pathLst>
              </a:custGeom>
              <a:solidFill>
                <a:srgbClr val="291F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3" name="Google Shape;280;p1">
                <a:extLst>
                  <a:ext uri="{FF2B5EF4-FFF2-40B4-BE49-F238E27FC236}">
                    <a16:creationId xmlns:a16="http://schemas.microsoft.com/office/drawing/2014/main" id="{822FD173-81BD-7598-F117-47E540B1A4F6}"/>
                  </a:ext>
                </a:extLst>
              </p:cNvPr>
              <p:cNvSpPr/>
              <p:nvPr/>
            </p:nvSpPr>
            <p:spPr>
              <a:xfrm>
                <a:off x="7038900" y="2635300"/>
                <a:ext cx="1000" cy="10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40" y="0"/>
                    </a:moveTo>
                    <a:lnTo>
                      <a:pt x="40" y="0"/>
                    </a:lnTo>
                    <a:cubicBezTo>
                      <a:pt x="27" y="13"/>
                      <a:pt x="13" y="26"/>
                      <a:pt x="0" y="39"/>
                    </a:cubicBezTo>
                    <a:cubicBezTo>
                      <a:pt x="27" y="39"/>
                      <a:pt x="40" y="26"/>
                      <a:pt x="40" y="0"/>
                    </a:cubicBezTo>
                    <a:close/>
                  </a:path>
                </a:pathLst>
              </a:custGeom>
              <a:solidFill>
                <a:srgbClr val="28192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4" name="Google Shape;281;p1">
                <a:extLst>
                  <a:ext uri="{FF2B5EF4-FFF2-40B4-BE49-F238E27FC236}">
                    <a16:creationId xmlns:a16="http://schemas.microsoft.com/office/drawing/2014/main" id="{40807603-AECD-F7C0-7AAF-FF3E98A42F5C}"/>
                  </a:ext>
                </a:extLst>
              </p:cNvPr>
              <p:cNvSpPr/>
              <p:nvPr/>
            </p:nvSpPr>
            <p:spPr>
              <a:xfrm>
                <a:off x="7038900" y="2635300"/>
                <a:ext cx="1000" cy="10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40" y="0"/>
                    </a:moveTo>
                    <a:cubicBezTo>
                      <a:pt x="13" y="0"/>
                      <a:pt x="0" y="13"/>
                      <a:pt x="0" y="39"/>
                    </a:cubicBezTo>
                    <a:cubicBezTo>
                      <a:pt x="27" y="39"/>
                      <a:pt x="40" y="26"/>
                      <a:pt x="40" y="0"/>
                    </a:cubicBezTo>
                    <a:close/>
                  </a:path>
                </a:pathLst>
              </a:custGeom>
              <a:solidFill>
                <a:srgbClr val="28192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7426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8;p6">
            <a:extLst>
              <a:ext uri="{FF2B5EF4-FFF2-40B4-BE49-F238E27FC236}">
                <a16:creationId xmlns:a16="http://schemas.microsoft.com/office/drawing/2014/main" id="{E58DAB94-5E4C-5A32-AF93-D52A49E442C4}"/>
              </a:ext>
            </a:extLst>
          </p:cNvPr>
          <p:cNvSpPr/>
          <p:nvPr/>
        </p:nvSpPr>
        <p:spPr>
          <a:xfrm>
            <a:off x="0" y="4455079"/>
            <a:ext cx="1981200" cy="2508691"/>
          </a:xfrm>
          <a:custGeom>
            <a:avLst/>
            <a:gdLst/>
            <a:ahLst/>
            <a:cxnLst/>
            <a:rect l="l" t="t" r="r" b="b"/>
            <a:pathLst>
              <a:path w="3411543" h="4114800" extrusionOk="0">
                <a:moveTo>
                  <a:pt x="0" y="0"/>
                </a:moveTo>
                <a:lnTo>
                  <a:pt x="3411543" y="0"/>
                </a:lnTo>
                <a:lnTo>
                  <a:pt x="341154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" name="Google Shape;120;p6">
            <a:extLst>
              <a:ext uri="{FF2B5EF4-FFF2-40B4-BE49-F238E27FC236}">
                <a16:creationId xmlns:a16="http://schemas.microsoft.com/office/drawing/2014/main" id="{D2CB692A-3E1B-034E-D605-FD1E514642D5}"/>
              </a:ext>
            </a:extLst>
          </p:cNvPr>
          <p:cNvSpPr/>
          <p:nvPr/>
        </p:nvSpPr>
        <p:spPr>
          <a:xfrm>
            <a:off x="1981200" y="2535082"/>
            <a:ext cx="7212362" cy="3174343"/>
          </a:xfrm>
          <a:prstGeom prst="roundRect">
            <a:avLst>
              <a:gd name="adj" fmla="val 12707"/>
            </a:avLst>
          </a:prstGeom>
          <a:solidFill>
            <a:srgbClr val="FFFFFF"/>
          </a:solidFill>
          <a:ln w="38100" cap="flat" cmpd="sng">
            <a:solidFill>
              <a:srgbClr val="C7455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Em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hãy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trả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lời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các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câu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hỏi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sau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: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Cùng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bạn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thảo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luận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về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chương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trình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hành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động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tháng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4 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“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Vì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một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môi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trường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xanh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–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sạch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–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đẹp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”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của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chi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đội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Ghi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lại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vắn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tắt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kết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quả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thảo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luận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. 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4" name="Google Shape;121;p6">
            <a:extLst>
              <a:ext uri="{FF2B5EF4-FFF2-40B4-BE49-F238E27FC236}">
                <a16:creationId xmlns:a16="http://schemas.microsoft.com/office/drawing/2014/main" id="{6CC149BC-D54B-4100-889F-FE11F7F4A03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93562" y="2314593"/>
            <a:ext cx="2922775" cy="36153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413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6;p7">
            <a:extLst>
              <a:ext uri="{FF2B5EF4-FFF2-40B4-BE49-F238E27FC236}">
                <a16:creationId xmlns:a16="http://schemas.microsoft.com/office/drawing/2014/main" id="{3CE91BBA-076D-9AB7-1587-E73A786E4943}"/>
              </a:ext>
            </a:extLst>
          </p:cNvPr>
          <p:cNvSpPr/>
          <p:nvPr/>
        </p:nvSpPr>
        <p:spPr>
          <a:xfrm>
            <a:off x="201109" y="4808127"/>
            <a:ext cx="1558476" cy="1965968"/>
          </a:xfrm>
          <a:custGeom>
            <a:avLst/>
            <a:gdLst/>
            <a:ahLst/>
            <a:cxnLst/>
            <a:rect l="l" t="t" r="r" b="b"/>
            <a:pathLst>
              <a:path w="3261914" h="4114800" extrusionOk="0">
                <a:moveTo>
                  <a:pt x="0" y="0"/>
                </a:moveTo>
                <a:lnTo>
                  <a:pt x="3261914" y="0"/>
                </a:lnTo>
                <a:lnTo>
                  <a:pt x="326191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" name="Google Shape;128;p7">
            <a:extLst>
              <a:ext uri="{FF2B5EF4-FFF2-40B4-BE49-F238E27FC236}">
                <a16:creationId xmlns:a16="http://schemas.microsoft.com/office/drawing/2014/main" id="{DC3B2164-ABC9-0C03-E050-E1E92998355A}"/>
              </a:ext>
            </a:extLst>
          </p:cNvPr>
          <p:cNvSpPr/>
          <p:nvPr/>
        </p:nvSpPr>
        <p:spPr>
          <a:xfrm>
            <a:off x="558801" y="2880371"/>
            <a:ext cx="2401569" cy="1729685"/>
          </a:xfrm>
          <a:prstGeom prst="roundRect">
            <a:avLst>
              <a:gd name="adj" fmla="val 12707"/>
            </a:avLst>
          </a:prstGeom>
          <a:solidFill>
            <a:srgbClr val="C0504D"/>
          </a:solidFill>
          <a:ln w="38100" cap="flat" cmpd="sng">
            <a:solidFill>
              <a:srgbClr val="C745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Gợi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ý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về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nội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dung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trao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đổi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4" name="Google Shape;129;p7">
            <a:extLst>
              <a:ext uri="{FF2B5EF4-FFF2-40B4-BE49-F238E27FC236}">
                <a16:creationId xmlns:a16="http://schemas.microsoft.com/office/drawing/2014/main" id="{D66D8CBC-7921-44AB-148B-1E2263F50CCF}"/>
              </a:ext>
            </a:extLst>
          </p:cNvPr>
          <p:cNvSpPr/>
          <p:nvPr/>
        </p:nvSpPr>
        <p:spPr>
          <a:xfrm>
            <a:off x="4419600" y="1144286"/>
            <a:ext cx="7213599" cy="2284714"/>
          </a:xfrm>
          <a:prstGeom prst="roundRect">
            <a:avLst>
              <a:gd name="adj" fmla="val 5663"/>
            </a:avLst>
          </a:prstGeom>
          <a:solidFill>
            <a:srgbClr val="FFFFFF"/>
          </a:solidFill>
          <a:ln w="38100" cap="flat" cmpd="sng">
            <a:solidFill>
              <a:srgbClr val="C745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a.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Tham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gia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tuyên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truyền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381019" marR="0" lvl="0" indent="-381019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Thi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viết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vẽ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kể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chuyện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về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môi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trường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381019" marR="0" lvl="0" indent="-381019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Tham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gia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hoạt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động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tuyên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truyền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của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liên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đội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và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địa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phương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5" name="Google Shape;130;p7">
            <a:extLst>
              <a:ext uri="{FF2B5EF4-FFF2-40B4-BE49-F238E27FC236}">
                <a16:creationId xmlns:a16="http://schemas.microsoft.com/office/drawing/2014/main" id="{5671F6A7-95BA-EE10-7731-8F20EF7CEDB8}"/>
              </a:ext>
            </a:extLst>
          </p:cNvPr>
          <p:cNvSpPr/>
          <p:nvPr/>
        </p:nvSpPr>
        <p:spPr>
          <a:xfrm>
            <a:off x="4419599" y="3745214"/>
            <a:ext cx="7213599" cy="2849896"/>
          </a:xfrm>
          <a:prstGeom prst="roundRect">
            <a:avLst>
              <a:gd name="adj" fmla="val 5663"/>
            </a:avLst>
          </a:prstGeom>
          <a:solidFill>
            <a:srgbClr val="FFFFFF"/>
          </a:solidFill>
          <a:ln w="38100" cap="flat" cmpd="sng">
            <a:solidFill>
              <a:srgbClr val="C745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b.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Tham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gia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bảo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vệ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môi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trường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381019" marR="0" lvl="0" indent="-381019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Dọn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dẹp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vệ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sinh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trường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lớp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thôn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xóm,…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381019" marR="0" lvl="0" indent="-381019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Chăm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sóc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cây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trồng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cây,…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381019" marR="0" lvl="0" indent="-381019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chế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sử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dụng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đồ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dùng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bằng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lông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hoặc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chất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khó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phân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hủy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khác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cxnSp>
        <p:nvCxnSpPr>
          <p:cNvPr id="6" name="Google Shape;131;p7">
            <a:extLst>
              <a:ext uri="{FF2B5EF4-FFF2-40B4-BE49-F238E27FC236}">
                <a16:creationId xmlns:a16="http://schemas.microsoft.com/office/drawing/2014/main" id="{6C63902A-70C2-679E-F43A-94FA9CB57F9B}"/>
              </a:ext>
            </a:extLst>
          </p:cNvPr>
          <p:cNvCxnSpPr>
            <a:cxnSpLocks/>
            <a:stCxn id="3" idx="0"/>
            <a:endCxn id="4" idx="1"/>
          </p:cNvCxnSpPr>
          <p:nvPr/>
        </p:nvCxnSpPr>
        <p:spPr>
          <a:xfrm rot="5400000" flipH="1" flipV="1">
            <a:off x="2792729" y="1253500"/>
            <a:ext cx="593728" cy="2660014"/>
          </a:xfrm>
          <a:prstGeom prst="bentConnector2">
            <a:avLst/>
          </a:prstGeom>
          <a:noFill/>
          <a:ln w="38100" cap="flat" cmpd="sng">
            <a:solidFill>
              <a:srgbClr val="C7455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" name="Google Shape;132;p7">
            <a:extLst>
              <a:ext uri="{FF2B5EF4-FFF2-40B4-BE49-F238E27FC236}">
                <a16:creationId xmlns:a16="http://schemas.microsoft.com/office/drawing/2014/main" id="{5197E9BE-5B68-59A7-F318-B12802F2543A}"/>
              </a:ext>
            </a:extLst>
          </p:cNvPr>
          <p:cNvCxnSpPr>
            <a:cxnSpLocks/>
            <a:stCxn id="3" idx="2"/>
            <a:endCxn id="5" idx="1"/>
          </p:cNvCxnSpPr>
          <p:nvPr/>
        </p:nvCxnSpPr>
        <p:spPr>
          <a:xfrm rot="16200000" flipH="1">
            <a:off x="2809539" y="3560102"/>
            <a:ext cx="560106" cy="2660013"/>
          </a:xfrm>
          <a:prstGeom prst="bentConnector2">
            <a:avLst/>
          </a:prstGeom>
          <a:noFill/>
          <a:ln w="38100" cap="flat" cmpd="sng">
            <a:solidFill>
              <a:srgbClr val="C74553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99885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11;p5">
            <a:extLst>
              <a:ext uri="{FF2B5EF4-FFF2-40B4-BE49-F238E27FC236}">
                <a16:creationId xmlns:a16="http://schemas.microsoft.com/office/drawing/2014/main" id="{26A153F0-1139-5F26-F5E3-4036A1BF66EA}"/>
              </a:ext>
            </a:extLst>
          </p:cNvPr>
          <p:cNvGrpSpPr/>
          <p:nvPr/>
        </p:nvGrpSpPr>
        <p:grpSpPr>
          <a:xfrm>
            <a:off x="1869831" y="1843155"/>
            <a:ext cx="8207228" cy="3100983"/>
            <a:chOff x="3005011" y="1357336"/>
            <a:chExt cx="12310843" cy="4651475"/>
          </a:xfrm>
        </p:grpSpPr>
        <p:sp>
          <p:nvSpPr>
            <p:cNvPr id="3" name="Google Shape;112;p5">
              <a:extLst>
                <a:ext uri="{FF2B5EF4-FFF2-40B4-BE49-F238E27FC236}">
                  <a16:creationId xmlns:a16="http://schemas.microsoft.com/office/drawing/2014/main" id="{CB94B105-2773-77DA-DEDE-6D14A7764E2F}"/>
                </a:ext>
              </a:extLst>
            </p:cNvPr>
            <p:cNvSpPr/>
            <p:nvPr/>
          </p:nvSpPr>
          <p:spPr>
            <a:xfrm>
              <a:off x="7941594" y="1357336"/>
              <a:ext cx="2404811" cy="2626014"/>
            </a:xfrm>
            <a:prstGeom prst="star6">
              <a:avLst>
                <a:gd name="adj" fmla="val 28868"/>
                <a:gd name="hf" fmla="val 115470"/>
              </a:avLst>
            </a:prstGeom>
            <a:solidFill>
              <a:srgbClr val="C00000"/>
            </a:solidFill>
            <a:ln w="25400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4667" b="1" kern="0" dirty="0">
                  <a:solidFill>
                    <a:srgbClr val="FFFFFF"/>
                  </a:solidFill>
                  <a:latin typeface="UTM Avo" panose="02040603050506020204" pitchFamily="18" charset="0"/>
                  <a:cs typeface="Arial"/>
                  <a:sym typeface="Arial"/>
                </a:rPr>
                <a:t>2</a:t>
              </a:r>
              <a:endParaRPr sz="4667" b="1" kern="0" dirty="0">
                <a:solidFill>
                  <a:srgbClr val="FFFFFF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" name="Google Shape;113;p5">
              <a:extLst>
                <a:ext uri="{FF2B5EF4-FFF2-40B4-BE49-F238E27FC236}">
                  <a16:creationId xmlns:a16="http://schemas.microsoft.com/office/drawing/2014/main" id="{EF8C2E89-C9DD-66EA-1175-A8A6FEAD41BF}"/>
                </a:ext>
              </a:extLst>
            </p:cNvPr>
            <p:cNvSpPr/>
            <p:nvPr/>
          </p:nvSpPr>
          <p:spPr>
            <a:xfrm>
              <a:off x="3005011" y="3902722"/>
              <a:ext cx="12310843" cy="2106089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4800" b="1" kern="0" dirty="0">
                  <a:solidFill>
                    <a:srgbClr val="C74553"/>
                  </a:solidFill>
                  <a:latin typeface="UTM Avo" panose="02040603050506020204" pitchFamily="18" charset="0"/>
                  <a:ea typeface="Calibri"/>
                  <a:cs typeface="Calibri"/>
                  <a:sym typeface="Calibri"/>
                </a:rPr>
                <a:t>VIẾT BÁO CÁO</a:t>
              </a:r>
            </a:p>
          </p:txBody>
        </p:sp>
      </p:grpSp>
      <p:grpSp>
        <p:nvGrpSpPr>
          <p:cNvPr id="5" name="Google Shape;92;p1">
            <a:extLst>
              <a:ext uri="{FF2B5EF4-FFF2-40B4-BE49-F238E27FC236}">
                <a16:creationId xmlns:a16="http://schemas.microsoft.com/office/drawing/2014/main" id="{42EAA9FE-6B29-1249-DD15-40030C3A7D3F}"/>
              </a:ext>
            </a:extLst>
          </p:cNvPr>
          <p:cNvGrpSpPr/>
          <p:nvPr/>
        </p:nvGrpSpPr>
        <p:grpSpPr>
          <a:xfrm>
            <a:off x="9390192" y="4176549"/>
            <a:ext cx="2862078" cy="2681451"/>
            <a:chOff x="1546788" y="3743525"/>
            <a:chExt cx="1288625" cy="1207300"/>
          </a:xfrm>
        </p:grpSpPr>
        <p:sp>
          <p:nvSpPr>
            <p:cNvPr id="6" name="Google Shape;93;p1">
              <a:extLst>
                <a:ext uri="{FF2B5EF4-FFF2-40B4-BE49-F238E27FC236}">
                  <a16:creationId xmlns:a16="http://schemas.microsoft.com/office/drawing/2014/main" id="{EEC1305C-3854-8D9A-CEBF-F27A37CEE647}"/>
                </a:ext>
              </a:extLst>
            </p:cNvPr>
            <p:cNvSpPr/>
            <p:nvPr/>
          </p:nvSpPr>
          <p:spPr>
            <a:xfrm>
              <a:off x="1546788" y="3743525"/>
              <a:ext cx="1288625" cy="1207300"/>
            </a:xfrm>
            <a:custGeom>
              <a:avLst/>
              <a:gdLst/>
              <a:ahLst/>
              <a:cxnLst/>
              <a:rect l="l" t="t" r="r" b="b"/>
              <a:pathLst>
                <a:path w="51545" h="48292" extrusionOk="0">
                  <a:moveTo>
                    <a:pt x="21118" y="4216"/>
                  </a:moveTo>
                  <a:cubicBezTo>
                    <a:pt x="21118" y="4216"/>
                    <a:pt x="21105" y="4229"/>
                    <a:pt x="21092" y="4229"/>
                  </a:cubicBezTo>
                  <a:cubicBezTo>
                    <a:pt x="21105" y="4216"/>
                    <a:pt x="21118" y="4216"/>
                    <a:pt x="21118" y="4216"/>
                  </a:cubicBezTo>
                  <a:close/>
                  <a:moveTo>
                    <a:pt x="18015" y="4348"/>
                  </a:moveTo>
                  <a:cubicBezTo>
                    <a:pt x="17896" y="4387"/>
                    <a:pt x="17778" y="4440"/>
                    <a:pt x="17660" y="4479"/>
                  </a:cubicBezTo>
                  <a:cubicBezTo>
                    <a:pt x="17778" y="4427"/>
                    <a:pt x="17896" y="4387"/>
                    <a:pt x="18015" y="4348"/>
                  </a:cubicBezTo>
                  <a:close/>
                  <a:moveTo>
                    <a:pt x="15780" y="6149"/>
                  </a:moveTo>
                  <a:lnTo>
                    <a:pt x="15780" y="6149"/>
                  </a:lnTo>
                  <a:cubicBezTo>
                    <a:pt x="15595" y="6254"/>
                    <a:pt x="15398" y="6346"/>
                    <a:pt x="15214" y="6452"/>
                  </a:cubicBezTo>
                  <a:cubicBezTo>
                    <a:pt x="15398" y="6346"/>
                    <a:pt x="15595" y="6241"/>
                    <a:pt x="15780" y="6149"/>
                  </a:cubicBezTo>
                  <a:close/>
                  <a:moveTo>
                    <a:pt x="39894" y="8976"/>
                  </a:moveTo>
                  <a:cubicBezTo>
                    <a:pt x="39901" y="8989"/>
                    <a:pt x="39904" y="9002"/>
                    <a:pt x="39908" y="9016"/>
                  </a:cubicBezTo>
                  <a:lnTo>
                    <a:pt x="39908" y="9016"/>
                  </a:lnTo>
                  <a:lnTo>
                    <a:pt x="39894" y="8976"/>
                  </a:lnTo>
                  <a:close/>
                  <a:moveTo>
                    <a:pt x="22972" y="10791"/>
                  </a:moveTo>
                  <a:cubicBezTo>
                    <a:pt x="22972" y="10804"/>
                    <a:pt x="22959" y="10817"/>
                    <a:pt x="22959" y="10830"/>
                  </a:cubicBezTo>
                  <a:cubicBezTo>
                    <a:pt x="22959" y="10817"/>
                    <a:pt x="22959" y="10804"/>
                    <a:pt x="22972" y="10791"/>
                  </a:cubicBezTo>
                  <a:close/>
                  <a:moveTo>
                    <a:pt x="23195" y="10502"/>
                  </a:moveTo>
                  <a:lnTo>
                    <a:pt x="23195" y="10502"/>
                  </a:lnTo>
                  <a:cubicBezTo>
                    <a:pt x="23169" y="10712"/>
                    <a:pt x="23156" y="10857"/>
                    <a:pt x="23117" y="10988"/>
                  </a:cubicBezTo>
                  <a:cubicBezTo>
                    <a:pt x="23156" y="10844"/>
                    <a:pt x="23169" y="10712"/>
                    <a:pt x="23195" y="10502"/>
                  </a:cubicBezTo>
                  <a:close/>
                  <a:moveTo>
                    <a:pt x="37054" y="11857"/>
                  </a:moveTo>
                  <a:cubicBezTo>
                    <a:pt x="37027" y="11883"/>
                    <a:pt x="36988" y="11908"/>
                    <a:pt x="36936" y="11922"/>
                  </a:cubicBezTo>
                  <a:lnTo>
                    <a:pt x="36936" y="11908"/>
                  </a:lnTo>
                  <a:cubicBezTo>
                    <a:pt x="36988" y="11908"/>
                    <a:pt x="37027" y="11883"/>
                    <a:pt x="37054" y="11857"/>
                  </a:cubicBezTo>
                  <a:close/>
                  <a:moveTo>
                    <a:pt x="31450" y="11559"/>
                  </a:moveTo>
                  <a:cubicBezTo>
                    <a:pt x="31414" y="11667"/>
                    <a:pt x="31375" y="11775"/>
                    <a:pt x="31335" y="11882"/>
                  </a:cubicBezTo>
                  <a:cubicBezTo>
                    <a:pt x="31190" y="12263"/>
                    <a:pt x="31032" y="12645"/>
                    <a:pt x="30848" y="13013"/>
                  </a:cubicBezTo>
                  <a:lnTo>
                    <a:pt x="30848" y="13000"/>
                  </a:lnTo>
                  <a:cubicBezTo>
                    <a:pt x="31032" y="12645"/>
                    <a:pt x="31190" y="12263"/>
                    <a:pt x="31335" y="11869"/>
                  </a:cubicBezTo>
                  <a:cubicBezTo>
                    <a:pt x="31374" y="11766"/>
                    <a:pt x="31413" y="11663"/>
                    <a:pt x="31450" y="11559"/>
                  </a:cubicBezTo>
                  <a:close/>
                  <a:moveTo>
                    <a:pt x="40578" y="11461"/>
                  </a:moveTo>
                  <a:cubicBezTo>
                    <a:pt x="40789" y="12158"/>
                    <a:pt x="41025" y="12855"/>
                    <a:pt x="41301" y="13539"/>
                  </a:cubicBezTo>
                  <a:lnTo>
                    <a:pt x="41315" y="13539"/>
                  </a:lnTo>
                  <a:cubicBezTo>
                    <a:pt x="41393" y="13743"/>
                    <a:pt x="41479" y="13945"/>
                    <a:pt x="41570" y="14144"/>
                  </a:cubicBezTo>
                  <a:lnTo>
                    <a:pt x="41570" y="14144"/>
                  </a:lnTo>
                  <a:cubicBezTo>
                    <a:pt x="41477" y="13945"/>
                    <a:pt x="41386" y="13745"/>
                    <a:pt x="41301" y="13539"/>
                  </a:cubicBezTo>
                  <a:cubicBezTo>
                    <a:pt x="41025" y="12855"/>
                    <a:pt x="40789" y="12171"/>
                    <a:pt x="40578" y="11461"/>
                  </a:cubicBezTo>
                  <a:close/>
                  <a:moveTo>
                    <a:pt x="10888" y="13000"/>
                  </a:moveTo>
                  <a:cubicBezTo>
                    <a:pt x="10665" y="13381"/>
                    <a:pt x="10467" y="13789"/>
                    <a:pt x="10270" y="14183"/>
                  </a:cubicBezTo>
                  <a:cubicBezTo>
                    <a:pt x="10454" y="13789"/>
                    <a:pt x="10664" y="13381"/>
                    <a:pt x="10888" y="13000"/>
                  </a:cubicBezTo>
                  <a:close/>
                  <a:moveTo>
                    <a:pt x="19080" y="13947"/>
                  </a:moveTo>
                  <a:cubicBezTo>
                    <a:pt x="19027" y="14052"/>
                    <a:pt x="18962" y="14170"/>
                    <a:pt x="18896" y="14262"/>
                  </a:cubicBezTo>
                  <a:cubicBezTo>
                    <a:pt x="18962" y="14157"/>
                    <a:pt x="19027" y="14052"/>
                    <a:pt x="19080" y="13947"/>
                  </a:cubicBezTo>
                  <a:close/>
                  <a:moveTo>
                    <a:pt x="40565" y="13591"/>
                  </a:moveTo>
                  <a:lnTo>
                    <a:pt x="40565" y="13591"/>
                  </a:lnTo>
                  <a:cubicBezTo>
                    <a:pt x="40670" y="13907"/>
                    <a:pt x="40775" y="14223"/>
                    <a:pt x="40907" y="14538"/>
                  </a:cubicBezTo>
                  <a:lnTo>
                    <a:pt x="40894" y="14538"/>
                  </a:lnTo>
                  <a:cubicBezTo>
                    <a:pt x="40775" y="14223"/>
                    <a:pt x="40657" y="13907"/>
                    <a:pt x="40565" y="13591"/>
                  </a:cubicBezTo>
                  <a:close/>
                  <a:moveTo>
                    <a:pt x="20158" y="15445"/>
                  </a:moveTo>
                  <a:lnTo>
                    <a:pt x="20158" y="15445"/>
                  </a:lnTo>
                  <a:cubicBezTo>
                    <a:pt x="20000" y="15643"/>
                    <a:pt x="19829" y="15827"/>
                    <a:pt x="19672" y="16024"/>
                  </a:cubicBezTo>
                  <a:cubicBezTo>
                    <a:pt x="19829" y="15827"/>
                    <a:pt x="20000" y="15629"/>
                    <a:pt x="20158" y="15445"/>
                  </a:cubicBezTo>
                  <a:close/>
                  <a:moveTo>
                    <a:pt x="17186" y="16629"/>
                  </a:moveTo>
                  <a:cubicBezTo>
                    <a:pt x="17081" y="16747"/>
                    <a:pt x="16963" y="16852"/>
                    <a:pt x="16845" y="16971"/>
                  </a:cubicBezTo>
                  <a:cubicBezTo>
                    <a:pt x="16963" y="16852"/>
                    <a:pt x="17068" y="16747"/>
                    <a:pt x="17186" y="16629"/>
                  </a:cubicBezTo>
                  <a:close/>
                  <a:moveTo>
                    <a:pt x="25865" y="16550"/>
                  </a:moveTo>
                  <a:lnTo>
                    <a:pt x="25865" y="16563"/>
                  </a:lnTo>
                  <a:cubicBezTo>
                    <a:pt x="25641" y="16708"/>
                    <a:pt x="25510" y="16918"/>
                    <a:pt x="25405" y="17155"/>
                  </a:cubicBezTo>
                  <a:cubicBezTo>
                    <a:pt x="25391" y="17181"/>
                    <a:pt x="25378" y="17207"/>
                    <a:pt x="25365" y="17246"/>
                  </a:cubicBezTo>
                  <a:lnTo>
                    <a:pt x="25365" y="17246"/>
                  </a:lnTo>
                  <a:cubicBezTo>
                    <a:pt x="25378" y="17207"/>
                    <a:pt x="25391" y="17181"/>
                    <a:pt x="25405" y="17142"/>
                  </a:cubicBezTo>
                  <a:cubicBezTo>
                    <a:pt x="25510" y="16918"/>
                    <a:pt x="25641" y="16708"/>
                    <a:pt x="25865" y="16550"/>
                  </a:cubicBezTo>
                  <a:close/>
                  <a:moveTo>
                    <a:pt x="9836" y="15223"/>
                  </a:moveTo>
                  <a:lnTo>
                    <a:pt x="9836" y="15223"/>
                  </a:lnTo>
                  <a:cubicBezTo>
                    <a:pt x="9468" y="16156"/>
                    <a:pt x="9192" y="17116"/>
                    <a:pt x="8955" y="18088"/>
                  </a:cubicBezTo>
                  <a:cubicBezTo>
                    <a:pt x="9179" y="17116"/>
                    <a:pt x="9468" y="16156"/>
                    <a:pt x="9836" y="15223"/>
                  </a:cubicBezTo>
                  <a:close/>
                  <a:moveTo>
                    <a:pt x="16358" y="17418"/>
                  </a:moveTo>
                  <a:cubicBezTo>
                    <a:pt x="16029" y="17694"/>
                    <a:pt x="15687" y="17957"/>
                    <a:pt x="15333" y="18167"/>
                  </a:cubicBezTo>
                  <a:cubicBezTo>
                    <a:pt x="15687" y="17944"/>
                    <a:pt x="16029" y="17694"/>
                    <a:pt x="16358" y="17418"/>
                  </a:cubicBezTo>
                  <a:close/>
                  <a:moveTo>
                    <a:pt x="7009" y="18983"/>
                  </a:moveTo>
                  <a:lnTo>
                    <a:pt x="7009" y="18983"/>
                  </a:lnTo>
                  <a:cubicBezTo>
                    <a:pt x="6970" y="19114"/>
                    <a:pt x="6957" y="19258"/>
                    <a:pt x="6957" y="19390"/>
                  </a:cubicBezTo>
                  <a:lnTo>
                    <a:pt x="6957" y="19390"/>
                  </a:lnTo>
                  <a:cubicBezTo>
                    <a:pt x="6957" y="19245"/>
                    <a:pt x="6970" y="19114"/>
                    <a:pt x="7009" y="18983"/>
                  </a:cubicBezTo>
                  <a:close/>
                  <a:moveTo>
                    <a:pt x="5826" y="19614"/>
                  </a:moveTo>
                  <a:cubicBezTo>
                    <a:pt x="5826" y="19679"/>
                    <a:pt x="5813" y="19732"/>
                    <a:pt x="5800" y="19811"/>
                  </a:cubicBezTo>
                  <a:cubicBezTo>
                    <a:pt x="5813" y="19732"/>
                    <a:pt x="5813" y="19679"/>
                    <a:pt x="5826" y="19614"/>
                  </a:cubicBezTo>
                  <a:close/>
                  <a:moveTo>
                    <a:pt x="7798" y="20258"/>
                  </a:moveTo>
                  <a:lnTo>
                    <a:pt x="7798" y="20258"/>
                  </a:lnTo>
                  <a:cubicBezTo>
                    <a:pt x="7785" y="20324"/>
                    <a:pt x="7772" y="20389"/>
                    <a:pt x="7772" y="20442"/>
                  </a:cubicBezTo>
                  <a:lnTo>
                    <a:pt x="7772" y="20442"/>
                  </a:lnTo>
                  <a:cubicBezTo>
                    <a:pt x="7772" y="20376"/>
                    <a:pt x="7785" y="20310"/>
                    <a:pt x="7798" y="20258"/>
                  </a:cubicBezTo>
                  <a:close/>
                  <a:moveTo>
                    <a:pt x="11848" y="22388"/>
                  </a:moveTo>
                  <a:lnTo>
                    <a:pt x="11848" y="22388"/>
                  </a:lnTo>
                  <a:cubicBezTo>
                    <a:pt x="11874" y="22401"/>
                    <a:pt x="11888" y="22401"/>
                    <a:pt x="11901" y="22414"/>
                  </a:cubicBezTo>
                  <a:cubicBezTo>
                    <a:pt x="11888" y="22401"/>
                    <a:pt x="11861" y="22401"/>
                    <a:pt x="11848" y="22388"/>
                  </a:cubicBezTo>
                  <a:close/>
                  <a:moveTo>
                    <a:pt x="8666" y="21560"/>
                  </a:moveTo>
                  <a:lnTo>
                    <a:pt x="8666" y="21560"/>
                  </a:lnTo>
                  <a:cubicBezTo>
                    <a:pt x="8667" y="21587"/>
                    <a:pt x="8692" y="21626"/>
                    <a:pt x="8692" y="21652"/>
                  </a:cubicBezTo>
                  <a:cubicBezTo>
                    <a:pt x="8666" y="21967"/>
                    <a:pt x="8719" y="22283"/>
                    <a:pt x="8758" y="22598"/>
                  </a:cubicBezTo>
                  <a:cubicBezTo>
                    <a:pt x="8719" y="22283"/>
                    <a:pt x="8666" y="21967"/>
                    <a:pt x="8679" y="21652"/>
                  </a:cubicBezTo>
                  <a:cubicBezTo>
                    <a:pt x="8692" y="21626"/>
                    <a:pt x="8667" y="21587"/>
                    <a:pt x="8666" y="21560"/>
                  </a:cubicBezTo>
                  <a:close/>
                  <a:moveTo>
                    <a:pt x="8679" y="23414"/>
                  </a:moveTo>
                  <a:cubicBezTo>
                    <a:pt x="8679" y="23427"/>
                    <a:pt x="8679" y="23453"/>
                    <a:pt x="8666" y="23466"/>
                  </a:cubicBezTo>
                  <a:cubicBezTo>
                    <a:pt x="8666" y="23453"/>
                    <a:pt x="8679" y="23427"/>
                    <a:pt x="8679" y="23414"/>
                  </a:cubicBezTo>
                  <a:close/>
                  <a:moveTo>
                    <a:pt x="39472" y="25249"/>
                  </a:moveTo>
                  <a:cubicBezTo>
                    <a:pt x="39469" y="25252"/>
                    <a:pt x="39466" y="25254"/>
                    <a:pt x="39461" y="25254"/>
                  </a:cubicBezTo>
                  <a:lnTo>
                    <a:pt x="39472" y="25249"/>
                  </a:lnTo>
                  <a:close/>
                  <a:moveTo>
                    <a:pt x="33701" y="27398"/>
                  </a:moveTo>
                  <a:cubicBezTo>
                    <a:pt x="33670" y="27591"/>
                    <a:pt x="33654" y="27785"/>
                    <a:pt x="33654" y="27979"/>
                  </a:cubicBezTo>
                  <a:lnTo>
                    <a:pt x="33654" y="27979"/>
                  </a:lnTo>
                  <a:cubicBezTo>
                    <a:pt x="33653" y="27782"/>
                    <a:pt x="33670" y="27587"/>
                    <a:pt x="33701" y="27398"/>
                  </a:cubicBezTo>
                  <a:close/>
                  <a:moveTo>
                    <a:pt x="43379" y="40981"/>
                  </a:moveTo>
                  <a:lnTo>
                    <a:pt x="43379" y="40981"/>
                  </a:lnTo>
                  <a:cubicBezTo>
                    <a:pt x="43155" y="41112"/>
                    <a:pt x="42932" y="41230"/>
                    <a:pt x="42695" y="41348"/>
                  </a:cubicBezTo>
                  <a:cubicBezTo>
                    <a:pt x="42919" y="41230"/>
                    <a:pt x="43155" y="41112"/>
                    <a:pt x="43379" y="40981"/>
                  </a:cubicBezTo>
                  <a:close/>
                  <a:moveTo>
                    <a:pt x="33517" y="41769"/>
                  </a:moveTo>
                  <a:lnTo>
                    <a:pt x="33517" y="41769"/>
                  </a:lnTo>
                  <a:cubicBezTo>
                    <a:pt x="33504" y="41782"/>
                    <a:pt x="33491" y="41809"/>
                    <a:pt x="33465" y="41822"/>
                  </a:cubicBezTo>
                  <a:cubicBezTo>
                    <a:pt x="33478" y="41809"/>
                    <a:pt x="33504" y="41782"/>
                    <a:pt x="33517" y="41769"/>
                  </a:cubicBezTo>
                  <a:close/>
                  <a:moveTo>
                    <a:pt x="29047" y="42782"/>
                  </a:moveTo>
                  <a:cubicBezTo>
                    <a:pt x="29165" y="42795"/>
                    <a:pt x="29297" y="42795"/>
                    <a:pt x="29415" y="42808"/>
                  </a:cubicBezTo>
                  <a:cubicBezTo>
                    <a:pt x="29283" y="42795"/>
                    <a:pt x="29165" y="42795"/>
                    <a:pt x="29047" y="42782"/>
                  </a:cubicBezTo>
                  <a:close/>
                  <a:moveTo>
                    <a:pt x="29586" y="42847"/>
                  </a:moveTo>
                  <a:cubicBezTo>
                    <a:pt x="29599" y="42847"/>
                    <a:pt x="29612" y="42861"/>
                    <a:pt x="29625" y="42887"/>
                  </a:cubicBezTo>
                  <a:cubicBezTo>
                    <a:pt x="29612" y="42861"/>
                    <a:pt x="29599" y="42861"/>
                    <a:pt x="29586" y="42847"/>
                  </a:cubicBezTo>
                  <a:close/>
                  <a:moveTo>
                    <a:pt x="43589" y="43045"/>
                  </a:moveTo>
                  <a:cubicBezTo>
                    <a:pt x="43612" y="43079"/>
                    <a:pt x="43645" y="43114"/>
                    <a:pt x="43645" y="43174"/>
                  </a:cubicBezTo>
                  <a:lnTo>
                    <a:pt x="43645" y="43174"/>
                  </a:lnTo>
                  <a:cubicBezTo>
                    <a:pt x="43644" y="43122"/>
                    <a:pt x="43612" y="43078"/>
                    <a:pt x="43589" y="43045"/>
                  </a:cubicBezTo>
                  <a:close/>
                  <a:moveTo>
                    <a:pt x="26930" y="43452"/>
                  </a:moveTo>
                  <a:lnTo>
                    <a:pt x="26930" y="43452"/>
                  </a:lnTo>
                  <a:cubicBezTo>
                    <a:pt x="26627" y="43518"/>
                    <a:pt x="26312" y="43557"/>
                    <a:pt x="25996" y="43610"/>
                  </a:cubicBezTo>
                  <a:cubicBezTo>
                    <a:pt x="26312" y="43557"/>
                    <a:pt x="26614" y="43518"/>
                    <a:pt x="26930" y="43452"/>
                  </a:cubicBezTo>
                  <a:close/>
                  <a:moveTo>
                    <a:pt x="44628" y="43992"/>
                  </a:moveTo>
                  <a:lnTo>
                    <a:pt x="44628" y="43992"/>
                  </a:lnTo>
                  <a:cubicBezTo>
                    <a:pt x="44852" y="44281"/>
                    <a:pt x="45088" y="44570"/>
                    <a:pt x="45312" y="44859"/>
                  </a:cubicBezTo>
                  <a:cubicBezTo>
                    <a:pt x="45075" y="44570"/>
                    <a:pt x="44852" y="44281"/>
                    <a:pt x="44628" y="43992"/>
                  </a:cubicBezTo>
                  <a:close/>
                  <a:moveTo>
                    <a:pt x="23235" y="46608"/>
                  </a:moveTo>
                  <a:cubicBezTo>
                    <a:pt x="23196" y="46621"/>
                    <a:pt x="23156" y="46621"/>
                    <a:pt x="23103" y="46621"/>
                  </a:cubicBezTo>
                  <a:cubicBezTo>
                    <a:pt x="23156" y="46621"/>
                    <a:pt x="23196" y="46608"/>
                    <a:pt x="23235" y="46608"/>
                  </a:cubicBezTo>
                  <a:close/>
                  <a:moveTo>
                    <a:pt x="36214" y="1"/>
                  </a:moveTo>
                  <a:cubicBezTo>
                    <a:pt x="36030" y="1"/>
                    <a:pt x="35852" y="41"/>
                    <a:pt x="35674" y="114"/>
                  </a:cubicBezTo>
                  <a:cubicBezTo>
                    <a:pt x="35411" y="232"/>
                    <a:pt x="35174" y="390"/>
                    <a:pt x="34964" y="587"/>
                  </a:cubicBezTo>
                  <a:cubicBezTo>
                    <a:pt x="34635" y="890"/>
                    <a:pt x="34385" y="1245"/>
                    <a:pt x="34175" y="1626"/>
                  </a:cubicBezTo>
                  <a:cubicBezTo>
                    <a:pt x="34135" y="1679"/>
                    <a:pt x="34096" y="1744"/>
                    <a:pt x="34030" y="1850"/>
                  </a:cubicBezTo>
                  <a:cubicBezTo>
                    <a:pt x="33991" y="1705"/>
                    <a:pt x="33978" y="1626"/>
                    <a:pt x="33964" y="1534"/>
                  </a:cubicBezTo>
                  <a:cubicBezTo>
                    <a:pt x="33885" y="1205"/>
                    <a:pt x="33793" y="863"/>
                    <a:pt x="33583" y="587"/>
                  </a:cubicBezTo>
                  <a:cubicBezTo>
                    <a:pt x="33373" y="296"/>
                    <a:pt x="33100" y="151"/>
                    <a:pt x="32824" y="151"/>
                  </a:cubicBezTo>
                  <a:cubicBezTo>
                    <a:pt x="32564" y="151"/>
                    <a:pt x="32301" y="280"/>
                    <a:pt x="32084" y="535"/>
                  </a:cubicBezTo>
                  <a:cubicBezTo>
                    <a:pt x="31926" y="719"/>
                    <a:pt x="31821" y="942"/>
                    <a:pt x="31755" y="1192"/>
                  </a:cubicBezTo>
                  <a:cubicBezTo>
                    <a:pt x="31637" y="1613"/>
                    <a:pt x="31663" y="2047"/>
                    <a:pt x="31703" y="2481"/>
                  </a:cubicBezTo>
                  <a:cubicBezTo>
                    <a:pt x="31716" y="2533"/>
                    <a:pt x="31716" y="2586"/>
                    <a:pt x="31716" y="2638"/>
                  </a:cubicBezTo>
                  <a:lnTo>
                    <a:pt x="31637" y="2638"/>
                  </a:lnTo>
                  <a:cubicBezTo>
                    <a:pt x="31571" y="2625"/>
                    <a:pt x="31519" y="2612"/>
                    <a:pt x="31466" y="2586"/>
                  </a:cubicBezTo>
                  <a:cubicBezTo>
                    <a:pt x="30112" y="2165"/>
                    <a:pt x="28731" y="1928"/>
                    <a:pt x="27311" y="1850"/>
                  </a:cubicBezTo>
                  <a:cubicBezTo>
                    <a:pt x="26836" y="1822"/>
                    <a:pt x="26361" y="1809"/>
                    <a:pt x="25887" y="1809"/>
                  </a:cubicBezTo>
                  <a:cubicBezTo>
                    <a:pt x="24526" y="1809"/>
                    <a:pt x="23170" y="1917"/>
                    <a:pt x="21815" y="2113"/>
                  </a:cubicBezTo>
                  <a:cubicBezTo>
                    <a:pt x="20763" y="2270"/>
                    <a:pt x="19711" y="2494"/>
                    <a:pt x="18685" y="2770"/>
                  </a:cubicBezTo>
                  <a:cubicBezTo>
                    <a:pt x="15924" y="3533"/>
                    <a:pt x="13400" y="4742"/>
                    <a:pt x="11099" y="6452"/>
                  </a:cubicBezTo>
                  <a:cubicBezTo>
                    <a:pt x="9705" y="7490"/>
                    <a:pt x="8456" y="8700"/>
                    <a:pt x="7430" y="10120"/>
                  </a:cubicBezTo>
                  <a:cubicBezTo>
                    <a:pt x="5510" y="12750"/>
                    <a:pt x="4577" y="15722"/>
                    <a:pt x="4432" y="18969"/>
                  </a:cubicBezTo>
                  <a:cubicBezTo>
                    <a:pt x="4393" y="19706"/>
                    <a:pt x="4406" y="20455"/>
                    <a:pt x="4472" y="21205"/>
                  </a:cubicBezTo>
                  <a:cubicBezTo>
                    <a:pt x="4550" y="22164"/>
                    <a:pt x="4682" y="23111"/>
                    <a:pt x="4919" y="24032"/>
                  </a:cubicBezTo>
                  <a:cubicBezTo>
                    <a:pt x="5497" y="26254"/>
                    <a:pt x="6286" y="28384"/>
                    <a:pt x="7443" y="30369"/>
                  </a:cubicBezTo>
                  <a:cubicBezTo>
                    <a:pt x="7364" y="30409"/>
                    <a:pt x="7285" y="30448"/>
                    <a:pt x="7207" y="30488"/>
                  </a:cubicBezTo>
                  <a:cubicBezTo>
                    <a:pt x="6799" y="30724"/>
                    <a:pt x="6510" y="31066"/>
                    <a:pt x="6352" y="31513"/>
                  </a:cubicBezTo>
                  <a:cubicBezTo>
                    <a:pt x="6220" y="31789"/>
                    <a:pt x="6168" y="32079"/>
                    <a:pt x="6155" y="32381"/>
                  </a:cubicBezTo>
                  <a:cubicBezTo>
                    <a:pt x="6128" y="32907"/>
                    <a:pt x="6168" y="33433"/>
                    <a:pt x="6286" y="33946"/>
                  </a:cubicBezTo>
                  <a:cubicBezTo>
                    <a:pt x="6483" y="34735"/>
                    <a:pt x="6786" y="35484"/>
                    <a:pt x="7299" y="36128"/>
                  </a:cubicBezTo>
                  <a:cubicBezTo>
                    <a:pt x="7627" y="36549"/>
                    <a:pt x="8009" y="36878"/>
                    <a:pt x="8482" y="37088"/>
                  </a:cubicBezTo>
                  <a:cubicBezTo>
                    <a:pt x="8798" y="37236"/>
                    <a:pt x="9128" y="37310"/>
                    <a:pt x="9468" y="37310"/>
                  </a:cubicBezTo>
                  <a:cubicBezTo>
                    <a:pt x="9581" y="37310"/>
                    <a:pt x="9695" y="37302"/>
                    <a:pt x="9810" y="37286"/>
                  </a:cubicBezTo>
                  <a:cubicBezTo>
                    <a:pt x="10231" y="37220"/>
                    <a:pt x="10612" y="37075"/>
                    <a:pt x="10967" y="36852"/>
                  </a:cubicBezTo>
                  <a:cubicBezTo>
                    <a:pt x="11072" y="36891"/>
                    <a:pt x="11138" y="36996"/>
                    <a:pt x="11204" y="37075"/>
                  </a:cubicBezTo>
                  <a:cubicBezTo>
                    <a:pt x="11348" y="37272"/>
                    <a:pt x="11480" y="37483"/>
                    <a:pt x="11638" y="37667"/>
                  </a:cubicBezTo>
                  <a:cubicBezTo>
                    <a:pt x="11953" y="38035"/>
                    <a:pt x="12269" y="38390"/>
                    <a:pt x="12650" y="38679"/>
                  </a:cubicBezTo>
                  <a:cubicBezTo>
                    <a:pt x="12716" y="38745"/>
                    <a:pt x="12768" y="38811"/>
                    <a:pt x="12834" y="38863"/>
                  </a:cubicBezTo>
                  <a:cubicBezTo>
                    <a:pt x="13557" y="39455"/>
                    <a:pt x="14373" y="39876"/>
                    <a:pt x="15254" y="40191"/>
                  </a:cubicBezTo>
                  <a:cubicBezTo>
                    <a:pt x="16043" y="40481"/>
                    <a:pt x="16858" y="40704"/>
                    <a:pt x="17686" y="40849"/>
                  </a:cubicBezTo>
                  <a:cubicBezTo>
                    <a:pt x="18055" y="40923"/>
                    <a:pt x="18412" y="41008"/>
                    <a:pt x="18791" y="41008"/>
                  </a:cubicBezTo>
                  <a:cubicBezTo>
                    <a:pt x="18817" y="41008"/>
                    <a:pt x="18843" y="41007"/>
                    <a:pt x="18870" y="41007"/>
                  </a:cubicBezTo>
                  <a:cubicBezTo>
                    <a:pt x="19040" y="41099"/>
                    <a:pt x="19238" y="41072"/>
                    <a:pt x="19422" y="41086"/>
                  </a:cubicBezTo>
                  <a:cubicBezTo>
                    <a:pt x="19948" y="41125"/>
                    <a:pt x="20474" y="41178"/>
                    <a:pt x="20987" y="41191"/>
                  </a:cubicBezTo>
                  <a:cubicBezTo>
                    <a:pt x="21120" y="41194"/>
                    <a:pt x="21254" y="41196"/>
                    <a:pt x="21388" y="41196"/>
                  </a:cubicBezTo>
                  <a:cubicBezTo>
                    <a:pt x="21755" y="41196"/>
                    <a:pt x="22123" y="41184"/>
                    <a:pt x="22499" y="41164"/>
                  </a:cubicBezTo>
                  <a:cubicBezTo>
                    <a:pt x="23248" y="41125"/>
                    <a:pt x="24011" y="41099"/>
                    <a:pt x="24760" y="41007"/>
                  </a:cubicBezTo>
                  <a:cubicBezTo>
                    <a:pt x="25378" y="40941"/>
                    <a:pt x="25996" y="40875"/>
                    <a:pt x="26614" y="40783"/>
                  </a:cubicBezTo>
                  <a:cubicBezTo>
                    <a:pt x="26930" y="40731"/>
                    <a:pt x="27258" y="40678"/>
                    <a:pt x="27574" y="40612"/>
                  </a:cubicBezTo>
                  <a:lnTo>
                    <a:pt x="27574" y="40612"/>
                  </a:lnTo>
                  <a:cubicBezTo>
                    <a:pt x="27574" y="40744"/>
                    <a:pt x="27561" y="40862"/>
                    <a:pt x="27548" y="40993"/>
                  </a:cubicBezTo>
                  <a:cubicBezTo>
                    <a:pt x="27518" y="40988"/>
                    <a:pt x="27488" y="40986"/>
                    <a:pt x="27458" y="40986"/>
                  </a:cubicBezTo>
                  <a:cubicBezTo>
                    <a:pt x="27256" y="40986"/>
                    <a:pt x="27076" y="41102"/>
                    <a:pt x="26996" y="41309"/>
                  </a:cubicBezTo>
                  <a:cubicBezTo>
                    <a:pt x="26956" y="41375"/>
                    <a:pt x="26956" y="41454"/>
                    <a:pt x="26930" y="41533"/>
                  </a:cubicBezTo>
                  <a:cubicBezTo>
                    <a:pt x="26627" y="41585"/>
                    <a:pt x="26312" y="41625"/>
                    <a:pt x="26009" y="41664"/>
                  </a:cubicBezTo>
                  <a:cubicBezTo>
                    <a:pt x="25142" y="41796"/>
                    <a:pt x="24274" y="41914"/>
                    <a:pt x="23406" y="42032"/>
                  </a:cubicBezTo>
                  <a:cubicBezTo>
                    <a:pt x="22670" y="42124"/>
                    <a:pt x="21946" y="42203"/>
                    <a:pt x="21210" y="42269"/>
                  </a:cubicBezTo>
                  <a:cubicBezTo>
                    <a:pt x="20474" y="42335"/>
                    <a:pt x="19737" y="42374"/>
                    <a:pt x="18988" y="42427"/>
                  </a:cubicBezTo>
                  <a:cubicBezTo>
                    <a:pt x="18962" y="42387"/>
                    <a:pt x="18935" y="42348"/>
                    <a:pt x="18922" y="42308"/>
                  </a:cubicBezTo>
                  <a:cubicBezTo>
                    <a:pt x="18832" y="42142"/>
                    <a:pt x="18652" y="42050"/>
                    <a:pt x="18468" y="42050"/>
                  </a:cubicBezTo>
                  <a:cubicBezTo>
                    <a:pt x="18274" y="42050"/>
                    <a:pt x="18077" y="42152"/>
                    <a:pt x="17975" y="42374"/>
                  </a:cubicBezTo>
                  <a:cubicBezTo>
                    <a:pt x="17923" y="42466"/>
                    <a:pt x="17883" y="42571"/>
                    <a:pt x="17857" y="42677"/>
                  </a:cubicBezTo>
                  <a:cubicBezTo>
                    <a:pt x="17726" y="42677"/>
                    <a:pt x="17607" y="42677"/>
                    <a:pt x="17476" y="42663"/>
                  </a:cubicBezTo>
                  <a:cubicBezTo>
                    <a:pt x="16792" y="42624"/>
                    <a:pt x="16095" y="42584"/>
                    <a:pt x="15411" y="42545"/>
                  </a:cubicBezTo>
                  <a:cubicBezTo>
                    <a:pt x="15017" y="42519"/>
                    <a:pt x="14636" y="42492"/>
                    <a:pt x="14241" y="42466"/>
                  </a:cubicBezTo>
                  <a:cubicBezTo>
                    <a:pt x="13978" y="42440"/>
                    <a:pt x="13715" y="42427"/>
                    <a:pt x="13439" y="42400"/>
                  </a:cubicBezTo>
                  <a:cubicBezTo>
                    <a:pt x="12887" y="42335"/>
                    <a:pt x="12335" y="42282"/>
                    <a:pt x="11782" y="42216"/>
                  </a:cubicBezTo>
                  <a:cubicBezTo>
                    <a:pt x="11283" y="42164"/>
                    <a:pt x="10783" y="42124"/>
                    <a:pt x="10297" y="42059"/>
                  </a:cubicBezTo>
                  <a:cubicBezTo>
                    <a:pt x="9639" y="41980"/>
                    <a:pt x="8995" y="41888"/>
                    <a:pt x="8337" y="41809"/>
                  </a:cubicBezTo>
                  <a:cubicBezTo>
                    <a:pt x="8153" y="41782"/>
                    <a:pt x="7969" y="41743"/>
                    <a:pt x="7785" y="41704"/>
                  </a:cubicBezTo>
                  <a:cubicBezTo>
                    <a:pt x="7654" y="41690"/>
                    <a:pt x="7562" y="41625"/>
                    <a:pt x="7496" y="41506"/>
                  </a:cubicBezTo>
                  <a:cubicBezTo>
                    <a:pt x="7338" y="41243"/>
                    <a:pt x="7167" y="40980"/>
                    <a:pt x="6996" y="40717"/>
                  </a:cubicBezTo>
                  <a:cubicBezTo>
                    <a:pt x="6773" y="40349"/>
                    <a:pt x="6523" y="40007"/>
                    <a:pt x="6207" y="39718"/>
                  </a:cubicBezTo>
                  <a:cubicBezTo>
                    <a:pt x="5984" y="39508"/>
                    <a:pt x="5721" y="39363"/>
                    <a:pt x="5418" y="39310"/>
                  </a:cubicBezTo>
                  <a:cubicBezTo>
                    <a:pt x="5349" y="39295"/>
                    <a:pt x="5271" y="39289"/>
                    <a:pt x="5191" y="39289"/>
                  </a:cubicBezTo>
                  <a:cubicBezTo>
                    <a:pt x="5135" y="39289"/>
                    <a:pt x="5078" y="39292"/>
                    <a:pt x="5024" y="39297"/>
                  </a:cubicBezTo>
                  <a:cubicBezTo>
                    <a:pt x="4524" y="39402"/>
                    <a:pt x="4195" y="39810"/>
                    <a:pt x="4169" y="40323"/>
                  </a:cubicBezTo>
                  <a:cubicBezTo>
                    <a:pt x="4169" y="40441"/>
                    <a:pt x="4195" y="40586"/>
                    <a:pt x="4143" y="40731"/>
                  </a:cubicBezTo>
                  <a:cubicBezTo>
                    <a:pt x="4064" y="40704"/>
                    <a:pt x="4011" y="40678"/>
                    <a:pt x="3946" y="40665"/>
                  </a:cubicBezTo>
                  <a:cubicBezTo>
                    <a:pt x="3696" y="40573"/>
                    <a:pt x="3446" y="40481"/>
                    <a:pt x="3196" y="40375"/>
                  </a:cubicBezTo>
                  <a:cubicBezTo>
                    <a:pt x="2920" y="40270"/>
                    <a:pt x="2631" y="40244"/>
                    <a:pt x="2341" y="40218"/>
                  </a:cubicBezTo>
                  <a:cubicBezTo>
                    <a:pt x="2300" y="40214"/>
                    <a:pt x="2259" y="40213"/>
                    <a:pt x="2217" y="40213"/>
                  </a:cubicBezTo>
                  <a:cubicBezTo>
                    <a:pt x="1930" y="40213"/>
                    <a:pt x="1646" y="40292"/>
                    <a:pt x="1382" y="40441"/>
                  </a:cubicBezTo>
                  <a:cubicBezTo>
                    <a:pt x="987" y="40652"/>
                    <a:pt x="764" y="41164"/>
                    <a:pt x="1000" y="41651"/>
                  </a:cubicBezTo>
                  <a:cubicBezTo>
                    <a:pt x="1066" y="41782"/>
                    <a:pt x="1171" y="41914"/>
                    <a:pt x="1250" y="42032"/>
                  </a:cubicBezTo>
                  <a:cubicBezTo>
                    <a:pt x="1276" y="42085"/>
                    <a:pt x="1303" y="42124"/>
                    <a:pt x="1342" y="42190"/>
                  </a:cubicBezTo>
                  <a:cubicBezTo>
                    <a:pt x="1237" y="42203"/>
                    <a:pt x="1171" y="42203"/>
                    <a:pt x="1105" y="42216"/>
                  </a:cubicBezTo>
                  <a:cubicBezTo>
                    <a:pt x="856" y="42269"/>
                    <a:pt x="619" y="42348"/>
                    <a:pt x="422" y="42532"/>
                  </a:cubicBezTo>
                  <a:cubicBezTo>
                    <a:pt x="54" y="42834"/>
                    <a:pt x="1" y="43255"/>
                    <a:pt x="251" y="43663"/>
                  </a:cubicBezTo>
                  <a:cubicBezTo>
                    <a:pt x="369" y="43834"/>
                    <a:pt x="527" y="43965"/>
                    <a:pt x="698" y="44070"/>
                  </a:cubicBezTo>
                  <a:cubicBezTo>
                    <a:pt x="777" y="44136"/>
                    <a:pt x="882" y="44162"/>
                    <a:pt x="961" y="44268"/>
                  </a:cubicBezTo>
                  <a:cubicBezTo>
                    <a:pt x="856" y="44346"/>
                    <a:pt x="750" y="44399"/>
                    <a:pt x="672" y="44465"/>
                  </a:cubicBezTo>
                  <a:cubicBezTo>
                    <a:pt x="474" y="44623"/>
                    <a:pt x="317" y="44807"/>
                    <a:pt x="317" y="45083"/>
                  </a:cubicBezTo>
                  <a:cubicBezTo>
                    <a:pt x="264" y="45411"/>
                    <a:pt x="382" y="45701"/>
                    <a:pt x="606" y="45937"/>
                  </a:cubicBezTo>
                  <a:cubicBezTo>
                    <a:pt x="724" y="46069"/>
                    <a:pt x="856" y="46187"/>
                    <a:pt x="1000" y="46292"/>
                  </a:cubicBezTo>
                  <a:cubicBezTo>
                    <a:pt x="1276" y="46516"/>
                    <a:pt x="1605" y="46674"/>
                    <a:pt x="1921" y="46832"/>
                  </a:cubicBezTo>
                  <a:cubicBezTo>
                    <a:pt x="2526" y="47121"/>
                    <a:pt x="3157" y="47344"/>
                    <a:pt x="3788" y="47542"/>
                  </a:cubicBezTo>
                  <a:cubicBezTo>
                    <a:pt x="4432" y="47765"/>
                    <a:pt x="5090" y="47949"/>
                    <a:pt x="5734" y="48146"/>
                  </a:cubicBezTo>
                  <a:cubicBezTo>
                    <a:pt x="5839" y="48173"/>
                    <a:pt x="5944" y="48186"/>
                    <a:pt x="5997" y="48291"/>
                  </a:cubicBezTo>
                  <a:lnTo>
                    <a:pt x="47337" y="48291"/>
                  </a:lnTo>
                  <a:cubicBezTo>
                    <a:pt x="47284" y="48160"/>
                    <a:pt x="47232" y="48041"/>
                    <a:pt x="47179" y="47923"/>
                  </a:cubicBezTo>
                  <a:cubicBezTo>
                    <a:pt x="46824" y="47160"/>
                    <a:pt x="46429" y="46437"/>
                    <a:pt x="45969" y="45753"/>
                  </a:cubicBezTo>
                  <a:cubicBezTo>
                    <a:pt x="45877" y="45635"/>
                    <a:pt x="45798" y="45530"/>
                    <a:pt x="45720" y="45412"/>
                  </a:cubicBezTo>
                  <a:lnTo>
                    <a:pt x="45720" y="45412"/>
                  </a:lnTo>
                  <a:cubicBezTo>
                    <a:pt x="45798" y="45530"/>
                    <a:pt x="45890" y="45635"/>
                    <a:pt x="45969" y="45753"/>
                  </a:cubicBezTo>
                  <a:cubicBezTo>
                    <a:pt x="46074" y="45688"/>
                    <a:pt x="46193" y="45622"/>
                    <a:pt x="46298" y="45556"/>
                  </a:cubicBezTo>
                  <a:cubicBezTo>
                    <a:pt x="46521" y="45425"/>
                    <a:pt x="46732" y="45306"/>
                    <a:pt x="46955" y="45175"/>
                  </a:cubicBezTo>
                  <a:cubicBezTo>
                    <a:pt x="47008" y="45214"/>
                    <a:pt x="47061" y="45241"/>
                    <a:pt x="47126" y="45267"/>
                  </a:cubicBezTo>
                  <a:cubicBezTo>
                    <a:pt x="47221" y="45321"/>
                    <a:pt x="47316" y="45351"/>
                    <a:pt x="47409" y="45351"/>
                  </a:cubicBezTo>
                  <a:cubicBezTo>
                    <a:pt x="47496" y="45351"/>
                    <a:pt x="47582" y="45324"/>
                    <a:pt x="47665" y="45267"/>
                  </a:cubicBezTo>
                  <a:cubicBezTo>
                    <a:pt x="47850" y="45148"/>
                    <a:pt x="47955" y="44964"/>
                    <a:pt x="47915" y="44728"/>
                  </a:cubicBezTo>
                  <a:cubicBezTo>
                    <a:pt x="47902" y="44623"/>
                    <a:pt x="47876" y="44517"/>
                    <a:pt x="47863" y="44399"/>
                  </a:cubicBezTo>
                  <a:cubicBezTo>
                    <a:pt x="47823" y="44254"/>
                    <a:pt x="47784" y="44097"/>
                    <a:pt x="47744" y="43952"/>
                  </a:cubicBezTo>
                  <a:cubicBezTo>
                    <a:pt x="48244" y="43571"/>
                    <a:pt x="48717" y="43176"/>
                    <a:pt x="49178" y="42755"/>
                  </a:cubicBezTo>
                  <a:cubicBezTo>
                    <a:pt x="49796" y="42190"/>
                    <a:pt x="50414" y="41638"/>
                    <a:pt x="50979" y="41020"/>
                  </a:cubicBezTo>
                  <a:cubicBezTo>
                    <a:pt x="51163" y="40836"/>
                    <a:pt x="51360" y="40652"/>
                    <a:pt x="51544" y="40468"/>
                  </a:cubicBezTo>
                  <a:lnTo>
                    <a:pt x="51544" y="29580"/>
                  </a:lnTo>
                  <a:cubicBezTo>
                    <a:pt x="51518" y="29607"/>
                    <a:pt x="51479" y="29620"/>
                    <a:pt x="51439" y="29646"/>
                  </a:cubicBezTo>
                  <a:cubicBezTo>
                    <a:pt x="50953" y="30054"/>
                    <a:pt x="50466" y="30461"/>
                    <a:pt x="49980" y="30869"/>
                  </a:cubicBezTo>
                  <a:cubicBezTo>
                    <a:pt x="48862" y="31802"/>
                    <a:pt x="47731" y="32736"/>
                    <a:pt x="46561" y="33604"/>
                  </a:cubicBezTo>
                  <a:cubicBezTo>
                    <a:pt x="45588" y="34327"/>
                    <a:pt x="44589" y="35050"/>
                    <a:pt x="43602" y="35760"/>
                  </a:cubicBezTo>
                  <a:cubicBezTo>
                    <a:pt x="43497" y="35642"/>
                    <a:pt x="43392" y="35537"/>
                    <a:pt x="43274" y="35432"/>
                  </a:cubicBezTo>
                  <a:cubicBezTo>
                    <a:pt x="43182" y="35340"/>
                    <a:pt x="43077" y="35247"/>
                    <a:pt x="42958" y="35182"/>
                  </a:cubicBezTo>
                  <a:cubicBezTo>
                    <a:pt x="42865" y="35127"/>
                    <a:pt x="42767" y="35101"/>
                    <a:pt x="42674" y="35101"/>
                  </a:cubicBezTo>
                  <a:cubicBezTo>
                    <a:pt x="42410" y="35101"/>
                    <a:pt x="42175" y="35302"/>
                    <a:pt x="42156" y="35602"/>
                  </a:cubicBezTo>
                  <a:cubicBezTo>
                    <a:pt x="42156" y="35681"/>
                    <a:pt x="42169" y="35760"/>
                    <a:pt x="42169" y="35839"/>
                  </a:cubicBezTo>
                  <a:cubicBezTo>
                    <a:pt x="42117" y="35865"/>
                    <a:pt x="42051" y="35892"/>
                    <a:pt x="41985" y="35918"/>
                  </a:cubicBezTo>
                  <a:cubicBezTo>
                    <a:pt x="40631" y="36694"/>
                    <a:pt x="39237" y="37391"/>
                    <a:pt x="37830" y="38061"/>
                  </a:cubicBezTo>
                  <a:cubicBezTo>
                    <a:pt x="36897" y="38495"/>
                    <a:pt x="35963" y="38942"/>
                    <a:pt x="35029" y="39376"/>
                  </a:cubicBezTo>
                  <a:cubicBezTo>
                    <a:pt x="34990" y="39350"/>
                    <a:pt x="34964" y="39324"/>
                    <a:pt x="34924" y="39297"/>
                  </a:cubicBezTo>
                  <a:cubicBezTo>
                    <a:pt x="34793" y="39199"/>
                    <a:pt x="34662" y="39147"/>
                    <a:pt x="34537" y="39147"/>
                  </a:cubicBezTo>
                  <a:cubicBezTo>
                    <a:pt x="34462" y="39147"/>
                    <a:pt x="34389" y="39166"/>
                    <a:pt x="34319" y="39205"/>
                  </a:cubicBezTo>
                  <a:cubicBezTo>
                    <a:pt x="34267" y="39126"/>
                    <a:pt x="34227" y="39047"/>
                    <a:pt x="34188" y="38982"/>
                  </a:cubicBezTo>
                  <a:cubicBezTo>
                    <a:pt x="34175" y="38955"/>
                    <a:pt x="34162" y="38929"/>
                    <a:pt x="34148" y="38916"/>
                  </a:cubicBezTo>
                  <a:cubicBezTo>
                    <a:pt x="35398" y="38495"/>
                    <a:pt x="36620" y="38009"/>
                    <a:pt x="37830" y="37496"/>
                  </a:cubicBezTo>
                  <a:cubicBezTo>
                    <a:pt x="38369" y="37259"/>
                    <a:pt x="38908" y="36970"/>
                    <a:pt x="39447" y="36720"/>
                  </a:cubicBezTo>
                  <a:cubicBezTo>
                    <a:pt x="39513" y="36681"/>
                    <a:pt x="39592" y="36654"/>
                    <a:pt x="39658" y="36615"/>
                  </a:cubicBezTo>
                  <a:cubicBezTo>
                    <a:pt x="40933" y="35944"/>
                    <a:pt x="42143" y="35169"/>
                    <a:pt x="43221" y="34209"/>
                  </a:cubicBezTo>
                  <a:cubicBezTo>
                    <a:pt x="43800" y="33696"/>
                    <a:pt x="44339" y="33157"/>
                    <a:pt x="44825" y="32565"/>
                  </a:cubicBezTo>
                  <a:cubicBezTo>
                    <a:pt x="44944" y="32434"/>
                    <a:pt x="45036" y="32276"/>
                    <a:pt x="45141" y="32131"/>
                  </a:cubicBezTo>
                  <a:cubicBezTo>
                    <a:pt x="45193" y="32079"/>
                    <a:pt x="45246" y="32026"/>
                    <a:pt x="45286" y="31960"/>
                  </a:cubicBezTo>
                  <a:cubicBezTo>
                    <a:pt x="45483" y="31645"/>
                    <a:pt x="45693" y="31342"/>
                    <a:pt x="45864" y="31014"/>
                  </a:cubicBezTo>
                  <a:cubicBezTo>
                    <a:pt x="46443" y="29988"/>
                    <a:pt x="46692" y="28870"/>
                    <a:pt x="46798" y="27700"/>
                  </a:cubicBezTo>
                  <a:cubicBezTo>
                    <a:pt x="46916" y="27687"/>
                    <a:pt x="47021" y="27674"/>
                    <a:pt x="47139" y="27661"/>
                  </a:cubicBezTo>
                  <a:lnTo>
                    <a:pt x="47166" y="27674"/>
                  </a:lnTo>
                  <a:lnTo>
                    <a:pt x="47192" y="27661"/>
                  </a:lnTo>
                  <a:cubicBezTo>
                    <a:pt x="48113" y="27542"/>
                    <a:pt x="48783" y="27082"/>
                    <a:pt x="49204" y="26254"/>
                  </a:cubicBezTo>
                  <a:cubicBezTo>
                    <a:pt x="49414" y="25807"/>
                    <a:pt x="49506" y="25320"/>
                    <a:pt x="49533" y="24834"/>
                  </a:cubicBezTo>
                  <a:cubicBezTo>
                    <a:pt x="49559" y="24216"/>
                    <a:pt x="49467" y="23611"/>
                    <a:pt x="49283" y="23019"/>
                  </a:cubicBezTo>
                  <a:cubicBezTo>
                    <a:pt x="49125" y="22506"/>
                    <a:pt x="48928" y="21993"/>
                    <a:pt x="48612" y="21546"/>
                  </a:cubicBezTo>
                  <a:cubicBezTo>
                    <a:pt x="48533" y="21336"/>
                    <a:pt x="48362" y="21191"/>
                    <a:pt x="48231" y="21047"/>
                  </a:cubicBezTo>
                  <a:cubicBezTo>
                    <a:pt x="47915" y="20705"/>
                    <a:pt x="47534" y="20442"/>
                    <a:pt x="47074" y="20350"/>
                  </a:cubicBezTo>
                  <a:cubicBezTo>
                    <a:pt x="47008" y="20337"/>
                    <a:pt x="46942" y="20310"/>
                    <a:pt x="46877" y="20297"/>
                  </a:cubicBezTo>
                  <a:cubicBezTo>
                    <a:pt x="46877" y="20140"/>
                    <a:pt x="46877" y="19982"/>
                    <a:pt x="46877" y="19824"/>
                  </a:cubicBezTo>
                  <a:cubicBezTo>
                    <a:pt x="46850" y="18798"/>
                    <a:pt x="46745" y="17760"/>
                    <a:pt x="46614" y="16734"/>
                  </a:cubicBezTo>
                  <a:cubicBezTo>
                    <a:pt x="46443" y="15432"/>
                    <a:pt x="46206" y="14144"/>
                    <a:pt x="45864" y="12868"/>
                  </a:cubicBezTo>
                  <a:cubicBezTo>
                    <a:pt x="45364" y="11001"/>
                    <a:pt x="44668" y="9200"/>
                    <a:pt x="43734" y="7490"/>
                  </a:cubicBezTo>
                  <a:cubicBezTo>
                    <a:pt x="43300" y="6701"/>
                    <a:pt x="42814" y="5965"/>
                    <a:pt x="42235" y="5281"/>
                  </a:cubicBezTo>
                  <a:cubicBezTo>
                    <a:pt x="41617" y="4571"/>
                    <a:pt x="40907" y="3967"/>
                    <a:pt x="40052" y="3533"/>
                  </a:cubicBezTo>
                  <a:cubicBezTo>
                    <a:pt x="39368" y="3190"/>
                    <a:pt x="38669" y="3012"/>
                    <a:pt x="37952" y="3012"/>
                  </a:cubicBezTo>
                  <a:cubicBezTo>
                    <a:pt x="37485" y="3012"/>
                    <a:pt x="37011" y="3088"/>
                    <a:pt x="36528" y="3243"/>
                  </a:cubicBezTo>
                  <a:cubicBezTo>
                    <a:pt x="36463" y="3256"/>
                    <a:pt x="36410" y="3270"/>
                    <a:pt x="36318" y="3296"/>
                  </a:cubicBezTo>
                  <a:cubicBezTo>
                    <a:pt x="36502" y="3046"/>
                    <a:pt x="36660" y="2823"/>
                    <a:pt x="36818" y="2586"/>
                  </a:cubicBezTo>
                  <a:cubicBezTo>
                    <a:pt x="37041" y="2244"/>
                    <a:pt x="37212" y="1863"/>
                    <a:pt x="37278" y="1455"/>
                  </a:cubicBezTo>
                  <a:cubicBezTo>
                    <a:pt x="37330" y="1153"/>
                    <a:pt x="37304" y="850"/>
                    <a:pt x="37173" y="574"/>
                  </a:cubicBezTo>
                  <a:cubicBezTo>
                    <a:pt x="37002" y="245"/>
                    <a:pt x="36739" y="48"/>
                    <a:pt x="36357" y="9"/>
                  </a:cubicBezTo>
                  <a:cubicBezTo>
                    <a:pt x="36309" y="3"/>
                    <a:pt x="36261" y="1"/>
                    <a:pt x="36214" y="1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291F2F">
                  <a:alpha val="49803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7" name="Google Shape;94;p1">
              <a:extLst>
                <a:ext uri="{FF2B5EF4-FFF2-40B4-BE49-F238E27FC236}">
                  <a16:creationId xmlns:a16="http://schemas.microsoft.com/office/drawing/2014/main" id="{6D478069-B1E8-BBC8-4D0B-8C2225FF75E5}"/>
                </a:ext>
              </a:extLst>
            </p:cNvPr>
            <p:cNvSpPr/>
            <p:nvPr/>
          </p:nvSpPr>
          <p:spPr>
            <a:xfrm>
              <a:off x="1699663" y="3983000"/>
              <a:ext cx="1085775" cy="804700"/>
            </a:xfrm>
            <a:custGeom>
              <a:avLst/>
              <a:gdLst/>
              <a:ahLst/>
              <a:cxnLst/>
              <a:rect l="l" t="t" r="r" b="b"/>
              <a:pathLst>
                <a:path w="43431" h="32188" extrusionOk="0">
                  <a:moveTo>
                    <a:pt x="30749" y="10038"/>
                  </a:moveTo>
                  <a:cubicBezTo>
                    <a:pt x="31427" y="10038"/>
                    <a:pt x="32066" y="10196"/>
                    <a:pt x="32675" y="10495"/>
                  </a:cubicBezTo>
                  <a:cubicBezTo>
                    <a:pt x="32780" y="10547"/>
                    <a:pt x="32885" y="10600"/>
                    <a:pt x="32977" y="10639"/>
                  </a:cubicBezTo>
                  <a:cubicBezTo>
                    <a:pt x="33017" y="10666"/>
                    <a:pt x="33043" y="10705"/>
                    <a:pt x="33083" y="10731"/>
                  </a:cubicBezTo>
                  <a:cubicBezTo>
                    <a:pt x="33411" y="10955"/>
                    <a:pt x="33674" y="11244"/>
                    <a:pt x="33779" y="11639"/>
                  </a:cubicBezTo>
                  <a:cubicBezTo>
                    <a:pt x="33766" y="12099"/>
                    <a:pt x="33516" y="12362"/>
                    <a:pt x="33109" y="12520"/>
                  </a:cubicBezTo>
                  <a:cubicBezTo>
                    <a:pt x="32806" y="12638"/>
                    <a:pt x="32491" y="12677"/>
                    <a:pt x="32188" y="12677"/>
                  </a:cubicBezTo>
                  <a:cubicBezTo>
                    <a:pt x="31400" y="12677"/>
                    <a:pt x="30663" y="12493"/>
                    <a:pt x="29979" y="12099"/>
                  </a:cubicBezTo>
                  <a:cubicBezTo>
                    <a:pt x="29756" y="11967"/>
                    <a:pt x="29546" y="11810"/>
                    <a:pt x="29375" y="11586"/>
                  </a:cubicBezTo>
                  <a:cubicBezTo>
                    <a:pt x="28941" y="11060"/>
                    <a:pt x="29059" y="10521"/>
                    <a:pt x="29677" y="10232"/>
                  </a:cubicBezTo>
                  <a:cubicBezTo>
                    <a:pt x="29927" y="10113"/>
                    <a:pt x="30190" y="10061"/>
                    <a:pt x="30453" y="10048"/>
                  </a:cubicBezTo>
                  <a:cubicBezTo>
                    <a:pt x="30552" y="10041"/>
                    <a:pt x="30651" y="10038"/>
                    <a:pt x="30749" y="10038"/>
                  </a:cubicBezTo>
                  <a:close/>
                  <a:moveTo>
                    <a:pt x="40617" y="12099"/>
                  </a:moveTo>
                  <a:cubicBezTo>
                    <a:pt x="40761" y="12099"/>
                    <a:pt x="40893" y="12138"/>
                    <a:pt x="41024" y="12191"/>
                  </a:cubicBezTo>
                  <a:cubicBezTo>
                    <a:pt x="41077" y="12217"/>
                    <a:pt x="41143" y="12257"/>
                    <a:pt x="41195" y="12296"/>
                  </a:cubicBezTo>
                  <a:cubicBezTo>
                    <a:pt x="41248" y="12336"/>
                    <a:pt x="41314" y="12375"/>
                    <a:pt x="41366" y="12428"/>
                  </a:cubicBezTo>
                  <a:cubicBezTo>
                    <a:pt x="41682" y="12691"/>
                    <a:pt x="41866" y="13032"/>
                    <a:pt x="42011" y="13414"/>
                  </a:cubicBezTo>
                  <a:cubicBezTo>
                    <a:pt x="42155" y="13795"/>
                    <a:pt x="42221" y="14190"/>
                    <a:pt x="42274" y="14584"/>
                  </a:cubicBezTo>
                  <a:cubicBezTo>
                    <a:pt x="42274" y="14834"/>
                    <a:pt x="42274" y="15084"/>
                    <a:pt x="42234" y="15334"/>
                  </a:cubicBezTo>
                  <a:cubicBezTo>
                    <a:pt x="42168" y="15675"/>
                    <a:pt x="42050" y="15978"/>
                    <a:pt x="41866" y="16254"/>
                  </a:cubicBezTo>
                  <a:cubicBezTo>
                    <a:pt x="41656" y="16583"/>
                    <a:pt x="41353" y="16832"/>
                    <a:pt x="40972" y="16964"/>
                  </a:cubicBezTo>
                  <a:cubicBezTo>
                    <a:pt x="40926" y="16977"/>
                    <a:pt x="40877" y="16980"/>
                    <a:pt x="40827" y="16980"/>
                  </a:cubicBezTo>
                  <a:cubicBezTo>
                    <a:pt x="40778" y="16980"/>
                    <a:pt x="40729" y="16977"/>
                    <a:pt x="40683" y="16977"/>
                  </a:cubicBezTo>
                  <a:cubicBezTo>
                    <a:pt x="40683" y="16832"/>
                    <a:pt x="40669" y="16675"/>
                    <a:pt x="40669" y="16517"/>
                  </a:cubicBezTo>
                  <a:cubicBezTo>
                    <a:pt x="40669" y="15978"/>
                    <a:pt x="40591" y="15439"/>
                    <a:pt x="40499" y="14900"/>
                  </a:cubicBezTo>
                  <a:cubicBezTo>
                    <a:pt x="40485" y="14794"/>
                    <a:pt x="40459" y="14676"/>
                    <a:pt x="40446" y="14558"/>
                  </a:cubicBezTo>
                  <a:cubicBezTo>
                    <a:pt x="40406" y="14334"/>
                    <a:pt x="40354" y="14098"/>
                    <a:pt x="40314" y="13874"/>
                  </a:cubicBezTo>
                  <a:cubicBezTo>
                    <a:pt x="40288" y="13756"/>
                    <a:pt x="40275" y="13650"/>
                    <a:pt x="40249" y="13532"/>
                  </a:cubicBezTo>
                  <a:cubicBezTo>
                    <a:pt x="40157" y="13151"/>
                    <a:pt x="40051" y="12756"/>
                    <a:pt x="39946" y="12375"/>
                  </a:cubicBezTo>
                  <a:cubicBezTo>
                    <a:pt x="39946" y="12336"/>
                    <a:pt x="39946" y="12283"/>
                    <a:pt x="39933" y="12244"/>
                  </a:cubicBezTo>
                  <a:cubicBezTo>
                    <a:pt x="40143" y="12099"/>
                    <a:pt x="40380" y="12099"/>
                    <a:pt x="40617" y="12099"/>
                  </a:cubicBezTo>
                  <a:close/>
                  <a:moveTo>
                    <a:pt x="10231" y="15197"/>
                  </a:moveTo>
                  <a:cubicBezTo>
                    <a:pt x="10266" y="15197"/>
                    <a:pt x="10300" y="15198"/>
                    <a:pt x="10335" y="15202"/>
                  </a:cubicBezTo>
                  <a:cubicBezTo>
                    <a:pt x="10664" y="15241"/>
                    <a:pt x="10874" y="15439"/>
                    <a:pt x="11006" y="15741"/>
                  </a:cubicBezTo>
                  <a:cubicBezTo>
                    <a:pt x="11071" y="16175"/>
                    <a:pt x="10966" y="16570"/>
                    <a:pt x="10756" y="16951"/>
                  </a:cubicBezTo>
                  <a:cubicBezTo>
                    <a:pt x="10322" y="17713"/>
                    <a:pt x="9704" y="18305"/>
                    <a:pt x="8928" y="18713"/>
                  </a:cubicBezTo>
                  <a:cubicBezTo>
                    <a:pt x="8692" y="18831"/>
                    <a:pt x="8442" y="18923"/>
                    <a:pt x="8166" y="18949"/>
                  </a:cubicBezTo>
                  <a:lnTo>
                    <a:pt x="8034" y="18949"/>
                  </a:lnTo>
                  <a:cubicBezTo>
                    <a:pt x="8024" y="18950"/>
                    <a:pt x="8014" y="18950"/>
                    <a:pt x="8004" y="18950"/>
                  </a:cubicBezTo>
                  <a:cubicBezTo>
                    <a:pt x="7483" y="18950"/>
                    <a:pt x="7167" y="18610"/>
                    <a:pt x="7193" y="18068"/>
                  </a:cubicBezTo>
                  <a:cubicBezTo>
                    <a:pt x="7206" y="17911"/>
                    <a:pt x="7232" y="17766"/>
                    <a:pt x="7258" y="17608"/>
                  </a:cubicBezTo>
                  <a:cubicBezTo>
                    <a:pt x="7456" y="17187"/>
                    <a:pt x="7692" y="16793"/>
                    <a:pt x="8008" y="16438"/>
                  </a:cubicBezTo>
                  <a:cubicBezTo>
                    <a:pt x="8350" y="16057"/>
                    <a:pt x="8744" y="15728"/>
                    <a:pt x="9191" y="15491"/>
                  </a:cubicBezTo>
                  <a:cubicBezTo>
                    <a:pt x="9441" y="15360"/>
                    <a:pt x="9704" y="15255"/>
                    <a:pt x="9967" y="15215"/>
                  </a:cubicBezTo>
                  <a:cubicBezTo>
                    <a:pt x="10060" y="15206"/>
                    <a:pt x="10146" y="15197"/>
                    <a:pt x="10231" y="15197"/>
                  </a:cubicBezTo>
                  <a:close/>
                  <a:moveTo>
                    <a:pt x="21985" y="18121"/>
                  </a:moveTo>
                  <a:cubicBezTo>
                    <a:pt x="22209" y="18147"/>
                    <a:pt x="22406" y="18174"/>
                    <a:pt x="22550" y="18305"/>
                  </a:cubicBezTo>
                  <a:cubicBezTo>
                    <a:pt x="22932" y="18608"/>
                    <a:pt x="22984" y="18949"/>
                    <a:pt x="22695" y="19344"/>
                  </a:cubicBezTo>
                  <a:cubicBezTo>
                    <a:pt x="22577" y="19515"/>
                    <a:pt x="22393" y="19646"/>
                    <a:pt x="22195" y="19725"/>
                  </a:cubicBezTo>
                  <a:cubicBezTo>
                    <a:pt x="22038" y="19778"/>
                    <a:pt x="21880" y="19830"/>
                    <a:pt x="21709" y="19844"/>
                  </a:cubicBezTo>
                  <a:cubicBezTo>
                    <a:pt x="21677" y="19849"/>
                    <a:pt x="21643" y="19851"/>
                    <a:pt x="21609" y="19851"/>
                  </a:cubicBezTo>
                  <a:cubicBezTo>
                    <a:pt x="21289" y="19851"/>
                    <a:pt x="20883" y="19636"/>
                    <a:pt x="20788" y="19291"/>
                  </a:cubicBezTo>
                  <a:cubicBezTo>
                    <a:pt x="20723" y="19041"/>
                    <a:pt x="20788" y="18857"/>
                    <a:pt x="20920" y="18673"/>
                  </a:cubicBezTo>
                  <a:cubicBezTo>
                    <a:pt x="21078" y="18463"/>
                    <a:pt x="21275" y="18292"/>
                    <a:pt x="21538" y="18226"/>
                  </a:cubicBezTo>
                  <a:cubicBezTo>
                    <a:pt x="21696" y="18200"/>
                    <a:pt x="21853" y="18147"/>
                    <a:pt x="21985" y="18121"/>
                  </a:cubicBezTo>
                  <a:close/>
                  <a:moveTo>
                    <a:pt x="31946" y="13455"/>
                  </a:moveTo>
                  <a:cubicBezTo>
                    <a:pt x="32607" y="13455"/>
                    <a:pt x="33259" y="13598"/>
                    <a:pt x="33898" y="13874"/>
                  </a:cubicBezTo>
                  <a:cubicBezTo>
                    <a:pt x="34450" y="14111"/>
                    <a:pt x="34937" y="14439"/>
                    <a:pt x="35357" y="14860"/>
                  </a:cubicBezTo>
                  <a:cubicBezTo>
                    <a:pt x="36028" y="15557"/>
                    <a:pt x="36475" y="16385"/>
                    <a:pt x="36659" y="17332"/>
                  </a:cubicBezTo>
                  <a:cubicBezTo>
                    <a:pt x="36712" y="17595"/>
                    <a:pt x="36738" y="17858"/>
                    <a:pt x="36738" y="18134"/>
                  </a:cubicBezTo>
                  <a:cubicBezTo>
                    <a:pt x="36738" y="18239"/>
                    <a:pt x="36751" y="18345"/>
                    <a:pt x="36764" y="18463"/>
                  </a:cubicBezTo>
                  <a:cubicBezTo>
                    <a:pt x="36725" y="18857"/>
                    <a:pt x="36672" y="19252"/>
                    <a:pt x="36554" y="19633"/>
                  </a:cubicBezTo>
                  <a:cubicBezTo>
                    <a:pt x="36436" y="20001"/>
                    <a:pt x="36304" y="20356"/>
                    <a:pt x="36107" y="20672"/>
                  </a:cubicBezTo>
                  <a:cubicBezTo>
                    <a:pt x="36054" y="20751"/>
                    <a:pt x="36028" y="20843"/>
                    <a:pt x="35988" y="20922"/>
                  </a:cubicBezTo>
                  <a:cubicBezTo>
                    <a:pt x="35857" y="21066"/>
                    <a:pt x="35725" y="21211"/>
                    <a:pt x="35594" y="21369"/>
                  </a:cubicBezTo>
                  <a:cubicBezTo>
                    <a:pt x="35265" y="21803"/>
                    <a:pt x="34845" y="22118"/>
                    <a:pt x="34384" y="22394"/>
                  </a:cubicBezTo>
                  <a:cubicBezTo>
                    <a:pt x="33964" y="22644"/>
                    <a:pt x="33530" y="22828"/>
                    <a:pt x="33056" y="22934"/>
                  </a:cubicBezTo>
                  <a:cubicBezTo>
                    <a:pt x="32687" y="23019"/>
                    <a:pt x="32312" y="23066"/>
                    <a:pt x="31935" y="23066"/>
                  </a:cubicBezTo>
                  <a:cubicBezTo>
                    <a:pt x="31735" y="23066"/>
                    <a:pt x="31534" y="23053"/>
                    <a:pt x="31334" y="23026"/>
                  </a:cubicBezTo>
                  <a:cubicBezTo>
                    <a:pt x="30505" y="22907"/>
                    <a:pt x="29769" y="22605"/>
                    <a:pt x="29098" y="22118"/>
                  </a:cubicBezTo>
                  <a:cubicBezTo>
                    <a:pt x="28310" y="21540"/>
                    <a:pt x="27757" y="20777"/>
                    <a:pt x="27415" y="19857"/>
                  </a:cubicBezTo>
                  <a:cubicBezTo>
                    <a:pt x="27166" y="19147"/>
                    <a:pt x="27100" y="18410"/>
                    <a:pt x="27192" y="17674"/>
                  </a:cubicBezTo>
                  <a:cubicBezTo>
                    <a:pt x="27284" y="16780"/>
                    <a:pt x="27626" y="15965"/>
                    <a:pt x="28204" y="15255"/>
                  </a:cubicBezTo>
                  <a:cubicBezTo>
                    <a:pt x="28836" y="14466"/>
                    <a:pt x="29651" y="13940"/>
                    <a:pt x="30611" y="13650"/>
                  </a:cubicBezTo>
                  <a:cubicBezTo>
                    <a:pt x="31058" y="13519"/>
                    <a:pt x="31504" y="13455"/>
                    <a:pt x="31946" y="13455"/>
                  </a:cubicBezTo>
                  <a:close/>
                  <a:moveTo>
                    <a:pt x="23653" y="20247"/>
                  </a:moveTo>
                  <a:cubicBezTo>
                    <a:pt x="24023" y="20247"/>
                    <a:pt x="24376" y="20441"/>
                    <a:pt x="24602" y="20803"/>
                  </a:cubicBezTo>
                  <a:cubicBezTo>
                    <a:pt x="24865" y="21224"/>
                    <a:pt x="24930" y="21671"/>
                    <a:pt x="24865" y="22158"/>
                  </a:cubicBezTo>
                  <a:cubicBezTo>
                    <a:pt x="24851" y="22289"/>
                    <a:pt x="24799" y="22434"/>
                    <a:pt x="24759" y="22565"/>
                  </a:cubicBezTo>
                  <a:cubicBezTo>
                    <a:pt x="24641" y="23065"/>
                    <a:pt x="24312" y="23420"/>
                    <a:pt x="23905" y="23709"/>
                  </a:cubicBezTo>
                  <a:cubicBezTo>
                    <a:pt x="23503" y="23985"/>
                    <a:pt x="23053" y="24118"/>
                    <a:pt x="22590" y="24118"/>
                  </a:cubicBezTo>
                  <a:cubicBezTo>
                    <a:pt x="22568" y="24118"/>
                    <a:pt x="22546" y="24118"/>
                    <a:pt x="22524" y="24117"/>
                  </a:cubicBezTo>
                  <a:cubicBezTo>
                    <a:pt x="22038" y="24117"/>
                    <a:pt x="21577" y="23985"/>
                    <a:pt x="21196" y="23657"/>
                  </a:cubicBezTo>
                  <a:cubicBezTo>
                    <a:pt x="20539" y="23262"/>
                    <a:pt x="20197" y="22408"/>
                    <a:pt x="20407" y="21698"/>
                  </a:cubicBezTo>
                  <a:cubicBezTo>
                    <a:pt x="20420" y="21658"/>
                    <a:pt x="20433" y="21632"/>
                    <a:pt x="20447" y="21605"/>
                  </a:cubicBezTo>
                  <a:cubicBezTo>
                    <a:pt x="20628" y="21167"/>
                    <a:pt x="20958" y="20842"/>
                    <a:pt x="21478" y="20842"/>
                  </a:cubicBezTo>
                  <a:cubicBezTo>
                    <a:pt x="21598" y="20842"/>
                    <a:pt x="21727" y="20859"/>
                    <a:pt x="21867" y="20895"/>
                  </a:cubicBezTo>
                  <a:cubicBezTo>
                    <a:pt x="22038" y="20948"/>
                    <a:pt x="22209" y="21014"/>
                    <a:pt x="22393" y="21080"/>
                  </a:cubicBezTo>
                  <a:cubicBezTo>
                    <a:pt x="22432" y="21027"/>
                    <a:pt x="22485" y="20974"/>
                    <a:pt x="22537" y="20922"/>
                  </a:cubicBezTo>
                  <a:cubicBezTo>
                    <a:pt x="22682" y="20777"/>
                    <a:pt x="22800" y="20606"/>
                    <a:pt x="22958" y="20488"/>
                  </a:cubicBezTo>
                  <a:cubicBezTo>
                    <a:pt x="23177" y="20325"/>
                    <a:pt x="23418" y="20247"/>
                    <a:pt x="23653" y="20247"/>
                  </a:cubicBezTo>
                  <a:close/>
                  <a:moveTo>
                    <a:pt x="2519" y="21991"/>
                  </a:moveTo>
                  <a:cubicBezTo>
                    <a:pt x="2577" y="21991"/>
                    <a:pt x="2637" y="21994"/>
                    <a:pt x="2696" y="22000"/>
                  </a:cubicBezTo>
                  <a:cubicBezTo>
                    <a:pt x="2853" y="22539"/>
                    <a:pt x="2998" y="23091"/>
                    <a:pt x="3169" y="23630"/>
                  </a:cubicBezTo>
                  <a:cubicBezTo>
                    <a:pt x="3406" y="24327"/>
                    <a:pt x="3669" y="25011"/>
                    <a:pt x="3997" y="25668"/>
                  </a:cubicBezTo>
                  <a:cubicBezTo>
                    <a:pt x="4050" y="25774"/>
                    <a:pt x="4076" y="25892"/>
                    <a:pt x="4116" y="26010"/>
                  </a:cubicBezTo>
                  <a:cubicBezTo>
                    <a:pt x="3876" y="26102"/>
                    <a:pt x="3644" y="26147"/>
                    <a:pt x="3420" y="26147"/>
                  </a:cubicBezTo>
                  <a:cubicBezTo>
                    <a:pt x="3031" y="26147"/>
                    <a:pt x="2665" y="26010"/>
                    <a:pt x="2314" y="25734"/>
                  </a:cubicBezTo>
                  <a:cubicBezTo>
                    <a:pt x="1972" y="25458"/>
                    <a:pt x="1736" y="25116"/>
                    <a:pt x="1565" y="24709"/>
                  </a:cubicBezTo>
                  <a:cubicBezTo>
                    <a:pt x="1525" y="24603"/>
                    <a:pt x="1473" y="24511"/>
                    <a:pt x="1433" y="24406"/>
                  </a:cubicBezTo>
                  <a:cubicBezTo>
                    <a:pt x="1394" y="24183"/>
                    <a:pt x="1354" y="23946"/>
                    <a:pt x="1328" y="23722"/>
                  </a:cubicBezTo>
                  <a:cubicBezTo>
                    <a:pt x="1315" y="23578"/>
                    <a:pt x="1328" y="23433"/>
                    <a:pt x="1328" y="23289"/>
                  </a:cubicBezTo>
                  <a:cubicBezTo>
                    <a:pt x="1328" y="23236"/>
                    <a:pt x="1354" y="23183"/>
                    <a:pt x="1354" y="23131"/>
                  </a:cubicBezTo>
                  <a:cubicBezTo>
                    <a:pt x="1394" y="22710"/>
                    <a:pt x="1578" y="22381"/>
                    <a:pt x="1894" y="22131"/>
                  </a:cubicBezTo>
                  <a:lnTo>
                    <a:pt x="1933" y="22131"/>
                  </a:lnTo>
                  <a:cubicBezTo>
                    <a:pt x="2117" y="22030"/>
                    <a:pt x="2316" y="21991"/>
                    <a:pt x="2519" y="21991"/>
                  </a:cubicBezTo>
                  <a:close/>
                  <a:moveTo>
                    <a:pt x="12215" y="18463"/>
                  </a:moveTo>
                  <a:cubicBezTo>
                    <a:pt x="14950" y="18476"/>
                    <a:pt x="17015" y="20711"/>
                    <a:pt x="17002" y="23275"/>
                  </a:cubicBezTo>
                  <a:cubicBezTo>
                    <a:pt x="17015" y="25832"/>
                    <a:pt x="14962" y="28075"/>
                    <a:pt x="12213" y="28075"/>
                  </a:cubicBezTo>
                  <a:cubicBezTo>
                    <a:pt x="12205" y="28075"/>
                    <a:pt x="12197" y="28075"/>
                    <a:pt x="12189" y="28075"/>
                  </a:cubicBezTo>
                  <a:cubicBezTo>
                    <a:pt x="9546" y="28062"/>
                    <a:pt x="7403" y="25997"/>
                    <a:pt x="7403" y="23262"/>
                  </a:cubicBezTo>
                  <a:cubicBezTo>
                    <a:pt x="7416" y="20488"/>
                    <a:pt x="9612" y="18463"/>
                    <a:pt x="12215" y="18463"/>
                  </a:cubicBezTo>
                  <a:close/>
                  <a:moveTo>
                    <a:pt x="27382" y="0"/>
                  </a:moveTo>
                  <a:cubicBezTo>
                    <a:pt x="27376" y="0"/>
                    <a:pt x="27370" y="1"/>
                    <a:pt x="27363" y="2"/>
                  </a:cubicBezTo>
                  <a:cubicBezTo>
                    <a:pt x="27284" y="120"/>
                    <a:pt x="27271" y="265"/>
                    <a:pt x="27231" y="397"/>
                  </a:cubicBezTo>
                  <a:cubicBezTo>
                    <a:pt x="26534" y="3053"/>
                    <a:pt x="25298" y="5446"/>
                    <a:pt x="23523" y="7536"/>
                  </a:cubicBezTo>
                  <a:cubicBezTo>
                    <a:pt x="22958" y="8194"/>
                    <a:pt x="22353" y="8785"/>
                    <a:pt x="21656" y="9298"/>
                  </a:cubicBezTo>
                  <a:cubicBezTo>
                    <a:pt x="21288" y="9561"/>
                    <a:pt x="20907" y="9785"/>
                    <a:pt x="20486" y="9929"/>
                  </a:cubicBezTo>
                  <a:cubicBezTo>
                    <a:pt x="20146" y="10056"/>
                    <a:pt x="19806" y="10121"/>
                    <a:pt x="19463" y="10121"/>
                  </a:cubicBezTo>
                  <a:cubicBezTo>
                    <a:pt x="19236" y="10121"/>
                    <a:pt x="19007" y="10092"/>
                    <a:pt x="18777" y="10035"/>
                  </a:cubicBezTo>
                  <a:cubicBezTo>
                    <a:pt x="18290" y="9916"/>
                    <a:pt x="17869" y="9666"/>
                    <a:pt x="17514" y="9325"/>
                  </a:cubicBezTo>
                  <a:cubicBezTo>
                    <a:pt x="17107" y="8943"/>
                    <a:pt x="16778" y="8496"/>
                    <a:pt x="16541" y="7983"/>
                  </a:cubicBezTo>
                  <a:cubicBezTo>
                    <a:pt x="16515" y="7918"/>
                    <a:pt x="16502" y="7839"/>
                    <a:pt x="16423" y="7786"/>
                  </a:cubicBezTo>
                  <a:cubicBezTo>
                    <a:pt x="16357" y="7891"/>
                    <a:pt x="16292" y="7983"/>
                    <a:pt x="16226" y="8075"/>
                  </a:cubicBezTo>
                  <a:cubicBezTo>
                    <a:pt x="15779" y="8812"/>
                    <a:pt x="15279" y="9509"/>
                    <a:pt x="14714" y="10166"/>
                  </a:cubicBezTo>
                  <a:cubicBezTo>
                    <a:pt x="13202" y="11902"/>
                    <a:pt x="11426" y="13309"/>
                    <a:pt x="9428" y="14453"/>
                  </a:cubicBezTo>
                  <a:cubicBezTo>
                    <a:pt x="8060" y="15228"/>
                    <a:pt x="6614" y="15781"/>
                    <a:pt x="5036" y="15965"/>
                  </a:cubicBezTo>
                  <a:cubicBezTo>
                    <a:pt x="4970" y="15965"/>
                    <a:pt x="4918" y="15991"/>
                    <a:pt x="4852" y="16004"/>
                  </a:cubicBezTo>
                  <a:cubicBezTo>
                    <a:pt x="4852" y="16070"/>
                    <a:pt x="4852" y="16109"/>
                    <a:pt x="4865" y="16162"/>
                  </a:cubicBezTo>
                  <a:cubicBezTo>
                    <a:pt x="4957" y="16675"/>
                    <a:pt x="4997" y="17201"/>
                    <a:pt x="4970" y="17727"/>
                  </a:cubicBezTo>
                  <a:cubicBezTo>
                    <a:pt x="4957" y="17805"/>
                    <a:pt x="4970" y="17898"/>
                    <a:pt x="4970" y="17990"/>
                  </a:cubicBezTo>
                  <a:cubicBezTo>
                    <a:pt x="4918" y="18213"/>
                    <a:pt x="4892" y="18437"/>
                    <a:pt x="4839" y="18673"/>
                  </a:cubicBezTo>
                  <a:cubicBezTo>
                    <a:pt x="4734" y="19199"/>
                    <a:pt x="4576" y="19699"/>
                    <a:pt x="4313" y="20159"/>
                  </a:cubicBezTo>
                  <a:cubicBezTo>
                    <a:pt x="4168" y="20409"/>
                    <a:pt x="4011" y="20632"/>
                    <a:pt x="3787" y="20803"/>
                  </a:cubicBezTo>
                  <a:cubicBezTo>
                    <a:pt x="3549" y="21002"/>
                    <a:pt x="3296" y="21118"/>
                    <a:pt x="3006" y="21118"/>
                  </a:cubicBezTo>
                  <a:cubicBezTo>
                    <a:pt x="2911" y="21118"/>
                    <a:pt x="2812" y="21105"/>
                    <a:pt x="2709" y="21080"/>
                  </a:cubicBezTo>
                  <a:cubicBezTo>
                    <a:pt x="2656" y="21066"/>
                    <a:pt x="2604" y="21066"/>
                    <a:pt x="2551" y="21053"/>
                  </a:cubicBezTo>
                  <a:cubicBezTo>
                    <a:pt x="2380" y="20961"/>
                    <a:pt x="2209" y="20895"/>
                    <a:pt x="2065" y="20777"/>
                  </a:cubicBezTo>
                  <a:cubicBezTo>
                    <a:pt x="1967" y="20709"/>
                    <a:pt x="1877" y="20672"/>
                    <a:pt x="1787" y="20672"/>
                  </a:cubicBezTo>
                  <a:cubicBezTo>
                    <a:pt x="1719" y="20672"/>
                    <a:pt x="1651" y="20693"/>
                    <a:pt x="1578" y="20738"/>
                  </a:cubicBezTo>
                  <a:lnTo>
                    <a:pt x="1315" y="20790"/>
                  </a:lnTo>
                  <a:cubicBezTo>
                    <a:pt x="1236" y="20830"/>
                    <a:pt x="1157" y="20869"/>
                    <a:pt x="1078" y="20909"/>
                  </a:cubicBezTo>
                  <a:cubicBezTo>
                    <a:pt x="671" y="21145"/>
                    <a:pt x="381" y="21487"/>
                    <a:pt x="237" y="21934"/>
                  </a:cubicBezTo>
                  <a:cubicBezTo>
                    <a:pt x="92" y="22210"/>
                    <a:pt x="53" y="22500"/>
                    <a:pt x="26" y="22802"/>
                  </a:cubicBezTo>
                  <a:cubicBezTo>
                    <a:pt x="0" y="23328"/>
                    <a:pt x="40" y="23854"/>
                    <a:pt x="171" y="24354"/>
                  </a:cubicBezTo>
                  <a:cubicBezTo>
                    <a:pt x="355" y="25156"/>
                    <a:pt x="671" y="25905"/>
                    <a:pt x="1184" y="26549"/>
                  </a:cubicBezTo>
                  <a:cubicBezTo>
                    <a:pt x="1499" y="26957"/>
                    <a:pt x="1880" y="27299"/>
                    <a:pt x="2354" y="27509"/>
                  </a:cubicBezTo>
                  <a:cubicBezTo>
                    <a:pt x="2686" y="27650"/>
                    <a:pt x="3018" y="27729"/>
                    <a:pt x="3368" y="27729"/>
                  </a:cubicBezTo>
                  <a:cubicBezTo>
                    <a:pt x="3475" y="27729"/>
                    <a:pt x="3584" y="27722"/>
                    <a:pt x="3695" y="27707"/>
                  </a:cubicBezTo>
                  <a:cubicBezTo>
                    <a:pt x="4103" y="27641"/>
                    <a:pt x="4484" y="27496"/>
                    <a:pt x="4839" y="27273"/>
                  </a:cubicBezTo>
                  <a:cubicBezTo>
                    <a:pt x="4957" y="27312"/>
                    <a:pt x="5010" y="27417"/>
                    <a:pt x="5076" y="27496"/>
                  </a:cubicBezTo>
                  <a:cubicBezTo>
                    <a:pt x="5220" y="27693"/>
                    <a:pt x="5365" y="27904"/>
                    <a:pt x="5523" y="28088"/>
                  </a:cubicBezTo>
                  <a:cubicBezTo>
                    <a:pt x="5825" y="28456"/>
                    <a:pt x="6141" y="28811"/>
                    <a:pt x="6522" y="29100"/>
                  </a:cubicBezTo>
                  <a:cubicBezTo>
                    <a:pt x="6601" y="29035"/>
                    <a:pt x="6693" y="28982"/>
                    <a:pt x="6772" y="28916"/>
                  </a:cubicBezTo>
                  <a:cubicBezTo>
                    <a:pt x="7298" y="28469"/>
                    <a:pt x="7916" y="28246"/>
                    <a:pt x="8586" y="28167"/>
                  </a:cubicBezTo>
                  <a:cubicBezTo>
                    <a:pt x="8708" y="28151"/>
                    <a:pt x="8831" y="28144"/>
                    <a:pt x="8954" y="28144"/>
                  </a:cubicBezTo>
                  <a:cubicBezTo>
                    <a:pt x="9243" y="28144"/>
                    <a:pt x="9532" y="28185"/>
                    <a:pt x="9809" y="28259"/>
                  </a:cubicBezTo>
                  <a:cubicBezTo>
                    <a:pt x="10493" y="28430"/>
                    <a:pt x="11071" y="28772"/>
                    <a:pt x="11571" y="29245"/>
                  </a:cubicBezTo>
                  <a:cubicBezTo>
                    <a:pt x="11847" y="29508"/>
                    <a:pt x="12084" y="29810"/>
                    <a:pt x="12255" y="30152"/>
                  </a:cubicBezTo>
                  <a:cubicBezTo>
                    <a:pt x="12386" y="30402"/>
                    <a:pt x="12505" y="30678"/>
                    <a:pt x="12623" y="30941"/>
                  </a:cubicBezTo>
                  <a:cubicBezTo>
                    <a:pt x="12649" y="30994"/>
                    <a:pt x="12689" y="31059"/>
                    <a:pt x="12715" y="31112"/>
                  </a:cubicBezTo>
                  <a:lnTo>
                    <a:pt x="12741" y="31428"/>
                  </a:lnTo>
                  <a:cubicBezTo>
                    <a:pt x="12925" y="31520"/>
                    <a:pt x="13110" y="31493"/>
                    <a:pt x="13307" y="31507"/>
                  </a:cubicBezTo>
                  <a:cubicBezTo>
                    <a:pt x="13820" y="31546"/>
                    <a:pt x="14346" y="31599"/>
                    <a:pt x="14871" y="31612"/>
                  </a:cubicBezTo>
                  <a:cubicBezTo>
                    <a:pt x="15005" y="31615"/>
                    <a:pt x="15139" y="31617"/>
                    <a:pt x="15273" y="31617"/>
                  </a:cubicBezTo>
                  <a:cubicBezTo>
                    <a:pt x="15639" y="31617"/>
                    <a:pt x="16005" y="31605"/>
                    <a:pt x="16370" y="31585"/>
                  </a:cubicBezTo>
                  <a:cubicBezTo>
                    <a:pt x="17120" y="31546"/>
                    <a:pt x="17883" y="31520"/>
                    <a:pt x="18632" y="31428"/>
                  </a:cubicBezTo>
                  <a:cubicBezTo>
                    <a:pt x="19250" y="31362"/>
                    <a:pt x="19868" y="31296"/>
                    <a:pt x="20486" y="31204"/>
                  </a:cubicBezTo>
                  <a:cubicBezTo>
                    <a:pt x="20802" y="31152"/>
                    <a:pt x="21130" y="31086"/>
                    <a:pt x="21446" y="31033"/>
                  </a:cubicBezTo>
                  <a:lnTo>
                    <a:pt x="21446" y="31033"/>
                  </a:lnTo>
                  <a:cubicBezTo>
                    <a:pt x="21446" y="31152"/>
                    <a:pt x="21433" y="31283"/>
                    <a:pt x="21433" y="31414"/>
                  </a:cubicBezTo>
                  <a:cubicBezTo>
                    <a:pt x="21485" y="31414"/>
                    <a:pt x="21538" y="31428"/>
                    <a:pt x="21591" y="31454"/>
                  </a:cubicBezTo>
                  <a:cubicBezTo>
                    <a:pt x="21656" y="31493"/>
                    <a:pt x="21722" y="31533"/>
                    <a:pt x="21788" y="31585"/>
                  </a:cubicBezTo>
                  <a:cubicBezTo>
                    <a:pt x="22222" y="31914"/>
                    <a:pt x="22721" y="32085"/>
                    <a:pt x="23260" y="32151"/>
                  </a:cubicBezTo>
                  <a:cubicBezTo>
                    <a:pt x="23474" y="32175"/>
                    <a:pt x="23687" y="32188"/>
                    <a:pt x="23899" y="32188"/>
                  </a:cubicBezTo>
                  <a:cubicBezTo>
                    <a:pt x="24599" y="32188"/>
                    <a:pt x="25286" y="32052"/>
                    <a:pt x="25943" y="31769"/>
                  </a:cubicBezTo>
                  <a:cubicBezTo>
                    <a:pt x="26771" y="31414"/>
                    <a:pt x="27415" y="30862"/>
                    <a:pt x="27836" y="30060"/>
                  </a:cubicBezTo>
                  <a:cubicBezTo>
                    <a:pt x="27876" y="29994"/>
                    <a:pt x="27902" y="29929"/>
                    <a:pt x="27955" y="29863"/>
                  </a:cubicBezTo>
                  <a:cubicBezTo>
                    <a:pt x="28020" y="29745"/>
                    <a:pt x="28099" y="29666"/>
                    <a:pt x="28191" y="29626"/>
                  </a:cubicBezTo>
                  <a:cubicBezTo>
                    <a:pt x="28152" y="29547"/>
                    <a:pt x="28099" y="29468"/>
                    <a:pt x="28060" y="29403"/>
                  </a:cubicBezTo>
                  <a:cubicBezTo>
                    <a:pt x="28047" y="29376"/>
                    <a:pt x="28033" y="29350"/>
                    <a:pt x="28020" y="29337"/>
                  </a:cubicBezTo>
                  <a:cubicBezTo>
                    <a:pt x="29269" y="28916"/>
                    <a:pt x="30492" y="28430"/>
                    <a:pt x="31702" y="27917"/>
                  </a:cubicBezTo>
                  <a:cubicBezTo>
                    <a:pt x="32254" y="27680"/>
                    <a:pt x="32780" y="27391"/>
                    <a:pt x="33319" y="27141"/>
                  </a:cubicBezTo>
                  <a:cubicBezTo>
                    <a:pt x="33293" y="25905"/>
                    <a:pt x="33661" y="24801"/>
                    <a:pt x="34424" y="23841"/>
                  </a:cubicBezTo>
                  <a:cubicBezTo>
                    <a:pt x="35055" y="23026"/>
                    <a:pt x="35883" y="22473"/>
                    <a:pt x="36922" y="22302"/>
                  </a:cubicBezTo>
                  <a:cubicBezTo>
                    <a:pt x="37145" y="22263"/>
                    <a:pt x="37370" y="22241"/>
                    <a:pt x="37594" y="22241"/>
                  </a:cubicBezTo>
                  <a:cubicBezTo>
                    <a:pt x="37900" y="22241"/>
                    <a:pt x="38204" y="22283"/>
                    <a:pt x="38500" y="22381"/>
                  </a:cubicBezTo>
                  <a:cubicBezTo>
                    <a:pt x="38671" y="22434"/>
                    <a:pt x="38842" y="22500"/>
                    <a:pt x="39013" y="22552"/>
                  </a:cubicBezTo>
                  <a:cubicBezTo>
                    <a:pt x="39065" y="22500"/>
                    <a:pt x="39131" y="22447"/>
                    <a:pt x="39170" y="22381"/>
                  </a:cubicBezTo>
                  <a:cubicBezTo>
                    <a:pt x="39368" y="22066"/>
                    <a:pt x="39565" y="21763"/>
                    <a:pt x="39749" y="21435"/>
                  </a:cubicBezTo>
                  <a:cubicBezTo>
                    <a:pt x="40314" y="20409"/>
                    <a:pt x="40577" y="19291"/>
                    <a:pt x="40683" y="18121"/>
                  </a:cubicBezTo>
                  <a:cubicBezTo>
                    <a:pt x="40788" y="18108"/>
                    <a:pt x="40906" y="18095"/>
                    <a:pt x="41011" y="18082"/>
                  </a:cubicBezTo>
                  <a:cubicBezTo>
                    <a:pt x="41018" y="18075"/>
                    <a:pt x="41028" y="18072"/>
                    <a:pt x="41038" y="18072"/>
                  </a:cubicBezTo>
                  <a:cubicBezTo>
                    <a:pt x="41047" y="18072"/>
                    <a:pt x="41057" y="18075"/>
                    <a:pt x="41064" y="18082"/>
                  </a:cubicBezTo>
                  <a:cubicBezTo>
                    <a:pt x="41984" y="17963"/>
                    <a:pt x="42668" y="17503"/>
                    <a:pt x="43076" y="16675"/>
                  </a:cubicBezTo>
                  <a:cubicBezTo>
                    <a:pt x="43299" y="16228"/>
                    <a:pt x="43378" y="15741"/>
                    <a:pt x="43404" y="15255"/>
                  </a:cubicBezTo>
                  <a:cubicBezTo>
                    <a:pt x="43431" y="14637"/>
                    <a:pt x="43339" y="14032"/>
                    <a:pt x="43155" y="13440"/>
                  </a:cubicBezTo>
                  <a:cubicBezTo>
                    <a:pt x="42997" y="12927"/>
                    <a:pt x="42813" y="12414"/>
                    <a:pt x="42484" y="11967"/>
                  </a:cubicBezTo>
                  <a:cubicBezTo>
                    <a:pt x="42405" y="11757"/>
                    <a:pt x="42247" y="11612"/>
                    <a:pt x="42103" y="11468"/>
                  </a:cubicBezTo>
                  <a:cubicBezTo>
                    <a:pt x="41787" y="11126"/>
                    <a:pt x="41406" y="10863"/>
                    <a:pt x="40946" y="10771"/>
                  </a:cubicBezTo>
                  <a:cubicBezTo>
                    <a:pt x="40880" y="10758"/>
                    <a:pt x="40814" y="10731"/>
                    <a:pt x="40748" y="10718"/>
                  </a:cubicBezTo>
                  <a:cubicBezTo>
                    <a:pt x="40551" y="10745"/>
                    <a:pt x="40341" y="10771"/>
                    <a:pt x="40143" y="10784"/>
                  </a:cubicBezTo>
                  <a:cubicBezTo>
                    <a:pt x="40065" y="10797"/>
                    <a:pt x="39999" y="10810"/>
                    <a:pt x="39920" y="10837"/>
                  </a:cubicBezTo>
                  <a:cubicBezTo>
                    <a:pt x="39815" y="10850"/>
                    <a:pt x="39762" y="10916"/>
                    <a:pt x="39736" y="11034"/>
                  </a:cubicBezTo>
                  <a:cubicBezTo>
                    <a:pt x="39710" y="11192"/>
                    <a:pt x="39657" y="11349"/>
                    <a:pt x="39618" y="11507"/>
                  </a:cubicBezTo>
                  <a:cubicBezTo>
                    <a:pt x="39604" y="11534"/>
                    <a:pt x="39578" y="11560"/>
                    <a:pt x="39565" y="11586"/>
                  </a:cubicBezTo>
                  <a:cubicBezTo>
                    <a:pt x="39360" y="11931"/>
                    <a:pt x="39077" y="12081"/>
                    <a:pt x="38728" y="12081"/>
                  </a:cubicBezTo>
                  <a:cubicBezTo>
                    <a:pt x="38651" y="12081"/>
                    <a:pt x="38570" y="12074"/>
                    <a:pt x="38487" y="12059"/>
                  </a:cubicBezTo>
                  <a:cubicBezTo>
                    <a:pt x="38079" y="11994"/>
                    <a:pt x="37724" y="11810"/>
                    <a:pt x="37395" y="11586"/>
                  </a:cubicBezTo>
                  <a:cubicBezTo>
                    <a:pt x="36869" y="11218"/>
                    <a:pt x="36422" y="10758"/>
                    <a:pt x="36028" y="10258"/>
                  </a:cubicBezTo>
                  <a:cubicBezTo>
                    <a:pt x="35239" y="9272"/>
                    <a:pt x="34634" y="8167"/>
                    <a:pt x="34134" y="7010"/>
                  </a:cubicBezTo>
                  <a:cubicBezTo>
                    <a:pt x="33543" y="5669"/>
                    <a:pt x="33096" y="4289"/>
                    <a:pt x="32728" y="2882"/>
                  </a:cubicBezTo>
                  <a:cubicBezTo>
                    <a:pt x="32701" y="2790"/>
                    <a:pt x="32675" y="2711"/>
                    <a:pt x="32636" y="2592"/>
                  </a:cubicBezTo>
                  <a:cubicBezTo>
                    <a:pt x="32543" y="2684"/>
                    <a:pt x="32451" y="2750"/>
                    <a:pt x="32373" y="2829"/>
                  </a:cubicBezTo>
                  <a:cubicBezTo>
                    <a:pt x="32162" y="3013"/>
                    <a:pt x="31939" y="3171"/>
                    <a:pt x="31689" y="3302"/>
                  </a:cubicBezTo>
                  <a:cubicBezTo>
                    <a:pt x="31353" y="3477"/>
                    <a:pt x="31013" y="3563"/>
                    <a:pt x="30669" y="3563"/>
                  </a:cubicBezTo>
                  <a:cubicBezTo>
                    <a:pt x="30368" y="3563"/>
                    <a:pt x="30063" y="3497"/>
                    <a:pt x="29756" y="3368"/>
                  </a:cubicBezTo>
                  <a:cubicBezTo>
                    <a:pt x="29256" y="3158"/>
                    <a:pt x="28849" y="2803"/>
                    <a:pt x="28520" y="2369"/>
                  </a:cubicBezTo>
                  <a:cubicBezTo>
                    <a:pt x="28270" y="2040"/>
                    <a:pt x="28073" y="1685"/>
                    <a:pt x="27915" y="1304"/>
                  </a:cubicBezTo>
                  <a:cubicBezTo>
                    <a:pt x="27744" y="896"/>
                    <a:pt x="27600" y="489"/>
                    <a:pt x="27442" y="81"/>
                  </a:cubicBezTo>
                  <a:cubicBezTo>
                    <a:pt x="27430" y="57"/>
                    <a:pt x="27440" y="0"/>
                    <a:pt x="27382" y="0"/>
                  </a:cubicBezTo>
                  <a:close/>
                </a:path>
              </a:pathLst>
            </a:custGeom>
            <a:solidFill>
              <a:srgbClr val="FFCC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8" name="Google Shape;95;p1">
              <a:extLst>
                <a:ext uri="{FF2B5EF4-FFF2-40B4-BE49-F238E27FC236}">
                  <a16:creationId xmlns:a16="http://schemas.microsoft.com/office/drawing/2014/main" id="{26CC7302-D2F7-EAD1-37E6-D03EBA00128A}"/>
                </a:ext>
              </a:extLst>
            </p:cNvPr>
            <p:cNvSpPr/>
            <p:nvPr/>
          </p:nvSpPr>
          <p:spPr>
            <a:xfrm>
              <a:off x="2233813" y="4723650"/>
              <a:ext cx="184450" cy="88400"/>
            </a:xfrm>
            <a:custGeom>
              <a:avLst/>
              <a:gdLst/>
              <a:ahLst/>
              <a:cxnLst/>
              <a:rect l="l" t="t" r="r" b="b"/>
              <a:pathLst>
                <a:path w="7378" h="3536" extrusionOk="0">
                  <a:moveTo>
                    <a:pt x="6825" y="0"/>
                  </a:moveTo>
                  <a:cubicBezTo>
                    <a:pt x="6733" y="53"/>
                    <a:pt x="6654" y="132"/>
                    <a:pt x="6575" y="237"/>
                  </a:cubicBezTo>
                  <a:cubicBezTo>
                    <a:pt x="6536" y="303"/>
                    <a:pt x="6496" y="368"/>
                    <a:pt x="6470" y="434"/>
                  </a:cubicBezTo>
                  <a:cubicBezTo>
                    <a:pt x="6049" y="1236"/>
                    <a:pt x="5392" y="1788"/>
                    <a:pt x="4577" y="2143"/>
                  </a:cubicBezTo>
                  <a:cubicBezTo>
                    <a:pt x="3918" y="2433"/>
                    <a:pt x="3244" y="2563"/>
                    <a:pt x="2555" y="2563"/>
                  </a:cubicBezTo>
                  <a:cubicBezTo>
                    <a:pt x="2336" y="2563"/>
                    <a:pt x="2116" y="2550"/>
                    <a:pt x="1894" y="2525"/>
                  </a:cubicBezTo>
                  <a:cubicBezTo>
                    <a:pt x="1355" y="2459"/>
                    <a:pt x="856" y="2288"/>
                    <a:pt x="422" y="1959"/>
                  </a:cubicBezTo>
                  <a:cubicBezTo>
                    <a:pt x="356" y="1907"/>
                    <a:pt x="290" y="1867"/>
                    <a:pt x="225" y="1841"/>
                  </a:cubicBezTo>
                  <a:cubicBezTo>
                    <a:pt x="172" y="1815"/>
                    <a:pt x="119" y="1788"/>
                    <a:pt x="67" y="1788"/>
                  </a:cubicBezTo>
                  <a:cubicBezTo>
                    <a:pt x="54" y="1815"/>
                    <a:pt x="54" y="1828"/>
                    <a:pt x="54" y="1854"/>
                  </a:cubicBezTo>
                  <a:cubicBezTo>
                    <a:pt x="54" y="1959"/>
                    <a:pt x="67" y="2078"/>
                    <a:pt x="54" y="2183"/>
                  </a:cubicBezTo>
                  <a:cubicBezTo>
                    <a:pt x="1" y="2485"/>
                    <a:pt x="146" y="2696"/>
                    <a:pt x="369" y="2867"/>
                  </a:cubicBezTo>
                  <a:cubicBezTo>
                    <a:pt x="435" y="2919"/>
                    <a:pt x="514" y="2985"/>
                    <a:pt x="580" y="3024"/>
                  </a:cubicBezTo>
                  <a:cubicBezTo>
                    <a:pt x="948" y="3261"/>
                    <a:pt x="1342" y="3393"/>
                    <a:pt x="1763" y="3472"/>
                  </a:cubicBezTo>
                  <a:cubicBezTo>
                    <a:pt x="2028" y="3516"/>
                    <a:pt x="2294" y="3536"/>
                    <a:pt x="2560" y="3536"/>
                  </a:cubicBezTo>
                  <a:cubicBezTo>
                    <a:pt x="2846" y="3536"/>
                    <a:pt x="3133" y="3512"/>
                    <a:pt x="3420" y="3472"/>
                  </a:cubicBezTo>
                  <a:cubicBezTo>
                    <a:pt x="4445" y="3327"/>
                    <a:pt x="5379" y="2985"/>
                    <a:pt x="6234" y="2393"/>
                  </a:cubicBezTo>
                  <a:lnTo>
                    <a:pt x="6247" y="2393"/>
                  </a:lnTo>
                  <a:cubicBezTo>
                    <a:pt x="6641" y="2117"/>
                    <a:pt x="6983" y="1802"/>
                    <a:pt x="7259" y="1407"/>
                  </a:cubicBezTo>
                  <a:cubicBezTo>
                    <a:pt x="7312" y="1328"/>
                    <a:pt x="7351" y="1263"/>
                    <a:pt x="7364" y="1184"/>
                  </a:cubicBezTo>
                  <a:cubicBezTo>
                    <a:pt x="7377" y="1131"/>
                    <a:pt x="7377" y="1092"/>
                    <a:pt x="7377" y="1039"/>
                  </a:cubicBezTo>
                  <a:cubicBezTo>
                    <a:pt x="7364" y="973"/>
                    <a:pt x="7338" y="908"/>
                    <a:pt x="7312" y="842"/>
                  </a:cubicBezTo>
                  <a:cubicBezTo>
                    <a:pt x="7285" y="815"/>
                    <a:pt x="7259" y="763"/>
                    <a:pt x="7246" y="737"/>
                  </a:cubicBezTo>
                  <a:cubicBezTo>
                    <a:pt x="7101" y="487"/>
                    <a:pt x="6957" y="237"/>
                    <a:pt x="6825" y="0"/>
                  </a:cubicBezTo>
                  <a:close/>
                </a:path>
              </a:pathLst>
            </a:custGeom>
            <a:solidFill>
              <a:srgbClr val="FFCC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9" name="Google Shape;96;p1">
              <a:extLst>
                <a:ext uri="{FF2B5EF4-FFF2-40B4-BE49-F238E27FC236}">
                  <a16:creationId xmlns:a16="http://schemas.microsoft.com/office/drawing/2014/main" id="{DA2604B5-DC39-32CB-B2A1-BB37FE5C573B}"/>
                </a:ext>
              </a:extLst>
            </p:cNvPr>
            <p:cNvSpPr/>
            <p:nvPr/>
          </p:nvSpPr>
          <p:spPr>
            <a:xfrm>
              <a:off x="2605938" y="4483025"/>
              <a:ext cx="229475" cy="398300"/>
            </a:xfrm>
            <a:custGeom>
              <a:avLst/>
              <a:gdLst/>
              <a:ahLst/>
              <a:cxnLst/>
              <a:rect l="l" t="t" r="r" b="b"/>
              <a:pathLst>
                <a:path w="9179" h="15932" extrusionOk="0">
                  <a:moveTo>
                    <a:pt x="9178" y="0"/>
                  </a:moveTo>
                  <a:cubicBezTo>
                    <a:pt x="9139" y="13"/>
                    <a:pt x="9099" y="40"/>
                    <a:pt x="9060" y="66"/>
                  </a:cubicBezTo>
                  <a:cubicBezTo>
                    <a:pt x="8573" y="474"/>
                    <a:pt x="8087" y="881"/>
                    <a:pt x="7600" y="1289"/>
                  </a:cubicBezTo>
                  <a:cubicBezTo>
                    <a:pt x="6483" y="2222"/>
                    <a:pt x="5352" y="3156"/>
                    <a:pt x="4182" y="4024"/>
                  </a:cubicBezTo>
                  <a:cubicBezTo>
                    <a:pt x="3182" y="4773"/>
                    <a:pt x="2170" y="5497"/>
                    <a:pt x="1158" y="6220"/>
                  </a:cubicBezTo>
                  <a:cubicBezTo>
                    <a:pt x="1026" y="6325"/>
                    <a:pt x="842" y="6351"/>
                    <a:pt x="724" y="6456"/>
                  </a:cubicBezTo>
                  <a:cubicBezTo>
                    <a:pt x="592" y="6562"/>
                    <a:pt x="487" y="6680"/>
                    <a:pt x="342" y="6772"/>
                  </a:cubicBezTo>
                  <a:cubicBezTo>
                    <a:pt x="290" y="6811"/>
                    <a:pt x="224" y="6851"/>
                    <a:pt x="185" y="6890"/>
                  </a:cubicBezTo>
                  <a:cubicBezTo>
                    <a:pt x="0" y="7061"/>
                    <a:pt x="53" y="7324"/>
                    <a:pt x="290" y="7403"/>
                  </a:cubicBezTo>
                  <a:cubicBezTo>
                    <a:pt x="355" y="7429"/>
                    <a:pt x="434" y="7429"/>
                    <a:pt x="513" y="7443"/>
                  </a:cubicBezTo>
                  <a:cubicBezTo>
                    <a:pt x="526" y="7535"/>
                    <a:pt x="540" y="7613"/>
                    <a:pt x="553" y="7679"/>
                  </a:cubicBezTo>
                  <a:cubicBezTo>
                    <a:pt x="553" y="7771"/>
                    <a:pt x="566" y="7863"/>
                    <a:pt x="592" y="7942"/>
                  </a:cubicBezTo>
                  <a:cubicBezTo>
                    <a:pt x="868" y="9283"/>
                    <a:pt x="1407" y="10506"/>
                    <a:pt x="2104" y="11676"/>
                  </a:cubicBezTo>
                  <a:cubicBezTo>
                    <a:pt x="2196" y="11821"/>
                    <a:pt x="2262" y="11992"/>
                    <a:pt x="2420" y="12097"/>
                  </a:cubicBezTo>
                  <a:cubicBezTo>
                    <a:pt x="2459" y="12163"/>
                    <a:pt x="2486" y="12242"/>
                    <a:pt x="2525" y="12294"/>
                  </a:cubicBezTo>
                  <a:cubicBezTo>
                    <a:pt x="2946" y="12834"/>
                    <a:pt x="3432" y="13307"/>
                    <a:pt x="3985" y="13701"/>
                  </a:cubicBezTo>
                  <a:cubicBezTo>
                    <a:pt x="4077" y="13780"/>
                    <a:pt x="4195" y="13820"/>
                    <a:pt x="4274" y="13938"/>
                  </a:cubicBezTo>
                  <a:cubicBezTo>
                    <a:pt x="4221" y="14004"/>
                    <a:pt x="4155" y="14056"/>
                    <a:pt x="4116" y="14122"/>
                  </a:cubicBezTo>
                  <a:cubicBezTo>
                    <a:pt x="4063" y="14175"/>
                    <a:pt x="4011" y="14240"/>
                    <a:pt x="3998" y="14319"/>
                  </a:cubicBezTo>
                  <a:cubicBezTo>
                    <a:pt x="3985" y="14503"/>
                    <a:pt x="3853" y="14609"/>
                    <a:pt x="3722" y="14701"/>
                  </a:cubicBezTo>
                  <a:cubicBezTo>
                    <a:pt x="3459" y="14898"/>
                    <a:pt x="3196" y="15095"/>
                    <a:pt x="2933" y="15279"/>
                  </a:cubicBezTo>
                  <a:cubicBezTo>
                    <a:pt x="2854" y="15345"/>
                    <a:pt x="2762" y="15384"/>
                    <a:pt x="2735" y="15490"/>
                  </a:cubicBezTo>
                  <a:cubicBezTo>
                    <a:pt x="2656" y="15608"/>
                    <a:pt x="2670" y="15726"/>
                    <a:pt x="2749" y="15831"/>
                  </a:cubicBezTo>
                  <a:cubicBezTo>
                    <a:pt x="2801" y="15894"/>
                    <a:pt x="2877" y="15932"/>
                    <a:pt x="2953" y="15932"/>
                  </a:cubicBezTo>
                  <a:cubicBezTo>
                    <a:pt x="2973" y="15932"/>
                    <a:pt x="2992" y="15929"/>
                    <a:pt x="3012" y="15924"/>
                  </a:cubicBezTo>
                  <a:cubicBezTo>
                    <a:pt x="3182" y="15884"/>
                    <a:pt x="3353" y="15858"/>
                    <a:pt x="3485" y="15766"/>
                  </a:cubicBezTo>
                  <a:cubicBezTo>
                    <a:pt x="3722" y="15608"/>
                    <a:pt x="3932" y="15411"/>
                    <a:pt x="4155" y="15227"/>
                  </a:cubicBezTo>
                  <a:cubicBezTo>
                    <a:pt x="4392" y="15056"/>
                    <a:pt x="4642" y="14898"/>
                    <a:pt x="4892" y="14714"/>
                  </a:cubicBezTo>
                  <a:cubicBezTo>
                    <a:pt x="5549" y="14240"/>
                    <a:pt x="6194" y="13728"/>
                    <a:pt x="6798" y="13175"/>
                  </a:cubicBezTo>
                  <a:cubicBezTo>
                    <a:pt x="7416" y="12610"/>
                    <a:pt x="8034" y="12058"/>
                    <a:pt x="8600" y="11440"/>
                  </a:cubicBezTo>
                  <a:cubicBezTo>
                    <a:pt x="8784" y="11243"/>
                    <a:pt x="8981" y="11072"/>
                    <a:pt x="9178" y="10888"/>
                  </a:cubicBezTo>
                  <a:lnTo>
                    <a:pt x="9178" y="0"/>
                  </a:lnTo>
                  <a:close/>
                </a:path>
              </a:pathLst>
            </a:custGeom>
            <a:solidFill>
              <a:srgbClr val="FFCC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0" name="Google Shape;97;p1">
              <a:extLst>
                <a:ext uri="{FF2B5EF4-FFF2-40B4-BE49-F238E27FC236}">
                  <a16:creationId xmlns:a16="http://schemas.microsoft.com/office/drawing/2014/main" id="{AF01B286-85CE-2FD0-7014-9E4B6AC5E59D}"/>
                </a:ext>
              </a:extLst>
            </p:cNvPr>
            <p:cNvSpPr/>
            <p:nvPr/>
          </p:nvSpPr>
          <p:spPr>
            <a:xfrm>
              <a:off x="1546788" y="4725725"/>
              <a:ext cx="505275" cy="225100"/>
            </a:xfrm>
            <a:custGeom>
              <a:avLst/>
              <a:gdLst/>
              <a:ahLst/>
              <a:cxnLst/>
              <a:rect l="l" t="t" r="r" b="b"/>
              <a:pathLst>
                <a:path w="20211" h="9004" extrusionOk="0">
                  <a:moveTo>
                    <a:pt x="5182" y="1"/>
                  </a:moveTo>
                  <a:cubicBezTo>
                    <a:pt x="5126" y="1"/>
                    <a:pt x="5073" y="4"/>
                    <a:pt x="5024" y="9"/>
                  </a:cubicBezTo>
                  <a:cubicBezTo>
                    <a:pt x="4524" y="114"/>
                    <a:pt x="4195" y="522"/>
                    <a:pt x="4169" y="1035"/>
                  </a:cubicBezTo>
                  <a:cubicBezTo>
                    <a:pt x="4156" y="1153"/>
                    <a:pt x="4195" y="1298"/>
                    <a:pt x="4130" y="1443"/>
                  </a:cubicBezTo>
                  <a:cubicBezTo>
                    <a:pt x="4064" y="1416"/>
                    <a:pt x="3998" y="1390"/>
                    <a:pt x="3946" y="1377"/>
                  </a:cubicBezTo>
                  <a:cubicBezTo>
                    <a:pt x="3696" y="1285"/>
                    <a:pt x="3433" y="1193"/>
                    <a:pt x="3196" y="1087"/>
                  </a:cubicBezTo>
                  <a:cubicBezTo>
                    <a:pt x="2920" y="982"/>
                    <a:pt x="2631" y="956"/>
                    <a:pt x="2341" y="930"/>
                  </a:cubicBezTo>
                  <a:cubicBezTo>
                    <a:pt x="2298" y="926"/>
                    <a:pt x="2256" y="925"/>
                    <a:pt x="2213" y="925"/>
                  </a:cubicBezTo>
                  <a:cubicBezTo>
                    <a:pt x="1917" y="925"/>
                    <a:pt x="1633" y="1004"/>
                    <a:pt x="1368" y="1153"/>
                  </a:cubicBezTo>
                  <a:cubicBezTo>
                    <a:pt x="987" y="1364"/>
                    <a:pt x="750" y="1876"/>
                    <a:pt x="1000" y="2363"/>
                  </a:cubicBezTo>
                  <a:cubicBezTo>
                    <a:pt x="1066" y="2494"/>
                    <a:pt x="1158" y="2626"/>
                    <a:pt x="1250" y="2757"/>
                  </a:cubicBezTo>
                  <a:cubicBezTo>
                    <a:pt x="1276" y="2797"/>
                    <a:pt x="1303" y="2836"/>
                    <a:pt x="1329" y="2902"/>
                  </a:cubicBezTo>
                  <a:cubicBezTo>
                    <a:pt x="1237" y="2915"/>
                    <a:pt x="1171" y="2915"/>
                    <a:pt x="1105" y="2928"/>
                  </a:cubicBezTo>
                  <a:cubicBezTo>
                    <a:pt x="856" y="2981"/>
                    <a:pt x="606" y="3060"/>
                    <a:pt x="409" y="3244"/>
                  </a:cubicBezTo>
                  <a:cubicBezTo>
                    <a:pt x="54" y="3559"/>
                    <a:pt x="1" y="3967"/>
                    <a:pt x="251" y="4375"/>
                  </a:cubicBezTo>
                  <a:cubicBezTo>
                    <a:pt x="356" y="4559"/>
                    <a:pt x="514" y="4677"/>
                    <a:pt x="685" y="4782"/>
                  </a:cubicBezTo>
                  <a:cubicBezTo>
                    <a:pt x="777" y="4848"/>
                    <a:pt x="882" y="4874"/>
                    <a:pt x="948" y="4980"/>
                  </a:cubicBezTo>
                  <a:cubicBezTo>
                    <a:pt x="842" y="5058"/>
                    <a:pt x="750" y="5111"/>
                    <a:pt x="658" y="5177"/>
                  </a:cubicBezTo>
                  <a:cubicBezTo>
                    <a:pt x="474" y="5335"/>
                    <a:pt x="317" y="5519"/>
                    <a:pt x="303" y="5795"/>
                  </a:cubicBezTo>
                  <a:cubicBezTo>
                    <a:pt x="251" y="6123"/>
                    <a:pt x="369" y="6413"/>
                    <a:pt x="593" y="6649"/>
                  </a:cubicBezTo>
                  <a:cubicBezTo>
                    <a:pt x="711" y="6781"/>
                    <a:pt x="856" y="6899"/>
                    <a:pt x="987" y="7004"/>
                  </a:cubicBezTo>
                  <a:cubicBezTo>
                    <a:pt x="1276" y="7228"/>
                    <a:pt x="1592" y="7386"/>
                    <a:pt x="1921" y="7544"/>
                  </a:cubicBezTo>
                  <a:cubicBezTo>
                    <a:pt x="2512" y="7833"/>
                    <a:pt x="3144" y="8056"/>
                    <a:pt x="3788" y="8267"/>
                  </a:cubicBezTo>
                  <a:cubicBezTo>
                    <a:pt x="4432" y="8477"/>
                    <a:pt x="5076" y="8661"/>
                    <a:pt x="5734" y="8858"/>
                  </a:cubicBezTo>
                  <a:cubicBezTo>
                    <a:pt x="5826" y="8885"/>
                    <a:pt x="5931" y="8898"/>
                    <a:pt x="5984" y="9003"/>
                  </a:cubicBezTo>
                  <a:lnTo>
                    <a:pt x="19238" y="9003"/>
                  </a:lnTo>
                  <a:cubicBezTo>
                    <a:pt x="19356" y="8780"/>
                    <a:pt x="19487" y="8556"/>
                    <a:pt x="19593" y="8319"/>
                  </a:cubicBezTo>
                  <a:cubicBezTo>
                    <a:pt x="19803" y="7859"/>
                    <a:pt x="19895" y="7373"/>
                    <a:pt x="19869" y="6860"/>
                  </a:cubicBezTo>
                  <a:cubicBezTo>
                    <a:pt x="19921" y="6571"/>
                    <a:pt x="19843" y="6294"/>
                    <a:pt x="19790" y="6005"/>
                  </a:cubicBezTo>
                  <a:cubicBezTo>
                    <a:pt x="19698" y="5361"/>
                    <a:pt x="19448" y="4769"/>
                    <a:pt x="19119" y="4204"/>
                  </a:cubicBezTo>
                  <a:cubicBezTo>
                    <a:pt x="19093" y="4151"/>
                    <a:pt x="19080" y="4085"/>
                    <a:pt x="19040" y="4020"/>
                  </a:cubicBezTo>
                  <a:cubicBezTo>
                    <a:pt x="19159" y="4000"/>
                    <a:pt x="19267" y="3993"/>
                    <a:pt x="19371" y="3993"/>
                  </a:cubicBezTo>
                  <a:cubicBezTo>
                    <a:pt x="19474" y="3993"/>
                    <a:pt x="19573" y="4000"/>
                    <a:pt x="19672" y="4007"/>
                  </a:cubicBezTo>
                  <a:cubicBezTo>
                    <a:pt x="19764" y="4007"/>
                    <a:pt x="19869" y="4007"/>
                    <a:pt x="19961" y="3993"/>
                  </a:cubicBezTo>
                  <a:cubicBezTo>
                    <a:pt x="20105" y="3967"/>
                    <a:pt x="20184" y="3862"/>
                    <a:pt x="20198" y="3744"/>
                  </a:cubicBezTo>
                  <a:cubicBezTo>
                    <a:pt x="20211" y="3625"/>
                    <a:pt x="20119" y="3481"/>
                    <a:pt x="19974" y="3441"/>
                  </a:cubicBezTo>
                  <a:cubicBezTo>
                    <a:pt x="19882" y="3415"/>
                    <a:pt x="19777" y="3402"/>
                    <a:pt x="19685" y="3402"/>
                  </a:cubicBezTo>
                  <a:cubicBezTo>
                    <a:pt x="19251" y="3402"/>
                    <a:pt x="18830" y="3402"/>
                    <a:pt x="18409" y="3389"/>
                  </a:cubicBezTo>
                  <a:cubicBezTo>
                    <a:pt x="18094" y="3389"/>
                    <a:pt x="17778" y="3389"/>
                    <a:pt x="17476" y="3375"/>
                  </a:cubicBezTo>
                  <a:cubicBezTo>
                    <a:pt x="16779" y="3336"/>
                    <a:pt x="16095" y="3296"/>
                    <a:pt x="15398" y="3257"/>
                  </a:cubicBezTo>
                  <a:cubicBezTo>
                    <a:pt x="15017" y="3231"/>
                    <a:pt x="14622" y="3204"/>
                    <a:pt x="14241" y="3178"/>
                  </a:cubicBezTo>
                  <a:cubicBezTo>
                    <a:pt x="13965" y="3152"/>
                    <a:pt x="13702" y="3139"/>
                    <a:pt x="13439" y="3112"/>
                  </a:cubicBezTo>
                  <a:cubicBezTo>
                    <a:pt x="12887" y="3047"/>
                    <a:pt x="12335" y="2994"/>
                    <a:pt x="11782" y="2928"/>
                  </a:cubicBezTo>
                  <a:cubicBezTo>
                    <a:pt x="11283" y="2876"/>
                    <a:pt x="10783" y="2836"/>
                    <a:pt x="10283" y="2771"/>
                  </a:cubicBezTo>
                  <a:cubicBezTo>
                    <a:pt x="9639" y="2692"/>
                    <a:pt x="8982" y="2600"/>
                    <a:pt x="8337" y="2521"/>
                  </a:cubicBezTo>
                  <a:cubicBezTo>
                    <a:pt x="8140" y="2494"/>
                    <a:pt x="7956" y="2455"/>
                    <a:pt x="7772" y="2416"/>
                  </a:cubicBezTo>
                  <a:cubicBezTo>
                    <a:pt x="7640" y="2402"/>
                    <a:pt x="7548" y="2337"/>
                    <a:pt x="7483" y="2218"/>
                  </a:cubicBezTo>
                  <a:cubicBezTo>
                    <a:pt x="7325" y="1955"/>
                    <a:pt x="7154" y="1692"/>
                    <a:pt x="6996" y="1429"/>
                  </a:cubicBezTo>
                  <a:cubicBezTo>
                    <a:pt x="6773" y="1061"/>
                    <a:pt x="6523" y="719"/>
                    <a:pt x="6207" y="430"/>
                  </a:cubicBezTo>
                  <a:cubicBezTo>
                    <a:pt x="5984" y="220"/>
                    <a:pt x="5721" y="75"/>
                    <a:pt x="5418" y="22"/>
                  </a:cubicBezTo>
                  <a:cubicBezTo>
                    <a:pt x="5341" y="7"/>
                    <a:pt x="5260" y="1"/>
                    <a:pt x="5182" y="1"/>
                  </a:cubicBezTo>
                  <a:close/>
                </a:path>
              </a:pathLst>
            </a:custGeom>
            <a:solidFill>
              <a:srgbClr val="FFCC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1" name="Google Shape;98;p1">
              <a:extLst>
                <a:ext uri="{FF2B5EF4-FFF2-40B4-BE49-F238E27FC236}">
                  <a16:creationId xmlns:a16="http://schemas.microsoft.com/office/drawing/2014/main" id="{AA3EF4D5-6557-18DC-E7BF-F66E9B8E6AEA}"/>
                </a:ext>
              </a:extLst>
            </p:cNvPr>
            <p:cNvSpPr/>
            <p:nvPr/>
          </p:nvSpPr>
          <p:spPr>
            <a:xfrm>
              <a:off x="2176638" y="4823250"/>
              <a:ext cx="476325" cy="127575"/>
            </a:xfrm>
            <a:custGeom>
              <a:avLst/>
              <a:gdLst/>
              <a:ahLst/>
              <a:cxnLst/>
              <a:rect l="l" t="t" r="r" b="b"/>
              <a:pathLst>
                <a:path w="19053" h="5103" extrusionOk="0">
                  <a:moveTo>
                    <a:pt x="18435" y="0"/>
                  </a:moveTo>
                  <a:cubicBezTo>
                    <a:pt x="18290" y="53"/>
                    <a:pt x="18145" y="92"/>
                    <a:pt x="18001" y="158"/>
                  </a:cubicBezTo>
                  <a:cubicBezTo>
                    <a:pt x="17435" y="395"/>
                    <a:pt x="16883" y="645"/>
                    <a:pt x="16318" y="881"/>
                  </a:cubicBezTo>
                  <a:cubicBezTo>
                    <a:pt x="15371" y="1276"/>
                    <a:pt x="14424" y="1644"/>
                    <a:pt x="13451" y="1986"/>
                  </a:cubicBezTo>
                  <a:cubicBezTo>
                    <a:pt x="12557" y="2288"/>
                    <a:pt x="11650" y="2591"/>
                    <a:pt x="10730" y="2867"/>
                  </a:cubicBezTo>
                  <a:cubicBezTo>
                    <a:pt x="9967" y="3103"/>
                    <a:pt x="9191" y="3327"/>
                    <a:pt x="8428" y="3524"/>
                  </a:cubicBezTo>
                  <a:cubicBezTo>
                    <a:pt x="7179" y="3866"/>
                    <a:pt x="5930" y="4155"/>
                    <a:pt x="4655" y="4379"/>
                  </a:cubicBezTo>
                  <a:cubicBezTo>
                    <a:pt x="4181" y="4458"/>
                    <a:pt x="3721" y="4537"/>
                    <a:pt x="3248" y="4629"/>
                  </a:cubicBezTo>
                  <a:cubicBezTo>
                    <a:pt x="2919" y="4681"/>
                    <a:pt x="2590" y="4721"/>
                    <a:pt x="2262" y="4760"/>
                  </a:cubicBezTo>
                  <a:cubicBezTo>
                    <a:pt x="2012" y="4800"/>
                    <a:pt x="1749" y="4826"/>
                    <a:pt x="1499" y="4865"/>
                  </a:cubicBezTo>
                  <a:cubicBezTo>
                    <a:pt x="1183" y="4892"/>
                    <a:pt x="868" y="4944"/>
                    <a:pt x="539" y="4971"/>
                  </a:cubicBezTo>
                  <a:cubicBezTo>
                    <a:pt x="355" y="4984"/>
                    <a:pt x="171" y="4997"/>
                    <a:pt x="0" y="5102"/>
                  </a:cubicBezTo>
                  <a:lnTo>
                    <a:pt x="6824" y="5102"/>
                  </a:lnTo>
                  <a:cubicBezTo>
                    <a:pt x="6890" y="5010"/>
                    <a:pt x="7008" y="4997"/>
                    <a:pt x="7114" y="4957"/>
                  </a:cubicBezTo>
                  <a:cubicBezTo>
                    <a:pt x="7863" y="4773"/>
                    <a:pt x="8613" y="4576"/>
                    <a:pt x="9375" y="4379"/>
                  </a:cubicBezTo>
                  <a:cubicBezTo>
                    <a:pt x="10309" y="4142"/>
                    <a:pt x="11229" y="3853"/>
                    <a:pt x="12150" y="3551"/>
                  </a:cubicBezTo>
                  <a:cubicBezTo>
                    <a:pt x="12715" y="3380"/>
                    <a:pt x="13267" y="3182"/>
                    <a:pt x="13819" y="2985"/>
                  </a:cubicBezTo>
                  <a:cubicBezTo>
                    <a:pt x="14622" y="2683"/>
                    <a:pt x="15410" y="2393"/>
                    <a:pt x="16199" y="2091"/>
                  </a:cubicBezTo>
                  <a:cubicBezTo>
                    <a:pt x="16870" y="1828"/>
                    <a:pt x="17527" y="1539"/>
                    <a:pt x="18198" y="1249"/>
                  </a:cubicBezTo>
                  <a:cubicBezTo>
                    <a:pt x="18487" y="1118"/>
                    <a:pt x="18777" y="960"/>
                    <a:pt x="19053" y="829"/>
                  </a:cubicBezTo>
                  <a:lnTo>
                    <a:pt x="19053" y="816"/>
                  </a:lnTo>
                  <a:cubicBezTo>
                    <a:pt x="19040" y="658"/>
                    <a:pt x="18908" y="553"/>
                    <a:pt x="18816" y="447"/>
                  </a:cubicBezTo>
                  <a:cubicBezTo>
                    <a:pt x="18698" y="290"/>
                    <a:pt x="18632" y="92"/>
                    <a:pt x="18435" y="0"/>
                  </a:cubicBezTo>
                  <a:close/>
                </a:path>
              </a:pathLst>
            </a:custGeom>
            <a:solidFill>
              <a:srgbClr val="C5D3E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2" name="Google Shape;99;p1">
              <a:extLst>
                <a:ext uri="{FF2B5EF4-FFF2-40B4-BE49-F238E27FC236}">
                  <a16:creationId xmlns:a16="http://schemas.microsoft.com/office/drawing/2014/main" id="{4EBBDCF6-7F4E-DA9A-A87A-FA5FD09BE72C}"/>
                </a:ext>
              </a:extLst>
            </p:cNvPr>
            <p:cNvSpPr/>
            <p:nvPr/>
          </p:nvSpPr>
          <p:spPr>
            <a:xfrm>
              <a:off x="1979063" y="4794775"/>
              <a:ext cx="42425" cy="156050"/>
            </a:xfrm>
            <a:custGeom>
              <a:avLst/>
              <a:gdLst/>
              <a:ahLst/>
              <a:cxnLst/>
              <a:rect l="l" t="t" r="r" b="b"/>
              <a:pathLst>
                <a:path w="1697" h="6242" extrusionOk="0">
                  <a:moveTo>
                    <a:pt x="1164" y="0"/>
                  </a:moveTo>
                  <a:cubicBezTo>
                    <a:pt x="970" y="0"/>
                    <a:pt x="772" y="102"/>
                    <a:pt x="671" y="324"/>
                  </a:cubicBezTo>
                  <a:cubicBezTo>
                    <a:pt x="619" y="442"/>
                    <a:pt x="579" y="548"/>
                    <a:pt x="540" y="666"/>
                  </a:cubicBezTo>
                  <a:cubicBezTo>
                    <a:pt x="303" y="1402"/>
                    <a:pt x="158" y="2152"/>
                    <a:pt x="93" y="2928"/>
                  </a:cubicBezTo>
                  <a:cubicBezTo>
                    <a:pt x="1" y="3927"/>
                    <a:pt x="53" y="4926"/>
                    <a:pt x="250" y="5912"/>
                  </a:cubicBezTo>
                  <a:cubicBezTo>
                    <a:pt x="277" y="6018"/>
                    <a:pt x="277" y="6136"/>
                    <a:pt x="290" y="6241"/>
                  </a:cubicBezTo>
                  <a:lnTo>
                    <a:pt x="1421" y="6241"/>
                  </a:lnTo>
                  <a:cubicBezTo>
                    <a:pt x="1355" y="5873"/>
                    <a:pt x="1276" y="5505"/>
                    <a:pt x="1223" y="5137"/>
                  </a:cubicBezTo>
                  <a:cubicBezTo>
                    <a:pt x="1184" y="4926"/>
                    <a:pt x="1184" y="4716"/>
                    <a:pt x="1158" y="4505"/>
                  </a:cubicBezTo>
                  <a:lnTo>
                    <a:pt x="1158" y="3427"/>
                  </a:lnTo>
                  <a:cubicBezTo>
                    <a:pt x="1131" y="2993"/>
                    <a:pt x="1223" y="2586"/>
                    <a:pt x="1289" y="2165"/>
                  </a:cubicBezTo>
                  <a:cubicBezTo>
                    <a:pt x="1342" y="1797"/>
                    <a:pt x="1408" y="1442"/>
                    <a:pt x="1552" y="1100"/>
                  </a:cubicBezTo>
                  <a:cubicBezTo>
                    <a:pt x="1565" y="1034"/>
                    <a:pt x="1579" y="968"/>
                    <a:pt x="1605" y="916"/>
                  </a:cubicBezTo>
                  <a:cubicBezTo>
                    <a:pt x="1671" y="732"/>
                    <a:pt x="1697" y="561"/>
                    <a:pt x="1684" y="377"/>
                  </a:cubicBezTo>
                  <a:cubicBezTo>
                    <a:pt x="1671" y="337"/>
                    <a:pt x="1644" y="298"/>
                    <a:pt x="1618" y="258"/>
                  </a:cubicBezTo>
                  <a:cubicBezTo>
                    <a:pt x="1528" y="92"/>
                    <a:pt x="1348" y="0"/>
                    <a:pt x="11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3" name="Google Shape;100;p1">
              <a:extLst>
                <a:ext uri="{FF2B5EF4-FFF2-40B4-BE49-F238E27FC236}">
                  <a16:creationId xmlns:a16="http://schemas.microsoft.com/office/drawing/2014/main" id="{8C8DBED5-86B0-4854-06A4-124933198481}"/>
                </a:ext>
              </a:extLst>
            </p:cNvPr>
            <p:cNvSpPr/>
            <p:nvPr/>
          </p:nvSpPr>
          <p:spPr>
            <a:xfrm>
              <a:off x="2532638" y="4895575"/>
              <a:ext cx="165700" cy="55250"/>
            </a:xfrm>
            <a:custGeom>
              <a:avLst/>
              <a:gdLst/>
              <a:ahLst/>
              <a:cxnLst/>
              <a:rect l="l" t="t" r="r" b="b"/>
              <a:pathLst>
                <a:path w="6628" h="2210" extrusionOk="0">
                  <a:moveTo>
                    <a:pt x="6154" y="0"/>
                  </a:moveTo>
                  <a:cubicBezTo>
                    <a:pt x="5602" y="289"/>
                    <a:pt x="5023" y="526"/>
                    <a:pt x="4445" y="750"/>
                  </a:cubicBezTo>
                  <a:cubicBezTo>
                    <a:pt x="3616" y="1078"/>
                    <a:pt x="2762" y="1368"/>
                    <a:pt x="1894" y="1617"/>
                  </a:cubicBezTo>
                  <a:cubicBezTo>
                    <a:pt x="1341" y="1775"/>
                    <a:pt x="789" y="1920"/>
                    <a:pt x="237" y="2091"/>
                  </a:cubicBezTo>
                  <a:cubicBezTo>
                    <a:pt x="145" y="2104"/>
                    <a:pt x="79" y="2170"/>
                    <a:pt x="0" y="2209"/>
                  </a:cubicBezTo>
                  <a:lnTo>
                    <a:pt x="3748" y="2209"/>
                  </a:lnTo>
                  <a:cubicBezTo>
                    <a:pt x="3892" y="2064"/>
                    <a:pt x="4103" y="2025"/>
                    <a:pt x="4287" y="1959"/>
                  </a:cubicBezTo>
                  <a:cubicBezTo>
                    <a:pt x="4892" y="1736"/>
                    <a:pt x="5496" y="1486"/>
                    <a:pt x="6088" y="1210"/>
                  </a:cubicBezTo>
                  <a:cubicBezTo>
                    <a:pt x="6272" y="1118"/>
                    <a:pt x="6443" y="1026"/>
                    <a:pt x="6627" y="947"/>
                  </a:cubicBezTo>
                  <a:cubicBezTo>
                    <a:pt x="6509" y="605"/>
                    <a:pt x="6351" y="302"/>
                    <a:pt x="6154" y="0"/>
                  </a:cubicBezTo>
                  <a:close/>
                </a:path>
              </a:pathLst>
            </a:custGeom>
            <a:solidFill>
              <a:srgbClr val="C5D3E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" name="Google Shape;101;p1">
              <a:extLst>
                <a:ext uri="{FF2B5EF4-FFF2-40B4-BE49-F238E27FC236}">
                  <a16:creationId xmlns:a16="http://schemas.microsoft.com/office/drawing/2014/main" id="{2371D50D-A3ED-7D20-D9DE-58C1E8CCACDF}"/>
                </a:ext>
              </a:extLst>
            </p:cNvPr>
            <p:cNvSpPr/>
            <p:nvPr/>
          </p:nvSpPr>
          <p:spPr>
            <a:xfrm>
              <a:off x="2600338" y="4621000"/>
              <a:ext cx="145000" cy="256400"/>
            </a:xfrm>
            <a:custGeom>
              <a:avLst/>
              <a:gdLst/>
              <a:ahLst/>
              <a:cxnLst/>
              <a:rect l="l" t="t" r="r" b="b"/>
              <a:pathLst>
                <a:path w="5800" h="10256" extrusionOk="0">
                  <a:moveTo>
                    <a:pt x="512" y="0"/>
                  </a:moveTo>
                  <a:cubicBezTo>
                    <a:pt x="251" y="0"/>
                    <a:pt x="20" y="195"/>
                    <a:pt x="1" y="503"/>
                  </a:cubicBezTo>
                  <a:cubicBezTo>
                    <a:pt x="1" y="582"/>
                    <a:pt x="14" y="661"/>
                    <a:pt x="14" y="740"/>
                  </a:cubicBezTo>
                  <a:cubicBezTo>
                    <a:pt x="119" y="845"/>
                    <a:pt x="224" y="964"/>
                    <a:pt x="330" y="1069"/>
                  </a:cubicBezTo>
                  <a:cubicBezTo>
                    <a:pt x="448" y="1214"/>
                    <a:pt x="579" y="1345"/>
                    <a:pt x="698" y="1490"/>
                  </a:cubicBezTo>
                  <a:cubicBezTo>
                    <a:pt x="987" y="1700"/>
                    <a:pt x="1184" y="1989"/>
                    <a:pt x="1368" y="2292"/>
                  </a:cubicBezTo>
                  <a:cubicBezTo>
                    <a:pt x="1552" y="2450"/>
                    <a:pt x="1671" y="2647"/>
                    <a:pt x="1802" y="2844"/>
                  </a:cubicBezTo>
                  <a:cubicBezTo>
                    <a:pt x="1986" y="3133"/>
                    <a:pt x="2157" y="3423"/>
                    <a:pt x="2341" y="3712"/>
                  </a:cubicBezTo>
                  <a:cubicBezTo>
                    <a:pt x="2381" y="3791"/>
                    <a:pt x="2407" y="3883"/>
                    <a:pt x="2447" y="3962"/>
                  </a:cubicBezTo>
                  <a:cubicBezTo>
                    <a:pt x="2473" y="3988"/>
                    <a:pt x="2525" y="4014"/>
                    <a:pt x="2539" y="4054"/>
                  </a:cubicBezTo>
                  <a:cubicBezTo>
                    <a:pt x="2657" y="4277"/>
                    <a:pt x="2775" y="4501"/>
                    <a:pt x="2880" y="4737"/>
                  </a:cubicBezTo>
                  <a:cubicBezTo>
                    <a:pt x="2907" y="4777"/>
                    <a:pt x="2907" y="4843"/>
                    <a:pt x="2920" y="4895"/>
                  </a:cubicBezTo>
                  <a:cubicBezTo>
                    <a:pt x="2959" y="4948"/>
                    <a:pt x="3025" y="5000"/>
                    <a:pt x="3065" y="5066"/>
                  </a:cubicBezTo>
                  <a:cubicBezTo>
                    <a:pt x="3314" y="5553"/>
                    <a:pt x="3525" y="6065"/>
                    <a:pt x="3722" y="6578"/>
                  </a:cubicBezTo>
                  <a:cubicBezTo>
                    <a:pt x="3761" y="6683"/>
                    <a:pt x="3761" y="6789"/>
                    <a:pt x="3788" y="6894"/>
                  </a:cubicBezTo>
                  <a:cubicBezTo>
                    <a:pt x="3827" y="6960"/>
                    <a:pt x="3893" y="7012"/>
                    <a:pt x="3906" y="7091"/>
                  </a:cubicBezTo>
                  <a:cubicBezTo>
                    <a:pt x="4011" y="7354"/>
                    <a:pt x="4090" y="7630"/>
                    <a:pt x="4182" y="7906"/>
                  </a:cubicBezTo>
                  <a:cubicBezTo>
                    <a:pt x="4379" y="8419"/>
                    <a:pt x="4511" y="8958"/>
                    <a:pt x="4642" y="9497"/>
                  </a:cubicBezTo>
                  <a:cubicBezTo>
                    <a:pt x="4695" y="9694"/>
                    <a:pt x="4748" y="9892"/>
                    <a:pt x="4800" y="10076"/>
                  </a:cubicBezTo>
                  <a:cubicBezTo>
                    <a:pt x="4853" y="10115"/>
                    <a:pt x="4919" y="10142"/>
                    <a:pt x="4971" y="10181"/>
                  </a:cubicBezTo>
                  <a:cubicBezTo>
                    <a:pt x="5066" y="10229"/>
                    <a:pt x="5161" y="10255"/>
                    <a:pt x="5255" y="10255"/>
                  </a:cubicBezTo>
                  <a:cubicBezTo>
                    <a:pt x="5342" y="10255"/>
                    <a:pt x="5428" y="10232"/>
                    <a:pt x="5510" y="10181"/>
                  </a:cubicBezTo>
                  <a:cubicBezTo>
                    <a:pt x="5694" y="10049"/>
                    <a:pt x="5800" y="9865"/>
                    <a:pt x="5773" y="9629"/>
                  </a:cubicBezTo>
                  <a:cubicBezTo>
                    <a:pt x="5760" y="9524"/>
                    <a:pt x="5734" y="9418"/>
                    <a:pt x="5707" y="9313"/>
                  </a:cubicBezTo>
                  <a:cubicBezTo>
                    <a:pt x="5326" y="7696"/>
                    <a:pt x="4787" y="6131"/>
                    <a:pt x="4064" y="4632"/>
                  </a:cubicBezTo>
                  <a:cubicBezTo>
                    <a:pt x="3525" y="3515"/>
                    <a:pt x="2907" y="2450"/>
                    <a:pt x="2144" y="1476"/>
                  </a:cubicBezTo>
                  <a:cubicBezTo>
                    <a:pt x="1829" y="1069"/>
                    <a:pt x="1500" y="674"/>
                    <a:pt x="1119" y="333"/>
                  </a:cubicBezTo>
                  <a:cubicBezTo>
                    <a:pt x="1027" y="241"/>
                    <a:pt x="921" y="148"/>
                    <a:pt x="803" y="83"/>
                  </a:cubicBezTo>
                  <a:cubicBezTo>
                    <a:pt x="708" y="26"/>
                    <a:pt x="608" y="0"/>
                    <a:pt x="5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5" name="Google Shape;102;p1">
              <a:extLst>
                <a:ext uri="{FF2B5EF4-FFF2-40B4-BE49-F238E27FC236}">
                  <a16:creationId xmlns:a16="http://schemas.microsoft.com/office/drawing/2014/main" id="{820388AF-84D3-E9A5-B0C3-00817AE1A3BA}"/>
                </a:ext>
              </a:extLst>
            </p:cNvPr>
            <p:cNvSpPr/>
            <p:nvPr/>
          </p:nvSpPr>
          <p:spPr>
            <a:xfrm>
              <a:off x="2219688" y="4722175"/>
              <a:ext cx="205150" cy="93525"/>
            </a:xfrm>
            <a:custGeom>
              <a:avLst/>
              <a:gdLst/>
              <a:ahLst/>
              <a:cxnLst/>
              <a:rect l="l" t="t" r="r" b="b"/>
              <a:pathLst>
                <a:path w="8206" h="3741" extrusionOk="0">
                  <a:moveTo>
                    <a:pt x="7608" y="1"/>
                  </a:moveTo>
                  <a:cubicBezTo>
                    <a:pt x="7533" y="1"/>
                    <a:pt x="7460" y="20"/>
                    <a:pt x="7390" y="59"/>
                  </a:cubicBezTo>
                  <a:cubicBezTo>
                    <a:pt x="7298" y="112"/>
                    <a:pt x="7219" y="191"/>
                    <a:pt x="7140" y="296"/>
                  </a:cubicBezTo>
                  <a:cubicBezTo>
                    <a:pt x="7101" y="362"/>
                    <a:pt x="7075" y="427"/>
                    <a:pt x="7035" y="493"/>
                  </a:cubicBezTo>
                  <a:cubicBezTo>
                    <a:pt x="6614" y="1295"/>
                    <a:pt x="5970" y="1847"/>
                    <a:pt x="5142" y="2202"/>
                  </a:cubicBezTo>
                  <a:cubicBezTo>
                    <a:pt x="4493" y="2492"/>
                    <a:pt x="3814" y="2622"/>
                    <a:pt x="3122" y="2622"/>
                  </a:cubicBezTo>
                  <a:cubicBezTo>
                    <a:pt x="2902" y="2622"/>
                    <a:pt x="2681" y="2609"/>
                    <a:pt x="2459" y="2584"/>
                  </a:cubicBezTo>
                  <a:cubicBezTo>
                    <a:pt x="1920" y="2518"/>
                    <a:pt x="1421" y="2347"/>
                    <a:pt x="987" y="2018"/>
                  </a:cubicBezTo>
                  <a:cubicBezTo>
                    <a:pt x="921" y="1966"/>
                    <a:pt x="855" y="1926"/>
                    <a:pt x="790" y="1900"/>
                  </a:cubicBezTo>
                  <a:cubicBezTo>
                    <a:pt x="737" y="1874"/>
                    <a:pt x="684" y="1847"/>
                    <a:pt x="632" y="1847"/>
                  </a:cubicBezTo>
                  <a:cubicBezTo>
                    <a:pt x="602" y="1842"/>
                    <a:pt x="572" y="1840"/>
                    <a:pt x="542" y="1840"/>
                  </a:cubicBezTo>
                  <a:cubicBezTo>
                    <a:pt x="340" y="1840"/>
                    <a:pt x="158" y="1956"/>
                    <a:pt x="66" y="2163"/>
                  </a:cubicBezTo>
                  <a:cubicBezTo>
                    <a:pt x="40" y="2229"/>
                    <a:pt x="27" y="2308"/>
                    <a:pt x="1" y="2387"/>
                  </a:cubicBezTo>
                  <a:cubicBezTo>
                    <a:pt x="53" y="2636"/>
                    <a:pt x="224" y="2781"/>
                    <a:pt x="395" y="2939"/>
                  </a:cubicBezTo>
                  <a:cubicBezTo>
                    <a:pt x="474" y="2991"/>
                    <a:pt x="553" y="3057"/>
                    <a:pt x="619" y="3123"/>
                  </a:cubicBezTo>
                  <a:cubicBezTo>
                    <a:pt x="697" y="3149"/>
                    <a:pt x="776" y="3176"/>
                    <a:pt x="842" y="3202"/>
                  </a:cubicBezTo>
                  <a:cubicBezTo>
                    <a:pt x="1250" y="3425"/>
                    <a:pt x="1670" y="3557"/>
                    <a:pt x="2118" y="3636"/>
                  </a:cubicBezTo>
                  <a:cubicBezTo>
                    <a:pt x="2236" y="3662"/>
                    <a:pt x="2367" y="3662"/>
                    <a:pt x="2486" y="3662"/>
                  </a:cubicBezTo>
                  <a:cubicBezTo>
                    <a:pt x="2565" y="3675"/>
                    <a:pt x="2643" y="3675"/>
                    <a:pt x="2696" y="3741"/>
                  </a:cubicBezTo>
                  <a:cubicBezTo>
                    <a:pt x="3104" y="3715"/>
                    <a:pt x="3524" y="3701"/>
                    <a:pt x="3932" y="3649"/>
                  </a:cubicBezTo>
                  <a:cubicBezTo>
                    <a:pt x="4432" y="3583"/>
                    <a:pt x="4931" y="3465"/>
                    <a:pt x="5405" y="3268"/>
                  </a:cubicBezTo>
                  <a:cubicBezTo>
                    <a:pt x="5694" y="3149"/>
                    <a:pt x="5970" y="3005"/>
                    <a:pt x="6246" y="2873"/>
                  </a:cubicBezTo>
                  <a:cubicBezTo>
                    <a:pt x="6312" y="2847"/>
                    <a:pt x="6378" y="2820"/>
                    <a:pt x="6430" y="2794"/>
                  </a:cubicBezTo>
                  <a:cubicBezTo>
                    <a:pt x="6483" y="2742"/>
                    <a:pt x="6522" y="2676"/>
                    <a:pt x="6588" y="2623"/>
                  </a:cubicBezTo>
                  <a:cubicBezTo>
                    <a:pt x="6654" y="2571"/>
                    <a:pt x="6733" y="2518"/>
                    <a:pt x="6799" y="2452"/>
                  </a:cubicBezTo>
                  <a:lnTo>
                    <a:pt x="6812" y="2452"/>
                  </a:lnTo>
                  <a:cubicBezTo>
                    <a:pt x="7154" y="2163"/>
                    <a:pt x="7456" y="1821"/>
                    <a:pt x="7732" y="1453"/>
                  </a:cubicBezTo>
                  <a:cubicBezTo>
                    <a:pt x="7785" y="1387"/>
                    <a:pt x="7811" y="1322"/>
                    <a:pt x="7850" y="1243"/>
                  </a:cubicBezTo>
                  <a:cubicBezTo>
                    <a:pt x="7877" y="1203"/>
                    <a:pt x="7916" y="1151"/>
                    <a:pt x="7942" y="1098"/>
                  </a:cubicBezTo>
                  <a:cubicBezTo>
                    <a:pt x="7969" y="1059"/>
                    <a:pt x="7995" y="1006"/>
                    <a:pt x="8021" y="967"/>
                  </a:cubicBezTo>
                  <a:cubicBezTo>
                    <a:pt x="8140" y="730"/>
                    <a:pt x="8205" y="493"/>
                    <a:pt x="8100" y="243"/>
                  </a:cubicBezTo>
                  <a:cubicBezTo>
                    <a:pt x="8061" y="204"/>
                    <a:pt x="8035" y="178"/>
                    <a:pt x="7995" y="151"/>
                  </a:cubicBezTo>
                  <a:cubicBezTo>
                    <a:pt x="7864" y="53"/>
                    <a:pt x="7733" y="1"/>
                    <a:pt x="76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6" name="Google Shape;103;p1">
              <a:extLst>
                <a:ext uri="{FF2B5EF4-FFF2-40B4-BE49-F238E27FC236}">
                  <a16:creationId xmlns:a16="http://schemas.microsoft.com/office/drawing/2014/main" id="{5F25AC9C-13C5-847A-7A4A-6AC5597CB278}"/>
                </a:ext>
              </a:extLst>
            </p:cNvPr>
            <p:cNvSpPr/>
            <p:nvPr/>
          </p:nvSpPr>
          <p:spPr>
            <a:xfrm>
              <a:off x="2007988" y="4720025"/>
              <a:ext cx="665350" cy="189125"/>
            </a:xfrm>
            <a:custGeom>
              <a:avLst/>
              <a:gdLst/>
              <a:ahLst/>
              <a:cxnLst/>
              <a:rect l="l" t="t" r="r" b="b"/>
              <a:pathLst>
                <a:path w="26614" h="7565" extrusionOk="0">
                  <a:moveTo>
                    <a:pt x="26141" y="1"/>
                  </a:moveTo>
                  <a:cubicBezTo>
                    <a:pt x="25759" y="224"/>
                    <a:pt x="25378" y="461"/>
                    <a:pt x="24997" y="671"/>
                  </a:cubicBezTo>
                  <a:cubicBezTo>
                    <a:pt x="24510" y="947"/>
                    <a:pt x="24024" y="1210"/>
                    <a:pt x="23524" y="1473"/>
                  </a:cubicBezTo>
                  <a:cubicBezTo>
                    <a:pt x="23156" y="1657"/>
                    <a:pt x="22788" y="1828"/>
                    <a:pt x="22406" y="1999"/>
                  </a:cubicBezTo>
                  <a:cubicBezTo>
                    <a:pt x="21736" y="2302"/>
                    <a:pt x="21065" y="2604"/>
                    <a:pt x="20395" y="2893"/>
                  </a:cubicBezTo>
                  <a:cubicBezTo>
                    <a:pt x="19172" y="3406"/>
                    <a:pt x="17923" y="3840"/>
                    <a:pt x="16660" y="4235"/>
                  </a:cubicBezTo>
                  <a:cubicBezTo>
                    <a:pt x="15845" y="4497"/>
                    <a:pt x="15017" y="4721"/>
                    <a:pt x="14188" y="4945"/>
                  </a:cubicBezTo>
                  <a:cubicBezTo>
                    <a:pt x="13649" y="5089"/>
                    <a:pt x="13110" y="5234"/>
                    <a:pt x="12571" y="5352"/>
                  </a:cubicBezTo>
                  <a:cubicBezTo>
                    <a:pt x="11808" y="5523"/>
                    <a:pt x="11033" y="5668"/>
                    <a:pt x="10257" y="5826"/>
                  </a:cubicBezTo>
                  <a:cubicBezTo>
                    <a:pt x="9665" y="5931"/>
                    <a:pt x="9073" y="6036"/>
                    <a:pt x="8482" y="6102"/>
                  </a:cubicBezTo>
                  <a:cubicBezTo>
                    <a:pt x="8035" y="6154"/>
                    <a:pt x="7601" y="6233"/>
                    <a:pt x="7167" y="6286"/>
                  </a:cubicBezTo>
                  <a:cubicBezTo>
                    <a:pt x="6838" y="6325"/>
                    <a:pt x="6509" y="6312"/>
                    <a:pt x="6207" y="6365"/>
                  </a:cubicBezTo>
                  <a:cubicBezTo>
                    <a:pt x="5747" y="6457"/>
                    <a:pt x="5287" y="6378"/>
                    <a:pt x="4840" y="6483"/>
                  </a:cubicBezTo>
                  <a:cubicBezTo>
                    <a:pt x="4813" y="6487"/>
                    <a:pt x="4785" y="6489"/>
                    <a:pt x="4757" y="6489"/>
                  </a:cubicBezTo>
                  <a:cubicBezTo>
                    <a:pt x="4699" y="6489"/>
                    <a:pt x="4638" y="6483"/>
                    <a:pt x="4577" y="6483"/>
                  </a:cubicBezTo>
                  <a:cubicBezTo>
                    <a:pt x="4005" y="6490"/>
                    <a:pt x="3436" y="6493"/>
                    <a:pt x="2869" y="6493"/>
                  </a:cubicBezTo>
                  <a:cubicBezTo>
                    <a:pt x="2302" y="6493"/>
                    <a:pt x="1736" y="6490"/>
                    <a:pt x="1171" y="6483"/>
                  </a:cubicBezTo>
                  <a:cubicBezTo>
                    <a:pt x="1026" y="6483"/>
                    <a:pt x="895" y="6457"/>
                    <a:pt x="763" y="6457"/>
                  </a:cubicBezTo>
                  <a:cubicBezTo>
                    <a:pt x="514" y="6444"/>
                    <a:pt x="251" y="6430"/>
                    <a:pt x="1" y="6417"/>
                  </a:cubicBezTo>
                  <a:lnTo>
                    <a:pt x="1" y="7495"/>
                  </a:lnTo>
                  <a:cubicBezTo>
                    <a:pt x="277" y="7509"/>
                    <a:pt x="553" y="7509"/>
                    <a:pt x="829" y="7522"/>
                  </a:cubicBezTo>
                  <a:cubicBezTo>
                    <a:pt x="974" y="7535"/>
                    <a:pt x="1105" y="7561"/>
                    <a:pt x="1237" y="7561"/>
                  </a:cubicBezTo>
                  <a:lnTo>
                    <a:pt x="4511" y="7561"/>
                  </a:lnTo>
                  <a:cubicBezTo>
                    <a:pt x="4550" y="7561"/>
                    <a:pt x="4596" y="7564"/>
                    <a:pt x="4642" y="7564"/>
                  </a:cubicBezTo>
                  <a:cubicBezTo>
                    <a:pt x="4688" y="7564"/>
                    <a:pt x="4734" y="7561"/>
                    <a:pt x="4774" y="7548"/>
                  </a:cubicBezTo>
                  <a:cubicBezTo>
                    <a:pt x="4997" y="7482"/>
                    <a:pt x="5234" y="7509"/>
                    <a:pt x="5471" y="7495"/>
                  </a:cubicBezTo>
                  <a:cubicBezTo>
                    <a:pt x="5839" y="7469"/>
                    <a:pt x="6207" y="7456"/>
                    <a:pt x="6562" y="7417"/>
                  </a:cubicBezTo>
                  <a:cubicBezTo>
                    <a:pt x="6891" y="7390"/>
                    <a:pt x="7206" y="7338"/>
                    <a:pt x="7522" y="7298"/>
                  </a:cubicBezTo>
                  <a:cubicBezTo>
                    <a:pt x="7943" y="7246"/>
                    <a:pt x="8363" y="7206"/>
                    <a:pt x="8784" y="7154"/>
                  </a:cubicBezTo>
                  <a:cubicBezTo>
                    <a:pt x="9455" y="7048"/>
                    <a:pt x="10138" y="6943"/>
                    <a:pt x="10809" y="6812"/>
                  </a:cubicBezTo>
                  <a:cubicBezTo>
                    <a:pt x="11624" y="6654"/>
                    <a:pt x="12426" y="6470"/>
                    <a:pt x="13228" y="6286"/>
                  </a:cubicBezTo>
                  <a:cubicBezTo>
                    <a:pt x="14754" y="5944"/>
                    <a:pt x="16266" y="5510"/>
                    <a:pt x="17752" y="5010"/>
                  </a:cubicBezTo>
                  <a:cubicBezTo>
                    <a:pt x="18619" y="4721"/>
                    <a:pt x="19474" y="4405"/>
                    <a:pt x="20316" y="4077"/>
                  </a:cubicBezTo>
                  <a:cubicBezTo>
                    <a:pt x="21354" y="3669"/>
                    <a:pt x="22380" y="3222"/>
                    <a:pt x="23379" y="2722"/>
                  </a:cubicBezTo>
                  <a:cubicBezTo>
                    <a:pt x="23669" y="2578"/>
                    <a:pt x="23958" y="2446"/>
                    <a:pt x="24247" y="2288"/>
                  </a:cubicBezTo>
                  <a:cubicBezTo>
                    <a:pt x="24694" y="2052"/>
                    <a:pt x="25141" y="1802"/>
                    <a:pt x="25588" y="1552"/>
                  </a:cubicBezTo>
                  <a:cubicBezTo>
                    <a:pt x="25812" y="1434"/>
                    <a:pt x="26035" y="1315"/>
                    <a:pt x="26272" y="1197"/>
                  </a:cubicBezTo>
                  <a:cubicBezTo>
                    <a:pt x="26377" y="1118"/>
                    <a:pt x="26496" y="1026"/>
                    <a:pt x="26614" y="934"/>
                  </a:cubicBezTo>
                  <a:cubicBezTo>
                    <a:pt x="26601" y="882"/>
                    <a:pt x="26601" y="816"/>
                    <a:pt x="26588" y="776"/>
                  </a:cubicBezTo>
                  <a:cubicBezTo>
                    <a:pt x="26469" y="540"/>
                    <a:pt x="26351" y="316"/>
                    <a:pt x="26233" y="93"/>
                  </a:cubicBezTo>
                  <a:cubicBezTo>
                    <a:pt x="26219" y="53"/>
                    <a:pt x="26180" y="27"/>
                    <a:pt x="26141" y="1"/>
                  </a:cubicBezTo>
                  <a:close/>
                </a:path>
              </a:pathLst>
            </a:custGeom>
            <a:solidFill>
              <a:srgbClr val="C5D3E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7" name="Google Shape;104;p1">
              <a:extLst>
                <a:ext uri="{FF2B5EF4-FFF2-40B4-BE49-F238E27FC236}">
                  <a16:creationId xmlns:a16="http://schemas.microsoft.com/office/drawing/2014/main" id="{DD231EDC-3BD4-3761-B4A8-3839F35BA6D8}"/>
                </a:ext>
              </a:extLst>
            </p:cNvPr>
            <p:cNvSpPr/>
            <p:nvPr/>
          </p:nvSpPr>
          <p:spPr>
            <a:xfrm>
              <a:off x="2011288" y="4800225"/>
              <a:ext cx="275825" cy="49025"/>
            </a:xfrm>
            <a:custGeom>
              <a:avLst/>
              <a:gdLst/>
              <a:ahLst/>
              <a:cxnLst/>
              <a:rect l="l" t="t" r="r" b="b"/>
              <a:pathLst>
                <a:path w="11033" h="1961" extrusionOk="0">
                  <a:moveTo>
                    <a:pt x="8955" y="1"/>
                  </a:moveTo>
                  <a:cubicBezTo>
                    <a:pt x="8810" y="27"/>
                    <a:pt x="8665" y="54"/>
                    <a:pt x="8534" y="80"/>
                  </a:cubicBezTo>
                  <a:cubicBezTo>
                    <a:pt x="7771" y="198"/>
                    <a:pt x="7022" y="330"/>
                    <a:pt x="6272" y="461"/>
                  </a:cubicBezTo>
                  <a:cubicBezTo>
                    <a:pt x="6075" y="501"/>
                    <a:pt x="5865" y="514"/>
                    <a:pt x="5667" y="540"/>
                  </a:cubicBezTo>
                  <a:cubicBezTo>
                    <a:pt x="5365" y="579"/>
                    <a:pt x="5063" y="619"/>
                    <a:pt x="4747" y="658"/>
                  </a:cubicBezTo>
                  <a:cubicBezTo>
                    <a:pt x="4484" y="685"/>
                    <a:pt x="4221" y="724"/>
                    <a:pt x="3958" y="737"/>
                  </a:cubicBezTo>
                  <a:cubicBezTo>
                    <a:pt x="3537" y="777"/>
                    <a:pt x="3117" y="790"/>
                    <a:pt x="2696" y="816"/>
                  </a:cubicBezTo>
                  <a:cubicBezTo>
                    <a:pt x="2656" y="816"/>
                    <a:pt x="2630" y="829"/>
                    <a:pt x="2591" y="829"/>
                  </a:cubicBezTo>
                  <a:cubicBezTo>
                    <a:pt x="2433" y="842"/>
                    <a:pt x="2262" y="869"/>
                    <a:pt x="2091" y="869"/>
                  </a:cubicBezTo>
                  <a:cubicBezTo>
                    <a:pt x="1486" y="882"/>
                    <a:pt x="868" y="882"/>
                    <a:pt x="263" y="882"/>
                  </a:cubicBezTo>
                  <a:cubicBezTo>
                    <a:pt x="119" y="1224"/>
                    <a:pt x="53" y="1592"/>
                    <a:pt x="0" y="1960"/>
                  </a:cubicBezTo>
                  <a:lnTo>
                    <a:pt x="2038" y="1947"/>
                  </a:lnTo>
                  <a:cubicBezTo>
                    <a:pt x="2143" y="1947"/>
                    <a:pt x="2236" y="1947"/>
                    <a:pt x="2341" y="1934"/>
                  </a:cubicBezTo>
                  <a:cubicBezTo>
                    <a:pt x="2761" y="1894"/>
                    <a:pt x="3169" y="1842"/>
                    <a:pt x="3590" y="1829"/>
                  </a:cubicBezTo>
                  <a:cubicBezTo>
                    <a:pt x="4050" y="1802"/>
                    <a:pt x="4497" y="1737"/>
                    <a:pt x="4957" y="1684"/>
                  </a:cubicBezTo>
                  <a:cubicBezTo>
                    <a:pt x="5457" y="1631"/>
                    <a:pt x="5970" y="1566"/>
                    <a:pt x="6469" y="1487"/>
                  </a:cubicBezTo>
                  <a:cubicBezTo>
                    <a:pt x="7087" y="1382"/>
                    <a:pt x="7719" y="1303"/>
                    <a:pt x="8337" y="1197"/>
                  </a:cubicBezTo>
                  <a:cubicBezTo>
                    <a:pt x="9126" y="1053"/>
                    <a:pt x="9914" y="895"/>
                    <a:pt x="10690" y="724"/>
                  </a:cubicBezTo>
                  <a:cubicBezTo>
                    <a:pt x="10809" y="711"/>
                    <a:pt x="10914" y="658"/>
                    <a:pt x="11032" y="619"/>
                  </a:cubicBezTo>
                  <a:cubicBezTo>
                    <a:pt x="10979" y="553"/>
                    <a:pt x="10901" y="553"/>
                    <a:pt x="10822" y="540"/>
                  </a:cubicBezTo>
                  <a:cubicBezTo>
                    <a:pt x="10690" y="540"/>
                    <a:pt x="10572" y="540"/>
                    <a:pt x="10454" y="514"/>
                  </a:cubicBezTo>
                  <a:cubicBezTo>
                    <a:pt x="10006" y="435"/>
                    <a:pt x="9573" y="303"/>
                    <a:pt x="9165" y="93"/>
                  </a:cubicBezTo>
                  <a:cubicBezTo>
                    <a:pt x="9099" y="54"/>
                    <a:pt x="9020" y="27"/>
                    <a:pt x="8955" y="1"/>
                  </a:cubicBezTo>
                  <a:close/>
                </a:path>
              </a:pathLst>
            </a:custGeom>
            <a:solidFill>
              <a:srgbClr val="C5D3E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8" name="Google Shape;105;p1">
              <a:extLst>
                <a:ext uri="{FF2B5EF4-FFF2-40B4-BE49-F238E27FC236}">
                  <a16:creationId xmlns:a16="http://schemas.microsoft.com/office/drawing/2014/main" id="{B8507F3D-7714-DC9F-3134-4D0319485479}"/>
                </a:ext>
              </a:extLst>
            </p:cNvPr>
            <p:cNvSpPr/>
            <p:nvPr/>
          </p:nvSpPr>
          <p:spPr>
            <a:xfrm>
              <a:off x="2007988" y="4743375"/>
              <a:ext cx="721900" cy="207450"/>
            </a:xfrm>
            <a:custGeom>
              <a:avLst/>
              <a:gdLst/>
              <a:ahLst/>
              <a:cxnLst/>
              <a:rect l="l" t="t" r="r" b="b"/>
              <a:pathLst>
                <a:path w="28876" h="8298" extrusionOk="0">
                  <a:moveTo>
                    <a:pt x="26627" y="1591"/>
                  </a:moveTo>
                  <a:lnTo>
                    <a:pt x="26627" y="1591"/>
                  </a:lnTo>
                  <a:cubicBezTo>
                    <a:pt x="26653" y="1683"/>
                    <a:pt x="26667" y="1775"/>
                    <a:pt x="26693" y="1880"/>
                  </a:cubicBezTo>
                  <a:cubicBezTo>
                    <a:pt x="26667" y="1788"/>
                    <a:pt x="26653" y="1683"/>
                    <a:pt x="26627" y="1591"/>
                  </a:cubicBezTo>
                  <a:close/>
                  <a:moveTo>
                    <a:pt x="26614" y="0"/>
                  </a:moveTo>
                  <a:cubicBezTo>
                    <a:pt x="26496" y="92"/>
                    <a:pt x="26377" y="171"/>
                    <a:pt x="26259" y="263"/>
                  </a:cubicBezTo>
                  <a:cubicBezTo>
                    <a:pt x="26035" y="381"/>
                    <a:pt x="25812" y="500"/>
                    <a:pt x="25588" y="618"/>
                  </a:cubicBezTo>
                  <a:cubicBezTo>
                    <a:pt x="25141" y="868"/>
                    <a:pt x="24694" y="1118"/>
                    <a:pt x="24234" y="1354"/>
                  </a:cubicBezTo>
                  <a:cubicBezTo>
                    <a:pt x="23958" y="1512"/>
                    <a:pt x="23669" y="1644"/>
                    <a:pt x="23379" y="1788"/>
                  </a:cubicBezTo>
                  <a:cubicBezTo>
                    <a:pt x="22380" y="2288"/>
                    <a:pt x="21354" y="2735"/>
                    <a:pt x="20316" y="3143"/>
                  </a:cubicBezTo>
                  <a:cubicBezTo>
                    <a:pt x="19474" y="3471"/>
                    <a:pt x="18619" y="3787"/>
                    <a:pt x="17752" y="4076"/>
                  </a:cubicBezTo>
                  <a:cubicBezTo>
                    <a:pt x="16266" y="4576"/>
                    <a:pt x="14754" y="4997"/>
                    <a:pt x="13228" y="5352"/>
                  </a:cubicBezTo>
                  <a:cubicBezTo>
                    <a:pt x="12426" y="5536"/>
                    <a:pt x="11624" y="5720"/>
                    <a:pt x="10809" y="5878"/>
                  </a:cubicBezTo>
                  <a:cubicBezTo>
                    <a:pt x="10138" y="6009"/>
                    <a:pt x="9455" y="6114"/>
                    <a:pt x="8771" y="6220"/>
                  </a:cubicBezTo>
                  <a:cubicBezTo>
                    <a:pt x="8363" y="6272"/>
                    <a:pt x="7943" y="6312"/>
                    <a:pt x="7522" y="6364"/>
                  </a:cubicBezTo>
                  <a:cubicBezTo>
                    <a:pt x="7206" y="6404"/>
                    <a:pt x="6878" y="6456"/>
                    <a:pt x="6562" y="6483"/>
                  </a:cubicBezTo>
                  <a:cubicBezTo>
                    <a:pt x="6194" y="6522"/>
                    <a:pt x="5826" y="6535"/>
                    <a:pt x="5471" y="6561"/>
                  </a:cubicBezTo>
                  <a:cubicBezTo>
                    <a:pt x="5234" y="6575"/>
                    <a:pt x="4997" y="6548"/>
                    <a:pt x="4774" y="6614"/>
                  </a:cubicBezTo>
                  <a:cubicBezTo>
                    <a:pt x="4728" y="6627"/>
                    <a:pt x="4682" y="6630"/>
                    <a:pt x="4636" y="6630"/>
                  </a:cubicBezTo>
                  <a:cubicBezTo>
                    <a:pt x="4590" y="6630"/>
                    <a:pt x="4544" y="6627"/>
                    <a:pt x="4498" y="6627"/>
                  </a:cubicBezTo>
                  <a:lnTo>
                    <a:pt x="1224" y="6627"/>
                  </a:lnTo>
                  <a:cubicBezTo>
                    <a:pt x="1092" y="6627"/>
                    <a:pt x="961" y="6601"/>
                    <a:pt x="829" y="6588"/>
                  </a:cubicBezTo>
                  <a:cubicBezTo>
                    <a:pt x="553" y="6575"/>
                    <a:pt x="277" y="6575"/>
                    <a:pt x="1" y="6561"/>
                  </a:cubicBezTo>
                  <a:lnTo>
                    <a:pt x="1" y="6561"/>
                  </a:lnTo>
                  <a:cubicBezTo>
                    <a:pt x="14" y="6772"/>
                    <a:pt x="27" y="6982"/>
                    <a:pt x="66" y="7193"/>
                  </a:cubicBezTo>
                  <a:cubicBezTo>
                    <a:pt x="119" y="7561"/>
                    <a:pt x="198" y="7929"/>
                    <a:pt x="264" y="8297"/>
                  </a:cubicBezTo>
                  <a:lnTo>
                    <a:pt x="6746" y="8297"/>
                  </a:lnTo>
                  <a:cubicBezTo>
                    <a:pt x="6917" y="8205"/>
                    <a:pt x="7101" y="8179"/>
                    <a:pt x="7285" y="8166"/>
                  </a:cubicBezTo>
                  <a:cubicBezTo>
                    <a:pt x="7601" y="8139"/>
                    <a:pt x="7929" y="8100"/>
                    <a:pt x="8245" y="8060"/>
                  </a:cubicBezTo>
                  <a:cubicBezTo>
                    <a:pt x="8495" y="8034"/>
                    <a:pt x="8745" y="7995"/>
                    <a:pt x="9008" y="7968"/>
                  </a:cubicBezTo>
                  <a:cubicBezTo>
                    <a:pt x="9336" y="7916"/>
                    <a:pt x="9665" y="7876"/>
                    <a:pt x="9994" y="7824"/>
                  </a:cubicBezTo>
                  <a:cubicBezTo>
                    <a:pt x="10467" y="7745"/>
                    <a:pt x="10927" y="7653"/>
                    <a:pt x="11401" y="7574"/>
                  </a:cubicBezTo>
                  <a:cubicBezTo>
                    <a:pt x="12663" y="7350"/>
                    <a:pt x="13925" y="7061"/>
                    <a:pt x="15174" y="6732"/>
                  </a:cubicBezTo>
                  <a:cubicBezTo>
                    <a:pt x="15937" y="6522"/>
                    <a:pt x="16713" y="6312"/>
                    <a:pt x="17476" y="6075"/>
                  </a:cubicBezTo>
                  <a:cubicBezTo>
                    <a:pt x="18396" y="5786"/>
                    <a:pt x="19303" y="5496"/>
                    <a:pt x="20197" y="5181"/>
                  </a:cubicBezTo>
                  <a:cubicBezTo>
                    <a:pt x="21170" y="4852"/>
                    <a:pt x="22117" y="4484"/>
                    <a:pt x="23064" y="4089"/>
                  </a:cubicBezTo>
                  <a:cubicBezTo>
                    <a:pt x="23629" y="3853"/>
                    <a:pt x="24181" y="3590"/>
                    <a:pt x="24747" y="3353"/>
                  </a:cubicBezTo>
                  <a:cubicBezTo>
                    <a:pt x="24891" y="3287"/>
                    <a:pt x="25036" y="3248"/>
                    <a:pt x="25181" y="3208"/>
                  </a:cubicBezTo>
                  <a:cubicBezTo>
                    <a:pt x="25378" y="3301"/>
                    <a:pt x="25444" y="3485"/>
                    <a:pt x="25562" y="3642"/>
                  </a:cubicBezTo>
                  <a:cubicBezTo>
                    <a:pt x="25654" y="3761"/>
                    <a:pt x="25786" y="3853"/>
                    <a:pt x="25799" y="4024"/>
                  </a:cubicBezTo>
                  <a:cubicBezTo>
                    <a:pt x="25509" y="4155"/>
                    <a:pt x="25233" y="4313"/>
                    <a:pt x="24931" y="4444"/>
                  </a:cubicBezTo>
                  <a:cubicBezTo>
                    <a:pt x="24273" y="4734"/>
                    <a:pt x="23616" y="5023"/>
                    <a:pt x="22932" y="5286"/>
                  </a:cubicBezTo>
                  <a:cubicBezTo>
                    <a:pt x="22156" y="5588"/>
                    <a:pt x="21354" y="5891"/>
                    <a:pt x="20565" y="6180"/>
                  </a:cubicBezTo>
                  <a:cubicBezTo>
                    <a:pt x="20013" y="6377"/>
                    <a:pt x="19461" y="6575"/>
                    <a:pt x="18896" y="6746"/>
                  </a:cubicBezTo>
                  <a:cubicBezTo>
                    <a:pt x="17975" y="7048"/>
                    <a:pt x="17055" y="7337"/>
                    <a:pt x="16121" y="7574"/>
                  </a:cubicBezTo>
                  <a:cubicBezTo>
                    <a:pt x="15359" y="7771"/>
                    <a:pt x="14609" y="7968"/>
                    <a:pt x="13860" y="8152"/>
                  </a:cubicBezTo>
                  <a:cubicBezTo>
                    <a:pt x="13754" y="8192"/>
                    <a:pt x="13636" y="8205"/>
                    <a:pt x="13570" y="8297"/>
                  </a:cubicBezTo>
                  <a:lnTo>
                    <a:pt x="20986" y="8297"/>
                  </a:lnTo>
                  <a:cubicBezTo>
                    <a:pt x="21065" y="8258"/>
                    <a:pt x="21131" y="8192"/>
                    <a:pt x="21210" y="8179"/>
                  </a:cubicBezTo>
                  <a:cubicBezTo>
                    <a:pt x="21775" y="8008"/>
                    <a:pt x="22327" y="7863"/>
                    <a:pt x="22880" y="7705"/>
                  </a:cubicBezTo>
                  <a:cubicBezTo>
                    <a:pt x="23748" y="7456"/>
                    <a:pt x="24602" y="7166"/>
                    <a:pt x="25431" y="6838"/>
                  </a:cubicBezTo>
                  <a:cubicBezTo>
                    <a:pt x="26009" y="6614"/>
                    <a:pt x="26588" y="6377"/>
                    <a:pt x="27140" y="6088"/>
                  </a:cubicBezTo>
                  <a:cubicBezTo>
                    <a:pt x="27337" y="6390"/>
                    <a:pt x="27495" y="6693"/>
                    <a:pt x="27613" y="7035"/>
                  </a:cubicBezTo>
                  <a:cubicBezTo>
                    <a:pt x="27429" y="7114"/>
                    <a:pt x="27258" y="7206"/>
                    <a:pt x="27074" y="7298"/>
                  </a:cubicBezTo>
                  <a:cubicBezTo>
                    <a:pt x="26482" y="7574"/>
                    <a:pt x="25878" y="7824"/>
                    <a:pt x="25273" y="8047"/>
                  </a:cubicBezTo>
                  <a:cubicBezTo>
                    <a:pt x="25089" y="8113"/>
                    <a:pt x="24878" y="8152"/>
                    <a:pt x="24734" y="8297"/>
                  </a:cubicBezTo>
                  <a:lnTo>
                    <a:pt x="28876" y="8297"/>
                  </a:lnTo>
                  <a:cubicBezTo>
                    <a:pt x="28823" y="8179"/>
                    <a:pt x="28770" y="8060"/>
                    <a:pt x="28718" y="7929"/>
                  </a:cubicBezTo>
                  <a:cubicBezTo>
                    <a:pt x="28376" y="7179"/>
                    <a:pt x="27968" y="6456"/>
                    <a:pt x="27508" y="5759"/>
                  </a:cubicBezTo>
                  <a:cubicBezTo>
                    <a:pt x="27613" y="5694"/>
                    <a:pt x="27732" y="5628"/>
                    <a:pt x="27850" y="5562"/>
                  </a:cubicBezTo>
                  <a:cubicBezTo>
                    <a:pt x="28060" y="5431"/>
                    <a:pt x="28271" y="5312"/>
                    <a:pt x="28494" y="5181"/>
                  </a:cubicBezTo>
                  <a:cubicBezTo>
                    <a:pt x="28442" y="4997"/>
                    <a:pt x="28389" y="4799"/>
                    <a:pt x="28336" y="4615"/>
                  </a:cubicBezTo>
                  <a:cubicBezTo>
                    <a:pt x="28205" y="4076"/>
                    <a:pt x="28073" y="3537"/>
                    <a:pt x="27876" y="3011"/>
                  </a:cubicBezTo>
                  <a:cubicBezTo>
                    <a:pt x="27784" y="2735"/>
                    <a:pt x="27705" y="2459"/>
                    <a:pt x="27613" y="2196"/>
                  </a:cubicBezTo>
                  <a:cubicBezTo>
                    <a:pt x="27587" y="2130"/>
                    <a:pt x="27521" y="2065"/>
                    <a:pt x="27482" y="2012"/>
                  </a:cubicBezTo>
                  <a:cubicBezTo>
                    <a:pt x="27455" y="1907"/>
                    <a:pt x="27455" y="1788"/>
                    <a:pt x="27416" y="1683"/>
                  </a:cubicBezTo>
                  <a:cubicBezTo>
                    <a:pt x="27232" y="1170"/>
                    <a:pt x="27008" y="658"/>
                    <a:pt x="26759" y="171"/>
                  </a:cubicBezTo>
                  <a:cubicBezTo>
                    <a:pt x="26719" y="105"/>
                    <a:pt x="26653" y="53"/>
                    <a:pt x="26614" y="0"/>
                  </a:cubicBezTo>
                  <a:close/>
                </a:path>
              </a:pathLst>
            </a:custGeom>
            <a:solidFill>
              <a:srgbClr val="518F8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9" name="Google Shape;106;p1">
              <a:extLst>
                <a:ext uri="{FF2B5EF4-FFF2-40B4-BE49-F238E27FC236}">
                  <a16:creationId xmlns:a16="http://schemas.microsoft.com/office/drawing/2014/main" id="{5CCE183C-883A-5170-EABE-A8D7D76F7BA8}"/>
                </a:ext>
              </a:extLst>
            </p:cNvPr>
            <p:cNvSpPr/>
            <p:nvPr/>
          </p:nvSpPr>
          <p:spPr>
            <a:xfrm>
              <a:off x="2415938" y="4639500"/>
              <a:ext cx="202175" cy="113750"/>
            </a:xfrm>
            <a:custGeom>
              <a:avLst/>
              <a:gdLst/>
              <a:ahLst/>
              <a:cxnLst/>
              <a:rect l="l" t="t" r="r" b="b"/>
              <a:pathLst>
                <a:path w="8087" h="4550" extrusionOk="0">
                  <a:moveTo>
                    <a:pt x="7390" y="0"/>
                  </a:moveTo>
                  <a:cubicBezTo>
                    <a:pt x="7324" y="26"/>
                    <a:pt x="7272" y="53"/>
                    <a:pt x="7206" y="79"/>
                  </a:cubicBezTo>
                  <a:cubicBezTo>
                    <a:pt x="5852" y="855"/>
                    <a:pt x="4458" y="1552"/>
                    <a:pt x="3051" y="2222"/>
                  </a:cubicBezTo>
                  <a:cubicBezTo>
                    <a:pt x="2117" y="2656"/>
                    <a:pt x="1184" y="3103"/>
                    <a:pt x="250" y="3537"/>
                  </a:cubicBezTo>
                  <a:cubicBezTo>
                    <a:pt x="355" y="3800"/>
                    <a:pt x="290" y="4037"/>
                    <a:pt x="158" y="4260"/>
                  </a:cubicBezTo>
                  <a:cubicBezTo>
                    <a:pt x="106" y="4366"/>
                    <a:pt x="53" y="4458"/>
                    <a:pt x="0" y="4550"/>
                  </a:cubicBezTo>
                  <a:cubicBezTo>
                    <a:pt x="211" y="4550"/>
                    <a:pt x="395" y="4458"/>
                    <a:pt x="579" y="4392"/>
                  </a:cubicBezTo>
                  <a:cubicBezTo>
                    <a:pt x="1236" y="4142"/>
                    <a:pt x="1907" y="3879"/>
                    <a:pt x="2564" y="3629"/>
                  </a:cubicBezTo>
                  <a:cubicBezTo>
                    <a:pt x="2775" y="3537"/>
                    <a:pt x="2998" y="3458"/>
                    <a:pt x="3209" y="3353"/>
                  </a:cubicBezTo>
                  <a:cubicBezTo>
                    <a:pt x="3906" y="3024"/>
                    <a:pt x="4616" y="2683"/>
                    <a:pt x="5313" y="2341"/>
                  </a:cubicBezTo>
                  <a:cubicBezTo>
                    <a:pt x="6075" y="1959"/>
                    <a:pt x="6812" y="1539"/>
                    <a:pt x="7535" y="1078"/>
                  </a:cubicBezTo>
                  <a:cubicBezTo>
                    <a:pt x="7719" y="960"/>
                    <a:pt x="7903" y="855"/>
                    <a:pt x="8087" y="750"/>
                  </a:cubicBezTo>
                  <a:cubicBezTo>
                    <a:pt x="7955" y="618"/>
                    <a:pt x="7824" y="474"/>
                    <a:pt x="7706" y="342"/>
                  </a:cubicBezTo>
                  <a:cubicBezTo>
                    <a:pt x="7600" y="224"/>
                    <a:pt x="7495" y="105"/>
                    <a:pt x="7390" y="0"/>
                  </a:cubicBezTo>
                  <a:close/>
                </a:path>
              </a:pathLst>
            </a:custGeom>
            <a:solidFill>
              <a:srgbClr val="518F8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0" name="Google Shape;107;p1">
              <a:extLst>
                <a:ext uri="{FF2B5EF4-FFF2-40B4-BE49-F238E27FC236}">
                  <a16:creationId xmlns:a16="http://schemas.microsoft.com/office/drawing/2014/main" id="{25655787-02A5-FB75-F7E5-53A9061D9440}"/>
                </a:ext>
              </a:extLst>
            </p:cNvPr>
            <p:cNvSpPr/>
            <p:nvPr/>
          </p:nvSpPr>
          <p:spPr>
            <a:xfrm>
              <a:off x="2017863" y="4781825"/>
              <a:ext cx="217300" cy="40450"/>
            </a:xfrm>
            <a:custGeom>
              <a:avLst/>
              <a:gdLst/>
              <a:ahLst/>
              <a:cxnLst/>
              <a:rect l="l" t="t" r="r" b="b"/>
              <a:pathLst>
                <a:path w="8692" h="1618" extrusionOk="0">
                  <a:moveTo>
                    <a:pt x="8074" y="1"/>
                  </a:moveTo>
                  <a:cubicBezTo>
                    <a:pt x="7771" y="53"/>
                    <a:pt x="7456" y="93"/>
                    <a:pt x="7153" y="145"/>
                  </a:cubicBezTo>
                  <a:cubicBezTo>
                    <a:pt x="6285" y="264"/>
                    <a:pt x="5418" y="382"/>
                    <a:pt x="4550" y="500"/>
                  </a:cubicBezTo>
                  <a:cubicBezTo>
                    <a:pt x="3827" y="592"/>
                    <a:pt x="3090" y="671"/>
                    <a:pt x="2367" y="737"/>
                  </a:cubicBezTo>
                  <a:cubicBezTo>
                    <a:pt x="1618" y="803"/>
                    <a:pt x="881" y="842"/>
                    <a:pt x="132" y="895"/>
                  </a:cubicBezTo>
                  <a:cubicBezTo>
                    <a:pt x="145" y="1079"/>
                    <a:pt x="119" y="1263"/>
                    <a:pt x="53" y="1434"/>
                  </a:cubicBezTo>
                  <a:cubicBezTo>
                    <a:pt x="27" y="1486"/>
                    <a:pt x="13" y="1552"/>
                    <a:pt x="0" y="1618"/>
                  </a:cubicBezTo>
                  <a:cubicBezTo>
                    <a:pt x="605" y="1618"/>
                    <a:pt x="1223" y="1618"/>
                    <a:pt x="1828" y="1605"/>
                  </a:cubicBezTo>
                  <a:cubicBezTo>
                    <a:pt x="1999" y="1605"/>
                    <a:pt x="2157" y="1578"/>
                    <a:pt x="2328" y="1565"/>
                  </a:cubicBezTo>
                  <a:cubicBezTo>
                    <a:pt x="2367" y="1565"/>
                    <a:pt x="2393" y="1552"/>
                    <a:pt x="2433" y="1552"/>
                  </a:cubicBezTo>
                  <a:cubicBezTo>
                    <a:pt x="2854" y="1526"/>
                    <a:pt x="3274" y="1500"/>
                    <a:pt x="3695" y="1473"/>
                  </a:cubicBezTo>
                  <a:cubicBezTo>
                    <a:pt x="3958" y="1447"/>
                    <a:pt x="4221" y="1421"/>
                    <a:pt x="4484" y="1394"/>
                  </a:cubicBezTo>
                  <a:cubicBezTo>
                    <a:pt x="4800" y="1355"/>
                    <a:pt x="5102" y="1315"/>
                    <a:pt x="5418" y="1276"/>
                  </a:cubicBezTo>
                  <a:cubicBezTo>
                    <a:pt x="5615" y="1250"/>
                    <a:pt x="5812" y="1223"/>
                    <a:pt x="6009" y="1197"/>
                  </a:cubicBezTo>
                  <a:cubicBezTo>
                    <a:pt x="6759" y="1066"/>
                    <a:pt x="7508" y="934"/>
                    <a:pt x="8271" y="803"/>
                  </a:cubicBezTo>
                  <a:cubicBezTo>
                    <a:pt x="8402" y="790"/>
                    <a:pt x="8547" y="763"/>
                    <a:pt x="8692" y="737"/>
                  </a:cubicBezTo>
                  <a:cubicBezTo>
                    <a:pt x="8613" y="671"/>
                    <a:pt x="8547" y="605"/>
                    <a:pt x="8468" y="553"/>
                  </a:cubicBezTo>
                  <a:cubicBezTo>
                    <a:pt x="8297" y="408"/>
                    <a:pt x="8126" y="250"/>
                    <a:pt x="8074" y="1"/>
                  </a:cubicBezTo>
                  <a:close/>
                </a:path>
              </a:pathLst>
            </a:custGeom>
            <a:solidFill>
              <a:srgbClr val="518F8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1" name="Google Shape;108;p1">
              <a:extLst>
                <a:ext uri="{FF2B5EF4-FFF2-40B4-BE49-F238E27FC236}">
                  <a16:creationId xmlns:a16="http://schemas.microsoft.com/office/drawing/2014/main" id="{60C51BEA-5F9C-7B24-9D1D-D61C1B017CDB}"/>
                </a:ext>
              </a:extLst>
            </p:cNvPr>
            <p:cNvSpPr/>
            <p:nvPr/>
          </p:nvSpPr>
          <p:spPr>
            <a:xfrm>
              <a:off x="2007338" y="4678275"/>
              <a:ext cx="654175" cy="203975"/>
            </a:xfrm>
            <a:custGeom>
              <a:avLst/>
              <a:gdLst/>
              <a:ahLst/>
              <a:cxnLst/>
              <a:rect l="l" t="t" r="r" b="b"/>
              <a:pathLst>
                <a:path w="26167" h="8159" extrusionOk="0">
                  <a:moveTo>
                    <a:pt x="25102" y="1"/>
                  </a:moveTo>
                  <a:cubicBezTo>
                    <a:pt x="24773" y="211"/>
                    <a:pt x="24444" y="421"/>
                    <a:pt x="24115" y="619"/>
                  </a:cubicBezTo>
                  <a:cubicBezTo>
                    <a:pt x="23550" y="961"/>
                    <a:pt x="22985" y="1276"/>
                    <a:pt x="22406" y="1592"/>
                  </a:cubicBezTo>
                  <a:cubicBezTo>
                    <a:pt x="21643" y="1999"/>
                    <a:pt x="20854" y="2354"/>
                    <a:pt x="20066" y="2723"/>
                  </a:cubicBezTo>
                  <a:cubicBezTo>
                    <a:pt x="18830" y="3288"/>
                    <a:pt x="17567" y="3761"/>
                    <a:pt x="16279" y="4169"/>
                  </a:cubicBezTo>
                  <a:cubicBezTo>
                    <a:pt x="15897" y="4300"/>
                    <a:pt x="15503" y="4406"/>
                    <a:pt x="15122" y="4511"/>
                  </a:cubicBezTo>
                  <a:cubicBezTo>
                    <a:pt x="15056" y="4537"/>
                    <a:pt x="14990" y="4537"/>
                    <a:pt x="14924" y="4550"/>
                  </a:cubicBezTo>
                  <a:cubicBezTo>
                    <a:pt x="14872" y="4576"/>
                    <a:pt x="14806" y="4603"/>
                    <a:pt x="14740" y="4629"/>
                  </a:cubicBezTo>
                  <a:cubicBezTo>
                    <a:pt x="14464" y="4761"/>
                    <a:pt x="14188" y="4905"/>
                    <a:pt x="13899" y="5024"/>
                  </a:cubicBezTo>
                  <a:cubicBezTo>
                    <a:pt x="13425" y="5221"/>
                    <a:pt x="12926" y="5339"/>
                    <a:pt x="12426" y="5405"/>
                  </a:cubicBezTo>
                  <a:cubicBezTo>
                    <a:pt x="12018" y="5457"/>
                    <a:pt x="11611" y="5457"/>
                    <a:pt x="11190" y="5484"/>
                  </a:cubicBezTo>
                  <a:cubicBezTo>
                    <a:pt x="11085" y="5523"/>
                    <a:pt x="10967" y="5576"/>
                    <a:pt x="10848" y="5602"/>
                  </a:cubicBezTo>
                  <a:cubicBezTo>
                    <a:pt x="10072" y="5760"/>
                    <a:pt x="9284" y="5931"/>
                    <a:pt x="8508" y="6075"/>
                  </a:cubicBezTo>
                  <a:cubicBezTo>
                    <a:pt x="7877" y="6181"/>
                    <a:pt x="7259" y="6260"/>
                    <a:pt x="6627" y="6365"/>
                  </a:cubicBezTo>
                  <a:cubicBezTo>
                    <a:pt x="6128" y="6444"/>
                    <a:pt x="5615" y="6509"/>
                    <a:pt x="5115" y="6562"/>
                  </a:cubicBezTo>
                  <a:cubicBezTo>
                    <a:pt x="4668" y="6615"/>
                    <a:pt x="4208" y="6667"/>
                    <a:pt x="3761" y="6693"/>
                  </a:cubicBezTo>
                  <a:cubicBezTo>
                    <a:pt x="3340" y="6720"/>
                    <a:pt x="2919" y="6772"/>
                    <a:pt x="2499" y="6812"/>
                  </a:cubicBezTo>
                  <a:cubicBezTo>
                    <a:pt x="2468" y="6816"/>
                    <a:pt x="2436" y="6818"/>
                    <a:pt x="2403" y="6818"/>
                  </a:cubicBezTo>
                  <a:cubicBezTo>
                    <a:pt x="2337" y="6818"/>
                    <a:pt x="2266" y="6812"/>
                    <a:pt x="2196" y="6812"/>
                  </a:cubicBezTo>
                  <a:lnTo>
                    <a:pt x="158" y="6825"/>
                  </a:lnTo>
                  <a:cubicBezTo>
                    <a:pt x="92" y="7246"/>
                    <a:pt x="0" y="7653"/>
                    <a:pt x="27" y="8074"/>
                  </a:cubicBezTo>
                  <a:cubicBezTo>
                    <a:pt x="290" y="8087"/>
                    <a:pt x="540" y="8100"/>
                    <a:pt x="789" y="8114"/>
                  </a:cubicBezTo>
                  <a:lnTo>
                    <a:pt x="789" y="8127"/>
                  </a:lnTo>
                  <a:cubicBezTo>
                    <a:pt x="921" y="8127"/>
                    <a:pt x="1052" y="8153"/>
                    <a:pt x="1197" y="8153"/>
                  </a:cubicBezTo>
                  <a:cubicBezTo>
                    <a:pt x="1574" y="8157"/>
                    <a:pt x="1951" y="8159"/>
                    <a:pt x="2328" y="8159"/>
                  </a:cubicBezTo>
                  <a:cubicBezTo>
                    <a:pt x="3083" y="8159"/>
                    <a:pt x="3840" y="8153"/>
                    <a:pt x="4603" y="8153"/>
                  </a:cubicBezTo>
                  <a:cubicBezTo>
                    <a:pt x="4649" y="8153"/>
                    <a:pt x="4695" y="8156"/>
                    <a:pt x="4739" y="8156"/>
                  </a:cubicBezTo>
                  <a:cubicBezTo>
                    <a:pt x="4783" y="8156"/>
                    <a:pt x="4826" y="8153"/>
                    <a:pt x="4866" y="8140"/>
                  </a:cubicBezTo>
                  <a:cubicBezTo>
                    <a:pt x="5313" y="8048"/>
                    <a:pt x="5773" y="8127"/>
                    <a:pt x="6233" y="8035"/>
                  </a:cubicBezTo>
                  <a:cubicBezTo>
                    <a:pt x="6535" y="7969"/>
                    <a:pt x="6864" y="7982"/>
                    <a:pt x="7193" y="7956"/>
                  </a:cubicBezTo>
                  <a:cubicBezTo>
                    <a:pt x="7627" y="7903"/>
                    <a:pt x="8061" y="7824"/>
                    <a:pt x="8508" y="7772"/>
                  </a:cubicBezTo>
                  <a:cubicBezTo>
                    <a:pt x="9099" y="7693"/>
                    <a:pt x="9691" y="7601"/>
                    <a:pt x="10283" y="7496"/>
                  </a:cubicBezTo>
                  <a:cubicBezTo>
                    <a:pt x="11059" y="7338"/>
                    <a:pt x="11834" y="7193"/>
                    <a:pt x="12597" y="7022"/>
                  </a:cubicBezTo>
                  <a:cubicBezTo>
                    <a:pt x="13136" y="6904"/>
                    <a:pt x="13675" y="6759"/>
                    <a:pt x="14214" y="6615"/>
                  </a:cubicBezTo>
                  <a:cubicBezTo>
                    <a:pt x="15043" y="6391"/>
                    <a:pt x="15871" y="6167"/>
                    <a:pt x="16686" y="5905"/>
                  </a:cubicBezTo>
                  <a:cubicBezTo>
                    <a:pt x="17949" y="5510"/>
                    <a:pt x="19198" y="5076"/>
                    <a:pt x="20421" y="4563"/>
                  </a:cubicBezTo>
                  <a:cubicBezTo>
                    <a:pt x="21091" y="4274"/>
                    <a:pt x="21762" y="3972"/>
                    <a:pt x="22432" y="3669"/>
                  </a:cubicBezTo>
                  <a:cubicBezTo>
                    <a:pt x="22814" y="3498"/>
                    <a:pt x="23182" y="3327"/>
                    <a:pt x="23550" y="3143"/>
                  </a:cubicBezTo>
                  <a:cubicBezTo>
                    <a:pt x="24050" y="2880"/>
                    <a:pt x="24536" y="2617"/>
                    <a:pt x="25023" y="2341"/>
                  </a:cubicBezTo>
                  <a:cubicBezTo>
                    <a:pt x="25404" y="2131"/>
                    <a:pt x="25785" y="1894"/>
                    <a:pt x="26167" y="1671"/>
                  </a:cubicBezTo>
                  <a:cubicBezTo>
                    <a:pt x="26140" y="1592"/>
                    <a:pt x="26114" y="1500"/>
                    <a:pt x="26061" y="1421"/>
                  </a:cubicBezTo>
                  <a:cubicBezTo>
                    <a:pt x="25890" y="1132"/>
                    <a:pt x="25706" y="829"/>
                    <a:pt x="25522" y="540"/>
                  </a:cubicBezTo>
                  <a:cubicBezTo>
                    <a:pt x="25404" y="356"/>
                    <a:pt x="25286" y="145"/>
                    <a:pt x="25102" y="1"/>
                  </a:cubicBezTo>
                  <a:close/>
                </a:path>
              </a:pathLst>
            </a:custGeom>
            <a:solidFill>
              <a:srgbClr val="518F8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2" name="Google Shape;109;p1">
              <a:extLst>
                <a:ext uri="{FF2B5EF4-FFF2-40B4-BE49-F238E27FC236}">
                  <a16:creationId xmlns:a16="http://schemas.microsoft.com/office/drawing/2014/main" id="{82EC172B-3E1E-F71E-4E7A-253B99A8AAF3}"/>
                </a:ext>
              </a:extLst>
            </p:cNvPr>
            <p:cNvSpPr/>
            <p:nvPr/>
          </p:nvSpPr>
          <p:spPr>
            <a:xfrm>
              <a:off x="2380438" y="4658225"/>
              <a:ext cx="254450" cy="133825"/>
            </a:xfrm>
            <a:custGeom>
              <a:avLst/>
              <a:gdLst/>
              <a:ahLst/>
              <a:cxnLst/>
              <a:rect l="l" t="t" r="r" b="b"/>
              <a:pathLst>
                <a:path w="10178" h="5353" extrusionOk="0">
                  <a:moveTo>
                    <a:pt x="9507" y="1"/>
                  </a:moveTo>
                  <a:cubicBezTo>
                    <a:pt x="9323" y="119"/>
                    <a:pt x="9139" y="211"/>
                    <a:pt x="8955" y="329"/>
                  </a:cubicBezTo>
                  <a:cubicBezTo>
                    <a:pt x="8245" y="790"/>
                    <a:pt x="7495" y="1210"/>
                    <a:pt x="6733" y="1592"/>
                  </a:cubicBezTo>
                  <a:cubicBezTo>
                    <a:pt x="6036" y="1947"/>
                    <a:pt x="5339" y="2275"/>
                    <a:pt x="4629" y="2604"/>
                  </a:cubicBezTo>
                  <a:cubicBezTo>
                    <a:pt x="4418" y="2709"/>
                    <a:pt x="4208" y="2801"/>
                    <a:pt x="3984" y="2880"/>
                  </a:cubicBezTo>
                  <a:cubicBezTo>
                    <a:pt x="3327" y="3143"/>
                    <a:pt x="2670" y="3406"/>
                    <a:pt x="1999" y="3656"/>
                  </a:cubicBezTo>
                  <a:cubicBezTo>
                    <a:pt x="1815" y="3722"/>
                    <a:pt x="1631" y="3814"/>
                    <a:pt x="1420" y="3814"/>
                  </a:cubicBezTo>
                  <a:cubicBezTo>
                    <a:pt x="1381" y="3880"/>
                    <a:pt x="1355" y="3945"/>
                    <a:pt x="1302" y="4011"/>
                  </a:cubicBezTo>
                  <a:cubicBezTo>
                    <a:pt x="973" y="4458"/>
                    <a:pt x="605" y="4853"/>
                    <a:pt x="158" y="5194"/>
                  </a:cubicBezTo>
                  <a:cubicBezTo>
                    <a:pt x="92" y="5234"/>
                    <a:pt x="53" y="5300"/>
                    <a:pt x="0" y="5352"/>
                  </a:cubicBezTo>
                  <a:cubicBezTo>
                    <a:pt x="66" y="5352"/>
                    <a:pt x="132" y="5339"/>
                    <a:pt x="198" y="5326"/>
                  </a:cubicBezTo>
                  <a:cubicBezTo>
                    <a:pt x="579" y="5208"/>
                    <a:pt x="973" y="5102"/>
                    <a:pt x="1342" y="4984"/>
                  </a:cubicBezTo>
                  <a:cubicBezTo>
                    <a:pt x="2643" y="4563"/>
                    <a:pt x="3906" y="4103"/>
                    <a:pt x="5142" y="3525"/>
                  </a:cubicBezTo>
                  <a:cubicBezTo>
                    <a:pt x="5930" y="3169"/>
                    <a:pt x="6719" y="2814"/>
                    <a:pt x="7482" y="2394"/>
                  </a:cubicBezTo>
                  <a:cubicBezTo>
                    <a:pt x="8047" y="2078"/>
                    <a:pt x="8626" y="1776"/>
                    <a:pt x="9191" y="1434"/>
                  </a:cubicBezTo>
                  <a:cubicBezTo>
                    <a:pt x="9520" y="1237"/>
                    <a:pt x="9849" y="1013"/>
                    <a:pt x="10178" y="816"/>
                  </a:cubicBezTo>
                  <a:cubicBezTo>
                    <a:pt x="9993" y="513"/>
                    <a:pt x="9796" y="224"/>
                    <a:pt x="9507" y="1"/>
                  </a:cubicBezTo>
                  <a:close/>
                </a:path>
              </a:pathLst>
            </a:custGeom>
            <a:solidFill>
              <a:srgbClr val="C5D3E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3" name="Google Shape;110;p1">
              <a:extLst>
                <a:ext uri="{FF2B5EF4-FFF2-40B4-BE49-F238E27FC236}">
                  <a16:creationId xmlns:a16="http://schemas.microsoft.com/office/drawing/2014/main" id="{DF004C60-049E-90E7-4D4D-074AD44653EF}"/>
                </a:ext>
              </a:extLst>
            </p:cNvPr>
            <p:cNvSpPr/>
            <p:nvPr/>
          </p:nvSpPr>
          <p:spPr>
            <a:xfrm>
              <a:off x="1656263" y="3743525"/>
              <a:ext cx="1062125" cy="767575"/>
            </a:xfrm>
            <a:custGeom>
              <a:avLst/>
              <a:gdLst/>
              <a:ahLst/>
              <a:cxnLst/>
              <a:rect l="l" t="t" r="r" b="b"/>
              <a:pathLst>
                <a:path w="42485" h="30703" extrusionOk="0">
                  <a:moveTo>
                    <a:pt x="30387" y="8687"/>
                  </a:moveTo>
                  <a:cubicBezTo>
                    <a:pt x="30427" y="8740"/>
                    <a:pt x="30466" y="8792"/>
                    <a:pt x="30493" y="8845"/>
                  </a:cubicBezTo>
                  <a:cubicBezTo>
                    <a:pt x="30572" y="9016"/>
                    <a:pt x="30637" y="9187"/>
                    <a:pt x="30690" y="9371"/>
                  </a:cubicBezTo>
                  <a:cubicBezTo>
                    <a:pt x="30808" y="9739"/>
                    <a:pt x="31032" y="10041"/>
                    <a:pt x="31255" y="10357"/>
                  </a:cubicBezTo>
                  <a:cubicBezTo>
                    <a:pt x="31360" y="10501"/>
                    <a:pt x="31492" y="10646"/>
                    <a:pt x="31610" y="10791"/>
                  </a:cubicBezTo>
                  <a:cubicBezTo>
                    <a:pt x="31768" y="10975"/>
                    <a:pt x="31965" y="11119"/>
                    <a:pt x="32189" y="11225"/>
                  </a:cubicBezTo>
                  <a:cubicBezTo>
                    <a:pt x="32386" y="11330"/>
                    <a:pt x="32518" y="11488"/>
                    <a:pt x="32662" y="11645"/>
                  </a:cubicBezTo>
                  <a:cubicBezTo>
                    <a:pt x="32754" y="11751"/>
                    <a:pt x="32688" y="11895"/>
                    <a:pt x="32544" y="11922"/>
                  </a:cubicBezTo>
                  <a:cubicBezTo>
                    <a:pt x="32487" y="11929"/>
                    <a:pt x="32429" y="11933"/>
                    <a:pt x="32370" y="11933"/>
                  </a:cubicBezTo>
                  <a:cubicBezTo>
                    <a:pt x="32215" y="11933"/>
                    <a:pt x="32060" y="11903"/>
                    <a:pt x="31926" y="11816"/>
                  </a:cubicBezTo>
                  <a:cubicBezTo>
                    <a:pt x="31637" y="11632"/>
                    <a:pt x="31360" y="11448"/>
                    <a:pt x="31150" y="11159"/>
                  </a:cubicBezTo>
                  <a:cubicBezTo>
                    <a:pt x="30848" y="10738"/>
                    <a:pt x="30650" y="10291"/>
                    <a:pt x="30479" y="9818"/>
                  </a:cubicBezTo>
                  <a:cubicBezTo>
                    <a:pt x="30387" y="9568"/>
                    <a:pt x="30361" y="9305"/>
                    <a:pt x="30322" y="9042"/>
                  </a:cubicBezTo>
                  <a:cubicBezTo>
                    <a:pt x="30295" y="8937"/>
                    <a:pt x="30322" y="8818"/>
                    <a:pt x="30322" y="8713"/>
                  </a:cubicBezTo>
                  <a:cubicBezTo>
                    <a:pt x="30348" y="8700"/>
                    <a:pt x="30374" y="8700"/>
                    <a:pt x="30387" y="8687"/>
                  </a:cubicBezTo>
                  <a:close/>
                  <a:moveTo>
                    <a:pt x="27482" y="6057"/>
                  </a:moveTo>
                  <a:cubicBezTo>
                    <a:pt x="27508" y="6346"/>
                    <a:pt x="27560" y="6596"/>
                    <a:pt x="27560" y="6846"/>
                  </a:cubicBezTo>
                  <a:cubicBezTo>
                    <a:pt x="27574" y="7517"/>
                    <a:pt x="27574" y="8187"/>
                    <a:pt x="27560" y="8858"/>
                  </a:cubicBezTo>
                  <a:cubicBezTo>
                    <a:pt x="27560" y="9108"/>
                    <a:pt x="27534" y="9358"/>
                    <a:pt x="27495" y="9620"/>
                  </a:cubicBezTo>
                  <a:cubicBezTo>
                    <a:pt x="27442" y="9949"/>
                    <a:pt x="27363" y="10265"/>
                    <a:pt x="27311" y="10593"/>
                  </a:cubicBezTo>
                  <a:cubicBezTo>
                    <a:pt x="27232" y="11041"/>
                    <a:pt x="27100" y="11461"/>
                    <a:pt x="26942" y="11869"/>
                  </a:cubicBezTo>
                  <a:cubicBezTo>
                    <a:pt x="26798" y="12263"/>
                    <a:pt x="26640" y="12645"/>
                    <a:pt x="26456" y="13000"/>
                  </a:cubicBezTo>
                  <a:cubicBezTo>
                    <a:pt x="26101" y="13710"/>
                    <a:pt x="25667" y="14341"/>
                    <a:pt x="25180" y="14959"/>
                  </a:cubicBezTo>
                  <a:cubicBezTo>
                    <a:pt x="24852" y="15353"/>
                    <a:pt x="24536" y="15748"/>
                    <a:pt x="24168" y="16090"/>
                  </a:cubicBezTo>
                  <a:cubicBezTo>
                    <a:pt x="23576" y="16629"/>
                    <a:pt x="22971" y="17168"/>
                    <a:pt x="22288" y="17575"/>
                  </a:cubicBezTo>
                  <a:cubicBezTo>
                    <a:pt x="22079" y="17707"/>
                    <a:pt x="21861" y="17812"/>
                    <a:pt x="21618" y="17812"/>
                  </a:cubicBezTo>
                  <a:cubicBezTo>
                    <a:pt x="21571" y="17812"/>
                    <a:pt x="21522" y="17808"/>
                    <a:pt x="21473" y="17799"/>
                  </a:cubicBezTo>
                  <a:cubicBezTo>
                    <a:pt x="21367" y="17786"/>
                    <a:pt x="21262" y="17760"/>
                    <a:pt x="21183" y="17720"/>
                  </a:cubicBezTo>
                  <a:cubicBezTo>
                    <a:pt x="20947" y="17575"/>
                    <a:pt x="20894" y="17405"/>
                    <a:pt x="21012" y="17155"/>
                  </a:cubicBezTo>
                  <a:cubicBezTo>
                    <a:pt x="21118" y="16918"/>
                    <a:pt x="21249" y="16721"/>
                    <a:pt x="21486" y="16563"/>
                  </a:cubicBezTo>
                  <a:cubicBezTo>
                    <a:pt x="21867" y="16300"/>
                    <a:pt x="22222" y="15998"/>
                    <a:pt x="22590" y="15722"/>
                  </a:cubicBezTo>
                  <a:cubicBezTo>
                    <a:pt x="22616" y="15708"/>
                    <a:pt x="22630" y="15695"/>
                    <a:pt x="22643" y="15682"/>
                  </a:cubicBezTo>
                  <a:cubicBezTo>
                    <a:pt x="22971" y="15380"/>
                    <a:pt x="23313" y="15090"/>
                    <a:pt x="23616" y="14762"/>
                  </a:cubicBezTo>
                  <a:cubicBezTo>
                    <a:pt x="23984" y="14354"/>
                    <a:pt x="24365" y="13946"/>
                    <a:pt x="24681" y="13486"/>
                  </a:cubicBezTo>
                  <a:cubicBezTo>
                    <a:pt x="24878" y="13210"/>
                    <a:pt x="25075" y="12947"/>
                    <a:pt x="25246" y="12671"/>
                  </a:cubicBezTo>
                  <a:cubicBezTo>
                    <a:pt x="25693" y="11987"/>
                    <a:pt x="26061" y="11264"/>
                    <a:pt x="26364" y="10501"/>
                  </a:cubicBezTo>
                  <a:cubicBezTo>
                    <a:pt x="26627" y="9844"/>
                    <a:pt x="26850" y="9173"/>
                    <a:pt x="26995" y="8477"/>
                  </a:cubicBezTo>
                  <a:cubicBezTo>
                    <a:pt x="27087" y="8029"/>
                    <a:pt x="27166" y="7582"/>
                    <a:pt x="27245" y="7135"/>
                  </a:cubicBezTo>
                  <a:cubicBezTo>
                    <a:pt x="27297" y="6807"/>
                    <a:pt x="27337" y="6478"/>
                    <a:pt x="27389" y="6149"/>
                  </a:cubicBezTo>
                  <a:cubicBezTo>
                    <a:pt x="27389" y="6123"/>
                    <a:pt x="27416" y="6110"/>
                    <a:pt x="27482" y="6057"/>
                  </a:cubicBezTo>
                  <a:close/>
                  <a:moveTo>
                    <a:pt x="14977" y="13026"/>
                  </a:moveTo>
                  <a:lnTo>
                    <a:pt x="15043" y="13039"/>
                  </a:lnTo>
                  <a:cubicBezTo>
                    <a:pt x="15043" y="13079"/>
                    <a:pt x="15056" y="13131"/>
                    <a:pt x="15043" y="13158"/>
                  </a:cubicBezTo>
                  <a:cubicBezTo>
                    <a:pt x="14885" y="13539"/>
                    <a:pt x="14727" y="13920"/>
                    <a:pt x="14504" y="14275"/>
                  </a:cubicBezTo>
                  <a:cubicBezTo>
                    <a:pt x="14293" y="14604"/>
                    <a:pt x="14096" y="14959"/>
                    <a:pt x="13886" y="15301"/>
                  </a:cubicBezTo>
                  <a:cubicBezTo>
                    <a:pt x="13570" y="15787"/>
                    <a:pt x="13215" y="16234"/>
                    <a:pt x="12794" y="16642"/>
                  </a:cubicBezTo>
                  <a:cubicBezTo>
                    <a:pt x="12623" y="16800"/>
                    <a:pt x="12466" y="16971"/>
                    <a:pt x="12295" y="17128"/>
                  </a:cubicBezTo>
                  <a:cubicBezTo>
                    <a:pt x="11729" y="17654"/>
                    <a:pt x="11124" y="18115"/>
                    <a:pt x="10428" y="18456"/>
                  </a:cubicBezTo>
                  <a:cubicBezTo>
                    <a:pt x="10249" y="18546"/>
                    <a:pt x="10060" y="18607"/>
                    <a:pt x="9862" y="18607"/>
                  </a:cubicBezTo>
                  <a:cubicBezTo>
                    <a:pt x="9827" y="18607"/>
                    <a:pt x="9792" y="18605"/>
                    <a:pt x="9757" y="18601"/>
                  </a:cubicBezTo>
                  <a:cubicBezTo>
                    <a:pt x="9691" y="18601"/>
                    <a:pt x="9625" y="18575"/>
                    <a:pt x="9573" y="18549"/>
                  </a:cubicBezTo>
                  <a:cubicBezTo>
                    <a:pt x="9455" y="18483"/>
                    <a:pt x="9441" y="18378"/>
                    <a:pt x="9507" y="18259"/>
                  </a:cubicBezTo>
                  <a:cubicBezTo>
                    <a:pt x="9691" y="17957"/>
                    <a:pt x="9954" y="17707"/>
                    <a:pt x="10270" y="17536"/>
                  </a:cubicBezTo>
                  <a:cubicBezTo>
                    <a:pt x="10914" y="17168"/>
                    <a:pt x="11545" y="16760"/>
                    <a:pt x="12124" y="16287"/>
                  </a:cubicBezTo>
                  <a:cubicBezTo>
                    <a:pt x="12584" y="15906"/>
                    <a:pt x="13031" y="15511"/>
                    <a:pt x="13425" y="15064"/>
                  </a:cubicBezTo>
                  <a:cubicBezTo>
                    <a:pt x="13912" y="14499"/>
                    <a:pt x="14372" y="13920"/>
                    <a:pt x="14780" y="13289"/>
                  </a:cubicBezTo>
                  <a:cubicBezTo>
                    <a:pt x="14846" y="13197"/>
                    <a:pt x="14911" y="13118"/>
                    <a:pt x="14977" y="13026"/>
                  </a:cubicBezTo>
                  <a:close/>
                  <a:moveTo>
                    <a:pt x="35345" y="8740"/>
                  </a:moveTo>
                  <a:cubicBezTo>
                    <a:pt x="35476" y="8845"/>
                    <a:pt x="35502" y="8950"/>
                    <a:pt x="35529" y="9055"/>
                  </a:cubicBezTo>
                  <a:cubicBezTo>
                    <a:pt x="35608" y="9397"/>
                    <a:pt x="35686" y="9726"/>
                    <a:pt x="35778" y="10054"/>
                  </a:cubicBezTo>
                  <a:cubicBezTo>
                    <a:pt x="35910" y="10528"/>
                    <a:pt x="36041" y="11001"/>
                    <a:pt x="36186" y="11474"/>
                  </a:cubicBezTo>
                  <a:cubicBezTo>
                    <a:pt x="36410" y="12171"/>
                    <a:pt x="36646" y="12868"/>
                    <a:pt x="36922" y="13539"/>
                  </a:cubicBezTo>
                  <a:cubicBezTo>
                    <a:pt x="37146" y="14091"/>
                    <a:pt x="37409" y="14617"/>
                    <a:pt x="37672" y="15143"/>
                  </a:cubicBezTo>
                  <a:cubicBezTo>
                    <a:pt x="37843" y="15511"/>
                    <a:pt x="38040" y="15879"/>
                    <a:pt x="38277" y="16221"/>
                  </a:cubicBezTo>
                  <a:cubicBezTo>
                    <a:pt x="38513" y="16563"/>
                    <a:pt x="38763" y="16905"/>
                    <a:pt x="39039" y="17220"/>
                  </a:cubicBezTo>
                  <a:cubicBezTo>
                    <a:pt x="39197" y="17405"/>
                    <a:pt x="39329" y="17589"/>
                    <a:pt x="39513" y="17746"/>
                  </a:cubicBezTo>
                  <a:cubicBezTo>
                    <a:pt x="39947" y="18115"/>
                    <a:pt x="40367" y="18522"/>
                    <a:pt x="40906" y="18759"/>
                  </a:cubicBezTo>
                  <a:cubicBezTo>
                    <a:pt x="40985" y="18798"/>
                    <a:pt x="41077" y="18851"/>
                    <a:pt x="41143" y="18930"/>
                  </a:cubicBezTo>
                  <a:cubicBezTo>
                    <a:pt x="41222" y="18996"/>
                    <a:pt x="41275" y="19088"/>
                    <a:pt x="41314" y="19167"/>
                  </a:cubicBezTo>
                  <a:cubicBezTo>
                    <a:pt x="41393" y="19377"/>
                    <a:pt x="41314" y="19535"/>
                    <a:pt x="41104" y="19587"/>
                  </a:cubicBezTo>
                  <a:cubicBezTo>
                    <a:pt x="41027" y="19604"/>
                    <a:pt x="40951" y="19613"/>
                    <a:pt x="40875" y="19613"/>
                  </a:cubicBezTo>
                  <a:cubicBezTo>
                    <a:pt x="40767" y="19613"/>
                    <a:pt x="40659" y="19594"/>
                    <a:pt x="40551" y="19548"/>
                  </a:cubicBezTo>
                  <a:cubicBezTo>
                    <a:pt x="40249" y="19416"/>
                    <a:pt x="39960" y="19245"/>
                    <a:pt x="39697" y="19048"/>
                  </a:cubicBezTo>
                  <a:cubicBezTo>
                    <a:pt x="39434" y="18851"/>
                    <a:pt x="39184" y="18654"/>
                    <a:pt x="38947" y="18443"/>
                  </a:cubicBezTo>
                  <a:cubicBezTo>
                    <a:pt x="38803" y="18325"/>
                    <a:pt x="38697" y="18180"/>
                    <a:pt x="38579" y="18049"/>
                  </a:cubicBezTo>
                  <a:cubicBezTo>
                    <a:pt x="38382" y="17799"/>
                    <a:pt x="38172" y="17549"/>
                    <a:pt x="37987" y="17286"/>
                  </a:cubicBezTo>
                  <a:cubicBezTo>
                    <a:pt x="37751" y="16984"/>
                    <a:pt x="37567" y="16668"/>
                    <a:pt x="37369" y="16340"/>
                  </a:cubicBezTo>
                  <a:cubicBezTo>
                    <a:pt x="37014" y="15774"/>
                    <a:pt x="36765" y="15156"/>
                    <a:pt x="36515" y="14538"/>
                  </a:cubicBezTo>
                  <a:cubicBezTo>
                    <a:pt x="36199" y="13749"/>
                    <a:pt x="35949" y="12947"/>
                    <a:pt x="35792" y="12119"/>
                  </a:cubicBezTo>
                  <a:cubicBezTo>
                    <a:pt x="35713" y="11737"/>
                    <a:pt x="35634" y="11356"/>
                    <a:pt x="35555" y="10975"/>
                  </a:cubicBezTo>
                  <a:cubicBezTo>
                    <a:pt x="35515" y="10738"/>
                    <a:pt x="35489" y="10488"/>
                    <a:pt x="35463" y="10252"/>
                  </a:cubicBezTo>
                  <a:cubicBezTo>
                    <a:pt x="35423" y="9962"/>
                    <a:pt x="35371" y="9686"/>
                    <a:pt x="35345" y="9397"/>
                  </a:cubicBezTo>
                  <a:cubicBezTo>
                    <a:pt x="35331" y="9200"/>
                    <a:pt x="35345" y="9002"/>
                    <a:pt x="35345" y="8740"/>
                  </a:cubicBezTo>
                  <a:close/>
                  <a:moveTo>
                    <a:pt x="17178" y="3564"/>
                  </a:moveTo>
                  <a:cubicBezTo>
                    <a:pt x="17247" y="3564"/>
                    <a:pt x="17315" y="3566"/>
                    <a:pt x="17383" y="3572"/>
                  </a:cubicBezTo>
                  <a:cubicBezTo>
                    <a:pt x="17400" y="3574"/>
                    <a:pt x="17418" y="3574"/>
                    <a:pt x="17436" y="3574"/>
                  </a:cubicBezTo>
                  <a:cubicBezTo>
                    <a:pt x="17460" y="3574"/>
                    <a:pt x="17485" y="3574"/>
                    <a:pt x="17509" y="3574"/>
                  </a:cubicBezTo>
                  <a:cubicBezTo>
                    <a:pt x="17594" y="3574"/>
                    <a:pt x="17673" y="3585"/>
                    <a:pt x="17699" y="3690"/>
                  </a:cubicBezTo>
                  <a:cubicBezTo>
                    <a:pt x="17738" y="3809"/>
                    <a:pt x="17594" y="3861"/>
                    <a:pt x="17502" y="3927"/>
                  </a:cubicBezTo>
                  <a:cubicBezTo>
                    <a:pt x="17265" y="4085"/>
                    <a:pt x="16976" y="4151"/>
                    <a:pt x="16700" y="4229"/>
                  </a:cubicBezTo>
                  <a:cubicBezTo>
                    <a:pt x="16134" y="4400"/>
                    <a:pt x="15569" y="4558"/>
                    <a:pt x="15003" y="4716"/>
                  </a:cubicBezTo>
                  <a:cubicBezTo>
                    <a:pt x="14280" y="4913"/>
                    <a:pt x="13583" y="5189"/>
                    <a:pt x="12899" y="5465"/>
                  </a:cubicBezTo>
                  <a:cubicBezTo>
                    <a:pt x="12610" y="5571"/>
                    <a:pt x="12347" y="5715"/>
                    <a:pt x="12071" y="5834"/>
                  </a:cubicBezTo>
                  <a:cubicBezTo>
                    <a:pt x="11953" y="5886"/>
                    <a:pt x="11834" y="5939"/>
                    <a:pt x="11703" y="5991"/>
                  </a:cubicBezTo>
                  <a:cubicBezTo>
                    <a:pt x="11611" y="6031"/>
                    <a:pt x="11519" y="6070"/>
                    <a:pt x="11440" y="6123"/>
                  </a:cubicBezTo>
                  <a:cubicBezTo>
                    <a:pt x="11230" y="6228"/>
                    <a:pt x="11019" y="6346"/>
                    <a:pt x="10822" y="6465"/>
                  </a:cubicBezTo>
                  <a:cubicBezTo>
                    <a:pt x="10309" y="6741"/>
                    <a:pt x="9823" y="7030"/>
                    <a:pt x="9349" y="7372"/>
                  </a:cubicBezTo>
                  <a:cubicBezTo>
                    <a:pt x="9099" y="7543"/>
                    <a:pt x="8850" y="7701"/>
                    <a:pt x="8613" y="7898"/>
                  </a:cubicBezTo>
                  <a:cubicBezTo>
                    <a:pt x="8416" y="8056"/>
                    <a:pt x="8205" y="8240"/>
                    <a:pt x="7995" y="8398"/>
                  </a:cubicBezTo>
                  <a:cubicBezTo>
                    <a:pt x="7508" y="8766"/>
                    <a:pt x="7114" y="9239"/>
                    <a:pt x="6667" y="9660"/>
                  </a:cubicBezTo>
                  <a:cubicBezTo>
                    <a:pt x="6220" y="10081"/>
                    <a:pt x="5852" y="10567"/>
                    <a:pt x="5497" y="11067"/>
                  </a:cubicBezTo>
                  <a:cubicBezTo>
                    <a:pt x="5247" y="11435"/>
                    <a:pt x="4984" y="11790"/>
                    <a:pt x="4760" y="12184"/>
                  </a:cubicBezTo>
                  <a:cubicBezTo>
                    <a:pt x="4445" y="12737"/>
                    <a:pt x="4129" y="13302"/>
                    <a:pt x="3866" y="13894"/>
                  </a:cubicBezTo>
                  <a:cubicBezTo>
                    <a:pt x="3669" y="14380"/>
                    <a:pt x="3485" y="14867"/>
                    <a:pt x="3327" y="15367"/>
                  </a:cubicBezTo>
                  <a:cubicBezTo>
                    <a:pt x="3143" y="15919"/>
                    <a:pt x="2998" y="16471"/>
                    <a:pt x="2893" y="17050"/>
                  </a:cubicBezTo>
                  <a:cubicBezTo>
                    <a:pt x="2841" y="17365"/>
                    <a:pt x="2762" y="17681"/>
                    <a:pt x="2722" y="17996"/>
                  </a:cubicBezTo>
                  <a:cubicBezTo>
                    <a:pt x="2670" y="18259"/>
                    <a:pt x="2657" y="18549"/>
                    <a:pt x="2630" y="18825"/>
                  </a:cubicBezTo>
                  <a:cubicBezTo>
                    <a:pt x="2630" y="18864"/>
                    <a:pt x="2630" y="18917"/>
                    <a:pt x="2617" y="18956"/>
                  </a:cubicBezTo>
                  <a:cubicBezTo>
                    <a:pt x="2538" y="19232"/>
                    <a:pt x="2578" y="19522"/>
                    <a:pt x="2565" y="19811"/>
                  </a:cubicBezTo>
                  <a:cubicBezTo>
                    <a:pt x="2551" y="19969"/>
                    <a:pt x="2525" y="20126"/>
                    <a:pt x="2512" y="20271"/>
                  </a:cubicBezTo>
                  <a:cubicBezTo>
                    <a:pt x="2499" y="20402"/>
                    <a:pt x="2499" y="20521"/>
                    <a:pt x="2499" y="20639"/>
                  </a:cubicBezTo>
                  <a:cubicBezTo>
                    <a:pt x="2512" y="21020"/>
                    <a:pt x="2420" y="21389"/>
                    <a:pt x="2341" y="21757"/>
                  </a:cubicBezTo>
                  <a:cubicBezTo>
                    <a:pt x="2328" y="21862"/>
                    <a:pt x="2288" y="21954"/>
                    <a:pt x="2236" y="22033"/>
                  </a:cubicBezTo>
                  <a:cubicBezTo>
                    <a:pt x="2189" y="22107"/>
                    <a:pt x="2128" y="22143"/>
                    <a:pt x="2067" y="22143"/>
                  </a:cubicBezTo>
                  <a:cubicBezTo>
                    <a:pt x="2009" y="22143"/>
                    <a:pt x="1952" y="22110"/>
                    <a:pt x="1907" y="22046"/>
                  </a:cubicBezTo>
                  <a:cubicBezTo>
                    <a:pt x="1868" y="22007"/>
                    <a:pt x="1828" y="21954"/>
                    <a:pt x="1815" y="21901"/>
                  </a:cubicBezTo>
                  <a:cubicBezTo>
                    <a:pt x="1657" y="21494"/>
                    <a:pt x="1499" y="21073"/>
                    <a:pt x="1499" y="20626"/>
                  </a:cubicBezTo>
                  <a:cubicBezTo>
                    <a:pt x="1499" y="20560"/>
                    <a:pt x="1499" y="20508"/>
                    <a:pt x="1486" y="20455"/>
                  </a:cubicBezTo>
                  <a:cubicBezTo>
                    <a:pt x="1460" y="20232"/>
                    <a:pt x="1434" y="20008"/>
                    <a:pt x="1407" y="19811"/>
                  </a:cubicBezTo>
                  <a:cubicBezTo>
                    <a:pt x="1434" y="19587"/>
                    <a:pt x="1460" y="19390"/>
                    <a:pt x="1486" y="19193"/>
                  </a:cubicBezTo>
                  <a:cubicBezTo>
                    <a:pt x="1486" y="19127"/>
                    <a:pt x="1499" y="19061"/>
                    <a:pt x="1499" y="18996"/>
                  </a:cubicBezTo>
                  <a:cubicBezTo>
                    <a:pt x="1460" y="18641"/>
                    <a:pt x="1539" y="18286"/>
                    <a:pt x="1578" y="17931"/>
                  </a:cubicBezTo>
                  <a:cubicBezTo>
                    <a:pt x="1644" y="17352"/>
                    <a:pt x="1762" y="16773"/>
                    <a:pt x="1907" y="16208"/>
                  </a:cubicBezTo>
                  <a:cubicBezTo>
                    <a:pt x="2104" y="15419"/>
                    <a:pt x="2354" y="14656"/>
                    <a:pt x="2670" y="13933"/>
                  </a:cubicBezTo>
                  <a:cubicBezTo>
                    <a:pt x="2959" y="13302"/>
                    <a:pt x="3275" y="12684"/>
                    <a:pt x="3630" y="12092"/>
                  </a:cubicBezTo>
                  <a:cubicBezTo>
                    <a:pt x="3958" y="11540"/>
                    <a:pt x="4340" y="11014"/>
                    <a:pt x="4721" y="10501"/>
                  </a:cubicBezTo>
                  <a:cubicBezTo>
                    <a:pt x="4892" y="10278"/>
                    <a:pt x="5089" y="10081"/>
                    <a:pt x="5260" y="9870"/>
                  </a:cubicBezTo>
                  <a:cubicBezTo>
                    <a:pt x="5655" y="9344"/>
                    <a:pt x="6167" y="8910"/>
                    <a:pt x="6614" y="8450"/>
                  </a:cubicBezTo>
                  <a:cubicBezTo>
                    <a:pt x="6838" y="8227"/>
                    <a:pt x="7075" y="8016"/>
                    <a:pt x="7311" y="7819"/>
                  </a:cubicBezTo>
                  <a:cubicBezTo>
                    <a:pt x="7587" y="7596"/>
                    <a:pt x="7877" y="7385"/>
                    <a:pt x="8153" y="7175"/>
                  </a:cubicBezTo>
                  <a:cubicBezTo>
                    <a:pt x="8613" y="6820"/>
                    <a:pt x="9099" y="6504"/>
                    <a:pt x="9599" y="6202"/>
                  </a:cubicBezTo>
                  <a:cubicBezTo>
                    <a:pt x="10204" y="5834"/>
                    <a:pt x="10835" y="5505"/>
                    <a:pt x="11479" y="5202"/>
                  </a:cubicBezTo>
                  <a:cubicBezTo>
                    <a:pt x="11887" y="5005"/>
                    <a:pt x="12321" y="4834"/>
                    <a:pt x="12742" y="4677"/>
                  </a:cubicBezTo>
                  <a:cubicBezTo>
                    <a:pt x="13031" y="4558"/>
                    <a:pt x="13320" y="4466"/>
                    <a:pt x="13623" y="4361"/>
                  </a:cubicBezTo>
                  <a:cubicBezTo>
                    <a:pt x="14398" y="4072"/>
                    <a:pt x="15201" y="3888"/>
                    <a:pt x="16003" y="3730"/>
                  </a:cubicBezTo>
                  <a:cubicBezTo>
                    <a:pt x="16395" y="3651"/>
                    <a:pt x="16786" y="3564"/>
                    <a:pt x="17178" y="3564"/>
                  </a:cubicBezTo>
                  <a:close/>
                  <a:moveTo>
                    <a:pt x="18803" y="10501"/>
                  </a:moveTo>
                  <a:lnTo>
                    <a:pt x="18803" y="10501"/>
                  </a:lnTo>
                  <a:cubicBezTo>
                    <a:pt x="18777" y="10712"/>
                    <a:pt x="18764" y="10856"/>
                    <a:pt x="18724" y="10988"/>
                  </a:cubicBezTo>
                  <a:cubicBezTo>
                    <a:pt x="18540" y="11672"/>
                    <a:pt x="18383" y="12369"/>
                    <a:pt x="18093" y="13026"/>
                  </a:cubicBezTo>
                  <a:cubicBezTo>
                    <a:pt x="17883" y="13486"/>
                    <a:pt x="17699" y="13946"/>
                    <a:pt x="17475" y="14380"/>
                  </a:cubicBezTo>
                  <a:cubicBezTo>
                    <a:pt x="17186" y="14946"/>
                    <a:pt x="16884" y="15485"/>
                    <a:pt x="16542" y="16011"/>
                  </a:cubicBezTo>
                  <a:cubicBezTo>
                    <a:pt x="16252" y="16471"/>
                    <a:pt x="15897" y="16905"/>
                    <a:pt x="15556" y="17352"/>
                  </a:cubicBezTo>
                  <a:cubicBezTo>
                    <a:pt x="15306" y="17668"/>
                    <a:pt x="15030" y="17983"/>
                    <a:pt x="14767" y="18286"/>
                  </a:cubicBezTo>
                  <a:cubicBezTo>
                    <a:pt x="14530" y="18562"/>
                    <a:pt x="14293" y="18825"/>
                    <a:pt x="14030" y="19061"/>
                  </a:cubicBezTo>
                  <a:cubicBezTo>
                    <a:pt x="13741" y="19337"/>
                    <a:pt x="13425" y="19587"/>
                    <a:pt x="13136" y="19850"/>
                  </a:cubicBezTo>
                  <a:cubicBezTo>
                    <a:pt x="12847" y="20113"/>
                    <a:pt x="12531" y="20350"/>
                    <a:pt x="12216" y="20573"/>
                  </a:cubicBezTo>
                  <a:cubicBezTo>
                    <a:pt x="11913" y="20784"/>
                    <a:pt x="11598" y="21007"/>
                    <a:pt x="11282" y="21205"/>
                  </a:cubicBezTo>
                  <a:cubicBezTo>
                    <a:pt x="10783" y="21494"/>
                    <a:pt x="10283" y="21796"/>
                    <a:pt x="9757" y="22033"/>
                  </a:cubicBezTo>
                  <a:cubicBezTo>
                    <a:pt x="9323" y="22217"/>
                    <a:pt x="8902" y="22414"/>
                    <a:pt x="8442" y="22519"/>
                  </a:cubicBezTo>
                  <a:cubicBezTo>
                    <a:pt x="8329" y="22548"/>
                    <a:pt x="8216" y="22563"/>
                    <a:pt x="8103" y="22563"/>
                  </a:cubicBezTo>
                  <a:cubicBezTo>
                    <a:pt x="7902" y="22563"/>
                    <a:pt x="7702" y="22515"/>
                    <a:pt x="7508" y="22414"/>
                  </a:cubicBezTo>
                  <a:cubicBezTo>
                    <a:pt x="7456" y="22388"/>
                    <a:pt x="7403" y="22362"/>
                    <a:pt x="7364" y="22335"/>
                  </a:cubicBezTo>
                  <a:cubicBezTo>
                    <a:pt x="7232" y="22217"/>
                    <a:pt x="7206" y="22046"/>
                    <a:pt x="7324" y="21915"/>
                  </a:cubicBezTo>
                  <a:cubicBezTo>
                    <a:pt x="7587" y="21612"/>
                    <a:pt x="7877" y="21336"/>
                    <a:pt x="8284" y="21231"/>
                  </a:cubicBezTo>
                  <a:cubicBezTo>
                    <a:pt x="8758" y="21113"/>
                    <a:pt x="9218" y="20915"/>
                    <a:pt x="9652" y="20679"/>
                  </a:cubicBezTo>
                  <a:cubicBezTo>
                    <a:pt x="10520" y="20218"/>
                    <a:pt x="11361" y="19706"/>
                    <a:pt x="12150" y="19101"/>
                  </a:cubicBezTo>
                  <a:cubicBezTo>
                    <a:pt x="12729" y="18641"/>
                    <a:pt x="13281" y="18167"/>
                    <a:pt x="13794" y="17641"/>
                  </a:cubicBezTo>
                  <a:cubicBezTo>
                    <a:pt x="14306" y="17128"/>
                    <a:pt x="14832" y="16602"/>
                    <a:pt x="15279" y="16024"/>
                  </a:cubicBezTo>
                  <a:cubicBezTo>
                    <a:pt x="15582" y="15656"/>
                    <a:pt x="15911" y="15301"/>
                    <a:pt x="16187" y="14919"/>
                  </a:cubicBezTo>
                  <a:cubicBezTo>
                    <a:pt x="16621" y="14288"/>
                    <a:pt x="17055" y="13657"/>
                    <a:pt x="17462" y="13013"/>
                  </a:cubicBezTo>
                  <a:cubicBezTo>
                    <a:pt x="17686" y="12658"/>
                    <a:pt x="17883" y="12303"/>
                    <a:pt x="18067" y="11935"/>
                  </a:cubicBezTo>
                  <a:cubicBezTo>
                    <a:pt x="18251" y="11580"/>
                    <a:pt x="18396" y="11198"/>
                    <a:pt x="18567" y="10843"/>
                  </a:cubicBezTo>
                  <a:cubicBezTo>
                    <a:pt x="18606" y="10738"/>
                    <a:pt x="18632" y="10633"/>
                    <a:pt x="18803" y="10501"/>
                  </a:cubicBezTo>
                  <a:close/>
                  <a:moveTo>
                    <a:pt x="6772" y="12342"/>
                  </a:moveTo>
                  <a:cubicBezTo>
                    <a:pt x="6785" y="12369"/>
                    <a:pt x="6798" y="12382"/>
                    <a:pt x="6825" y="12395"/>
                  </a:cubicBezTo>
                  <a:cubicBezTo>
                    <a:pt x="6706" y="12592"/>
                    <a:pt x="6614" y="12802"/>
                    <a:pt x="6496" y="13013"/>
                  </a:cubicBezTo>
                  <a:cubicBezTo>
                    <a:pt x="6075" y="13723"/>
                    <a:pt x="5747" y="14472"/>
                    <a:pt x="5444" y="15235"/>
                  </a:cubicBezTo>
                  <a:cubicBezTo>
                    <a:pt x="5050" y="16208"/>
                    <a:pt x="4760" y="17207"/>
                    <a:pt x="4537" y="18233"/>
                  </a:cubicBezTo>
                  <a:cubicBezTo>
                    <a:pt x="4458" y="18601"/>
                    <a:pt x="4419" y="18969"/>
                    <a:pt x="4366" y="19351"/>
                  </a:cubicBezTo>
                  <a:cubicBezTo>
                    <a:pt x="4326" y="19679"/>
                    <a:pt x="4274" y="20021"/>
                    <a:pt x="4248" y="20363"/>
                  </a:cubicBezTo>
                  <a:cubicBezTo>
                    <a:pt x="4221" y="20771"/>
                    <a:pt x="4195" y="21165"/>
                    <a:pt x="4274" y="21560"/>
                  </a:cubicBezTo>
                  <a:cubicBezTo>
                    <a:pt x="4274" y="21599"/>
                    <a:pt x="4300" y="21625"/>
                    <a:pt x="4300" y="21665"/>
                  </a:cubicBezTo>
                  <a:cubicBezTo>
                    <a:pt x="4274" y="22020"/>
                    <a:pt x="4353" y="22362"/>
                    <a:pt x="4366" y="22717"/>
                  </a:cubicBezTo>
                  <a:cubicBezTo>
                    <a:pt x="4392" y="22953"/>
                    <a:pt x="4326" y="23190"/>
                    <a:pt x="4287" y="23414"/>
                  </a:cubicBezTo>
                  <a:cubicBezTo>
                    <a:pt x="4274" y="23519"/>
                    <a:pt x="4234" y="23637"/>
                    <a:pt x="4103" y="23663"/>
                  </a:cubicBezTo>
                  <a:cubicBezTo>
                    <a:pt x="4083" y="23669"/>
                    <a:pt x="4065" y="23671"/>
                    <a:pt x="4049" y="23671"/>
                  </a:cubicBezTo>
                  <a:cubicBezTo>
                    <a:pt x="3941" y="23671"/>
                    <a:pt x="3884" y="23570"/>
                    <a:pt x="3827" y="23479"/>
                  </a:cubicBezTo>
                  <a:cubicBezTo>
                    <a:pt x="3564" y="23019"/>
                    <a:pt x="3446" y="22533"/>
                    <a:pt x="3432" y="22007"/>
                  </a:cubicBezTo>
                  <a:cubicBezTo>
                    <a:pt x="3432" y="21875"/>
                    <a:pt x="3406" y="21731"/>
                    <a:pt x="3393" y="21586"/>
                  </a:cubicBezTo>
                  <a:cubicBezTo>
                    <a:pt x="3380" y="21494"/>
                    <a:pt x="3367" y="21402"/>
                    <a:pt x="3367" y="21323"/>
                  </a:cubicBezTo>
                  <a:cubicBezTo>
                    <a:pt x="3367" y="21060"/>
                    <a:pt x="3367" y="20810"/>
                    <a:pt x="3367" y="20547"/>
                  </a:cubicBezTo>
                  <a:cubicBezTo>
                    <a:pt x="3367" y="20429"/>
                    <a:pt x="3393" y="20310"/>
                    <a:pt x="3406" y="20192"/>
                  </a:cubicBezTo>
                  <a:cubicBezTo>
                    <a:pt x="3419" y="20126"/>
                    <a:pt x="3432" y="20061"/>
                    <a:pt x="3432" y="19995"/>
                  </a:cubicBezTo>
                  <a:cubicBezTo>
                    <a:pt x="3432" y="19324"/>
                    <a:pt x="3564" y="18693"/>
                    <a:pt x="3735" y="18049"/>
                  </a:cubicBezTo>
                  <a:cubicBezTo>
                    <a:pt x="3958" y="17128"/>
                    <a:pt x="4287" y="16234"/>
                    <a:pt x="4721" y="15367"/>
                  </a:cubicBezTo>
                  <a:cubicBezTo>
                    <a:pt x="5063" y="14670"/>
                    <a:pt x="5444" y="13999"/>
                    <a:pt x="5891" y="13355"/>
                  </a:cubicBezTo>
                  <a:cubicBezTo>
                    <a:pt x="6115" y="13039"/>
                    <a:pt x="6338" y="12724"/>
                    <a:pt x="6628" y="12447"/>
                  </a:cubicBezTo>
                  <a:cubicBezTo>
                    <a:pt x="6667" y="12408"/>
                    <a:pt x="6720" y="12382"/>
                    <a:pt x="6772" y="12342"/>
                  </a:cubicBezTo>
                  <a:close/>
                  <a:moveTo>
                    <a:pt x="31834" y="1"/>
                  </a:moveTo>
                  <a:cubicBezTo>
                    <a:pt x="31646" y="1"/>
                    <a:pt x="31462" y="41"/>
                    <a:pt x="31295" y="114"/>
                  </a:cubicBezTo>
                  <a:cubicBezTo>
                    <a:pt x="31019" y="232"/>
                    <a:pt x="30782" y="390"/>
                    <a:pt x="30572" y="600"/>
                  </a:cubicBezTo>
                  <a:cubicBezTo>
                    <a:pt x="30243" y="890"/>
                    <a:pt x="29993" y="1245"/>
                    <a:pt x="29783" y="1626"/>
                  </a:cubicBezTo>
                  <a:cubicBezTo>
                    <a:pt x="29743" y="1692"/>
                    <a:pt x="29704" y="1744"/>
                    <a:pt x="29638" y="1850"/>
                  </a:cubicBezTo>
                  <a:cubicBezTo>
                    <a:pt x="29612" y="1705"/>
                    <a:pt x="29585" y="1626"/>
                    <a:pt x="29572" y="1534"/>
                  </a:cubicBezTo>
                  <a:cubicBezTo>
                    <a:pt x="29506" y="1205"/>
                    <a:pt x="29401" y="877"/>
                    <a:pt x="29191" y="587"/>
                  </a:cubicBezTo>
                  <a:cubicBezTo>
                    <a:pt x="28988" y="296"/>
                    <a:pt x="28715" y="151"/>
                    <a:pt x="28437" y="151"/>
                  </a:cubicBezTo>
                  <a:cubicBezTo>
                    <a:pt x="28175" y="151"/>
                    <a:pt x="27909" y="280"/>
                    <a:pt x="27692" y="535"/>
                  </a:cubicBezTo>
                  <a:cubicBezTo>
                    <a:pt x="27534" y="732"/>
                    <a:pt x="27429" y="942"/>
                    <a:pt x="27363" y="1192"/>
                  </a:cubicBezTo>
                  <a:cubicBezTo>
                    <a:pt x="27245" y="1613"/>
                    <a:pt x="27271" y="2047"/>
                    <a:pt x="27324" y="2481"/>
                  </a:cubicBezTo>
                  <a:cubicBezTo>
                    <a:pt x="27324" y="2533"/>
                    <a:pt x="27324" y="2586"/>
                    <a:pt x="27324" y="2638"/>
                  </a:cubicBezTo>
                  <a:lnTo>
                    <a:pt x="27245" y="2638"/>
                  </a:lnTo>
                  <a:cubicBezTo>
                    <a:pt x="27192" y="2625"/>
                    <a:pt x="27140" y="2612"/>
                    <a:pt x="27087" y="2599"/>
                  </a:cubicBezTo>
                  <a:cubicBezTo>
                    <a:pt x="25733" y="2165"/>
                    <a:pt x="24339" y="1928"/>
                    <a:pt x="22919" y="1850"/>
                  </a:cubicBezTo>
                  <a:cubicBezTo>
                    <a:pt x="22443" y="1822"/>
                    <a:pt x="21969" y="1809"/>
                    <a:pt x="21495" y="1809"/>
                  </a:cubicBezTo>
                  <a:cubicBezTo>
                    <a:pt x="20134" y="1809"/>
                    <a:pt x="18778" y="1917"/>
                    <a:pt x="17423" y="2113"/>
                  </a:cubicBezTo>
                  <a:cubicBezTo>
                    <a:pt x="16371" y="2270"/>
                    <a:pt x="15319" y="2494"/>
                    <a:pt x="14293" y="2770"/>
                  </a:cubicBezTo>
                  <a:cubicBezTo>
                    <a:pt x="11532" y="3533"/>
                    <a:pt x="9007" y="4742"/>
                    <a:pt x="6720" y="6452"/>
                  </a:cubicBezTo>
                  <a:cubicBezTo>
                    <a:pt x="5313" y="7490"/>
                    <a:pt x="4063" y="8700"/>
                    <a:pt x="3038" y="10120"/>
                  </a:cubicBezTo>
                  <a:cubicBezTo>
                    <a:pt x="1131" y="12763"/>
                    <a:pt x="185" y="15735"/>
                    <a:pt x="40" y="18969"/>
                  </a:cubicBezTo>
                  <a:cubicBezTo>
                    <a:pt x="1" y="19706"/>
                    <a:pt x="14" y="20455"/>
                    <a:pt x="79" y="21205"/>
                  </a:cubicBezTo>
                  <a:cubicBezTo>
                    <a:pt x="158" y="22164"/>
                    <a:pt x="290" y="23111"/>
                    <a:pt x="526" y="24032"/>
                  </a:cubicBezTo>
                  <a:cubicBezTo>
                    <a:pt x="1105" y="26254"/>
                    <a:pt x="1894" y="28384"/>
                    <a:pt x="3051" y="30369"/>
                  </a:cubicBezTo>
                  <a:lnTo>
                    <a:pt x="3314" y="30317"/>
                  </a:lnTo>
                  <a:cubicBezTo>
                    <a:pt x="3387" y="30272"/>
                    <a:pt x="3455" y="30251"/>
                    <a:pt x="3523" y="30251"/>
                  </a:cubicBezTo>
                  <a:cubicBezTo>
                    <a:pt x="3613" y="30251"/>
                    <a:pt x="3703" y="30288"/>
                    <a:pt x="3801" y="30356"/>
                  </a:cubicBezTo>
                  <a:cubicBezTo>
                    <a:pt x="3945" y="30474"/>
                    <a:pt x="4116" y="30553"/>
                    <a:pt x="4287" y="30645"/>
                  </a:cubicBezTo>
                  <a:cubicBezTo>
                    <a:pt x="4340" y="30645"/>
                    <a:pt x="4392" y="30645"/>
                    <a:pt x="4445" y="30659"/>
                  </a:cubicBezTo>
                  <a:cubicBezTo>
                    <a:pt x="4551" y="30688"/>
                    <a:pt x="4652" y="30702"/>
                    <a:pt x="4749" y="30702"/>
                  </a:cubicBezTo>
                  <a:cubicBezTo>
                    <a:pt x="5036" y="30702"/>
                    <a:pt x="5287" y="30579"/>
                    <a:pt x="5523" y="30382"/>
                  </a:cubicBezTo>
                  <a:cubicBezTo>
                    <a:pt x="5747" y="30211"/>
                    <a:pt x="5904" y="29988"/>
                    <a:pt x="6049" y="29751"/>
                  </a:cubicBezTo>
                  <a:cubicBezTo>
                    <a:pt x="6312" y="29278"/>
                    <a:pt x="6470" y="28778"/>
                    <a:pt x="6575" y="28252"/>
                  </a:cubicBezTo>
                  <a:cubicBezTo>
                    <a:pt x="6628" y="28029"/>
                    <a:pt x="6654" y="27792"/>
                    <a:pt x="6706" y="27569"/>
                  </a:cubicBezTo>
                  <a:cubicBezTo>
                    <a:pt x="6706" y="27477"/>
                    <a:pt x="6693" y="27384"/>
                    <a:pt x="6706" y="27306"/>
                  </a:cubicBezTo>
                  <a:cubicBezTo>
                    <a:pt x="6733" y="26780"/>
                    <a:pt x="6693" y="26254"/>
                    <a:pt x="6601" y="25741"/>
                  </a:cubicBezTo>
                  <a:cubicBezTo>
                    <a:pt x="6588" y="25688"/>
                    <a:pt x="6588" y="25649"/>
                    <a:pt x="6588" y="25583"/>
                  </a:cubicBezTo>
                  <a:cubicBezTo>
                    <a:pt x="6654" y="25570"/>
                    <a:pt x="6706" y="25544"/>
                    <a:pt x="6772" y="25544"/>
                  </a:cubicBezTo>
                  <a:cubicBezTo>
                    <a:pt x="8350" y="25360"/>
                    <a:pt x="9796" y="24807"/>
                    <a:pt x="11164" y="24032"/>
                  </a:cubicBezTo>
                  <a:cubicBezTo>
                    <a:pt x="13162" y="22901"/>
                    <a:pt x="14938" y="21481"/>
                    <a:pt x="16450" y="19745"/>
                  </a:cubicBezTo>
                  <a:cubicBezTo>
                    <a:pt x="17015" y="19088"/>
                    <a:pt x="17515" y="18391"/>
                    <a:pt x="17962" y="17668"/>
                  </a:cubicBezTo>
                  <a:cubicBezTo>
                    <a:pt x="18028" y="17562"/>
                    <a:pt x="18093" y="17470"/>
                    <a:pt x="18159" y="17365"/>
                  </a:cubicBezTo>
                  <a:cubicBezTo>
                    <a:pt x="18238" y="17418"/>
                    <a:pt x="18251" y="17497"/>
                    <a:pt x="18277" y="17562"/>
                  </a:cubicBezTo>
                  <a:cubicBezTo>
                    <a:pt x="18514" y="18075"/>
                    <a:pt x="18843" y="18522"/>
                    <a:pt x="19250" y="18904"/>
                  </a:cubicBezTo>
                  <a:cubicBezTo>
                    <a:pt x="19605" y="19245"/>
                    <a:pt x="20026" y="19508"/>
                    <a:pt x="20513" y="19614"/>
                  </a:cubicBezTo>
                  <a:cubicBezTo>
                    <a:pt x="20743" y="19671"/>
                    <a:pt x="20974" y="19700"/>
                    <a:pt x="21203" y="19700"/>
                  </a:cubicBezTo>
                  <a:cubicBezTo>
                    <a:pt x="21548" y="19700"/>
                    <a:pt x="21890" y="19635"/>
                    <a:pt x="22222" y="19508"/>
                  </a:cubicBezTo>
                  <a:cubicBezTo>
                    <a:pt x="22643" y="19364"/>
                    <a:pt x="23024" y="19140"/>
                    <a:pt x="23392" y="18877"/>
                  </a:cubicBezTo>
                  <a:cubicBezTo>
                    <a:pt x="24089" y="18364"/>
                    <a:pt x="24694" y="17773"/>
                    <a:pt x="25259" y="17115"/>
                  </a:cubicBezTo>
                  <a:cubicBezTo>
                    <a:pt x="27048" y="15025"/>
                    <a:pt x="28270" y="12632"/>
                    <a:pt x="28967" y="9976"/>
                  </a:cubicBezTo>
                  <a:cubicBezTo>
                    <a:pt x="29007" y="9844"/>
                    <a:pt x="29020" y="9699"/>
                    <a:pt x="29099" y="9581"/>
                  </a:cubicBezTo>
                  <a:cubicBezTo>
                    <a:pt x="29106" y="9580"/>
                    <a:pt x="29112" y="9579"/>
                    <a:pt x="29118" y="9579"/>
                  </a:cubicBezTo>
                  <a:cubicBezTo>
                    <a:pt x="29176" y="9579"/>
                    <a:pt x="29166" y="9636"/>
                    <a:pt x="29178" y="9660"/>
                  </a:cubicBezTo>
                  <a:cubicBezTo>
                    <a:pt x="29336" y="10068"/>
                    <a:pt x="29480" y="10475"/>
                    <a:pt x="29651" y="10883"/>
                  </a:cubicBezTo>
                  <a:cubicBezTo>
                    <a:pt x="29809" y="11264"/>
                    <a:pt x="30006" y="11619"/>
                    <a:pt x="30256" y="11948"/>
                  </a:cubicBezTo>
                  <a:cubicBezTo>
                    <a:pt x="30585" y="12382"/>
                    <a:pt x="30992" y="12737"/>
                    <a:pt x="31492" y="12947"/>
                  </a:cubicBezTo>
                  <a:cubicBezTo>
                    <a:pt x="31799" y="13076"/>
                    <a:pt x="32104" y="13142"/>
                    <a:pt x="32405" y="13142"/>
                  </a:cubicBezTo>
                  <a:cubicBezTo>
                    <a:pt x="32749" y="13142"/>
                    <a:pt x="33089" y="13056"/>
                    <a:pt x="33425" y="12881"/>
                  </a:cubicBezTo>
                  <a:cubicBezTo>
                    <a:pt x="33675" y="12750"/>
                    <a:pt x="33898" y="12592"/>
                    <a:pt x="34109" y="12408"/>
                  </a:cubicBezTo>
                  <a:cubicBezTo>
                    <a:pt x="34187" y="12329"/>
                    <a:pt x="34279" y="12263"/>
                    <a:pt x="34372" y="12171"/>
                  </a:cubicBezTo>
                  <a:cubicBezTo>
                    <a:pt x="34411" y="12290"/>
                    <a:pt x="34437" y="12369"/>
                    <a:pt x="34464" y="12461"/>
                  </a:cubicBezTo>
                  <a:cubicBezTo>
                    <a:pt x="34832" y="13868"/>
                    <a:pt x="35279" y="15248"/>
                    <a:pt x="35870" y="16589"/>
                  </a:cubicBezTo>
                  <a:cubicBezTo>
                    <a:pt x="36370" y="17746"/>
                    <a:pt x="36975" y="18851"/>
                    <a:pt x="37764" y="19837"/>
                  </a:cubicBezTo>
                  <a:cubicBezTo>
                    <a:pt x="38158" y="20337"/>
                    <a:pt x="38605" y="20797"/>
                    <a:pt x="39131" y="21165"/>
                  </a:cubicBezTo>
                  <a:cubicBezTo>
                    <a:pt x="39460" y="21389"/>
                    <a:pt x="39815" y="21573"/>
                    <a:pt x="40223" y="21638"/>
                  </a:cubicBezTo>
                  <a:cubicBezTo>
                    <a:pt x="40306" y="21653"/>
                    <a:pt x="40387" y="21660"/>
                    <a:pt x="40464" y="21660"/>
                  </a:cubicBezTo>
                  <a:cubicBezTo>
                    <a:pt x="40813" y="21660"/>
                    <a:pt x="41096" y="21510"/>
                    <a:pt x="41301" y="21165"/>
                  </a:cubicBezTo>
                  <a:cubicBezTo>
                    <a:pt x="41314" y="21139"/>
                    <a:pt x="41340" y="21113"/>
                    <a:pt x="41354" y="21086"/>
                  </a:cubicBezTo>
                  <a:cubicBezTo>
                    <a:pt x="41393" y="20928"/>
                    <a:pt x="41446" y="20771"/>
                    <a:pt x="41472" y="20613"/>
                  </a:cubicBezTo>
                  <a:cubicBezTo>
                    <a:pt x="41498" y="20495"/>
                    <a:pt x="41551" y="20429"/>
                    <a:pt x="41656" y="20416"/>
                  </a:cubicBezTo>
                  <a:cubicBezTo>
                    <a:pt x="41735" y="20389"/>
                    <a:pt x="41801" y="20376"/>
                    <a:pt x="41879" y="20363"/>
                  </a:cubicBezTo>
                  <a:cubicBezTo>
                    <a:pt x="42090" y="20350"/>
                    <a:pt x="42287" y="20324"/>
                    <a:pt x="42484" y="20297"/>
                  </a:cubicBezTo>
                  <a:cubicBezTo>
                    <a:pt x="42484" y="20140"/>
                    <a:pt x="42484" y="19982"/>
                    <a:pt x="42484" y="19837"/>
                  </a:cubicBezTo>
                  <a:cubicBezTo>
                    <a:pt x="42458" y="18798"/>
                    <a:pt x="42353" y="17773"/>
                    <a:pt x="42221" y="16734"/>
                  </a:cubicBezTo>
                  <a:cubicBezTo>
                    <a:pt x="42050" y="15432"/>
                    <a:pt x="41814" y="14144"/>
                    <a:pt x="41472" y="12881"/>
                  </a:cubicBezTo>
                  <a:cubicBezTo>
                    <a:pt x="40972" y="11001"/>
                    <a:pt x="40275" y="9200"/>
                    <a:pt x="39342" y="7490"/>
                  </a:cubicBezTo>
                  <a:cubicBezTo>
                    <a:pt x="38908" y="6701"/>
                    <a:pt x="38421" y="5965"/>
                    <a:pt x="37843" y="5281"/>
                  </a:cubicBezTo>
                  <a:cubicBezTo>
                    <a:pt x="37225" y="4571"/>
                    <a:pt x="36515" y="3967"/>
                    <a:pt x="35673" y="3533"/>
                  </a:cubicBezTo>
                  <a:cubicBezTo>
                    <a:pt x="34981" y="3190"/>
                    <a:pt x="34279" y="3012"/>
                    <a:pt x="33561" y="3012"/>
                  </a:cubicBezTo>
                  <a:cubicBezTo>
                    <a:pt x="33093" y="3012"/>
                    <a:pt x="32619" y="3088"/>
                    <a:pt x="32136" y="3243"/>
                  </a:cubicBezTo>
                  <a:cubicBezTo>
                    <a:pt x="32084" y="3256"/>
                    <a:pt x="32018" y="3270"/>
                    <a:pt x="31926" y="3296"/>
                  </a:cubicBezTo>
                  <a:cubicBezTo>
                    <a:pt x="32110" y="3046"/>
                    <a:pt x="32281" y="2823"/>
                    <a:pt x="32425" y="2599"/>
                  </a:cubicBezTo>
                  <a:cubicBezTo>
                    <a:pt x="32662" y="2244"/>
                    <a:pt x="32820" y="1876"/>
                    <a:pt x="32886" y="1455"/>
                  </a:cubicBezTo>
                  <a:cubicBezTo>
                    <a:pt x="32938" y="1153"/>
                    <a:pt x="32912" y="850"/>
                    <a:pt x="32781" y="574"/>
                  </a:cubicBezTo>
                  <a:cubicBezTo>
                    <a:pt x="32623" y="245"/>
                    <a:pt x="32347" y="48"/>
                    <a:pt x="31978" y="9"/>
                  </a:cubicBezTo>
                  <a:cubicBezTo>
                    <a:pt x="31930" y="3"/>
                    <a:pt x="31882" y="1"/>
                    <a:pt x="31834" y="1"/>
                  </a:cubicBezTo>
                  <a:close/>
                </a:path>
              </a:pathLst>
            </a:custGeom>
            <a:solidFill>
              <a:srgbClr val="291F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4" name="Google Shape;111;p1">
              <a:extLst>
                <a:ext uri="{FF2B5EF4-FFF2-40B4-BE49-F238E27FC236}">
                  <a16:creationId xmlns:a16="http://schemas.microsoft.com/office/drawing/2014/main" id="{EFA2F6FB-C1C2-28E9-5524-098B95F138C2}"/>
                </a:ext>
              </a:extLst>
            </p:cNvPr>
            <p:cNvSpPr/>
            <p:nvPr/>
          </p:nvSpPr>
          <p:spPr>
            <a:xfrm>
              <a:off x="2204563" y="4489150"/>
              <a:ext cx="118375" cy="96800"/>
            </a:xfrm>
            <a:custGeom>
              <a:avLst/>
              <a:gdLst/>
              <a:ahLst/>
              <a:cxnLst/>
              <a:rect l="l" t="t" r="r" b="b"/>
              <a:pathLst>
                <a:path w="4735" h="3872" extrusionOk="0">
                  <a:moveTo>
                    <a:pt x="3457" y="1"/>
                  </a:moveTo>
                  <a:cubicBezTo>
                    <a:pt x="3222" y="1"/>
                    <a:pt x="2981" y="79"/>
                    <a:pt x="2762" y="242"/>
                  </a:cubicBezTo>
                  <a:cubicBezTo>
                    <a:pt x="2604" y="360"/>
                    <a:pt x="2486" y="531"/>
                    <a:pt x="2341" y="676"/>
                  </a:cubicBezTo>
                  <a:cubicBezTo>
                    <a:pt x="2289" y="728"/>
                    <a:pt x="2249" y="781"/>
                    <a:pt x="2197" y="834"/>
                  </a:cubicBezTo>
                  <a:cubicBezTo>
                    <a:pt x="2013" y="768"/>
                    <a:pt x="1842" y="702"/>
                    <a:pt x="1671" y="649"/>
                  </a:cubicBezTo>
                  <a:cubicBezTo>
                    <a:pt x="1533" y="613"/>
                    <a:pt x="1406" y="596"/>
                    <a:pt x="1287" y="596"/>
                  </a:cubicBezTo>
                  <a:cubicBezTo>
                    <a:pt x="771" y="596"/>
                    <a:pt x="432" y="921"/>
                    <a:pt x="251" y="1359"/>
                  </a:cubicBezTo>
                  <a:cubicBezTo>
                    <a:pt x="237" y="1386"/>
                    <a:pt x="224" y="1412"/>
                    <a:pt x="224" y="1452"/>
                  </a:cubicBezTo>
                  <a:cubicBezTo>
                    <a:pt x="1" y="2162"/>
                    <a:pt x="356" y="3016"/>
                    <a:pt x="1000" y="3411"/>
                  </a:cubicBezTo>
                  <a:cubicBezTo>
                    <a:pt x="1381" y="3739"/>
                    <a:pt x="1842" y="3871"/>
                    <a:pt x="2328" y="3871"/>
                  </a:cubicBezTo>
                  <a:cubicBezTo>
                    <a:pt x="2350" y="3872"/>
                    <a:pt x="2372" y="3872"/>
                    <a:pt x="2394" y="3872"/>
                  </a:cubicBezTo>
                  <a:cubicBezTo>
                    <a:pt x="2857" y="3872"/>
                    <a:pt x="3307" y="3739"/>
                    <a:pt x="3709" y="3463"/>
                  </a:cubicBezTo>
                  <a:cubicBezTo>
                    <a:pt x="4116" y="3174"/>
                    <a:pt x="4445" y="2819"/>
                    <a:pt x="4563" y="2319"/>
                  </a:cubicBezTo>
                  <a:cubicBezTo>
                    <a:pt x="4603" y="2188"/>
                    <a:pt x="4655" y="2043"/>
                    <a:pt x="4669" y="1912"/>
                  </a:cubicBezTo>
                  <a:cubicBezTo>
                    <a:pt x="4734" y="1425"/>
                    <a:pt x="4669" y="978"/>
                    <a:pt x="4406" y="557"/>
                  </a:cubicBezTo>
                  <a:cubicBezTo>
                    <a:pt x="4180" y="195"/>
                    <a:pt x="3827" y="1"/>
                    <a:pt x="3457" y="1"/>
                  </a:cubicBezTo>
                  <a:close/>
                </a:path>
              </a:pathLst>
            </a:custGeom>
            <a:solidFill>
              <a:srgbClr val="FFCC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5" name="Google Shape;112;p1">
              <a:extLst>
                <a:ext uri="{FF2B5EF4-FFF2-40B4-BE49-F238E27FC236}">
                  <a16:creationId xmlns:a16="http://schemas.microsoft.com/office/drawing/2014/main" id="{07EC529E-B7FA-7F5E-D9DE-4FAF774BA73A}"/>
                </a:ext>
              </a:extLst>
            </p:cNvPr>
            <p:cNvSpPr/>
            <p:nvPr/>
          </p:nvSpPr>
          <p:spPr>
            <a:xfrm>
              <a:off x="1884713" y="4444550"/>
              <a:ext cx="240650" cy="240325"/>
            </a:xfrm>
            <a:custGeom>
              <a:avLst/>
              <a:gdLst/>
              <a:ahLst/>
              <a:cxnLst/>
              <a:rect l="l" t="t" r="r" b="b"/>
              <a:pathLst>
                <a:path w="9626" h="9613" extrusionOk="0">
                  <a:moveTo>
                    <a:pt x="4813" y="1"/>
                  </a:moveTo>
                  <a:cubicBezTo>
                    <a:pt x="2210" y="1"/>
                    <a:pt x="14" y="2026"/>
                    <a:pt x="1" y="4800"/>
                  </a:cubicBezTo>
                  <a:cubicBezTo>
                    <a:pt x="1" y="7535"/>
                    <a:pt x="2144" y="9600"/>
                    <a:pt x="4787" y="9613"/>
                  </a:cubicBezTo>
                  <a:cubicBezTo>
                    <a:pt x="4795" y="9613"/>
                    <a:pt x="4803" y="9613"/>
                    <a:pt x="4811" y="9613"/>
                  </a:cubicBezTo>
                  <a:cubicBezTo>
                    <a:pt x="7560" y="9613"/>
                    <a:pt x="9613" y="7370"/>
                    <a:pt x="9600" y="4813"/>
                  </a:cubicBezTo>
                  <a:cubicBezTo>
                    <a:pt x="9626" y="2249"/>
                    <a:pt x="7548" y="14"/>
                    <a:pt x="4813" y="1"/>
                  </a:cubicBezTo>
                  <a:close/>
                </a:path>
              </a:pathLst>
            </a:custGeom>
            <a:solidFill>
              <a:srgbClr val="FFCC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6" name="Google Shape;113;p1">
              <a:extLst>
                <a:ext uri="{FF2B5EF4-FFF2-40B4-BE49-F238E27FC236}">
                  <a16:creationId xmlns:a16="http://schemas.microsoft.com/office/drawing/2014/main" id="{C7E22417-9FD8-238A-39E4-6A320189AC60}"/>
                </a:ext>
              </a:extLst>
            </p:cNvPr>
            <p:cNvSpPr/>
            <p:nvPr/>
          </p:nvSpPr>
          <p:spPr>
            <a:xfrm>
              <a:off x="2217713" y="4436025"/>
              <a:ext cx="56575" cy="43275"/>
            </a:xfrm>
            <a:custGeom>
              <a:avLst/>
              <a:gdLst/>
              <a:ahLst/>
              <a:cxnLst/>
              <a:rect l="l" t="t" r="r" b="b"/>
              <a:pathLst>
                <a:path w="2263" h="1731" extrusionOk="0">
                  <a:moveTo>
                    <a:pt x="1263" y="0"/>
                  </a:moveTo>
                  <a:cubicBezTo>
                    <a:pt x="1131" y="26"/>
                    <a:pt x="974" y="79"/>
                    <a:pt x="816" y="105"/>
                  </a:cubicBezTo>
                  <a:cubicBezTo>
                    <a:pt x="553" y="171"/>
                    <a:pt x="356" y="342"/>
                    <a:pt x="198" y="552"/>
                  </a:cubicBezTo>
                  <a:cubicBezTo>
                    <a:pt x="66" y="736"/>
                    <a:pt x="1" y="920"/>
                    <a:pt x="66" y="1170"/>
                  </a:cubicBezTo>
                  <a:cubicBezTo>
                    <a:pt x="161" y="1515"/>
                    <a:pt x="578" y="1730"/>
                    <a:pt x="890" y="1730"/>
                  </a:cubicBezTo>
                  <a:cubicBezTo>
                    <a:pt x="924" y="1730"/>
                    <a:pt x="956" y="1728"/>
                    <a:pt x="987" y="1723"/>
                  </a:cubicBezTo>
                  <a:cubicBezTo>
                    <a:pt x="1158" y="1709"/>
                    <a:pt x="1316" y="1657"/>
                    <a:pt x="1473" y="1604"/>
                  </a:cubicBezTo>
                  <a:cubicBezTo>
                    <a:pt x="1671" y="1525"/>
                    <a:pt x="1855" y="1394"/>
                    <a:pt x="1973" y="1223"/>
                  </a:cubicBezTo>
                  <a:cubicBezTo>
                    <a:pt x="2262" y="828"/>
                    <a:pt x="2210" y="487"/>
                    <a:pt x="1828" y="184"/>
                  </a:cubicBezTo>
                  <a:cubicBezTo>
                    <a:pt x="1684" y="53"/>
                    <a:pt x="1487" y="26"/>
                    <a:pt x="1263" y="0"/>
                  </a:cubicBezTo>
                  <a:close/>
                </a:path>
              </a:pathLst>
            </a:custGeom>
            <a:solidFill>
              <a:srgbClr val="FFCC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7" name="Google Shape;114;p1">
              <a:extLst>
                <a:ext uri="{FF2B5EF4-FFF2-40B4-BE49-F238E27FC236}">
                  <a16:creationId xmlns:a16="http://schemas.microsoft.com/office/drawing/2014/main" id="{9A4767CB-45DE-9CB8-0CDA-1BF8FF9B840F}"/>
                </a:ext>
              </a:extLst>
            </p:cNvPr>
            <p:cNvSpPr/>
            <p:nvPr/>
          </p:nvSpPr>
          <p:spPr>
            <a:xfrm>
              <a:off x="2531963" y="4539000"/>
              <a:ext cx="143025" cy="122550"/>
            </a:xfrm>
            <a:custGeom>
              <a:avLst/>
              <a:gdLst/>
              <a:ahLst/>
              <a:cxnLst/>
              <a:rect l="l" t="t" r="r" b="b"/>
              <a:pathLst>
                <a:path w="5721" h="4902" extrusionOk="0">
                  <a:moveTo>
                    <a:pt x="4302" y="1"/>
                  </a:moveTo>
                  <a:cubicBezTo>
                    <a:pt x="4078" y="1"/>
                    <a:pt x="3853" y="23"/>
                    <a:pt x="3630" y="62"/>
                  </a:cubicBezTo>
                  <a:cubicBezTo>
                    <a:pt x="2591" y="246"/>
                    <a:pt x="1763" y="786"/>
                    <a:pt x="1132" y="1601"/>
                  </a:cubicBezTo>
                  <a:cubicBezTo>
                    <a:pt x="369" y="2574"/>
                    <a:pt x="1" y="3665"/>
                    <a:pt x="27" y="4901"/>
                  </a:cubicBezTo>
                  <a:cubicBezTo>
                    <a:pt x="106" y="4862"/>
                    <a:pt x="172" y="4835"/>
                    <a:pt x="238" y="4796"/>
                  </a:cubicBezTo>
                  <a:cubicBezTo>
                    <a:pt x="1513" y="4125"/>
                    <a:pt x="2723" y="3350"/>
                    <a:pt x="3801" y="2390"/>
                  </a:cubicBezTo>
                  <a:cubicBezTo>
                    <a:pt x="4380" y="1877"/>
                    <a:pt x="4919" y="1338"/>
                    <a:pt x="5418" y="746"/>
                  </a:cubicBezTo>
                  <a:cubicBezTo>
                    <a:pt x="5523" y="615"/>
                    <a:pt x="5615" y="457"/>
                    <a:pt x="5721" y="312"/>
                  </a:cubicBezTo>
                  <a:cubicBezTo>
                    <a:pt x="5550" y="260"/>
                    <a:pt x="5379" y="194"/>
                    <a:pt x="5208" y="141"/>
                  </a:cubicBezTo>
                  <a:cubicBezTo>
                    <a:pt x="4912" y="43"/>
                    <a:pt x="4608" y="1"/>
                    <a:pt x="4302" y="1"/>
                  </a:cubicBezTo>
                  <a:close/>
                </a:path>
              </a:pathLst>
            </a:custGeom>
            <a:solidFill>
              <a:srgbClr val="B543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8" name="Google Shape;115;p1">
              <a:extLst>
                <a:ext uri="{FF2B5EF4-FFF2-40B4-BE49-F238E27FC236}">
                  <a16:creationId xmlns:a16="http://schemas.microsoft.com/office/drawing/2014/main" id="{716342C8-EB1C-AD88-3F71-7B45D9E713FD}"/>
                </a:ext>
              </a:extLst>
            </p:cNvPr>
            <p:cNvSpPr/>
            <p:nvPr/>
          </p:nvSpPr>
          <p:spPr>
            <a:xfrm>
              <a:off x="1862688" y="4686575"/>
              <a:ext cx="155525" cy="82150"/>
            </a:xfrm>
            <a:custGeom>
              <a:avLst/>
              <a:gdLst/>
              <a:ahLst/>
              <a:cxnLst/>
              <a:rect l="l" t="t" r="r" b="b"/>
              <a:pathLst>
                <a:path w="6221" h="3286" extrusionOk="0">
                  <a:moveTo>
                    <a:pt x="2433" y="1"/>
                  </a:moveTo>
                  <a:cubicBezTo>
                    <a:pt x="2310" y="1"/>
                    <a:pt x="2187" y="8"/>
                    <a:pt x="2065" y="24"/>
                  </a:cubicBezTo>
                  <a:cubicBezTo>
                    <a:pt x="1395" y="103"/>
                    <a:pt x="777" y="326"/>
                    <a:pt x="251" y="786"/>
                  </a:cubicBezTo>
                  <a:cubicBezTo>
                    <a:pt x="172" y="852"/>
                    <a:pt x="80" y="905"/>
                    <a:pt x="1" y="957"/>
                  </a:cubicBezTo>
                  <a:cubicBezTo>
                    <a:pt x="67" y="1023"/>
                    <a:pt x="119" y="1089"/>
                    <a:pt x="198" y="1141"/>
                  </a:cubicBezTo>
                  <a:cubicBezTo>
                    <a:pt x="921" y="1733"/>
                    <a:pt x="1737" y="2154"/>
                    <a:pt x="2604" y="2469"/>
                  </a:cubicBezTo>
                  <a:cubicBezTo>
                    <a:pt x="3393" y="2759"/>
                    <a:pt x="4209" y="2982"/>
                    <a:pt x="5037" y="3127"/>
                  </a:cubicBezTo>
                  <a:cubicBezTo>
                    <a:pt x="5406" y="3201"/>
                    <a:pt x="5775" y="3286"/>
                    <a:pt x="6144" y="3286"/>
                  </a:cubicBezTo>
                  <a:cubicBezTo>
                    <a:pt x="6169" y="3286"/>
                    <a:pt x="6195" y="3285"/>
                    <a:pt x="6220" y="3285"/>
                  </a:cubicBezTo>
                  <a:lnTo>
                    <a:pt x="6194" y="2969"/>
                  </a:lnTo>
                  <a:cubicBezTo>
                    <a:pt x="6168" y="2916"/>
                    <a:pt x="6128" y="2851"/>
                    <a:pt x="6102" y="2798"/>
                  </a:cubicBezTo>
                  <a:cubicBezTo>
                    <a:pt x="5984" y="2535"/>
                    <a:pt x="5865" y="2259"/>
                    <a:pt x="5734" y="2009"/>
                  </a:cubicBezTo>
                  <a:cubicBezTo>
                    <a:pt x="5563" y="1667"/>
                    <a:pt x="5326" y="1365"/>
                    <a:pt x="5050" y="1115"/>
                  </a:cubicBezTo>
                  <a:cubicBezTo>
                    <a:pt x="4550" y="642"/>
                    <a:pt x="3972" y="287"/>
                    <a:pt x="3288" y="116"/>
                  </a:cubicBezTo>
                  <a:cubicBezTo>
                    <a:pt x="3011" y="42"/>
                    <a:pt x="2722" y="1"/>
                    <a:pt x="2433" y="1"/>
                  </a:cubicBezTo>
                  <a:close/>
                </a:path>
              </a:pathLst>
            </a:custGeom>
            <a:solidFill>
              <a:srgbClr val="B543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9" name="Google Shape;116;p1">
              <a:extLst>
                <a:ext uri="{FF2B5EF4-FFF2-40B4-BE49-F238E27FC236}">
                  <a16:creationId xmlns:a16="http://schemas.microsoft.com/office/drawing/2014/main" id="{7D07C135-20DA-37BE-183E-C40F1673780D}"/>
                </a:ext>
              </a:extLst>
            </p:cNvPr>
            <p:cNvSpPr/>
            <p:nvPr/>
          </p:nvSpPr>
          <p:spPr>
            <a:xfrm>
              <a:off x="2724938" y="4434775"/>
              <a:ext cx="1325" cy="600"/>
            </a:xfrm>
            <a:custGeom>
              <a:avLst/>
              <a:gdLst/>
              <a:ahLst/>
              <a:cxnLst/>
              <a:rect l="l" t="t" r="r" b="b"/>
              <a:pathLst>
                <a:path w="53" h="24" extrusionOk="0">
                  <a:moveTo>
                    <a:pt x="27" y="1"/>
                  </a:moveTo>
                  <a:cubicBezTo>
                    <a:pt x="17" y="1"/>
                    <a:pt x="7" y="4"/>
                    <a:pt x="0" y="11"/>
                  </a:cubicBezTo>
                  <a:lnTo>
                    <a:pt x="27" y="24"/>
                  </a:lnTo>
                  <a:lnTo>
                    <a:pt x="53" y="11"/>
                  </a:lnTo>
                  <a:cubicBezTo>
                    <a:pt x="46" y="4"/>
                    <a:pt x="36" y="1"/>
                    <a:pt x="27" y="1"/>
                  </a:cubicBezTo>
                  <a:close/>
                </a:path>
              </a:pathLst>
            </a:custGeom>
            <a:solidFill>
              <a:srgbClr val="FFCC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30" name="Google Shape;117;p1">
              <a:extLst>
                <a:ext uri="{FF2B5EF4-FFF2-40B4-BE49-F238E27FC236}">
                  <a16:creationId xmlns:a16="http://schemas.microsoft.com/office/drawing/2014/main" id="{AF4D6F81-40DE-89FB-2808-0F3CDD4F68EF}"/>
                </a:ext>
              </a:extLst>
            </p:cNvPr>
            <p:cNvSpPr/>
            <p:nvPr/>
          </p:nvSpPr>
          <p:spPr>
            <a:xfrm>
              <a:off x="1691438" y="3832600"/>
              <a:ext cx="407975" cy="464525"/>
            </a:xfrm>
            <a:custGeom>
              <a:avLst/>
              <a:gdLst/>
              <a:ahLst/>
              <a:cxnLst/>
              <a:rect l="l" t="t" r="r" b="b"/>
              <a:pathLst>
                <a:path w="16319" h="18581" extrusionOk="0">
                  <a:moveTo>
                    <a:pt x="15766" y="1"/>
                  </a:moveTo>
                  <a:cubicBezTo>
                    <a:pt x="15367" y="1"/>
                    <a:pt x="14976" y="88"/>
                    <a:pt x="14596" y="167"/>
                  </a:cubicBezTo>
                  <a:cubicBezTo>
                    <a:pt x="13794" y="325"/>
                    <a:pt x="12991" y="509"/>
                    <a:pt x="12216" y="798"/>
                  </a:cubicBezTo>
                  <a:cubicBezTo>
                    <a:pt x="11913" y="903"/>
                    <a:pt x="11624" y="995"/>
                    <a:pt x="11335" y="1114"/>
                  </a:cubicBezTo>
                  <a:cubicBezTo>
                    <a:pt x="10901" y="1271"/>
                    <a:pt x="10480" y="1442"/>
                    <a:pt x="10072" y="1639"/>
                  </a:cubicBezTo>
                  <a:cubicBezTo>
                    <a:pt x="9428" y="1942"/>
                    <a:pt x="8797" y="2271"/>
                    <a:pt x="8179" y="2639"/>
                  </a:cubicBezTo>
                  <a:cubicBezTo>
                    <a:pt x="7692" y="2941"/>
                    <a:pt x="7206" y="3257"/>
                    <a:pt x="6746" y="3612"/>
                  </a:cubicBezTo>
                  <a:cubicBezTo>
                    <a:pt x="6470" y="3822"/>
                    <a:pt x="6180" y="4033"/>
                    <a:pt x="5904" y="4269"/>
                  </a:cubicBezTo>
                  <a:cubicBezTo>
                    <a:pt x="5668" y="4466"/>
                    <a:pt x="5431" y="4664"/>
                    <a:pt x="5207" y="4887"/>
                  </a:cubicBezTo>
                  <a:cubicBezTo>
                    <a:pt x="4747" y="5347"/>
                    <a:pt x="4248" y="5781"/>
                    <a:pt x="3853" y="6307"/>
                  </a:cubicBezTo>
                  <a:cubicBezTo>
                    <a:pt x="3682" y="6531"/>
                    <a:pt x="3472" y="6715"/>
                    <a:pt x="3314" y="6938"/>
                  </a:cubicBezTo>
                  <a:cubicBezTo>
                    <a:pt x="2933" y="7464"/>
                    <a:pt x="2551" y="7977"/>
                    <a:pt x="2223" y="8529"/>
                  </a:cubicBezTo>
                  <a:cubicBezTo>
                    <a:pt x="1868" y="9121"/>
                    <a:pt x="1552" y="9739"/>
                    <a:pt x="1263" y="10370"/>
                  </a:cubicBezTo>
                  <a:cubicBezTo>
                    <a:pt x="947" y="11107"/>
                    <a:pt x="697" y="11869"/>
                    <a:pt x="500" y="12645"/>
                  </a:cubicBezTo>
                  <a:cubicBezTo>
                    <a:pt x="355" y="13210"/>
                    <a:pt x="237" y="13789"/>
                    <a:pt x="171" y="14381"/>
                  </a:cubicBezTo>
                  <a:cubicBezTo>
                    <a:pt x="119" y="14723"/>
                    <a:pt x="53" y="15078"/>
                    <a:pt x="92" y="15433"/>
                  </a:cubicBezTo>
                  <a:cubicBezTo>
                    <a:pt x="92" y="15498"/>
                    <a:pt x="79" y="15564"/>
                    <a:pt x="79" y="15630"/>
                  </a:cubicBezTo>
                  <a:cubicBezTo>
                    <a:pt x="53" y="15827"/>
                    <a:pt x="27" y="16037"/>
                    <a:pt x="0" y="16248"/>
                  </a:cubicBezTo>
                  <a:cubicBezTo>
                    <a:pt x="27" y="16458"/>
                    <a:pt x="53" y="16682"/>
                    <a:pt x="79" y="16892"/>
                  </a:cubicBezTo>
                  <a:cubicBezTo>
                    <a:pt x="92" y="16945"/>
                    <a:pt x="92" y="17010"/>
                    <a:pt x="92" y="17063"/>
                  </a:cubicBezTo>
                  <a:cubicBezTo>
                    <a:pt x="92" y="17510"/>
                    <a:pt x="250" y="17931"/>
                    <a:pt x="408" y="18352"/>
                  </a:cubicBezTo>
                  <a:cubicBezTo>
                    <a:pt x="421" y="18404"/>
                    <a:pt x="461" y="18444"/>
                    <a:pt x="500" y="18483"/>
                  </a:cubicBezTo>
                  <a:cubicBezTo>
                    <a:pt x="545" y="18547"/>
                    <a:pt x="602" y="18580"/>
                    <a:pt x="660" y="18580"/>
                  </a:cubicBezTo>
                  <a:cubicBezTo>
                    <a:pt x="721" y="18580"/>
                    <a:pt x="782" y="18544"/>
                    <a:pt x="829" y="18470"/>
                  </a:cubicBezTo>
                  <a:cubicBezTo>
                    <a:pt x="881" y="18391"/>
                    <a:pt x="921" y="18299"/>
                    <a:pt x="934" y="18194"/>
                  </a:cubicBezTo>
                  <a:cubicBezTo>
                    <a:pt x="1013" y="17826"/>
                    <a:pt x="1105" y="17457"/>
                    <a:pt x="1092" y="17076"/>
                  </a:cubicBezTo>
                  <a:cubicBezTo>
                    <a:pt x="1079" y="16958"/>
                    <a:pt x="1092" y="16839"/>
                    <a:pt x="1105" y="16708"/>
                  </a:cubicBezTo>
                  <a:cubicBezTo>
                    <a:pt x="1118" y="16563"/>
                    <a:pt x="1144" y="16406"/>
                    <a:pt x="1158" y="16248"/>
                  </a:cubicBezTo>
                  <a:cubicBezTo>
                    <a:pt x="1171" y="15959"/>
                    <a:pt x="1131" y="15669"/>
                    <a:pt x="1210" y="15393"/>
                  </a:cubicBezTo>
                  <a:cubicBezTo>
                    <a:pt x="1223" y="15354"/>
                    <a:pt x="1210" y="15301"/>
                    <a:pt x="1223" y="15262"/>
                  </a:cubicBezTo>
                  <a:cubicBezTo>
                    <a:pt x="1250" y="14986"/>
                    <a:pt x="1263" y="14709"/>
                    <a:pt x="1315" y="14433"/>
                  </a:cubicBezTo>
                  <a:cubicBezTo>
                    <a:pt x="1355" y="14118"/>
                    <a:pt x="1434" y="13802"/>
                    <a:pt x="1486" y="13487"/>
                  </a:cubicBezTo>
                  <a:cubicBezTo>
                    <a:pt x="1591" y="12908"/>
                    <a:pt x="1736" y="12356"/>
                    <a:pt x="1907" y="11804"/>
                  </a:cubicBezTo>
                  <a:cubicBezTo>
                    <a:pt x="2065" y="11304"/>
                    <a:pt x="2262" y="10817"/>
                    <a:pt x="2459" y="10331"/>
                  </a:cubicBezTo>
                  <a:cubicBezTo>
                    <a:pt x="2709" y="9739"/>
                    <a:pt x="3025" y="9174"/>
                    <a:pt x="3353" y="8621"/>
                  </a:cubicBezTo>
                  <a:cubicBezTo>
                    <a:pt x="3577" y="8227"/>
                    <a:pt x="3827" y="7872"/>
                    <a:pt x="4090" y="7504"/>
                  </a:cubicBezTo>
                  <a:cubicBezTo>
                    <a:pt x="4445" y="7004"/>
                    <a:pt x="4813" y="6518"/>
                    <a:pt x="5260" y="6097"/>
                  </a:cubicBezTo>
                  <a:cubicBezTo>
                    <a:pt x="5694" y="5676"/>
                    <a:pt x="6088" y="5203"/>
                    <a:pt x="6588" y="4835"/>
                  </a:cubicBezTo>
                  <a:cubicBezTo>
                    <a:pt x="6798" y="4677"/>
                    <a:pt x="6996" y="4493"/>
                    <a:pt x="7206" y="4335"/>
                  </a:cubicBezTo>
                  <a:cubicBezTo>
                    <a:pt x="7430" y="4138"/>
                    <a:pt x="7692" y="3980"/>
                    <a:pt x="7929" y="3809"/>
                  </a:cubicBezTo>
                  <a:cubicBezTo>
                    <a:pt x="8403" y="3467"/>
                    <a:pt x="8902" y="3178"/>
                    <a:pt x="9415" y="2902"/>
                  </a:cubicBezTo>
                  <a:cubicBezTo>
                    <a:pt x="9612" y="2783"/>
                    <a:pt x="9823" y="2665"/>
                    <a:pt x="10020" y="2560"/>
                  </a:cubicBezTo>
                  <a:cubicBezTo>
                    <a:pt x="10112" y="2507"/>
                    <a:pt x="10204" y="2468"/>
                    <a:pt x="10296" y="2428"/>
                  </a:cubicBezTo>
                  <a:cubicBezTo>
                    <a:pt x="10414" y="2376"/>
                    <a:pt x="10546" y="2323"/>
                    <a:pt x="10664" y="2271"/>
                  </a:cubicBezTo>
                  <a:cubicBezTo>
                    <a:pt x="10940" y="2152"/>
                    <a:pt x="11203" y="2008"/>
                    <a:pt x="11479" y="1902"/>
                  </a:cubicBezTo>
                  <a:cubicBezTo>
                    <a:pt x="12176" y="1626"/>
                    <a:pt x="12873" y="1350"/>
                    <a:pt x="13583" y="1153"/>
                  </a:cubicBezTo>
                  <a:cubicBezTo>
                    <a:pt x="14149" y="995"/>
                    <a:pt x="14727" y="837"/>
                    <a:pt x="15293" y="666"/>
                  </a:cubicBezTo>
                  <a:cubicBezTo>
                    <a:pt x="15569" y="588"/>
                    <a:pt x="15845" y="522"/>
                    <a:pt x="16095" y="364"/>
                  </a:cubicBezTo>
                  <a:cubicBezTo>
                    <a:pt x="16187" y="298"/>
                    <a:pt x="16318" y="246"/>
                    <a:pt x="16292" y="127"/>
                  </a:cubicBezTo>
                  <a:cubicBezTo>
                    <a:pt x="16266" y="22"/>
                    <a:pt x="16187" y="11"/>
                    <a:pt x="16102" y="11"/>
                  </a:cubicBezTo>
                  <a:cubicBezTo>
                    <a:pt x="16078" y="11"/>
                    <a:pt x="16053" y="11"/>
                    <a:pt x="16029" y="11"/>
                  </a:cubicBezTo>
                  <a:cubicBezTo>
                    <a:pt x="16011" y="11"/>
                    <a:pt x="15993" y="11"/>
                    <a:pt x="15976" y="9"/>
                  </a:cubicBezTo>
                  <a:cubicBezTo>
                    <a:pt x="15906" y="3"/>
                    <a:pt x="15836" y="1"/>
                    <a:pt x="15766" y="1"/>
                  </a:cubicBezTo>
                  <a:close/>
                </a:path>
              </a:pathLst>
            </a:custGeom>
            <a:solidFill>
              <a:srgbClr val="FFF8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31" name="Google Shape;118;p1">
              <a:extLst>
                <a:ext uri="{FF2B5EF4-FFF2-40B4-BE49-F238E27FC236}">
                  <a16:creationId xmlns:a16="http://schemas.microsoft.com/office/drawing/2014/main" id="{5ABF0C09-7D2A-EC19-3D0D-154BE720A101}"/>
                </a:ext>
              </a:extLst>
            </p:cNvPr>
            <p:cNvSpPr/>
            <p:nvPr/>
          </p:nvSpPr>
          <p:spPr>
            <a:xfrm>
              <a:off x="1836413" y="4006050"/>
              <a:ext cx="289950" cy="301550"/>
            </a:xfrm>
            <a:custGeom>
              <a:avLst/>
              <a:gdLst/>
              <a:ahLst/>
              <a:cxnLst/>
              <a:rect l="l" t="t" r="r" b="b"/>
              <a:pathLst>
                <a:path w="11598" h="12062" extrusionOk="0">
                  <a:moveTo>
                    <a:pt x="11597" y="0"/>
                  </a:moveTo>
                  <a:lnTo>
                    <a:pt x="11597" y="0"/>
                  </a:lnTo>
                  <a:cubicBezTo>
                    <a:pt x="11426" y="132"/>
                    <a:pt x="11400" y="237"/>
                    <a:pt x="11347" y="342"/>
                  </a:cubicBezTo>
                  <a:cubicBezTo>
                    <a:pt x="11190" y="697"/>
                    <a:pt x="11045" y="1079"/>
                    <a:pt x="10861" y="1434"/>
                  </a:cubicBezTo>
                  <a:cubicBezTo>
                    <a:pt x="10677" y="1802"/>
                    <a:pt x="10480" y="2157"/>
                    <a:pt x="10256" y="2512"/>
                  </a:cubicBezTo>
                  <a:cubicBezTo>
                    <a:pt x="9849" y="3156"/>
                    <a:pt x="9415" y="3787"/>
                    <a:pt x="8981" y="4418"/>
                  </a:cubicBezTo>
                  <a:cubicBezTo>
                    <a:pt x="8705" y="4800"/>
                    <a:pt x="8376" y="5155"/>
                    <a:pt x="8073" y="5523"/>
                  </a:cubicBezTo>
                  <a:cubicBezTo>
                    <a:pt x="7626" y="6101"/>
                    <a:pt x="7100" y="6627"/>
                    <a:pt x="6588" y="7153"/>
                  </a:cubicBezTo>
                  <a:cubicBezTo>
                    <a:pt x="6075" y="7666"/>
                    <a:pt x="5523" y="8140"/>
                    <a:pt x="4944" y="8600"/>
                  </a:cubicBezTo>
                  <a:cubicBezTo>
                    <a:pt x="4155" y="9205"/>
                    <a:pt x="3314" y="9717"/>
                    <a:pt x="2446" y="10178"/>
                  </a:cubicBezTo>
                  <a:cubicBezTo>
                    <a:pt x="2012" y="10414"/>
                    <a:pt x="1552" y="10612"/>
                    <a:pt x="1078" y="10730"/>
                  </a:cubicBezTo>
                  <a:cubicBezTo>
                    <a:pt x="671" y="10835"/>
                    <a:pt x="381" y="11111"/>
                    <a:pt x="118" y="11414"/>
                  </a:cubicBezTo>
                  <a:cubicBezTo>
                    <a:pt x="0" y="11545"/>
                    <a:pt x="26" y="11716"/>
                    <a:pt x="158" y="11834"/>
                  </a:cubicBezTo>
                  <a:cubicBezTo>
                    <a:pt x="197" y="11861"/>
                    <a:pt x="250" y="11887"/>
                    <a:pt x="302" y="11913"/>
                  </a:cubicBezTo>
                  <a:cubicBezTo>
                    <a:pt x="496" y="12014"/>
                    <a:pt x="696" y="12062"/>
                    <a:pt x="897" y="12062"/>
                  </a:cubicBezTo>
                  <a:cubicBezTo>
                    <a:pt x="1010" y="12062"/>
                    <a:pt x="1123" y="12047"/>
                    <a:pt x="1236" y="12018"/>
                  </a:cubicBezTo>
                  <a:cubicBezTo>
                    <a:pt x="1696" y="11913"/>
                    <a:pt x="2130" y="11716"/>
                    <a:pt x="2551" y="11532"/>
                  </a:cubicBezTo>
                  <a:cubicBezTo>
                    <a:pt x="3077" y="11295"/>
                    <a:pt x="3577" y="10993"/>
                    <a:pt x="4076" y="10704"/>
                  </a:cubicBezTo>
                  <a:cubicBezTo>
                    <a:pt x="4392" y="10506"/>
                    <a:pt x="4707" y="10283"/>
                    <a:pt x="5010" y="10072"/>
                  </a:cubicBezTo>
                  <a:cubicBezTo>
                    <a:pt x="5325" y="9849"/>
                    <a:pt x="5641" y="9612"/>
                    <a:pt x="5930" y="9349"/>
                  </a:cubicBezTo>
                  <a:cubicBezTo>
                    <a:pt x="6219" y="9086"/>
                    <a:pt x="6535" y="8836"/>
                    <a:pt x="6824" y="8560"/>
                  </a:cubicBezTo>
                  <a:cubicBezTo>
                    <a:pt x="7087" y="8324"/>
                    <a:pt x="7324" y="8061"/>
                    <a:pt x="7561" y="7785"/>
                  </a:cubicBezTo>
                  <a:cubicBezTo>
                    <a:pt x="7824" y="7482"/>
                    <a:pt x="8100" y="7180"/>
                    <a:pt x="8350" y="6851"/>
                  </a:cubicBezTo>
                  <a:cubicBezTo>
                    <a:pt x="8691" y="6404"/>
                    <a:pt x="9046" y="5970"/>
                    <a:pt x="9336" y="5510"/>
                  </a:cubicBezTo>
                  <a:cubicBezTo>
                    <a:pt x="9678" y="4984"/>
                    <a:pt x="9980" y="4445"/>
                    <a:pt x="10269" y="3892"/>
                  </a:cubicBezTo>
                  <a:cubicBezTo>
                    <a:pt x="10493" y="3445"/>
                    <a:pt x="10677" y="2985"/>
                    <a:pt x="10887" y="2525"/>
                  </a:cubicBezTo>
                  <a:cubicBezTo>
                    <a:pt x="11177" y="1868"/>
                    <a:pt x="11334" y="1171"/>
                    <a:pt x="11518" y="487"/>
                  </a:cubicBezTo>
                  <a:cubicBezTo>
                    <a:pt x="11558" y="355"/>
                    <a:pt x="11571" y="211"/>
                    <a:pt x="11597" y="0"/>
                  </a:cubicBezTo>
                  <a:close/>
                </a:path>
              </a:pathLst>
            </a:custGeom>
            <a:solidFill>
              <a:srgbClr val="FFF8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32" name="Google Shape;119;p1">
              <a:extLst>
                <a:ext uri="{FF2B5EF4-FFF2-40B4-BE49-F238E27FC236}">
                  <a16:creationId xmlns:a16="http://schemas.microsoft.com/office/drawing/2014/main" id="{41D3AA25-F1B9-1A8E-C6A7-A37539273D47}"/>
                </a:ext>
              </a:extLst>
            </p:cNvPr>
            <p:cNvSpPr/>
            <p:nvPr/>
          </p:nvSpPr>
          <p:spPr>
            <a:xfrm>
              <a:off x="2178938" y="3894625"/>
              <a:ext cx="166675" cy="294200"/>
            </a:xfrm>
            <a:custGeom>
              <a:avLst/>
              <a:gdLst/>
              <a:ahLst/>
              <a:cxnLst/>
              <a:rect l="l" t="t" r="r" b="b"/>
              <a:pathLst>
                <a:path w="6667" h="11768" extrusionOk="0">
                  <a:moveTo>
                    <a:pt x="6575" y="0"/>
                  </a:moveTo>
                  <a:cubicBezTo>
                    <a:pt x="6509" y="66"/>
                    <a:pt x="6482" y="79"/>
                    <a:pt x="6482" y="105"/>
                  </a:cubicBezTo>
                  <a:cubicBezTo>
                    <a:pt x="6430" y="434"/>
                    <a:pt x="6390" y="763"/>
                    <a:pt x="6338" y="1091"/>
                  </a:cubicBezTo>
                  <a:cubicBezTo>
                    <a:pt x="6259" y="1538"/>
                    <a:pt x="6180" y="1985"/>
                    <a:pt x="6088" y="2419"/>
                  </a:cubicBezTo>
                  <a:cubicBezTo>
                    <a:pt x="5943" y="3129"/>
                    <a:pt x="5720" y="3800"/>
                    <a:pt x="5457" y="4457"/>
                  </a:cubicBezTo>
                  <a:cubicBezTo>
                    <a:pt x="5154" y="5220"/>
                    <a:pt x="4786" y="5943"/>
                    <a:pt x="4339" y="6627"/>
                  </a:cubicBezTo>
                  <a:cubicBezTo>
                    <a:pt x="4168" y="6903"/>
                    <a:pt x="3971" y="7166"/>
                    <a:pt x="3774" y="7442"/>
                  </a:cubicBezTo>
                  <a:cubicBezTo>
                    <a:pt x="3458" y="7902"/>
                    <a:pt x="3090" y="8310"/>
                    <a:pt x="2709" y="8718"/>
                  </a:cubicBezTo>
                  <a:cubicBezTo>
                    <a:pt x="2420" y="9046"/>
                    <a:pt x="2064" y="9336"/>
                    <a:pt x="1736" y="9638"/>
                  </a:cubicBezTo>
                  <a:cubicBezTo>
                    <a:pt x="1723" y="9651"/>
                    <a:pt x="1709" y="9664"/>
                    <a:pt x="1683" y="9678"/>
                  </a:cubicBezTo>
                  <a:cubicBezTo>
                    <a:pt x="1315" y="9954"/>
                    <a:pt x="960" y="10256"/>
                    <a:pt x="579" y="10519"/>
                  </a:cubicBezTo>
                  <a:cubicBezTo>
                    <a:pt x="342" y="10677"/>
                    <a:pt x="211" y="10874"/>
                    <a:pt x="105" y="11111"/>
                  </a:cubicBezTo>
                  <a:cubicBezTo>
                    <a:pt x="0" y="11361"/>
                    <a:pt x="40" y="11531"/>
                    <a:pt x="276" y="11676"/>
                  </a:cubicBezTo>
                  <a:cubicBezTo>
                    <a:pt x="368" y="11716"/>
                    <a:pt x="460" y="11742"/>
                    <a:pt x="566" y="11755"/>
                  </a:cubicBezTo>
                  <a:cubicBezTo>
                    <a:pt x="615" y="11764"/>
                    <a:pt x="664" y="11768"/>
                    <a:pt x="711" y="11768"/>
                  </a:cubicBezTo>
                  <a:cubicBezTo>
                    <a:pt x="954" y="11768"/>
                    <a:pt x="1172" y="11663"/>
                    <a:pt x="1381" y="11531"/>
                  </a:cubicBezTo>
                  <a:cubicBezTo>
                    <a:pt x="2064" y="11124"/>
                    <a:pt x="2669" y="10585"/>
                    <a:pt x="3261" y="10046"/>
                  </a:cubicBezTo>
                  <a:cubicBezTo>
                    <a:pt x="3629" y="9704"/>
                    <a:pt x="3958" y="9309"/>
                    <a:pt x="4273" y="8915"/>
                  </a:cubicBezTo>
                  <a:cubicBezTo>
                    <a:pt x="4773" y="8310"/>
                    <a:pt x="5207" y="7666"/>
                    <a:pt x="5549" y="6956"/>
                  </a:cubicBezTo>
                  <a:cubicBezTo>
                    <a:pt x="5733" y="6588"/>
                    <a:pt x="5904" y="6219"/>
                    <a:pt x="6035" y="5825"/>
                  </a:cubicBezTo>
                  <a:cubicBezTo>
                    <a:pt x="6193" y="5417"/>
                    <a:pt x="6338" y="4997"/>
                    <a:pt x="6404" y="4549"/>
                  </a:cubicBezTo>
                  <a:cubicBezTo>
                    <a:pt x="6469" y="4221"/>
                    <a:pt x="6535" y="3905"/>
                    <a:pt x="6588" y="3576"/>
                  </a:cubicBezTo>
                  <a:cubicBezTo>
                    <a:pt x="6627" y="3327"/>
                    <a:pt x="6653" y="3064"/>
                    <a:pt x="6653" y="2814"/>
                  </a:cubicBezTo>
                  <a:cubicBezTo>
                    <a:pt x="6667" y="2143"/>
                    <a:pt x="6667" y="1473"/>
                    <a:pt x="6653" y="802"/>
                  </a:cubicBezTo>
                  <a:cubicBezTo>
                    <a:pt x="6653" y="552"/>
                    <a:pt x="6601" y="302"/>
                    <a:pt x="6575" y="13"/>
                  </a:cubicBezTo>
                  <a:lnTo>
                    <a:pt x="6575" y="0"/>
                  </a:lnTo>
                  <a:close/>
                </a:path>
              </a:pathLst>
            </a:custGeom>
            <a:solidFill>
              <a:srgbClr val="FFF8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33" name="Google Shape;120;p1">
              <a:extLst>
                <a:ext uri="{FF2B5EF4-FFF2-40B4-BE49-F238E27FC236}">
                  <a16:creationId xmlns:a16="http://schemas.microsoft.com/office/drawing/2014/main" id="{6399075D-BE8B-27AC-2A97-F0A6D7F80C60}"/>
                </a:ext>
              </a:extLst>
            </p:cNvPr>
            <p:cNvSpPr/>
            <p:nvPr/>
          </p:nvSpPr>
          <p:spPr>
            <a:xfrm>
              <a:off x="2539538" y="3962000"/>
              <a:ext cx="151550" cy="272125"/>
            </a:xfrm>
            <a:custGeom>
              <a:avLst/>
              <a:gdLst/>
              <a:ahLst/>
              <a:cxnLst/>
              <a:rect l="l" t="t" r="r" b="b"/>
              <a:pathLst>
                <a:path w="6062" h="10885" extrusionOk="0">
                  <a:moveTo>
                    <a:pt x="14" y="1"/>
                  </a:moveTo>
                  <a:cubicBezTo>
                    <a:pt x="14" y="263"/>
                    <a:pt x="0" y="461"/>
                    <a:pt x="14" y="658"/>
                  </a:cubicBezTo>
                  <a:cubicBezTo>
                    <a:pt x="40" y="947"/>
                    <a:pt x="92" y="1223"/>
                    <a:pt x="132" y="1513"/>
                  </a:cubicBezTo>
                  <a:cubicBezTo>
                    <a:pt x="158" y="1749"/>
                    <a:pt x="184" y="1999"/>
                    <a:pt x="224" y="2236"/>
                  </a:cubicBezTo>
                  <a:cubicBezTo>
                    <a:pt x="290" y="2617"/>
                    <a:pt x="382" y="2998"/>
                    <a:pt x="461" y="3380"/>
                  </a:cubicBezTo>
                  <a:cubicBezTo>
                    <a:pt x="605" y="4208"/>
                    <a:pt x="868" y="5010"/>
                    <a:pt x="1184" y="5799"/>
                  </a:cubicBezTo>
                  <a:cubicBezTo>
                    <a:pt x="1420" y="6417"/>
                    <a:pt x="1683" y="7035"/>
                    <a:pt x="2025" y="7601"/>
                  </a:cubicBezTo>
                  <a:cubicBezTo>
                    <a:pt x="2223" y="7929"/>
                    <a:pt x="2420" y="8245"/>
                    <a:pt x="2656" y="8547"/>
                  </a:cubicBezTo>
                  <a:cubicBezTo>
                    <a:pt x="2841" y="8810"/>
                    <a:pt x="3051" y="9060"/>
                    <a:pt x="3248" y="9310"/>
                  </a:cubicBezTo>
                  <a:cubicBezTo>
                    <a:pt x="3366" y="9441"/>
                    <a:pt x="3472" y="9586"/>
                    <a:pt x="3603" y="9704"/>
                  </a:cubicBezTo>
                  <a:cubicBezTo>
                    <a:pt x="3853" y="9915"/>
                    <a:pt x="4103" y="10125"/>
                    <a:pt x="4366" y="10309"/>
                  </a:cubicBezTo>
                  <a:cubicBezTo>
                    <a:pt x="4629" y="10506"/>
                    <a:pt x="4918" y="10677"/>
                    <a:pt x="5220" y="10822"/>
                  </a:cubicBezTo>
                  <a:cubicBezTo>
                    <a:pt x="5322" y="10865"/>
                    <a:pt x="5423" y="10885"/>
                    <a:pt x="5524" y="10885"/>
                  </a:cubicBezTo>
                  <a:cubicBezTo>
                    <a:pt x="5607" y="10885"/>
                    <a:pt x="5690" y="10872"/>
                    <a:pt x="5773" y="10848"/>
                  </a:cubicBezTo>
                  <a:cubicBezTo>
                    <a:pt x="5983" y="10796"/>
                    <a:pt x="6062" y="10638"/>
                    <a:pt x="5983" y="10441"/>
                  </a:cubicBezTo>
                  <a:cubicBezTo>
                    <a:pt x="5944" y="10349"/>
                    <a:pt x="5878" y="10257"/>
                    <a:pt x="5812" y="10191"/>
                  </a:cubicBezTo>
                  <a:cubicBezTo>
                    <a:pt x="5746" y="10125"/>
                    <a:pt x="5654" y="10059"/>
                    <a:pt x="5562" y="10020"/>
                  </a:cubicBezTo>
                  <a:cubicBezTo>
                    <a:pt x="5036" y="9783"/>
                    <a:pt x="4616" y="9389"/>
                    <a:pt x="4182" y="9007"/>
                  </a:cubicBezTo>
                  <a:cubicBezTo>
                    <a:pt x="3998" y="8850"/>
                    <a:pt x="3853" y="8666"/>
                    <a:pt x="3708" y="8495"/>
                  </a:cubicBezTo>
                  <a:cubicBezTo>
                    <a:pt x="3432" y="8166"/>
                    <a:pt x="3182" y="7824"/>
                    <a:pt x="2946" y="7482"/>
                  </a:cubicBezTo>
                  <a:cubicBezTo>
                    <a:pt x="2709" y="7140"/>
                    <a:pt x="2512" y="6772"/>
                    <a:pt x="2341" y="6404"/>
                  </a:cubicBezTo>
                  <a:cubicBezTo>
                    <a:pt x="2078" y="5878"/>
                    <a:pt x="1815" y="5352"/>
                    <a:pt x="1591" y="4813"/>
                  </a:cubicBezTo>
                  <a:cubicBezTo>
                    <a:pt x="1315" y="4129"/>
                    <a:pt x="1079" y="3432"/>
                    <a:pt x="855" y="2735"/>
                  </a:cubicBezTo>
                  <a:cubicBezTo>
                    <a:pt x="710" y="2262"/>
                    <a:pt x="579" y="1789"/>
                    <a:pt x="447" y="1329"/>
                  </a:cubicBezTo>
                  <a:cubicBezTo>
                    <a:pt x="355" y="987"/>
                    <a:pt x="277" y="658"/>
                    <a:pt x="198" y="329"/>
                  </a:cubicBezTo>
                  <a:cubicBezTo>
                    <a:pt x="171" y="211"/>
                    <a:pt x="145" y="106"/>
                    <a:pt x="14" y="1"/>
                  </a:cubicBezTo>
                  <a:close/>
                </a:path>
              </a:pathLst>
            </a:custGeom>
            <a:solidFill>
              <a:srgbClr val="FFF8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34" name="Google Shape;121;p1">
              <a:extLst>
                <a:ext uri="{FF2B5EF4-FFF2-40B4-BE49-F238E27FC236}">
                  <a16:creationId xmlns:a16="http://schemas.microsoft.com/office/drawing/2014/main" id="{B7804B5B-384A-B5CC-8946-D22B90B51099}"/>
                </a:ext>
              </a:extLst>
            </p:cNvPr>
            <p:cNvSpPr/>
            <p:nvPr/>
          </p:nvSpPr>
          <p:spPr>
            <a:xfrm>
              <a:off x="1740413" y="4052075"/>
              <a:ext cx="86475" cy="283225"/>
            </a:xfrm>
            <a:custGeom>
              <a:avLst/>
              <a:gdLst/>
              <a:ahLst/>
              <a:cxnLst/>
              <a:rect l="l" t="t" r="r" b="b"/>
              <a:pathLst>
                <a:path w="3459" h="11329" extrusionOk="0">
                  <a:moveTo>
                    <a:pt x="3406" y="0"/>
                  </a:moveTo>
                  <a:cubicBezTo>
                    <a:pt x="3354" y="40"/>
                    <a:pt x="3301" y="66"/>
                    <a:pt x="3262" y="105"/>
                  </a:cubicBezTo>
                  <a:cubicBezTo>
                    <a:pt x="2972" y="382"/>
                    <a:pt x="2749" y="697"/>
                    <a:pt x="2525" y="1013"/>
                  </a:cubicBezTo>
                  <a:cubicBezTo>
                    <a:pt x="2078" y="1657"/>
                    <a:pt x="1697" y="2328"/>
                    <a:pt x="1355" y="3025"/>
                  </a:cubicBezTo>
                  <a:cubicBezTo>
                    <a:pt x="921" y="3892"/>
                    <a:pt x="592" y="4786"/>
                    <a:pt x="356" y="5707"/>
                  </a:cubicBezTo>
                  <a:cubicBezTo>
                    <a:pt x="198" y="6338"/>
                    <a:pt x="66" y="6982"/>
                    <a:pt x="66" y="7640"/>
                  </a:cubicBezTo>
                  <a:cubicBezTo>
                    <a:pt x="66" y="7705"/>
                    <a:pt x="53" y="7771"/>
                    <a:pt x="40" y="7837"/>
                  </a:cubicBezTo>
                  <a:cubicBezTo>
                    <a:pt x="27" y="7968"/>
                    <a:pt x="14" y="8087"/>
                    <a:pt x="1" y="8205"/>
                  </a:cubicBezTo>
                  <a:cubicBezTo>
                    <a:pt x="1" y="8468"/>
                    <a:pt x="1" y="8718"/>
                    <a:pt x="1" y="8968"/>
                  </a:cubicBezTo>
                  <a:cubicBezTo>
                    <a:pt x="1" y="9060"/>
                    <a:pt x="14" y="9152"/>
                    <a:pt x="27" y="9244"/>
                  </a:cubicBezTo>
                  <a:cubicBezTo>
                    <a:pt x="40" y="9375"/>
                    <a:pt x="66" y="9520"/>
                    <a:pt x="66" y="9665"/>
                  </a:cubicBezTo>
                  <a:cubicBezTo>
                    <a:pt x="80" y="10191"/>
                    <a:pt x="198" y="10677"/>
                    <a:pt x="461" y="11124"/>
                  </a:cubicBezTo>
                  <a:cubicBezTo>
                    <a:pt x="518" y="11216"/>
                    <a:pt x="576" y="11329"/>
                    <a:pt x="687" y="11329"/>
                  </a:cubicBezTo>
                  <a:cubicBezTo>
                    <a:pt x="702" y="11329"/>
                    <a:pt x="719" y="11326"/>
                    <a:pt x="737" y="11321"/>
                  </a:cubicBezTo>
                  <a:cubicBezTo>
                    <a:pt x="868" y="11295"/>
                    <a:pt x="908" y="11177"/>
                    <a:pt x="921" y="11072"/>
                  </a:cubicBezTo>
                  <a:cubicBezTo>
                    <a:pt x="960" y="10835"/>
                    <a:pt x="1026" y="10611"/>
                    <a:pt x="1000" y="10375"/>
                  </a:cubicBezTo>
                  <a:cubicBezTo>
                    <a:pt x="987" y="10020"/>
                    <a:pt x="908" y="9678"/>
                    <a:pt x="934" y="9323"/>
                  </a:cubicBezTo>
                  <a:cubicBezTo>
                    <a:pt x="934" y="9283"/>
                    <a:pt x="908" y="9257"/>
                    <a:pt x="908" y="9218"/>
                  </a:cubicBezTo>
                  <a:cubicBezTo>
                    <a:pt x="842" y="8823"/>
                    <a:pt x="855" y="8416"/>
                    <a:pt x="882" y="8021"/>
                  </a:cubicBezTo>
                  <a:cubicBezTo>
                    <a:pt x="908" y="7679"/>
                    <a:pt x="960" y="7337"/>
                    <a:pt x="1000" y="7009"/>
                  </a:cubicBezTo>
                  <a:cubicBezTo>
                    <a:pt x="1053" y="6627"/>
                    <a:pt x="1092" y="6259"/>
                    <a:pt x="1171" y="5891"/>
                  </a:cubicBezTo>
                  <a:cubicBezTo>
                    <a:pt x="1394" y="4865"/>
                    <a:pt x="1684" y="3866"/>
                    <a:pt x="2078" y="2893"/>
                  </a:cubicBezTo>
                  <a:cubicBezTo>
                    <a:pt x="2381" y="2130"/>
                    <a:pt x="2709" y="1381"/>
                    <a:pt x="3130" y="671"/>
                  </a:cubicBezTo>
                  <a:cubicBezTo>
                    <a:pt x="3248" y="474"/>
                    <a:pt x="3340" y="263"/>
                    <a:pt x="3459" y="53"/>
                  </a:cubicBezTo>
                  <a:lnTo>
                    <a:pt x="3446" y="53"/>
                  </a:lnTo>
                  <a:cubicBezTo>
                    <a:pt x="3432" y="40"/>
                    <a:pt x="3419" y="13"/>
                    <a:pt x="3406" y="0"/>
                  </a:cubicBezTo>
                  <a:close/>
                </a:path>
              </a:pathLst>
            </a:custGeom>
            <a:solidFill>
              <a:srgbClr val="FFF8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35" name="Google Shape;122;p1">
              <a:extLst>
                <a:ext uri="{FF2B5EF4-FFF2-40B4-BE49-F238E27FC236}">
                  <a16:creationId xmlns:a16="http://schemas.microsoft.com/office/drawing/2014/main" id="{E13B01EF-0389-11AB-4E99-3121053AFF34}"/>
                </a:ext>
              </a:extLst>
            </p:cNvPr>
            <p:cNvSpPr/>
            <p:nvPr/>
          </p:nvSpPr>
          <p:spPr>
            <a:xfrm>
              <a:off x="1892288" y="4069175"/>
              <a:ext cx="140375" cy="139650"/>
            </a:xfrm>
            <a:custGeom>
              <a:avLst/>
              <a:gdLst/>
              <a:ahLst/>
              <a:cxnLst/>
              <a:rect l="l" t="t" r="r" b="b"/>
              <a:pathLst>
                <a:path w="5615" h="5586" extrusionOk="0">
                  <a:moveTo>
                    <a:pt x="5536" y="0"/>
                  </a:moveTo>
                  <a:cubicBezTo>
                    <a:pt x="5470" y="92"/>
                    <a:pt x="5405" y="171"/>
                    <a:pt x="5339" y="263"/>
                  </a:cubicBezTo>
                  <a:cubicBezTo>
                    <a:pt x="4931" y="894"/>
                    <a:pt x="4471" y="1473"/>
                    <a:pt x="3984" y="2038"/>
                  </a:cubicBezTo>
                  <a:cubicBezTo>
                    <a:pt x="3590" y="2485"/>
                    <a:pt x="3143" y="2880"/>
                    <a:pt x="2670" y="3261"/>
                  </a:cubicBezTo>
                  <a:cubicBezTo>
                    <a:pt x="2104" y="3734"/>
                    <a:pt x="1473" y="4142"/>
                    <a:pt x="829" y="4510"/>
                  </a:cubicBezTo>
                  <a:cubicBezTo>
                    <a:pt x="513" y="4681"/>
                    <a:pt x="250" y="4931"/>
                    <a:pt x="66" y="5233"/>
                  </a:cubicBezTo>
                  <a:cubicBezTo>
                    <a:pt x="0" y="5352"/>
                    <a:pt x="14" y="5457"/>
                    <a:pt x="132" y="5523"/>
                  </a:cubicBezTo>
                  <a:cubicBezTo>
                    <a:pt x="184" y="5562"/>
                    <a:pt x="250" y="5575"/>
                    <a:pt x="316" y="5575"/>
                  </a:cubicBezTo>
                  <a:cubicBezTo>
                    <a:pt x="358" y="5582"/>
                    <a:pt x="400" y="5585"/>
                    <a:pt x="442" y="5585"/>
                  </a:cubicBezTo>
                  <a:cubicBezTo>
                    <a:pt x="632" y="5585"/>
                    <a:pt x="814" y="5517"/>
                    <a:pt x="987" y="5430"/>
                  </a:cubicBezTo>
                  <a:cubicBezTo>
                    <a:pt x="1683" y="5089"/>
                    <a:pt x="2288" y="4628"/>
                    <a:pt x="2854" y="4102"/>
                  </a:cubicBezTo>
                  <a:cubicBezTo>
                    <a:pt x="3025" y="3945"/>
                    <a:pt x="3182" y="3774"/>
                    <a:pt x="3353" y="3616"/>
                  </a:cubicBezTo>
                  <a:cubicBezTo>
                    <a:pt x="3774" y="3208"/>
                    <a:pt x="4129" y="2761"/>
                    <a:pt x="4445" y="2275"/>
                  </a:cubicBezTo>
                  <a:cubicBezTo>
                    <a:pt x="4655" y="1933"/>
                    <a:pt x="4852" y="1578"/>
                    <a:pt x="5063" y="1249"/>
                  </a:cubicBezTo>
                  <a:cubicBezTo>
                    <a:pt x="5286" y="894"/>
                    <a:pt x="5444" y="513"/>
                    <a:pt x="5602" y="145"/>
                  </a:cubicBezTo>
                  <a:cubicBezTo>
                    <a:pt x="5615" y="105"/>
                    <a:pt x="5602" y="53"/>
                    <a:pt x="5602" y="13"/>
                  </a:cubicBezTo>
                  <a:cubicBezTo>
                    <a:pt x="5575" y="13"/>
                    <a:pt x="5549" y="0"/>
                    <a:pt x="5536" y="0"/>
                  </a:cubicBezTo>
                  <a:close/>
                </a:path>
              </a:pathLst>
            </a:custGeom>
            <a:solidFill>
              <a:srgbClr val="FFF8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36" name="Google Shape;123;p1">
              <a:extLst>
                <a:ext uri="{FF2B5EF4-FFF2-40B4-BE49-F238E27FC236}">
                  <a16:creationId xmlns:a16="http://schemas.microsoft.com/office/drawing/2014/main" id="{E2381755-0E49-83D4-2696-35E8230BA4CE}"/>
                </a:ext>
              </a:extLst>
            </p:cNvPr>
            <p:cNvSpPr/>
            <p:nvPr/>
          </p:nvSpPr>
          <p:spPr>
            <a:xfrm>
              <a:off x="2413963" y="3960675"/>
              <a:ext cx="61175" cy="81175"/>
            </a:xfrm>
            <a:custGeom>
              <a:avLst/>
              <a:gdLst/>
              <a:ahLst/>
              <a:cxnLst/>
              <a:rect l="l" t="t" r="r" b="b"/>
              <a:pathLst>
                <a:path w="2447" h="3247" extrusionOk="0">
                  <a:moveTo>
                    <a:pt x="93" y="1"/>
                  </a:moveTo>
                  <a:cubicBezTo>
                    <a:pt x="66" y="14"/>
                    <a:pt x="40" y="14"/>
                    <a:pt x="14" y="27"/>
                  </a:cubicBezTo>
                  <a:cubicBezTo>
                    <a:pt x="14" y="132"/>
                    <a:pt x="1" y="251"/>
                    <a:pt x="14" y="356"/>
                  </a:cubicBezTo>
                  <a:cubicBezTo>
                    <a:pt x="53" y="619"/>
                    <a:pt x="79" y="882"/>
                    <a:pt x="171" y="1132"/>
                  </a:cubicBezTo>
                  <a:cubicBezTo>
                    <a:pt x="342" y="1605"/>
                    <a:pt x="553" y="2052"/>
                    <a:pt x="842" y="2473"/>
                  </a:cubicBezTo>
                  <a:cubicBezTo>
                    <a:pt x="1052" y="2762"/>
                    <a:pt x="1329" y="2946"/>
                    <a:pt x="1618" y="3130"/>
                  </a:cubicBezTo>
                  <a:cubicBezTo>
                    <a:pt x="1761" y="3217"/>
                    <a:pt x="1912" y="3247"/>
                    <a:pt x="2065" y="3247"/>
                  </a:cubicBezTo>
                  <a:cubicBezTo>
                    <a:pt x="2121" y="3247"/>
                    <a:pt x="2179" y="3243"/>
                    <a:pt x="2236" y="3236"/>
                  </a:cubicBezTo>
                  <a:cubicBezTo>
                    <a:pt x="2380" y="3209"/>
                    <a:pt x="2446" y="3065"/>
                    <a:pt x="2354" y="2959"/>
                  </a:cubicBezTo>
                  <a:cubicBezTo>
                    <a:pt x="2210" y="2802"/>
                    <a:pt x="2078" y="2644"/>
                    <a:pt x="1881" y="2539"/>
                  </a:cubicBezTo>
                  <a:cubicBezTo>
                    <a:pt x="1657" y="2433"/>
                    <a:pt x="1460" y="2289"/>
                    <a:pt x="1302" y="2105"/>
                  </a:cubicBezTo>
                  <a:cubicBezTo>
                    <a:pt x="1184" y="1960"/>
                    <a:pt x="1052" y="1815"/>
                    <a:pt x="947" y="1671"/>
                  </a:cubicBezTo>
                  <a:cubicBezTo>
                    <a:pt x="724" y="1355"/>
                    <a:pt x="500" y="1053"/>
                    <a:pt x="382" y="685"/>
                  </a:cubicBezTo>
                  <a:cubicBezTo>
                    <a:pt x="329" y="501"/>
                    <a:pt x="264" y="330"/>
                    <a:pt x="185" y="159"/>
                  </a:cubicBezTo>
                  <a:cubicBezTo>
                    <a:pt x="158" y="106"/>
                    <a:pt x="119" y="54"/>
                    <a:pt x="93" y="1"/>
                  </a:cubicBezTo>
                  <a:close/>
                </a:path>
              </a:pathLst>
            </a:custGeom>
            <a:solidFill>
              <a:srgbClr val="FFF8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37" name="Google Shape;124;p1">
              <a:extLst>
                <a:ext uri="{FF2B5EF4-FFF2-40B4-BE49-F238E27FC236}">
                  <a16:creationId xmlns:a16="http://schemas.microsoft.com/office/drawing/2014/main" id="{681A58D8-156C-3693-1B3D-A4C6DC755091}"/>
                </a:ext>
              </a:extLst>
            </p:cNvPr>
            <p:cNvSpPr/>
            <p:nvPr/>
          </p:nvSpPr>
          <p:spPr>
            <a:xfrm>
              <a:off x="1884713" y="4436025"/>
              <a:ext cx="438225" cy="248850"/>
            </a:xfrm>
            <a:custGeom>
              <a:avLst/>
              <a:gdLst/>
              <a:ahLst/>
              <a:cxnLst/>
              <a:rect l="l" t="t" r="r" b="b"/>
              <a:pathLst>
                <a:path w="17529" h="9954" extrusionOk="0">
                  <a:moveTo>
                    <a:pt x="14583" y="0"/>
                  </a:moveTo>
                  <a:cubicBezTo>
                    <a:pt x="14451" y="26"/>
                    <a:pt x="14294" y="79"/>
                    <a:pt x="14136" y="105"/>
                  </a:cubicBezTo>
                  <a:cubicBezTo>
                    <a:pt x="13873" y="171"/>
                    <a:pt x="13676" y="342"/>
                    <a:pt x="13531" y="552"/>
                  </a:cubicBezTo>
                  <a:cubicBezTo>
                    <a:pt x="13386" y="736"/>
                    <a:pt x="13321" y="920"/>
                    <a:pt x="13386" y="1170"/>
                  </a:cubicBezTo>
                  <a:cubicBezTo>
                    <a:pt x="13481" y="1515"/>
                    <a:pt x="13898" y="1730"/>
                    <a:pt x="14210" y="1730"/>
                  </a:cubicBezTo>
                  <a:cubicBezTo>
                    <a:pt x="14244" y="1730"/>
                    <a:pt x="14276" y="1728"/>
                    <a:pt x="14307" y="1723"/>
                  </a:cubicBezTo>
                  <a:cubicBezTo>
                    <a:pt x="14478" y="1709"/>
                    <a:pt x="14636" y="1657"/>
                    <a:pt x="14793" y="1604"/>
                  </a:cubicBezTo>
                  <a:cubicBezTo>
                    <a:pt x="14991" y="1525"/>
                    <a:pt x="15175" y="1394"/>
                    <a:pt x="15293" y="1223"/>
                  </a:cubicBezTo>
                  <a:cubicBezTo>
                    <a:pt x="15582" y="828"/>
                    <a:pt x="15530" y="487"/>
                    <a:pt x="15148" y="184"/>
                  </a:cubicBezTo>
                  <a:cubicBezTo>
                    <a:pt x="15004" y="53"/>
                    <a:pt x="14807" y="26"/>
                    <a:pt x="14583" y="0"/>
                  </a:cubicBezTo>
                  <a:close/>
                  <a:moveTo>
                    <a:pt x="16251" y="2126"/>
                  </a:moveTo>
                  <a:cubicBezTo>
                    <a:pt x="16016" y="2126"/>
                    <a:pt x="15775" y="2204"/>
                    <a:pt x="15556" y="2367"/>
                  </a:cubicBezTo>
                  <a:cubicBezTo>
                    <a:pt x="15398" y="2485"/>
                    <a:pt x="15280" y="2656"/>
                    <a:pt x="15135" y="2801"/>
                  </a:cubicBezTo>
                  <a:cubicBezTo>
                    <a:pt x="15083" y="2853"/>
                    <a:pt x="15043" y="2906"/>
                    <a:pt x="14991" y="2959"/>
                  </a:cubicBezTo>
                  <a:cubicBezTo>
                    <a:pt x="14807" y="2893"/>
                    <a:pt x="14636" y="2827"/>
                    <a:pt x="14465" y="2774"/>
                  </a:cubicBezTo>
                  <a:cubicBezTo>
                    <a:pt x="14327" y="2738"/>
                    <a:pt x="14200" y="2721"/>
                    <a:pt x="14081" y="2721"/>
                  </a:cubicBezTo>
                  <a:cubicBezTo>
                    <a:pt x="13565" y="2721"/>
                    <a:pt x="13226" y="3046"/>
                    <a:pt x="13045" y="3484"/>
                  </a:cubicBezTo>
                  <a:cubicBezTo>
                    <a:pt x="13031" y="3511"/>
                    <a:pt x="13018" y="3537"/>
                    <a:pt x="13018" y="3577"/>
                  </a:cubicBezTo>
                  <a:cubicBezTo>
                    <a:pt x="12795" y="4287"/>
                    <a:pt x="13150" y="5141"/>
                    <a:pt x="13794" y="5536"/>
                  </a:cubicBezTo>
                  <a:cubicBezTo>
                    <a:pt x="14175" y="5864"/>
                    <a:pt x="14636" y="5996"/>
                    <a:pt x="15122" y="5996"/>
                  </a:cubicBezTo>
                  <a:cubicBezTo>
                    <a:pt x="15144" y="5997"/>
                    <a:pt x="15166" y="5997"/>
                    <a:pt x="15188" y="5997"/>
                  </a:cubicBezTo>
                  <a:cubicBezTo>
                    <a:pt x="15651" y="5997"/>
                    <a:pt x="16101" y="5864"/>
                    <a:pt x="16503" y="5588"/>
                  </a:cubicBezTo>
                  <a:cubicBezTo>
                    <a:pt x="16910" y="5299"/>
                    <a:pt x="17239" y="4944"/>
                    <a:pt x="17357" y="4444"/>
                  </a:cubicBezTo>
                  <a:cubicBezTo>
                    <a:pt x="17397" y="4313"/>
                    <a:pt x="17449" y="4168"/>
                    <a:pt x="17463" y="4037"/>
                  </a:cubicBezTo>
                  <a:cubicBezTo>
                    <a:pt x="17528" y="3550"/>
                    <a:pt x="17463" y="3103"/>
                    <a:pt x="17200" y="2682"/>
                  </a:cubicBezTo>
                  <a:cubicBezTo>
                    <a:pt x="16974" y="2320"/>
                    <a:pt x="16621" y="2126"/>
                    <a:pt x="16251" y="2126"/>
                  </a:cubicBezTo>
                  <a:close/>
                  <a:moveTo>
                    <a:pt x="4813" y="342"/>
                  </a:moveTo>
                  <a:cubicBezTo>
                    <a:pt x="2210" y="342"/>
                    <a:pt x="14" y="2367"/>
                    <a:pt x="1" y="5141"/>
                  </a:cubicBezTo>
                  <a:cubicBezTo>
                    <a:pt x="1" y="7876"/>
                    <a:pt x="2144" y="9941"/>
                    <a:pt x="4787" y="9954"/>
                  </a:cubicBezTo>
                  <a:cubicBezTo>
                    <a:pt x="4795" y="9954"/>
                    <a:pt x="4803" y="9954"/>
                    <a:pt x="4811" y="9954"/>
                  </a:cubicBezTo>
                  <a:cubicBezTo>
                    <a:pt x="7560" y="9954"/>
                    <a:pt x="9613" y="7711"/>
                    <a:pt x="9600" y="5154"/>
                  </a:cubicBezTo>
                  <a:cubicBezTo>
                    <a:pt x="9626" y="2590"/>
                    <a:pt x="7548" y="355"/>
                    <a:pt x="4813" y="342"/>
                  </a:cubicBezTo>
                  <a:close/>
                </a:path>
              </a:pathLst>
            </a:custGeom>
            <a:solidFill>
              <a:srgbClr val="FFCC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38" name="Google Shape;125;p1">
              <a:extLst>
                <a:ext uri="{FF2B5EF4-FFF2-40B4-BE49-F238E27FC236}">
                  <a16:creationId xmlns:a16="http://schemas.microsoft.com/office/drawing/2014/main" id="{CFBE2336-C4B0-2A90-DEF1-3A6360B6BB54}"/>
                </a:ext>
              </a:extLst>
            </p:cNvPr>
            <p:cNvSpPr/>
            <p:nvPr/>
          </p:nvSpPr>
          <p:spPr>
            <a:xfrm>
              <a:off x="2377138" y="4319350"/>
              <a:ext cx="241650" cy="240325"/>
            </a:xfrm>
            <a:custGeom>
              <a:avLst/>
              <a:gdLst/>
              <a:ahLst/>
              <a:cxnLst/>
              <a:rect l="l" t="t" r="r" b="b"/>
              <a:pathLst>
                <a:path w="9666" h="9613" extrusionOk="0">
                  <a:moveTo>
                    <a:pt x="4127" y="1249"/>
                  </a:moveTo>
                  <a:cubicBezTo>
                    <a:pt x="4578" y="1249"/>
                    <a:pt x="5033" y="1331"/>
                    <a:pt x="5471" y="1498"/>
                  </a:cubicBezTo>
                  <a:cubicBezTo>
                    <a:pt x="5497" y="1511"/>
                    <a:pt x="5523" y="1525"/>
                    <a:pt x="5550" y="1538"/>
                  </a:cubicBezTo>
                  <a:cubicBezTo>
                    <a:pt x="5878" y="1656"/>
                    <a:pt x="6168" y="1827"/>
                    <a:pt x="6457" y="2077"/>
                  </a:cubicBezTo>
                  <a:cubicBezTo>
                    <a:pt x="6365" y="2129"/>
                    <a:pt x="6299" y="2182"/>
                    <a:pt x="6233" y="2235"/>
                  </a:cubicBezTo>
                  <a:cubicBezTo>
                    <a:pt x="6168" y="2287"/>
                    <a:pt x="6102" y="2340"/>
                    <a:pt x="6036" y="2405"/>
                  </a:cubicBezTo>
                  <a:cubicBezTo>
                    <a:pt x="5615" y="3076"/>
                    <a:pt x="5655" y="3773"/>
                    <a:pt x="5905" y="4483"/>
                  </a:cubicBezTo>
                  <a:cubicBezTo>
                    <a:pt x="5944" y="4588"/>
                    <a:pt x="5984" y="4693"/>
                    <a:pt x="6023" y="4785"/>
                  </a:cubicBezTo>
                  <a:cubicBezTo>
                    <a:pt x="6115" y="4904"/>
                    <a:pt x="6194" y="5022"/>
                    <a:pt x="6273" y="5140"/>
                  </a:cubicBezTo>
                  <a:cubicBezTo>
                    <a:pt x="6496" y="5430"/>
                    <a:pt x="6759" y="5666"/>
                    <a:pt x="7128" y="5758"/>
                  </a:cubicBezTo>
                  <a:cubicBezTo>
                    <a:pt x="7298" y="5798"/>
                    <a:pt x="7496" y="5798"/>
                    <a:pt x="7693" y="5824"/>
                  </a:cubicBezTo>
                  <a:cubicBezTo>
                    <a:pt x="7693" y="5877"/>
                    <a:pt x="7693" y="5942"/>
                    <a:pt x="7680" y="5995"/>
                  </a:cubicBezTo>
                  <a:cubicBezTo>
                    <a:pt x="7180" y="7455"/>
                    <a:pt x="6181" y="8375"/>
                    <a:pt x="4656" y="8585"/>
                  </a:cubicBezTo>
                  <a:cubicBezTo>
                    <a:pt x="4459" y="8615"/>
                    <a:pt x="4266" y="8629"/>
                    <a:pt x="4078" y="8629"/>
                  </a:cubicBezTo>
                  <a:cubicBezTo>
                    <a:pt x="2224" y="8629"/>
                    <a:pt x="798" y="7272"/>
                    <a:pt x="487" y="5601"/>
                  </a:cubicBezTo>
                  <a:cubicBezTo>
                    <a:pt x="356" y="4825"/>
                    <a:pt x="448" y="4075"/>
                    <a:pt x="790" y="3352"/>
                  </a:cubicBezTo>
                  <a:cubicBezTo>
                    <a:pt x="816" y="3313"/>
                    <a:pt x="842" y="3286"/>
                    <a:pt x="869" y="3247"/>
                  </a:cubicBezTo>
                  <a:cubicBezTo>
                    <a:pt x="974" y="2958"/>
                    <a:pt x="1158" y="2721"/>
                    <a:pt x="1355" y="2498"/>
                  </a:cubicBezTo>
                  <a:cubicBezTo>
                    <a:pt x="2079" y="1682"/>
                    <a:pt x="3091" y="1249"/>
                    <a:pt x="4127" y="1249"/>
                  </a:cubicBezTo>
                  <a:close/>
                  <a:moveTo>
                    <a:pt x="4847" y="1"/>
                  </a:moveTo>
                  <a:cubicBezTo>
                    <a:pt x="4405" y="1"/>
                    <a:pt x="3959" y="65"/>
                    <a:pt x="3512" y="196"/>
                  </a:cubicBezTo>
                  <a:cubicBezTo>
                    <a:pt x="2552" y="486"/>
                    <a:pt x="1737" y="1012"/>
                    <a:pt x="1105" y="1801"/>
                  </a:cubicBezTo>
                  <a:cubicBezTo>
                    <a:pt x="527" y="2511"/>
                    <a:pt x="185" y="3326"/>
                    <a:pt x="93" y="4220"/>
                  </a:cubicBezTo>
                  <a:cubicBezTo>
                    <a:pt x="1" y="4956"/>
                    <a:pt x="67" y="5693"/>
                    <a:pt x="316" y="6403"/>
                  </a:cubicBezTo>
                  <a:cubicBezTo>
                    <a:pt x="658" y="7323"/>
                    <a:pt x="1211" y="8086"/>
                    <a:pt x="1999" y="8664"/>
                  </a:cubicBezTo>
                  <a:cubicBezTo>
                    <a:pt x="2670" y="9151"/>
                    <a:pt x="3406" y="9453"/>
                    <a:pt x="4235" y="9572"/>
                  </a:cubicBezTo>
                  <a:cubicBezTo>
                    <a:pt x="4440" y="9599"/>
                    <a:pt x="4642" y="9612"/>
                    <a:pt x="4842" y="9612"/>
                  </a:cubicBezTo>
                  <a:cubicBezTo>
                    <a:pt x="5219" y="9612"/>
                    <a:pt x="5588" y="9565"/>
                    <a:pt x="5957" y="9480"/>
                  </a:cubicBezTo>
                  <a:cubicBezTo>
                    <a:pt x="6431" y="9374"/>
                    <a:pt x="6865" y="9190"/>
                    <a:pt x="7285" y="8940"/>
                  </a:cubicBezTo>
                  <a:cubicBezTo>
                    <a:pt x="7746" y="8664"/>
                    <a:pt x="8166" y="8349"/>
                    <a:pt x="8508" y="7915"/>
                  </a:cubicBezTo>
                  <a:cubicBezTo>
                    <a:pt x="8626" y="7757"/>
                    <a:pt x="8758" y="7612"/>
                    <a:pt x="8889" y="7468"/>
                  </a:cubicBezTo>
                  <a:cubicBezTo>
                    <a:pt x="8929" y="7389"/>
                    <a:pt x="8955" y="7297"/>
                    <a:pt x="9008" y="7218"/>
                  </a:cubicBezTo>
                  <a:cubicBezTo>
                    <a:pt x="9205" y="6902"/>
                    <a:pt x="9337" y="6547"/>
                    <a:pt x="9455" y="6179"/>
                  </a:cubicBezTo>
                  <a:cubicBezTo>
                    <a:pt x="9573" y="5798"/>
                    <a:pt x="9626" y="5403"/>
                    <a:pt x="9665" y="5009"/>
                  </a:cubicBezTo>
                  <a:cubicBezTo>
                    <a:pt x="9652" y="4891"/>
                    <a:pt x="9639" y="4785"/>
                    <a:pt x="9639" y="4680"/>
                  </a:cubicBezTo>
                  <a:cubicBezTo>
                    <a:pt x="9639" y="4404"/>
                    <a:pt x="9613" y="4141"/>
                    <a:pt x="9560" y="3878"/>
                  </a:cubicBezTo>
                  <a:cubicBezTo>
                    <a:pt x="9376" y="2931"/>
                    <a:pt x="8929" y="2103"/>
                    <a:pt x="8258" y="1406"/>
                  </a:cubicBezTo>
                  <a:cubicBezTo>
                    <a:pt x="7838" y="985"/>
                    <a:pt x="7351" y="657"/>
                    <a:pt x="6799" y="420"/>
                  </a:cubicBezTo>
                  <a:cubicBezTo>
                    <a:pt x="6160" y="144"/>
                    <a:pt x="5508" y="1"/>
                    <a:pt x="48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39" name="Google Shape;126;p1">
              <a:extLst>
                <a:ext uri="{FF2B5EF4-FFF2-40B4-BE49-F238E27FC236}">
                  <a16:creationId xmlns:a16="http://schemas.microsoft.com/office/drawing/2014/main" id="{E5999B07-C426-95CF-EDDA-1726A957A2AD}"/>
                </a:ext>
              </a:extLst>
            </p:cNvPr>
            <p:cNvSpPr/>
            <p:nvPr/>
          </p:nvSpPr>
          <p:spPr>
            <a:xfrm>
              <a:off x="1884713" y="4444550"/>
              <a:ext cx="251500" cy="240325"/>
            </a:xfrm>
            <a:custGeom>
              <a:avLst/>
              <a:gdLst/>
              <a:ahLst/>
              <a:cxnLst/>
              <a:rect l="l" t="t" r="r" b="b"/>
              <a:pathLst>
                <a:path w="10060" h="9613" extrusionOk="0">
                  <a:moveTo>
                    <a:pt x="5477" y="858"/>
                  </a:moveTo>
                  <a:cubicBezTo>
                    <a:pt x="6162" y="858"/>
                    <a:pt x="6849" y="1049"/>
                    <a:pt x="7456" y="1434"/>
                  </a:cubicBezTo>
                  <a:cubicBezTo>
                    <a:pt x="7456" y="1434"/>
                    <a:pt x="7469" y="1447"/>
                    <a:pt x="7469" y="1460"/>
                  </a:cubicBezTo>
                  <a:cubicBezTo>
                    <a:pt x="7798" y="1618"/>
                    <a:pt x="8074" y="1881"/>
                    <a:pt x="8298" y="2157"/>
                  </a:cubicBezTo>
                  <a:cubicBezTo>
                    <a:pt x="10060" y="4261"/>
                    <a:pt x="9060" y="7391"/>
                    <a:pt x="6483" y="8101"/>
                  </a:cubicBezTo>
                  <a:cubicBezTo>
                    <a:pt x="6120" y="8203"/>
                    <a:pt x="5766" y="8254"/>
                    <a:pt x="5422" y="8254"/>
                  </a:cubicBezTo>
                  <a:cubicBezTo>
                    <a:pt x="4533" y="8254"/>
                    <a:pt x="3712" y="7917"/>
                    <a:pt x="2973" y="7272"/>
                  </a:cubicBezTo>
                  <a:cubicBezTo>
                    <a:pt x="2946" y="7233"/>
                    <a:pt x="2907" y="7206"/>
                    <a:pt x="2881" y="7167"/>
                  </a:cubicBezTo>
                  <a:cubicBezTo>
                    <a:pt x="2867" y="7154"/>
                    <a:pt x="2867" y="7128"/>
                    <a:pt x="2854" y="7101"/>
                  </a:cubicBezTo>
                  <a:cubicBezTo>
                    <a:pt x="3117" y="7009"/>
                    <a:pt x="3328" y="6851"/>
                    <a:pt x="3472" y="6628"/>
                  </a:cubicBezTo>
                  <a:cubicBezTo>
                    <a:pt x="3604" y="6418"/>
                    <a:pt x="3696" y="6181"/>
                    <a:pt x="3722" y="5944"/>
                  </a:cubicBezTo>
                  <a:cubicBezTo>
                    <a:pt x="3748" y="5760"/>
                    <a:pt x="3761" y="5589"/>
                    <a:pt x="3788" y="5405"/>
                  </a:cubicBezTo>
                  <a:cubicBezTo>
                    <a:pt x="3761" y="5300"/>
                    <a:pt x="3748" y="5195"/>
                    <a:pt x="3722" y="5090"/>
                  </a:cubicBezTo>
                  <a:cubicBezTo>
                    <a:pt x="3656" y="4642"/>
                    <a:pt x="3485" y="4248"/>
                    <a:pt x="3222" y="3880"/>
                  </a:cubicBezTo>
                  <a:cubicBezTo>
                    <a:pt x="3065" y="3683"/>
                    <a:pt x="2854" y="3525"/>
                    <a:pt x="2644" y="3393"/>
                  </a:cubicBezTo>
                  <a:cubicBezTo>
                    <a:pt x="2460" y="3341"/>
                    <a:pt x="2263" y="3301"/>
                    <a:pt x="2078" y="3262"/>
                  </a:cubicBezTo>
                  <a:cubicBezTo>
                    <a:pt x="2078" y="3091"/>
                    <a:pt x="2105" y="3012"/>
                    <a:pt x="2263" y="2749"/>
                  </a:cubicBezTo>
                  <a:cubicBezTo>
                    <a:pt x="2355" y="2591"/>
                    <a:pt x="2473" y="2447"/>
                    <a:pt x="2591" y="2289"/>
                  </a:cubicBezTo>
                  <a:cubicBezTo>
                    <a:pt x="2710" y="2078"/>
                    <a:pt x="2894" y="1908"/>
                    <a:pt x="3078" y="1750"/>
                  </a:cubicBezTo>
                  <a:cubicBezTo>
                    <a:pt x="3765" y="1157"/>
                    <a:pt x="4619" y="858"/>
                    <a:pt x="5477" y="858"/>
                  </a:cubicBezTo>
                  <a:close/>
                  <a:moveTo>
                    <a:pt x="4813" y="1"/>
                  </a:moveTo>
                  <a:cubicBezTo>
                    <a:pt x="2210" y="1"/>
                    <a:pt x="14" y="2026"/>
                    <a:pt x="1" y="4800"/>
                  </a:cubicBezTo>
                  <a:cubicBezTo>
                    <a:pt x="1" y="7535"/>
                    <a:pt x="2144" y="9600"/>
                    <a:pt x="4787" y="9613"/>
                  </a:cubicBezTo>
                  <a:cubicBezTo>
                    <a:pt x="4795" y="9613"/>
                    <a:pt x="4803" y="9613"/>
                    <a:pt x="4811" y="9613"/>
                  </a:cubicBezTo>
                  <a:cubicBezTo>
                    <a:pt x="7560" y="9613"/>
                    <a:pt x="9613" y="7370"/>
                    <a:pt x="9600" y="4813"/>
                  </a:cubicBezTo>
                  <a:cubicBezTo>
                    <a:pt x="9626" y="2249"/>
                    <a:pt x="7548" y="14"/>
                    <a:pt x="48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0" name="Google Shape;127;p1">
              <a:extLst>
                <a:ext uri="{FF2B5EF4-FFF2-40B4-BE49-F238E27FC236}">
                  <a16:creationId xmlns:a16="http://schemas.microsoft.com/office/drawing/2014/main" id="{B5A87D27-7C66-3A86-5A75-314495C31FB4}"/>
                </a:ext>
              </a:extLst>
            </p:cNvPr>
            <p:cNvSpPr/>
            <p:nvPr/>
          </p:nvSpPr>
          <p:spPr>
            <a:xfrm>
              <a:off x="1878813" y="4362900"/>
              <a:ext cx="97650" cy="93850"/>
            </a:xfrm>
            <a:custGeom>
              <a:avLst/>
              <a:gdLst/>
              <a:ahLst/>
              <a:cxnLst/>
              <a:rect l="l" t="t" r="r" b="b"/>
              <a:pathLst>
                <a:path w="3906" h="3754" extrusionOk="0">
                  <a:moveTo>
                    <a:pt x="3065" y="1"/>
                  </a:moveTo>
                  <a:cubicBezTo>
                    <a:pt x="2980" y="1"/>
                    <a:pt x="2894" y="10"/>
                    <a:pt x="2801" y="19"/>
                  </a:cubicBezTo>
                  <a:cubicBezTo>
                    <a:pt x="2538" y="59"/>
                    <a:pt x="2275" y="164"/>
                    <a:pt x="2025" y="295"/>
                  </a:cubicBezTo>
                  <a:cubicBezTo>
                    <a:pt x="1578" y="532"/>
                    <a:pt x="1184" y="861"/>
                    <a:pt x="842" y="1242"/>
                  </a:cubicBezTo>
                  <a:cubicBezTo>
                    <a:pt x="526" y="1597"/>
                    <a:pt x="290" y="1991"/>
                    <a:pt x="92" y="2412"/>
                  </a:cubicBezTo>
                  <a:cubicBezTo>
                    <a:pt x="66" y="2570"/>
                    <a:pt x="40" y="2715"/>
                    <a:pt x="27" y="2872"/>
                  </a:cubicBezTo>
                  <a:cubicBezTo>
                    <a:pt x="1" y="3414"/>
                    <a:pt x="317" y="3754"/>
                    <a:pt x="838" y="3754"/>
                  </a:cubicBezTo>
                  <a:cubicBezTo>
                    <a:pt x="848" y="3754"/>
                    <a:pt x="858" y="3754"/>
                    <a:pt x="868" y="3753"/>
                  </a:cubicBezTo>
                  <a:lnTo>
                    <a:pt x="1000" y="3753"/>
                  </a:lnTo>
                  <a:cubicBezTo>
                    <a:pt x="1276" y="3727"/>
                    <a:pt x="1526" y="3635"/>
                    <a:pt x="1762" y="3517"/>
                  </a:cubicBezTo>
                  <a:cubicBezTo>
                    <a:pt x="2538" y="3109"/>
                    <a:pt x="3156" y="2517"/>
                    <a:pt x="3590" y="1755"/>
                  </a:cubicBezTo>
                  <a:cubicBezTo>
                    <a:pt x="3800" y="1374"/>
                    <a:pt x="3905" y="979"/>
                    <a:pt x="3840" y="545"/>
                  </a:cubicBezTo>
                  <a:cubicBezTo>
                    <a:pt x="3708" y="243"/>
                    <a:pt x="3498" y="45"/>
                    <a:pt x="3169" y="6"/>
                  </a:cubicBezTo>
                  <a:cubicBezTo>
                    <a:pt x="3134" y="2"/>
                    <a:pt x="3100" y="1"/>
                    <a:pt x="3065" y="1"/>
                  </a:cubicBezTo>
                  <a:close/>
                </a:path>
              </a:pathLst>
            </a:custGeom>
            <a:solidFill>
              <a:srgbClr val="291F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1" name="Google Shape;128;p1">
              <a:extLst>
                <a:ext uri="{FF2B5EF4-FFF2-40B4-BE49-F238E27FC236}">
                  <a16:creationId xmlns:a16="http://schemas.microsoft.com/office/drawing/2014/main" id="{2104D91C-07C9-5250-D290-8030A3BD2DD0}"/>
                </a:ext>
              </a:extLst>
            </p:cNvPr>
            <p:cNvSpPr/>
            <p:nvPr/>
          </p:nvSpPr>
          <p:spPr>
            <a:xfrm>
              <a:off x="2423163" y="4233925"/>
              <a:ext cx="121000" cy="66025"/>
            </a:xfrm>
            <a:custGeom>
              <a:avLst/>
              <a:gdLst/>
              <a:ahLst/>
              <a:cxnLst/>
              <a:rect l="l" t="t" r="r" b="b"/>
              <a:pathLst>
                <a:path w="4840" h="2641" extrusionOk="0">
                  <a:moveTo>
                    <a:pt x="1809" y="1"/>
                  </a:moveTo>
                  <a:cubicBezTo>
                    <a:pt x="1711" y="1"/>
                    <a:pt x="1612" y="4"/>
                    <a:pt x="1513" y="11"/>
                  </a:cubicBezTo>
                  <a:cubicBezTo>
                    <a:pt x="1250" y="24"/>
                    <a:pt x="987" y="76"/>
                    <a:pt x="737" y="195"/>
                  </a:cubicBezTo>
                  <a:cubicBezTo>
                    <a:pt x="119" y="484"/>
                    <a:pt x="1" y="1023"/>
                    <a:pt x="435" y="1549"/>
                  </a:cubicBezTo>
                  <a:cubicBezTo>
                    <a:pt x="606" y="1773"/>
                    <a:pt x="816" y="1930"/>
                    <a:pt x="1039" y="2062"/>
                  </a:cubicBezTo>
                  <a:cubicBezTo>
                    <a:pt x="1723" y="2456"/>
                    <a:pt x="2460" y="2640"/>
                    <a:pt x="3248" y="2640"/>
                  </a:cubicBezTo>
                  <a:cubicBezTo>
                    <a:pt x="3551" y="2640"/>
                    <a:pt x="3866" y="2601"/>
                    <a:pt x="4169" y="2483"/>
                  </a:cubicBezTo>
                  <a:cubicBezTo>
                    <a:pt x="4576" y="2325"/>
                    <a:pt x="4826" y="2062"/>
                    <a:pt x="4839" y="1602"/>
                  </a:cubicBezTo>
                  <a:cubicBezTo>
                    <a:pt x="4734" y="1207"/>
                    <a:pt x="4471" y="918"/>
                    <a:pt x="4143" y="681"/>
                  </a:cubicBezTo>
                  <a:cubicBezTo>
                    <a:pt x="4103" y="668"/>
                    <a:pt x="4077" y="629"/>
                    <a:pt x="4037" y="602"/>
                  </a:cubicBezTo>
                  <a:cubicBezTo>
                    <a:pt x="3945" y="563"/>
                    <a:pt x="3840" y="510"/>
                    <a:pt x="3735" y="458"/>
                  </a:cubicBezTo>
                  <a:cubicBezTo>
                    <a:pt x="3126" y="159"/>
                    <a:pt x="2487" y="1"/>
                    <a:pt x="1809" y="1"/>
                  </a:cubicBezTo>
                  <a:close/>
                </a:path>
              </a:pathLst>
            </a:custGeom>
            <a:solidFill>
              <a:srgbClr val="291F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2" name="Google Shape;129;p1">
              <a:extLst>
                <a:ext uri="{FF2B5EF4-FFF2-40B4-BE49-F238E27FC236}">
                  <a16:creationId xmlns:a16="http://schemas.microsoft.com/office/drawing/2014/main" id="{4D5D3410-BDD4-99FC-177E-4B472F652858}"/>
                </a:ext>
              </a:extLst>
            </p:cNvPr>
            <p:cNvSpPr/>
            <p:nvPr/>
          </p:nvSpPr>
          <p:spPr>
            <a:xfrm>
              <a:off x="2204563" y="4489150"/>
              <a:ext cx="118375" cy="85275"/>
            </a:xfrm>
            <a:custGeom>
              <a:avLst/>
              <a:gdLst/>
              <a:ahLst/>
              <a:cxnLst/>
              <a:rect l="l" t="t" r="r" b="b"/>
              <a:pathLst>
                <a:path w="4735" h="3411" extrusionOk="0">
                  <a:moveTo>
                    <a:pt x="3457" y="1"/>
                  </a:moveTo>
                  <a:cubicBezTo>
                    <a:pt x="3222" y="1"/>
                    <a:pt x="2981" y="79"/>
                    <a:pt x="2762" y="242"/>
                  </a:cubicBezTo>
                  <a:cubicBezTo>
                    <a:pt x="2604" y="360"/>
                    <a:pt x="2486" y="531"/>
                    <a:pt x="2341" y="676"/>
                  </a:cubicBezTo>
                  <a:cubicBezTo>
                    <a:pt x="2289" y="728"/>
                    <a:pt x="2249" y="781"/>
                    <a:pt x="2197" y="834"/>
                  </a:cubicBezTo>
                  <a:cubicBezTo>
                    <a:pt x="2013" y="768"/>
                    <a:pt x="1842" y="702"/>
                    <a:pt x="1671" y="649"/>
                  </a:cubicBezTo>
                  <a:cubicBezTo>
                    <a:pt x="1533" y="613"/>
                    <a:pt x="1406" y="596"/>
                    <a:pt x="1287" y="596"/>
                  </a:cubicBezTo>
                  <a:cubicBezTo>
                    <a:pt x="771" y="596"/>
                    <a:pt x="432" y="921"/>
                    <a:pt x="251" y="1359"/>
                  </a:cubicBezTo>
                  <a:cubicBezTo>
                    <a:pt x="237" y="1386"/>
                    <a:pt x="224" y="1412"/>
                    <a:pt x="224" y="1452"/>
                  </a:cubicBezTo>
                  <a:cubicBezTo>
                    <a:pt x="1" y="2162"/>
                    <a:pt x="356" y="3016"/>
                    <a:pt x="1000" y="3411"/>
                  </a:cubicBezTo>
                  <a:cubicBezTo>
                    <a:pt x="1250" y="2845"/>
                    <a:pt x="1631" y="2411"/>
                    <a:pt x="2183" y="2148"/>
                  </a:cubicBezTo>
                  <a:cubicBezTo>
                    <a:pt x="2519" y="1977"/>
                    <a:pt x="2857" y="1895"/>
                    <a:pt x="3196" y="1895"/>
                  </a:cubicBezTo>
                  <a:cubicBezTo>
                    <a:pt x="3534" y="1895"/>
                    <a:pt x="3873" y="1977"/>
                    <a:pt x="4208" y="2135"/>
                  </a:cubicBezTo>
                  <a:cubicBezTo>
                    <a:pt x="4327" y="2188"/>
                    <a:pt x="4445" y="2254"/>
                    <a:pt x="4563" y="2319"/>
                  </a:cubicBezTo>
                  <a:cubicBezTo>
                    <a:pt x="4603" y="2188"/>
                    <a:pt x="4655" y="2043"/>
                    <a:pt x="4669" y="1912"/>
                  </a:cubicBezTo>
                  <a:cubicBezTo>
                    <a:pt x="4734" y="1425"/>
                    <a:pt x="4669" y="978"/>
                    <a:pt x="4406" y="557"/>
                  </a:cubicBezTo>
                  <a:cubicBezTo>
                    <a:pt x="4180" y="195"/>
                    <a:pt x="3827" y="1"/>
                    <a:pt x="3457" y="1"/>
                  </a:cubicBezTo>
                  <a:close/>
                </a:path>
              </a:pathLst>
            </a:custGeom>
            <a:solidFill>
              <a:srgbClr val="291F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3" name="Google Shape;130;p1">
              <a:extLst>
                <a:ext uri="{FF2B5EF4-FFF2-40B4-BE49-F238E27FC236}">
                  <a16:creationId xmlns:a16="http://schemas.microsoft.com/office/drawing/2014/main" id="{765970C4-E951-DBB8-B6B9-D2767236CBE3}"/>
                </a:ext>
              </a:extLst>
            </p:cNvPr>
            <p:cNvSpPr/>
            <p:nvPr/>
          </p:nvSpPr>
          <p:spPr>
            <a:xfrm>
              <a:off x="1732538" y="4532800"/>
              <a:ext cx="70025" cy="103900"/>
            </a:xfrm>
            <a:custGeom>
              <a:avLst/>
              <a:gdLst/>
              <a:ahLst/>
              <a:cxnLst/>
              <a:rect l="l" t="t" r="r" b="b"/>
              <a:pathLst>
                <a:path w="2801" h="4156" extrusionOk="0">
                  <a:moveTo>
                    <a:pt x="1226" y="0"/>
                  </a:moveTo>
                  <a:cubicBezTo>
                    <a:pt x="1016" y="0"/>
                    <a:pt x="808" y="44"/>
                    <a:pt x="618" y="139"/>
                  </a:cubicBezTo>
                  <a:lnTo>
                    <a:pt x="579" y="139"/>
                  </a:lnTo>
                  <a:cubicBezTo>
                    <a:pt x="263" y="402"/>
                    <a:pt x="79" y="718"/>
                    <a:pt x="39" y="1139"/>
                  </a:cubicBezTo>
                  <a:cubicBezTo>
                    <a:pt x="39" y="1191"/>
                    <a:pt x="13" y="1244"/>
                    <a:pt x="13" y="1297"/>
                  </a:cubicBezTo>
                  <a:cubicBezTo>
                    <a:pt x="13" y="1441"/>
                    <a:pt x="0" y="1586"/>
                    <a:pt x="13" y="1730"/>
                  </a:cubicBezTo>
                  <a:cubicBezTo>
                    <a:pt x="39" y="1954"/>
                    <a:pt x="92" y="2191"/>
                    <a:pt x="118" y="2414"/>
                  </a:cubicBezTo>
                  <a:cubicBezTo>
                    <a:pt x="158" y="2519"/>
                    <a:pt x="210" y="2611"/>
                    <a:pt x="250" y="2717"/>
                  </a:cubicBezTo>
                  <a:cubicBezTo>
                    <a:pt x="421" y="3124"/>
                    <a:pt x="657" y="3466"/>
                    <a:pt x="999" y="3742"/>
                  </a:cubicBezTo>
                  <a:cubicBezTo>
                    <a:pt x="1350" y="4018"/>
                    <a:pt x="1721" y="4155"/>
                    <a:pt x="2111" y="4155"/>
                  </a:cubicBezTo>
                  <a:cubicBezTo>
                    <a:pt x="2335" y="4155"/>
                    <a:pt x="2565" y="4110"/>
                    <a:pt x="2801" y="4018"/>
                  </a:cubicBezTo>
                  <a:cubicBezTo>
                    <a:pt x="2761" y="3900"/>
                    <a:pt x="2735" y="3782"/>
                    <a:pt x="2682" y="3676"/>
                  </a:cubicBezTo>
                  <a:cubicBezTo>
                    <a:pt x="2354" y="3019"/>
                    <a:pt x="2091" y="2335"/>
                    <a:pt x="1854" y="1638"/>
                  </a:cubicBezTo>
                  <a:cubicBezTo>
                    <a:pt x="1683" y="1099"/>
                    <a:pt x="1538" y="560"/>
                    <a:pt x="1381" y="8"/>
                  </a:cubicBezTo>
                  <a:cubicBezTo>
                    <a:pt x="1329" y="3"/>
                    <a:pt x="1277" y="0"/>
                    <a:pt x="1226" y="0"/>
                  </a:cubicBezTo>
                  <a:close/>
                </a:path>
              </a:pathLst>
            </a:custGeom>
            <a:solidFill>
              <a:srgbClr val="FFAF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4" name="Google Shape;131;p1">
              <a:extLst>
                <a:ext uri="{FF2B5EF4-FFF2-40B4-BE49-F238E27FC236}">
                  <a16:creationId xmlns:a16="http://schemas.microsoft.com/office/drawing/2014/main" id="{52FE149C-AA95-65F6-D5D6-DF605D218B04}"/>
                </a:ext>
              </a:extLst>
            </p:cNvPr>
            <p:cNvSpPr/>
            <p:nvPr/>
          </p:nvSpPr>
          <p:spPr>
            <a:xfrm>
              <a:off x="2229563" y="4536525"/>
              <a:ext cx="89100" cy="49425"/>
            </a:xfrm>
            <a:custGeom>
              <a:avLst/>
              <a:gdLst/>
              <a:ahLst/>
              <a:cxnLst/>
              <a:rect l="l" t="t" r="r" b="b"/>
              <a:pathLst>
                <a:path w="3564" h="1977" extrusionOk="0">
                  <a:moveTo>
                    <a:pt x="2196" y="0"/>
                  </a:moveTo>
                  <a:cubicBezTo>
                    <a:pt x="1857" y="0"/>
                    <a:pt x="1519" y="82"/>
                    <a:pt x="1183" y="253"/>
                  </a:cubicBezTo>
                  <a:cubicBezTo>
                    <a:pt x="631" y="516"/>
                    <a:pt x="250" y="950"/>
                    <a:pt x="0" y="1516"/>
                  </a:cubicBezTo>
                  <a:cubicBezTo>
                    <a:pt x="381" y="1844"/>
                    <a:pt x="842" y="1976"/>
                    <a:pt x="1328" y="1976"/>
                  </a:cubicBezTo>
                  <a:cubicBezTo>
                    <a:pt x="1350" y="1977"/>
                    <a:pt x="1372" y="1977"/>
                    <a:pt x="1394" y="1977"/>
                  </a:cubicBezTo>
                  <a:cubicBezTo>
                    <a:pt x="1857" y="1977"/>
                    <a:pt x="2307" y="1844"/>
                    <a:pt x="2709" y="1568"/>
                  </a:cubicBezTo>
                  <a:cubicBezTo>
                    <a:pt x="3116" y="1279"/>
                    <a:pt x="3445" y="924"/>
                    <a:pt x="3563" y="424"/>
                  </a:cubicBezTo>
                  <a:cubicBezTo>
                    <a:pt x="3445" y="359"/>
                    <a:pt x="3327" y="293"/>
                    <a:pt x="3208" y="240"/>
                  </a:cubicBezTo>
                  <a:cubicBezTo>
                    <a:pt x="2873" y="82"/>
                    <a:pt x="2534" y="0"/>
                    <a:pt x="2196" y="0"/>
                  </a:cubicBezTo>
                  <a:close/>
                </a:path>
              </a:pathLst>
            </a:custGeom>
            <a:solidFill>
              <a:srgbClr val="B543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5" name="Google Shape;132;p1">
              <a:extLst>
                <a:ext uri="{FF2B5EF4-FFF2-40B4-BE49-F238E27FC236}">
                  <a16:creationId xmlns:a16="http://schemas.microsoft.com/office/drawing/2014/main" id="{34E5F8D1-9F70-B642-BFE9-BD697284B5A2}"/>
                </a:ext>
              </a:extLst>
            </p:cNvPr>
            <p:cNvSpPr/>
            <p:nvPr/>
          </p:nvSpPr>
          <p:spPr>
            <a:xfrm>
              <a:off x="2217713" y="4436025"/>
              <a:ext cx="56575" cy="43275"/>
            </a:xfrm>
            <a:custGeom>
              <a:avLst/>
              <a:gdLst/>
              <a:ahLst/>
              <a:cxnLst/>
              <a:rect l="l" t="t" r="r" b="b"/>
              <a:pathLst>
                <a:path w="2263" h="1731" extrusionOk="0">
                  <a:moveTo>
                    <a:pt x="1263" y="0"/>
                  </a:moveTo>
                  <a:cubicBezTo>
                    <a:pt x="1131" y="26"/>
                    <a:pt x="974" y="79"/>
                    <a:pt x="816" y="105"/>
                  </a:cubicBezTo>
                  <a:cubicBezTo>
                    <a:pt x="553" y="171"/>
                    <a:pt x="356" y="342"/>
                    <a:pt x="198" y="552"/>
                  </a:cubicBezTo>
                  <a:cubicBezTo>
                    <a:pt x="66" y="736"/>
                    <a:pt x="1" y="920"/>
                    <a:pt x="66" y="1170"/>
                  </a:cubicBezTo>
                  <a:cubicBezTo>
                    <a:pt x="161" y="1515"/>
                    <a:pt x="578" y="1730"/>
                    <a:pt x="890" y="1730"/>
                  </a:cubicBezTo>
                  <a:cubicBezTo>
                    <a:pt x="924" y="1730"/>
                    <a:pt x="956" y="1728"/>
                    <a:pt x="987" y="1723"/>
                  </a:cubicBezTo>
                  <a:cubicBezTo>
                    <a:pt x="1158" y="1709"/>
                    <a:pt x="1316" y="1657"/>
                    <a:pt x="1473" y="1604"/>
                  </a:cubicBezTo>
                  <a:cubicBezTo>
                    <a:pt x="1671" y="1525"/>
                    <a:pt x="1855" y="1394"/>
                    <a:pt x="1973" y="1223"/>
                  </a:cubicBezTo>
                  <a:cubicBezTo>
                    <a:pt x="2262" y="828"/>
                    <a:pt x="2210" y="487"/>
                    <a:pt x="1828" y="184"/>
                  </a:cubicBezTo>
                  <a:cubicBezTo>
                    <a:pt x="1684" y="53"/>
                    <a:pt x="1487" y="26"/>
                    <a:pt x="1263" y="0"/>
                  </a:cubicBezTo>
                  <a:close/>
                </a:path>
              </a:pathLst>
            </a:custGeom>
            <a:solidFill>
              <a:srgbClr val="FFAF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6" name="Google Shape;133;p1">
              <a:extLst>
                <a:ext uri="{FF2B5EF4-FFF2-40B4-BE49-F238E27FC236}">
                  <a16:creationId xmlns:a16="http://schemas.microsoft.com/office/drawing/2014/main" id="{AFDC5DBA-392E-1903-9895-A4E92B5C5958}"/>
                </a:ext>
              </a:extLst>
            </p:cNvPr>
            <p:cNvSpPr/>
            <p:nvPr/>
          </p:nvSpPr>
          <p:spPr>
            <a:xfrm>
              <a:off x="2697988" y="4285450"/>
              <a:ext cx="58850" cy="122075"/>
            </a:xfrm>
            <a:custGeom>
              <a:avLst/>
              <a:gdLst/>
              <a:ahLst/>
              <a:cxnLst/>
              <a:rect l="l" t="t" r="r" b="b"/>
              <a:pathLst>
                <a:path w="2354" h="4883" extrusionOk="0">
                  <a:moveTo>
                    <a:pt x="684" y="1"/>
                  </a:moveTo>
                  <a:cubicBezTo>
                    <a:pt x="447" y="1"/>
                    <a:pt x="210" y="1"/>
                    <a:pt x="0" y="146"/>
                  </a:cubicBezTo>
                  <a:cubicBezTo>
                    <a:pt x="13" y="185"/>
                    <a:pt x="13" y="238"/>
                    <a:pt x="13" y="277"/>
                  </a:cubicBezTo>
                  <a:cubicBezTo>
                    <a:pt x="118" y="658"/>
                    <a:pt x="224" y="1040"/>
                    <a:pt x="316" y="1434"/>
                  </a:cubicBezTo>
                  <a:cubicBezTo>
                    <a:pt x="342" y="1552"/>
                    <a:pt x="355" y="1658"/>
                    <a:pt x="381" y="1776"/>
                  </a:cubicBezTo>
                  <a:cubicBezTo>
                    <a:pt x="421" y="2000"/>
                    <a:pt x="473" y="2236"/>
                    <a:pt x="513" y="2460"/>
                  </a:cubicBezTo>
                  <a:cubicBezTo>
                    <a:pt x="526" y="2578"/>
                    <a:pt x="552" y="2683"/>
                    <a:pt x="566" y="2802"/>
                  </a:cubicBezTo>
                  <a:cubicBezTo>
                    <a:pt x="658" y="3341"/>
                    <a:pt x="736" y="3880"/>
                    <a:pt x="736" y="4419"/>
                  </a:cubicBezTo>
                  <a:cubicBezTo>
                    <a:pt x="736" y="4577"/>
                    <a:pt x="750" y="4721"/>
                    <a:pt x="750" y="4879"/>
                  </a:cubicBezTo>
                  <a:cubicBezTo>
                    <a:pt x="796" y="4879"/>
                    <a:pt x="845" y="4882"/>
                    <a:pt x="894" y="4882"/>
                  </a:cubicBezTo>
                  <a:cubicBezTo>
                    <a:pt x="944" y="4882"/>
                    <a:pt x="993" y="4879"/>
                    <a:pt x="1039" y="4866"/>
                  </a:cubicBezTo>
                  <a:cubicBezTo>
                    <a:pt x="1420" y="4734"/>
                    <a:pt x="1723" y="4485"/>
                    <a:pt x="1933" y="4156"/>
                  </a:cubicBezTo>
                  <a:cubicBezTo>
                    <a:pt x="2117" y="3880"/>
                    <a:pt x="2235" y="3577"/>
                    <a:pt x="2301" y="3236"/>
                  </a:cubicBezTo>
                  <a:cubicBezTo>
                    <a:pt x="2341" y="2986"/>
                    <a:pt x="2341" y="2736"/>
                    <a:pt x="2354" y="2486"/>
                  </a:cubicBezTo>
                  <a:cubicBezTo>
                    <a:pt x="2288" y="2092"/>
                    <a:pt x="2222" y="1697"/>
                    <a:pt x="2078" y="1316"/>
                  </a:cubicBezTo>
                  <a:cubicBezTo>
                    <a:pt x="1933" y="934"/>
                    <a:pt x="1749" y="593"/>
                    <a:pt x="1433" y="330"/>
                  </a:cubicBezTo>
                  <a:cubicBezTo>
                    <a:pt x="1381" y="277"/>
                    <a:pt x="1315" y="238"/>
                    <a:pt x="1262" y="198"/>
                  </a:cubicBezTo>
                  <a:cubicBezTo>
                    <a:pt x="1210" y="159"/>
                    <a:pt x="1144" y="119"/>
                    <a:pt x="1091" y="93"/>
                  </a:cubicBezTo>
                  <a:cubicBezTo>
                    <a:pt x="960" y="40"/>
                    <a:pt x="828" y="1"/>
                    <a:pt x="684" y="1"/>
                  </a:cubicBezTo>
                  <a:close/>
                </a:path>
              </a:pathLst>
            </a:custGeom>
            <a:solidFill>
              <a:srgbClr val="FFAF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7" name="Google Shape;134;p1">
              <a:extLst>
                <a:ext uri="{FF2B5EF4-FFF2-40B4-BE49-F238E27FC236}">
                  <a16:creationId xmlns:a16="http://schemas.microsoft.com/office/drawing/2014/main" id="{751E7498-BBFE-ADD9-8B58-8128B9B86F9D}"/>
                </a:ext>
              </a:extLst>
            </p:cNvPr>
            <p:cNvSpPr/>
            <p:nvPr/>
          </p:nvSpPr>
          <p:spPr>
            <a:xfrm>
              <a:off x="2386013" y="4350575"/>
              <a:ext cx="183800" cy="184750"/>
            </a:xfrm>
            <a:custGeom>
              <a:avLst/>
              <a:gdLst/>
              <a:ahLst/>
              <a:cxnLst/>
              <a:rect l="l" t="t" r="r" b="b"/>
              <a:pathLst>
                <a:path w="7352" h="7390" extrusionOk="0">
                  <a:moveTo>
                    <a:pt x="3775" y="1"/>
                  </a:moveTo>
                  <a:cubicBezTo>
                    <a:pt x="2738" y="1"/>
                    <a:pt x="1725" y="436"/>
                    <a:pt x="1000" y="1262"/>
                  </a:cubicBezTo>
                  <a:cubicBezTo>
                    <a:pt x="803" y="1485"/>
                    <a:pt x="619" y="1709"/>
                    <a:pt x="514" y="1998"/>
                  </a:cubicBezTo>
                  <a:cubicBezTo>
                    <a:pt x="487" y="2037"/>
                    <a:pt x="461" y="2077"/>
                    <a:pt x="448" y="2116"/>
                  </a:cubicBezTo>
                  <a:cubicBezTo>
                    <a:pt x="93" y="2826"/>
                    <a:pt x="1" y="3576"/>
                    <a:pt x="146" y="4352"/>
                  </a:cubicBezTo>
                  <a:cubicBezTo>
                    <a:pt x="457" y="6040"/>
                    <a:pt x="1880" y="7390"/>
                    <a:pt x="3740" y="7390"/>
                  </a:cubicBezTo>
                  <a:cubicBezTo>
                    <a:pt x="3923" y="7390"/>
                    <a:pt x="4110" y="7377"/>
                    <a:pt x="4301" y="7350"/>
                  </a:cubicBezTo>
                  <a:cubicBezTo>
                    <a:pt x="5826" y="7126"/>
                    <a:pt x="6825" y="6219"/>
                    <a:pt x="7325" y="4759"/>
                  </a:cubicBezTo>
                  <a:cubicBezTo>
                    <a:pt x="7338" y="4693"/>
                    <a:pt x="7338" y="4628"/>
                    <a:pt x="7351" y="4575"/>
                  </a:cubicBezTo>
                  <a:cubicBezTo>
                    <a:pt x="7141" y="4562"/>
                    <a:pt x="6943" y="4562"/>
                    <a:pt x="6773" y="4509"/>
                  </a:cubicBezTo>
                  <a:cubicBezTo>
                    <a:pt x="6404" y="4417"/>
                    <a:pt x="6141" y="4181"/>
                    <a:pt x="5918" y="3891"/>
                  </a:cubicBezTo>
                  <a:cubicBezTo>
                    <a:pt x="5839" y="3786"/>
                    <a:pt x="5760" y="3655"/>
                    <a:pt x="5668" y="3550"/>
                  </a:cubicBezTo>
                  <a:cubicBezTo>
                    <a:pt x="5629" y="3444"/>
                    <a:pt x="5589" y="3339"/>
                    <a:pt x="5550" y="3234"/>
                  </a:cubicBezTo>
                  <a:cubicBezTo>
                    <a:pt x="5300" y="2524"/>
                    <a:pt x="5260" y="1827"/>
                    <a:pt x="5681" y="1156"/>
                  </a:cubicBezTo>
                  <a:cubicBezTo>
                    <a:pt x="5747" y="1104"/>
                    <a:pt x="5813" y="1038"/>
                    <a:pt x="5878" y="986"/>
                  </a:cubicBezTo>
                  <a:cubicBezTo>
                    <a:pt x="5944" y="933"/>
                    <a:pt x="6010" y="880"/>
                    <a:pt x="6102" y="828"/>
                  </a:cubicBezTo>
                  <a:cubicBezTo>
                    <a:pt x="5813" y="578"/>
                    <a:pt x="5523" y="407"/>
                    <a:pt x="5208" y="302"/>
                  </a:cubicBezTo>
                  <a:cubicBezTo>
                    <a:pt x="5168" y="276"/>
                    <a:pt x="5142" y="262"/>
                    <a:pt x="5116" y="249"/>
                  </a:cubicBezTo>
                  <a:cubicBezTo>
                    <a:pt x="4679" y="82"/>
                    <a:pt x="4225" y="1"/>
                    <a:pt x="3775" y="1"/>
                  </a:cubicBezTo>
                  <a:close/>
                </a:path>
              </a:pathLst>
            </a:custGeom>
            <a:solidFill>
              <a:srgbClr val="291F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8" name="Google Shape;135;p1">
              <a:extLst>
                <a:ext uri="{FF2B5EF4-FFF2-40B4-BE49-F238E27FC236}">
                  <a16:creationId xmlns:a16="http://schemas.microsoft.com/office/drawing/2014/main" id="{B4BB7973-D898-3798-BEDD-368475BA417F}"/>
                </a:ext>
              </a:extLst>
            </p:cNvPr>
            <p:cNvSpPr/>
            <p:nvPr/>
          </p:nvSpPr>
          <p:spPr>
            <a:xfrm>
              <a:off x="1936663" y="4466125"/>
              <a:ext cx="199550" cy="184775"/>
            </a:xfrm>
            <a:custGeom>
              <a:avLst/>
              <a:gdLst/>
              <a:ahLst/>
              <a:cxnLst/>
              <a:rect l="l" t="t" r="r" b="b"/>
              <a:pathLst>
                <a:path w="7982" h="7391" extrusionOk="0">
                  <a:moveTo>
                    <a:pt x="3414" y="0"/>
                  </a:moveTo>
                  <a:cubicBezTo>
                    <a:pt x="2551" y="0"/>
                    <a:pt x="1691" y="304"/>
                    <a:pt x="1000" y="900"/>
                  </a:cubicBezTo>
                  <a:cubicBezTo>
                    <a:pt x="816" y="1058"/>
                    <a:pt x="632" y="1215"/>
                    <a:pt x="513" y="1439"/>
                  </a:cubicBezTo>
                  <a:cubicBezTo>
                    <a:pt x="395" y="1584"/>
                    <a:pt x="277" y="1728"/>
                    <a:pt x="185" y="1886"/>
                  </a:cubicBezTo>
                  <a:cubicBezTo>
                    <a:pt x="27" y="2149"/>
                    <a:pt x="0" y="2241"/>
                    <a:pt x="0" y="2399"/>
                  </a:cubicBezTo>
                  <a:cubicBezTo>
                    <a:pt x="185" y="2438"/>
                    <a:pt x="382" y="2491"/>
                    <a:pt x="566" y="2530"/>
                  </a:cubicBezTo>
                  <a:cubicBezTo>
                    <a:pt x="776" y="2662"/>
                    <a:pt x="987" y="2820"/>
                    <a:pt x="1144" y="3017"/>
                  </a:cubicBezTo>
                  <a:cubicBezTo>
                    <a:pt x="1407" y="3385"/>
                    <a:pt x="1578" y="3779"/>
                    <a:pt x="1644" y="4227"/>
                  </a:cubicBezTo>
                  <a:cubicBezTo>
                    <a:pt x="1670" y="4332"/>
                    <a:pt x="1683" y="4437"/>
                    <a:pt x="1697" y="4555"/>
                  </a:cubicBezTo>
                  <a:cubicBezTo>
                    <a:pt x="1683" y="4726"/>
                    <a:pt x="1670" y="4897"/>
                    <a:pt x="1644" y="5081"/>
                  </a:cubicBezTo>
                  <a:cubicBezTo>
                    <a:pt x="1618" y="5318"/>
                    <a:pt x="1526" y="5555"/>
                    <a:pt x="1394" y="5765"/>
                  </a:cubicBezTo>
                  <a:cubicBezTo>
                    <a:pt x="1250" y="5988"/>
                    <a:pt x="1026" y="6146"/>
                    <a:pt x="776" y="6238"/>
                  </a:cubicBezTo>
                  <a:cubicBezTo>
                    <a:pt x="789" y="6265"/>
                    <a:pt x="789" y="6291"/>
                    <a:pt x="803" y="6304"/>
                  </a:cubicBezTo>
                  <a:cubicBezTo>
                    <a:pt x="829" y="6343"/>
                    <a:pt x="868" y="6370"/>
                    <a:pt x="895" y="6409"/>
                  </a:cubicBezTo>
                  <a:cubicBezTo>
                    <a:pt x="1634" y="7054"/>
                    <a:pt x="2448" y="7391"/>
                    <a:pt x="3338" y="7391"/>
                  </a:cubicBezTo>
                  <a:cubicBezTo>
                    <a:pt x="3683" y="7391"/>
                    <a:pt x="4038" y="7340"/>
                    <a:pt x="4405" y="7238"/>
                  </a:cubicBezTo>
                  <a:cubicBezTo>
                    <a:pt x="6982" y="6528"/>
                    <a:pt x="7982" y="3398"/>
                    <a:pt x="6220" y="1294"/>
                  </a:cubicBezTo>
                  <a:cubicBezTo>
                    <a:pt x="5996" y="1018"/>
                    <a:pt x="5733" y="768"/>
                    <a:pt x="5391" y="597"/>
                  </a:cubicBezTo>
                  <a:cubicBezTo>
                    <a:pt x="5391" y="584"/>
                    <a:pt x="5378" y="571"/>
                    <a:pt x="5378" y="571"/>
                  </a:cubicBezTo>
                  <a:cubicBezTo>
                    <a:pt x="4776" y="189"/>
                    <a:pt x="4094" y="0"/>
                    <a:pt x="3414" y="0"/>
                  </a:cubicBezTo>
                  <a:close/>
                </a:path>
              </a:pathLst>
            </a:custGeom>
            <a:solidFill>
              <a:srgbClr val="291F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49" name="Google Shape;136;p1">
            <a:extLst>
              <a:ext uri="{FF2B5EF4-FFF2-40B4-BE49-F238E27FC236}">
                <a16:creationId xmlns:a16="http://schemas.microsoft.com/office/drawing/2014/main" id="{97876406-2DD0-720B-B07B-9D1670EC2374}"/>
              </a:ext>
            </a:extLst>
          </p:cNvPr>
          <p:cNvGrpSpPr/>
          <p:nvPr/>
        </p:nvGrpSpPr>
        <p:grpSpPr>
          <a:xfrm rot="865922">
            <a:off x="217668" y="4260590"/>
            <a:ext cx="1876833" cy="2430735"/>
            <a:chOff x="4300663" y="1112875"/>
            <a:chExt cx="793900" cy="1028200"/>
          </a:xfrm>
        </p:grpSpPr>
        <p:grpSp>
          <p:nvGrpSpPr>
            <p:cNvPr id="50" name="Google Shape;137;p1">
              <a:extLst>
                <a:ext uri="{FF2B5EF4-FFF2-40B4-BE49-F238E27FC236}">
                  <a16:creationId xmlns:a16="http://schemas.microsoft.com/office/drawing/2014/main" id="{1E4B3ADF-E2D5-D10E-2849-8B501D59A939}"/>
                </a:ext>
              </a:extLst>
            </p:cNvPr>
            <p:cNvGrpSpPr/>
            <p:nvPr/>
          </p:nvGrpSpPr>
          <p:grpSpPr>
            <a:xfrm>
              <a:off x="4300663" y="1112950"/>
              <a:ext cx="793900" cy="1028050"/>
              <a:chOff x="5757975" y="1112950"/>
              <a:chExt cx="793900" cy="1028050"/>
            </a:xfrm>
          </p:grpSpPr>
          <p:sp>
            <p:nvSpPr>
              <p:cNvPr id="108" name="Google Shape;138;p1">
                <a:extLst>
                  <a:ext uri="{FF2B5EF4-FFF2-40B4-BE49-F238E27FC236}">
                    <a16:creationId xmlns:a16="http://schemas.microsoft.com/office/drawing/2014/main" id="{C8367495-744F-E9C0-B3DE-5466A0EDAB45}"/>
                  </a:ext>
                </a:extLst>
              </p:cNvPr>
              <p:cNvSpPr/>
              <p:nvPr/>
            </p:nvSpPr>
            <p:spPr>
              <a:xfrm>
                <a:off x="5757975" y="1112950"/>
                <a:ext cx="763325" cy="1028050"/>
              </a:xfrm>
              <a:custGeom>
                <a:avLst/>
                <a:gdLst/>
                <a:ahLst/>
                <a:cxnLst/>
                <a:rect l="l" t="t" r="r" b="b"/>
                <a:pathLst>
                  <a:path w="30533" h="41122" extrusionOk="0">
                    <a:moveTo>
                      <a:pt x="7851" y="8709"/>
                    </a:moveTo>
                    <a:lnTo>
                      <a:pt x="7851" y="8709"/>
                    </a:lnTo>
                    <a:cubicBezTo>
                      <a:pt x="7864" y="8736"/>
                      <a:pt x="7877" y="8775"/>
                      <a:pt x="7890" y="8802"/>
                    </a:cubicBezTo>
                    <a:cubicBezTo>
                      <a:pt x="7877" y="8775"/>
                      <a:pt x="7864" y="8749"/>
                      <a:pt x="7851" y="8709"/>
                    </a:cubicBezTo>
                    <a:close/>
                    <a:moveTo>
                      <a:pt x="8915" y="11826"/>
                    </a:moveTo>
                    <a:lnTo>
                      <a:pt x="8915" y="11826"/>
                    </a:lnTo>
                    <a:cubicBezTo>
                      <a:pt x="8679" y="11839"/>
                      <a:pt x="8508" y="12089"/>
                      <a:pt x="8574" y="12339"/>
                    </a:cubicBezTo>
                    <a:cubicBezTo>
                      <a:pt x="8495" y="12089"/>
                      <a:pt x="8679" y="11839"/>
                      <a:pt x="8915" y="11826"/>
                    </a:cubicBezTo>
                    <a:close/>
                    <a:moveTo>
                      <a:pt x="13846" y="22069"/>
                    </a:moveTo>
                    <a:cubicBezTo>
                      <a:pt x="13860" y="22108"/>
                      <a:pt x="13886" y="22134"/>
                      <a:pt x="13899" y="22161"/>
                    </a:cubicBezTo>
                    <a:cubicBezTo>
                      <a:pt x="13899" y="22345"/>
                      <a:pt x="13965" y="22529"/>
                      <a:pt x="14004" y="22713"/>
                    </a:cubicBezTo>
                    <a:cubicBezTo>
                      <a:pt x="14017" y="22752"/>
                      <a:pt x="14030" y="22779"/>
                      <a:pt x="14044" y="22844"/>
                    </a:cubicBezTo>
                    <a:cubicBezTo>
                      <a:pt x="13978" y="22818"/>
                      <a:pt x="13925" y="22818"/>
                      <a:pt x="13886" y="22805"/>
                    </a:cubicBezTo>
                    <a:cubicBezTo>
                      <a:pt x="13762" y="22772"/>
                      <a:pt x="13641" y="22752"/>
                      <a:pt x="13524" y="22752"/>
                    </a:cubicBezTo>
                    <a:cubicBezTo>
                      <a:pt x="13320" y="22752"/>
                      <a:pt x="13128" y="22812"/>
                      <a:pt x="12952" y="22963"/>
                    </a:cubicBezTo>
                    <a:cubicBezTo>
                      <a:pt x="12939" y="22976"/>
                      <a:pt x="12926" y="22976"/>
                      <a:pt x="12913" y="22976"/>
                    </a:cubicBezTo>
                    <a:cubicBezTo>
                      <a:pt x="12900" y="22805"/>
                      <a:pt x="12873" y="22634"/>
                      <a:pt x="12860" y="22463"/>
                    </a:cubicBezTo>
                    <a:cubicBezTo>
                      <a:pt x="12979" y="22384"/>
                      <a:pt x="13610" y="22148"/>
                      <a:pt x="13846" y="22082"/>
                    </a:cubicBezTo>
                    <a:lnTo>
                      <a:pt x="13846" y="22069"/>
                    </a:lnTo>
                    <a:close/>
                    <a:moveTo>
                      <a:pt x="12295" y="24159"/>
                    </a:moveTo>
                    <a:cubicBezTo>
                      <a:pt x="12347" y="24317"/>
                      <a:pt x="12361" y="24633"/>
                      <a:pt x="12347" y="25119"/>
                    </a:cubicBezTo>
                    <a:lnTo>
                      <a:pt x="11217" y="25159"/>
                    </a:lnTo>
                    <a:cubicBezTo>
                      <a:pt x="11125" y="24935"/>
                      <a:pt x="11033" y="24725"/>
                      <a:pt x="10927" y="24501"/>
                    </a:cubicBezTo>
                    <a:cubicBezTo>
                      <a:pt x="11401" y="24449"/>
                      <a:pt x="11861" y="24330"/>
                      <a:pt x="12295" y="24159"/>
                    </a:cubicBezTo>
                    <a:close/>
                    <a:moveTo>
                      <a:pt x="23064" y="22504"/>
                    </a:moveTo>
                    <a:cubicBezTo>
                      <a:pt x="23064" y="22530"/>
                      <a:pt x="23064" y="22569"/>
                      <a:pt x="23064" y="22595"/>
                    </a:cubicBezTo>
                    <a:cubicBezTo>
                      <a:pt x="22985" y="22844"/>
                      <a:pt x="22932" y="23107"/>
                      <a:pt x="22919" y="23370"/>
                    </a:cubicBezTo>
                    <a:cubicBezTo>
                      <a:pt x="22906" y="23436"/>
                      <a:pt x="22906" y="23489"/>
                      <a:pt x="22893" y="23541"/>
                    </a:cubicBezTo>
                    <a:cubicBezTo>
                      <a:pt x="22878" y="23547"/>
                      <a:pt x="22864" y="23550"/>
                      <a:pt x="22853" y="23550"/>
                    </a:cubicBezTo>
                    <a:cubicBezTo>
                      <a:pt x="22813" y="23550"/>
                      <a:pt x="22789" y="23522"/>
                      <a:pt x="22748" y="23502"/>
                    </a:cubicBezTo>
                    <a:cubicBezTo>
                      <a:pt x="22623" y="23439"/>
                      <a:pt x="22498" y="23410"/>
                      <a:pt x="22373" y="23410"/>
                    </a:cubicBezTo>
                    <a:cubicBezTo>
                      <a:pt x="22235" y="23410"/>
                      <a:pt x="22097" y="23446"/>
                      <a:pt x="21959" y="23515"/>
                    </a:cubicBezTo>
                    <a:cubicBezTo>
                      <a:pt x="21775" y="23607"/>
                      <a:pt x="21631" y="23739"/>
                      <a:pt x="21499" y="23896"/>
                    </a:cubicBezTo>
                    <a:cubicBezTo>
                      <a:pt x="21275" y="24172"/>
                      <a:pt x="21157" y="24501"/>
                      <a:pt x="21078" y="24856"/>
                    </a:cubicBezTo>
                    <a:cubicBezTo>
                      <a:pt x="21052" y="24975"/>
                      <a:pt x="21052" y="25106"/>
                      <a:pt x="21026" y="25238"/>
                    </a:cubicBezTo>
                    <a:cubicBezTo>
                      <a:pt x="20789" y="25224"/>
                      <a:pt x="20552" y="25224"/>
                      <a:pt x="20329" y="25211"/>
                    </a:cubicBezTo>
                    <a:cubicBezTo>
                      <a:pt x="20368" y="25145"/>
                      <a:pt x="20395" y="25080"/>
                      <a:pt x="20447" y="25014"/>
                    </a:cubicBezTo>
                    <a:cubicBezTo>
                      <a:pt x="20736" y="24567"/>
                      <a:pt x="20960" y="24094"/>
                      <a:pt x="21052" y="23554"/>
                    </a:cubicBezTo>
                    <a:cubicBezTo>
                      <a:pt x="21091" y="23357"/>
                      <a:pt x="21091" y="23173"/>
                      <a:pt x="21065" y="22976"/>
                    </a:cubicBezTo>
                    <a:cubicBezTo>
                      <a:pt x="21157" y="22963"/>
                      <a:pt x="21249" y="22950"/>
                      <a:pt x="21341" y="22950"/>
                    </a:cubicBezTo>
                    <a:cubicBezTo>
                      <a:pt x="21933" y="22910"/>
                      <a:pt x="22498" y="22779"/>
                      <a:pt x="23024" y="22516"/>
                    </a:cubicBezTo>
                    <a:cubicBezTo>
                      <a:pt x="23035" y="22516"/>
                      <a:pt x="23046" y="22507"/>
                      <a:pt x="23064" y="22504"/>
                    </a:cubicBezTo>
                    <a:close/>
                    <a:moveTo>
                      <a:pt x="23419" y="25408"/>
                    </a:moveTo>
                    <a:cubicBezTo>
                      <a:pt x="23669" y="25435"/>
                      <a:pt x="23932" y="25448"/>
                      <a:pt x="24181" y="25474"/>
                    </a:cubicBezTo>
                    <a:cubicBezTo>
                      <a:pt x="23932" y="25461"/>
                      <a:pt x="23669" y="25435"/>
                      <a:pt x="23419" y="25408"/>
                    </a:cubicBezTo>
                    <a:close/>
                    <a:moveTo>
                      <a:pt x="2946" y="26132"/>
                    </a:moveTo>
                    <a:cubicBezTo>
                      <a:pt x="2953" y="26151"/>
                      <a:pt x="2956" y="26171"/>
                      <a:pt x="2959" y="26191"/>
                    </a:cubicBezTo>
                    <a:lnTo>
                      <a:pt x="2959" y="26191"/>
                    </a:lnTo>
                    <a:lnTo>
                      <a:pt x="2946" y="26132"/>
                    </a:lnTo>
                    <a:close/>
                    <a:moveTo>
                      <a:pt x="8876" y="30366"/>
                    </a:moveTo>
                    <a:cubicBezTo>
                      <a:pt x="8889" y="30366"/>
                      <a:pt x="8902" y="30366"/>
                      <a:pt x="8929" y="30379"/>
                    </a:cubicBezTo>
                    <a:cubicBezTo>
                      <a:pt x="8902" y="30379"/>
                      <a:pt x="8889" y="30366"/>
                      <a:pt x="8876" y="30366"/>
                    </a:cubicBezTo>
                    <a:close/>
                    <a:moveTo>
                      <a:pt x="9139" y="30392"/>
                    </a:moveTo>
                    <a:cubicBezTo>
                      <a:pt x="9165" y="30405"/>
                      <a:pt x="9192" y="30405"/>
                      <a:pt x="9218" y="30405"/>
                    </a:cubicBezTo>
                    <a:cubicBezTo>
                      <a:pt x="9192" y="30405"/>
                      <a:pt x="9165" y="30405"/>
                      <a:pt x="9126" y="30392"/>
                    </a:cubicBezTo>
                    <a:close/>
                    <a:moveTo>
                      <a:pt x="20053" y="30813"/>
                    </a:moveTo>
                    <a:lnTo>
                      <a:pt x="20053" y="30813"/>
                    </a:lnTo>
                    <a:cubicBezTo>
                      <a:pt x="20092" y="30813"/>
                      <a:pt x="20118" y="30826"/>
                      <a:pt x="20145" y="30826"/>
                    </a:cubicBezTo>
                    <a:cubicBezTo>
                      <a:pt x="20158" y="30839"/>
                      <a:pt x="20171" y="30839"/>
                      <a:pt x="20184" y="30839"/>
                    </a:cubicBezTo>
                    <a:lnTo>
                      <a:pt x="20145" y="30839"/>
                    </a:lnTo>
                    <a:cubicBezTo>
                      <a:pt x="20118" y="30826"/>
                      <a:pt x="20092" y="30813"/>
                      <a:pt x="20053" y="30813"/>
                    </a:cubicBezTo>
                    <a:close/>
                    <a:moveTo>
                      <a:pt x="20302" y="30839"/>
                    </a:moveTo>
                    <a:cubicBezTo>
                      <a:pt x="20381" y="30852"/>
                      <a:pt x="20447" y="30852"/>
                      <a:pt x="20526" y="30865"/>
                    </a:cubicBezTo>
                    <a:cubicBezTo>
                      <a:pt x="20447" y="30852"/>
                      <a:pt x="20368" y="30852"/>
                      <a:pt x="20302" y="30839"/>
                    </a:cubicBezTo>
                    <a:close/>
                    <a:moveTo>
                      <a:pt x="20920" y="30891"/>
                    </a:moveTo>
                    <a:cubicBezTo>
                      <a:pt x="20973" y="30891"/>
                      <a:pt x="21013" y="30905"/>
                      <a:pt x="21065" y="30918"/>
                    </a:cubicBezTo>
                    <a:cubicBezTo>
                      <a:pt x="21013" y="30905"/>
                      <a:pt x="20960" y="30891"/>
                      <a:pt x="20920" y="30891"/>
                    </a:cubicBezTo>
                    <a:close/>
                    <a:moveTo>
                      <a:pt x="21142" y="30915"/>
                    </a:moveTo>
                    <a:cubicBezTo>
                      <a:pt x="21300" y="30915"/>
                      <a:pt x="21457" y="30946"/>
                      <a:pt x="21604" y="30957"/>
                    </a:cubicBezTo>
                    <a:cubicBezTo>
                      <a:pt x="21446" y="30946"/>
                      <a:pt x="21297" y="30915"/>
                      <a:pt x="21142" y="30915"/>
                    </a:cubicBezTo>
                    <a:lnTo>
                      <a:pt x="21142" y="30915"/>
                    </a:lnTo>
                    <a:cubicBezTo>
                      <a:pt x="21142" y="30915"/>
                      <a:pt x="21142" y="30915"/>
                      <a:pt x="21142" y="30915"/>
                    </a:cubicBezTo>
                    <a:close/>
                    <a:moveTo>
                      <a:pt x="22407" y="31049"/>
                    </a:moveTo>
                    <a:lnTo>
                      <a:pt x="22407" y="31049"/>
                    </a:lnTo>
                    <a:cubicBezTo>
                      <a:pt x="22538" y="31062"/>
                      <a:pt x="22669" y="31076"/>
                      <a:pt x="22788" y="31089"/>
                    </a:cubicBezTo>
                    <a:cubicBezTo>
                      <a:pt x="22656" y="31076"/>
                      <a:pt x="22538" y="31062"/>
                      <a:pt x="22407" y="31049"/>
                    </a:cubicBezTo>
                    <a:close/>
                    <a:moveTo>
                      <a:pt x="12637" y="31273"/>
                    </a:moveTo>
                    <a:cubicBezTo>
                      <a:pt x="12505" y="31286"/>
                      <a:pt x="12374" y="31286"/>
                      <a:pt x="12242" y="31286"/>
                    </a:cubicBezTo>
                    <a:cubicBezTo>
                      <a:pt x="12374" y="31286"/>
                      <a:pt x="12505" y="31273"/>
                      <a:pt x="12637" y="31273"/>
                    </a:cubicBezTo>
                    <a:close/>
                    <a:moveTo>
                      <a:pt x="8561" y="31470"/>
                    </a:moveTo>
                    <a:lnTo>
                      <a:pt x="8561" y="31470"/>
                    </a:lnTo>
                    <a:cubicBezTo>
                      <a:pt x="8521" y="31483"/>
                      <a:pt x="8495" y="31483"/>
                      <a:pt x="8455" y="31483"/>
                    </a:cubicBezTo>
                    <a:cubicBezTo>
                      <a:pt x="8482" y="31483"/>
                      <a:pt x="8521" y="31483"/>
                      <a:pt x="8561" y="31470"/>
                    </a:cubicBezTo>
                    <a:close/>
                    <a:moveTo>
                      <a:pt x="26568" y="31725"/>
                    </a:moveTo>
                    <a:cubicBezTo>
                      <a:pt x="26620" y="31735"/>
                      <a:pt x="26671" y="31747"/>
                      <a:pt x="26719" y="31759"/>
                    </a:cubicBezTo>
                    <a:cubicBezTo>
                      <a:pt x="26667" y="31748"/>
                      <a:pt x="26617" y="31736"/>
                      <a:pt x="26568" y="31725"/>
                    </a:cubicBezTo>
                    <a:close/>
                    <a:moveTo>
                      <a:pt x="25175" y="31878"/>
                    </a:moveTo>
                    <a:lnTo>
                      <a:pt x="25175" y="31878"/>
                    </a:lnTo>
                    <a:cubicBezTo>
                      <a:pt x="25383" y="31891"/>
                      <a:pt x="25591" y="31904"/>
                      <a:pt x="25812" y="31930"/>
                    </a:cubicBezTo>
                    <a:lnTo>
                      <a:pt x="25799" y="31930"/>
                    </a:lnTo>
                    <a:cubicBezTo>
                      <a:pt x="25591" y="31904"/>
                      <a:pt x="25383" y="31891"/>
                      <a:pt x="25175" y="31878"/>
                    </a:cubicBezTo>
                    <a:close/>
                    <a:moveTo>
                      <a:pt x="26877" y="32035"/>
                    </a:moveTo>
                    <a:cubicBezTo>
                      <a:pt x="27074" y="32075"/>
                      <a:pt x="27271" y="32101"/>
                      <a:pt x="27469" y="32101"/>
                    </a:cubicBezTo>
                    <a:cubicBezTo>
                      <a:pt x="27271" y="32101"/>
                      <a:pt x="27074" y="32075"/>
                      <a:pt x="26877" y="32049"/>
                    </a:cubicBezTo>
                    <a:lnTo>
                      <a:pt x="26877" y="32035"/>
                    </a:lnTo>
                    <a:close/>
                    <a:moveTo>
                      <a:pt x="27482" y="32088"/>
                    </a:moveTo>
                    <a:cubicBezTo>
                      <a:pt x="27482" y="32088"/>
                      <a:pt x="27482" y="32088"/>
                      <a:pt x="27469" y="32101"/>
                    </a:cubicBezTo>
                    <a:cubicBezTo>
                      <a:pt x="27469" y="32088"/>
                      <a:pt x="27482" y="32088"/>
                      <a:pt x="27482" y="32088"/>
                    </a:cubicBezTo>
                    <a:close/>
                    <a:moveTo>
                      <a:pt x="21841" y="34770"/>
                    </a:moveTo>
                    <a:cubicBezTo>
                      <a:pt x="21972" y="34823"/>
                      <a:pt x="22091" y="34902"/>
                      <a:pt x="22222" y="34994"/>
                    </a:cubicBezTo>
                    <a:cubicBezTo>
                      <a:pt x="22091" y="34902"/>
                      <a:pt x="21972" y="34836"/>
                      <a:pt x="21841" y="34770"/>
                    </a:cubicBezTo>
                    <a:close/>
                    <a:moveTo>
                      <a:pt x="10572" y="0"/>
                    </a:moveTo>
                    <a:cubicBezTo>
                      <a:pt x="10438" y="0"/>
                      <a:pt x="10301" y="19"/>
                      <a:pt x="10165" y="58"/>
                    </a:cubicBezTo>
                    <a:cubicBezTo>
                      <a:pt x="9718" y="189"/>
                      <a:pt x="9363" y="452"/>
                      <a:pt x="9073" y="807"/>
                    </a:cubicBezTo>
                    <a:cubicBezTo>
                      <a:pt x="8732" y="1228"/>
                      <a:pt x="8534" y="1714"/>
                      <a:pt x="8416" y="2240"/>
                    </a:cubicBezTo>
                    <a:cubicBezTo>
                      <a:pt x="8324" y="2701"/>
                      <a:pt x="8271" y="3174"/>
                      <a:pt x="8284" y="3634"/>
                    </a:cubicBezTo>
                    <a:cubicBezTo>
                      <a:pt x="8284" y="3674"/>
                      <a:pt x="8284" y="3700"/>
                      <a:pt x="8284" y="3726"/>
                    </a:cubicBezTo>
                    <a:cubicBezTo>
                      <a:pt x="8284" y="3752"/>
                      <a:pt x="8298" y="3779"/>
                      <a:pt x="8245" y="3792"/>
                    </a:cubicBezTo>
                    <a:cubicBezTo>
                      <a:pt x="8232" y="3766"/>
                      <a:pt x="8219" y="3739"/>
                      <a:pt x="8206" y="3700"/>
                    </a:cubicBezTo>
                    <a:cubicBezTo>
                      <a:pt x="8140" y="3555"/>
                      <a:pt x="8087" y="3397"/>
                      <a:pt x="8021" y="3240"/>
                    </a:cubicBezTo>
                    <a:cubicBezTo>
                      <a:pt x="7811" y="2727"/>
                      <a:pt x="7561" y="2240"/>
                      <a:pt x="7206" y="1806"/>
                    </a:cubicBezTo>
                    <a:cubicBezTo>
                      <a:pt x="6930" y="1465"/>
                      <a:pt x="6601" y="1188"/>
                      <a:pt x="6194" y="1017"/>
                    </a:cubicBezTo>
                    <a:cubicBezTo>
                      <a:pt x="5964" y="926"/>
                      <a:pt x="5741" y="879"/>
                      <a:pt x="5523" y="879"/>
                    </a:cubicBezTo>
                    <a:cubicBezTo>
                      <a:pt x="5179" y="879"/>
                      <a:pt x="4851" y="994"/>
                      <a:pt x="4537" y="1228"/>
                    </a:cubicBezTo>
                    <a:cubicBezTo>
                      <a:pt x="4379" y="1346"/>
                      <a:pt x="4248" y="1491"/>
                      <a:pt x="4129" y="1649"/>
                    </a:cubicBezTo>
                    <a:cubicBezTo>
                      <a:pt x="3761" y="2148"/>
                      <a:pt x="3617" y="2740"/>
                      <a:pt x="3630" y="3358"/>
                    </a:cubicBezTo>
                    <a:cubicBezTo>
                      <a:pt x="3643" y="3831"/>
                      <a:pt x="3761" y="4292"/>
                      <a:pt x="3945" y="4739"/>
                    </a:cubicBezTo>
                    <a:cubicBezTo>
                      <a:pt x="4077" y="5067"/>
                      <a:pt x="4235" y="5383"/>
                      <a:pt x="4432" y="5672"/>
                    </a:cubicBezTo>
                    <a:cubicBezTo>
                      <a:pt x="4445" y="5712"/>
                      <a:pt x="4471" y="5738"/>
                      <a:pt x="4484" y="5764"/>
                    </a:cubicBezTo>
                    <a:cubicBezTo>
                      <a:pt x="4498" y="5790"/>
                      <a:pt x="4537" y="5817"/>
                      <a:pt x="4498" y="5869"/>
                    </a:cubicBezTo>
                    <a:cubicBezTo>
                      <a:pt x="4406" y="5843"/>
                      <a:pt x="4327" y="5804"/>
                      <a:pt x="4248" y="5764"/>
                    </a:cubicBezTo>
                    <a:cubicBezTo>
                      <a:pt x="3738" y="5549"/>
                      <a:pt x="3218" y="5412"/>
                      <a:pt x="2663" y="5412"/>
                    </a:cubicBezTo>
                    <a:cubicBezTo>
                      <a:pt x="2574" y="5412"/>
                      <a:pt x="2484" y="5415"/>
                      <a:pt x="2394" y="5422"/>
                    </a:cubicBezTo>
                    <a:cubicBezTo>
                      <a:pt x="1920" y="5475"/>
                      <a:pt x="1487" y="5633"/>
                      <a:pt x="1118" y="5948"/>
                    </a:cubicBezTo>
                    <a:cubicBezTo>
                      <a:pt x="500" y="6461"/>
                      <a:pt x="303" y="7263"/>
                      <a:pt x="763" y="8026"/>
                    </a:cubicBezTo>
                    <a:cubicBezTo>
                      <a:pt x="895" y="8249"/>
                      <a:pt x="1079" y="8447"/>
                      <a:pt x="1276" y="8631"/>
                    </a:cubicBezTo>
                    <a:cubicBezTo>
                      <a:pt x="1526" y="8828"/>
                      <a:pt x="1789" y="8999"/>
                      <a:pt x="2065" y="9157"/>
                    </a:cubicBezTo>
                    <a:cubicBezTo>
                      <a:pt x="2499" y="9380"/>
                      <a:pt x="2946" y="9577"/>
                      <a:pt x="3419" y="9709"/>
                    </a:cubicBezTo>
                    <a:cubicBezTo>
                      <a:pt x="3485" y="9735"/>
                      <a:pt x="3551" y="9761"/>
                      <a:pt x="3590" y="9801"/>
                    </a:cubicBezTo>
                    <a:cubicBezTo>
                      <a:pt x="3590" y="9801"/>
                      <a:pt x="3577" y="9814"/>
                      <a:pt x="3577" y="9814"/>
                    </a:cubicBezTo>
                    <a:cubicBezTo>
                      <a:pt x="3538" y="9827"/>
                      <a:pt x="3485" y="9827"/>
                      <a:pt x="3446" y="9840"/>
                    </a:cubicBezTo>
                    <a:cubicBezTo>
                      <a:pt x="2933" y="9867"/>
                      <a:pt x="2433" y="9945"/>
                      <a:pt x="1947" y="10103"/>
                    </a:cubicBezTo>
                    <a:cubicBezTo>
                      <a:pt x="1526" y="10222"/>
                      <a:pt x="1132" y="10406"/>
                      <a:pt x="790" y="10669"/>
                    </a:cubicBezTo>
                    <a:cubicBezTo>
                      <a:pt x="527" y="10879"/>
                      <a:pt x="316" y="11129"/>
                      <a:pt x="185" y="11444"/>
                    </a:cubicBezTo>
                    <a:cubicBezTo>
                      <a:pt x="1" y="11852"/>
                      <a:pt x="14" y="12247"/>
                      <a:pt x="211" y="12654"/>
                    </a:cubicBezTo>
                    <a:cubicBezTo>
                      <a:pt x="382" y="13009"/>
                      <a:pt x="658" y="13272"/>
                      <a:pt x="1013" y="13469"/>
                    </a:cubicBezTo>
                    <a:cubicBezTo>
                      <a:pt x="1489" y="13718"/>
                      <a:pt x="1990" y="13820"/>
                      <a:pt x="2502" y="13820"/>
                    </a:cubicBezTo>
                    <a:cubicBezTo>
                      <a:pt x="2640" y="13820"/>
                      <a:pt x="2780" y="13812"/>
                      <a:pt x="2920" y="13798"/>
                    </a:cubicBezTo>
                    <a:cubicBezTo>
                      <a:pt x="3248" y="13759"/>
                      <a:pt x="3564" y="13693"/>
                      <a:pt x="3866" y="13601"/>
                    </a:cubicBezTo>
                    <a:cubicBezTo>
                      <a:pt x="3877" y="13601"/>
                      <a:pt x="3890" y="13599"/>
                      <a:pt x="3902" y="13599"/>
                    </a:cubicBezTo>
                    <a:cubicBezTo>
                      <a:pt x="3920" y="13599"/>
                      <a:pt x="3937" y="13603"/>
                      <a:pt x="3945" y="13627"/>
                    </a:cubicBezTo>
                    <a:cubicBezTo>
                      <a:pt x="3840" y="13745"/>
                      <a:pt x="3722" y="13851"/>
                      <a:pt x="3617" y="13969"/>
                    </a:cubicBezTo>
                    <a:cubicBezTo>
                      <a:pt x="3209" y="14429"/>
                      <a:pt x="2907" y="14942"/>
                      <a:pt x="2815" y="15573"/>
                    </a:cubicBezTo>
                    <a:cubicBezTo>
                      <a:pt x="2749" y="16099"/>
                      <a:pt x="2854" y="16599"/>
                      <a:pt x="3183" y="17033"/>
                    </a:cubicBezTo>
                    <a:cubicBezTo>
                      <a:pt x="3459" y="17401"/>
                      <a:pt x="3840" y="17598"/>
                      <a:pt x="4314" y="17624"/>
                    </a:cubicBezTo>
                    <a:cubicBezTo>
                      <a:pt x="4334" y="17625"/>
                      <a:pt x="4355" y="17625"/>
                      <a:pt x="4376" y="17625"/>
                    </a:cubicBezTo>
                    <a:cubicBezTo>
                      <a:pt x="4720" y="17625"/>
                      <a:pt x="5042" y="17523"/>
                      <a:pt x="5352" y="17375"/>
                    </a:cubicBezTo>
                    <a:cubicBezTo>
                      <a:pt x="5628" y="17230"/>
                      <a:pt x="5878" y="17046"/>
                      <a:pt x="6102" y="16835"/>
                    </a:cubicBezTo>
                    <a:cubicBezTo>
                      <a:pt x="6509" y="16467"/>
                      <a:pt x="6864" y="16073"/>
                      <a:pt x="7167" y="15613"/>
                    </a:cubicBezTo>
                    <a:cubicBezTo>
                      <a:pt x="7206" y="15560"/>
                      <a:pt x="7233" y="15481"/>
                      <a:pt x="7311" y="15442"/>
                    </a:cubicBezTo>
                    <a:cubicBezTo>
                      <a:pt x="7311" y="15455"/>
                      <a:pt x="7311" y="15468"/>
                      <a:pt x="7311" y="15481"/>
                    </a:cubicBezTo>
                    <a:cubicBezTo>
                      <a:pt x="7298" y="15534"/>
                      <a:pt x="7285" y="15599"/>
                      <a:pt x="7272" y="15665"/>
                    </a:cubicBezTo>
                    <a:cubicBezTo>
                      <a:pt x="7114" y="16323"/>
                      <a:pt x="7022" y="16993"/>
                      <a:pt x="7114" y="17677"/>
                    </a:cubicBezTo>
                    <a:cubicBezTo>
                      <a:pt x="7167" y="18006"/>
                      <a:pt x="7259" y="18334"/>
                      <a:pt x="7417" y="18637"/>
                    </a:cubicBezTo>
                    <a:cubicBezTo>
                      <a:pt x="7614" y="18992"/>
                      <a:pt x="7877" y="19281"/>
                      <a:pt x="8258" y="19439"/>
                    </a:cubicBezTo>
                    <a:cubicBezTo>
                      <a:pt x="8438" y="19525"/>
                      <a:pt x="8624" y="19566"/>
                      <a:pt x="8815" y="19566"/>
                    </a:cubicBezTo>
                    <a:cubicBezTo>
                      <a:pt x="8917" y="19566"/>
                      <a:pt x="9021" y="19554"/>
                      <a:pt x="9126" y="19531"/>
                    </a:cubicBezTo>
                    <a:cubicBezTo>
                      <a:pt x="9402" y="19465"/>
                      <a:pt x="9639" y="19334"/>
                      <a:pt x="9849" y="19150"/>
                    </a:cubicBezTo>
                    <a:cubicBezTo>
                      <a:pt x="10086" y="18939"/>
                      <a:pt x="10283" y="18676"/>
                      <a:pt x="10441" y="18400"/>
                    </a:cubicBezTo>
                    <a:cubicBezTo>
                      <a:pt x="10770" y="17795"/>
                      <a:pt x="10941" y="17138"/>
                      <a:pt x="11006" y="16467"/>
                    </a:cubicBezTo>
                    <a:cubicBezTo>
                      <a:pt x="11033" y="16217"/>
                      <a:pt x="11033" y="15968"/>
                      <a:pt x="11059" y="15731"/>
                    </a:cubicBezTo>
                    <a:cubicBezTo>
                      <a:pt x="11085" y="15797"/>
                      <a:pt x="11111" y="15876"/>
                      <a:pt x="11138" y="15954"/>
                    </a:cubicBezTo>
                    <a:cubicBezTo>
                      <a:pt x="11348" y="16651"/>
                      <a:pt x="11519" y="17361"/>
                      <a:pt x="11677" y="18085"/>
                    </a:cubicBezTo>
                    <a:cubicBezTo>
                      <a:pt x="11861" y="18926"/>
                      <a:pt x="12006" y="19781"/>
                      <a:pt x="12098" y="20635"/>
                    </a:cubicBezTo>
                    <a:cubicBezTo>
                      <a:pt x="12137" y="21004"/>
                      <a:pt x="12177" y="21359"/>
                      <a:pt x="12203" y="21727"/>
                    </a:cubicBezTo>
                    <a:cubicBezTo>
                      <a:pt x="12229" y="22069"/>
                      <a:pt x="12242" y="22424"/>
                      <a:pt x="12269" y="22766"/>
                    </a:cubicBezTo>
                    <a:cubicBezTo>
                      <a:pt x="12269" y="22792"/>
                      <a:pt x="12282" y="22831"/>
                      <a:pt x="12229" y="22844"/>
                    </a:cubicBezTo>
                    <a:cubicBezTo>
                      <a:pt x="12190" y="22805"/>
                      <a:pt x="12163" y="22752"/>
                      <a:pt x="12124" y="22713"/>
                    </a:cubicBezTo>
                    <a:cubicBezTo>
                      <a:pt x="11953" y="22516"/>
                      <a:pt x="11795" y="22292"/>
                      <a:pt x="11598" y="22108"/>
                    </a:cubicBezTo>
                    <a:cubicBezTo>
                      <a:pt x="10493" y="21043"/>
                      <a:pt x="9192" y="20333"/>
                      <a:pt x="7706" y="19952"/>
                    </a:cubicBezTo>
                    <a:cubicBezTo>
                      <a:pt x="7430" y="19873"/>
                      <a:pt x="7154" y="19820"/>
                      <a:pt x="6878" y="19807"/>
                    </a:cubicBezTo>
                    <a:cubicBezTo>
                      <a:pt x="6693" y="19676"/>
                      <a:pt x="6509" y="19544"/>
                      <a:pt x="6312" y="19413"/>
                    </a:cubicBezTo>
                    <a:cubicBezTo>
                      <a:pt x="6010" y="19215"/>
                      <a:pt x="5694" y="19058"/>
                      <a:pt x="5352" y="18939"/>
                    </a:cubicBezTo>
                    <a:cubicBezTo>
                      <a:pt x="5124" y="18863"/>
                      <a:pt x="4896" y="18814"/>
                      <a:pt x="4668" y="18814"/>
                    </a:cubicBezTo>
                    <a:cubicBezTo>
                      <a:pt x="4620" y="18814"/>
                      <a:pt x="4572" y="18816"/>
                      <a:pt x="4524" y="18821"/>
                    </a:cubicBezTo>
                    <a:cubicBezTo>
                      <a:pt x="4090" y="18860"/>
                      <a:pt x="3801" y="19071"/>
                      <a:pt x="3643" y="19478"/>
                    </a:cubicBezTo>
                    <a:cubicBezTo>
                      <a:pt x="3617" y="19584"/>
                      <a:pt x="3590" y="19689"/>
                      <a:pt x="3577" y="19794"/>
                    </a:cubicBezTo>
                    <a:cubicBezTo>
                      <a:pt x="3564" y="19847"/>
                      <a:pt x="3551" y="19899"/>
                      <a:pt x="3538" y="19978"/>
                    </a:cubicBezTo>
                    <a:cubicBezTo>
                      <a:pt x="3472" y="19925"/>
                      <a:pt x="3406" y="19899"/>
                      <a:pt x="3354" y="19860"/>
                    </a:cubicBezTo>
                    <a:cubicBezTo>
                      <a:pt x="3078" y="19649"/>
                      <a:pt x="2788" y="19478"/>
                      <a:pt x="2460" y="19373"/>
                    </a:cubicBezTo>
                    <a:cubicBezTo>
                      <a:pt x="2264" y="19297"/>
                      <a:pt x="2051" y="19248"/>
                      <a:pt x="1834" y="19248"/>
                    </a:cubicBezTo>
                    <a:cubicBezTo>
                      <a:pt x="1789" y="19248"/>
                      <a:pt x="1743" y="19250"/>
                      <a:pt x="1697" y="19255"/>
                    </a:cubicBezTo>
                    <a:cubicBezTo>
                      <a:pt x="1329" y="19281"/>
                      <a:pt x="1013" y="19439"/>
                      <a:pt x="803" y="19768"/>
                    </a:cubicBezTo>
                    <a:lnTo>
                      <a:pt x="724" y="19899"/>
                    </a:lnTo>
                    <a:cubicBezTo>
                      <a:pt x="619" y="20057"/>
                      <a:pt x="579" y="20241"/>
                      <a:pt x="553" y="20425"/>
                    </a:cubicBezTo>
                    <a:cubicBezTo>
                      <a:pt x="487" y="20846"/>
                      <a:pt x="553" y="21253"/>
                      <a:pt x="698" y="21648"/>
                    </a:cubicBezTo>
                    <a:cubicBezTo>
                      <a:pt x="1013" y="22516"/>
                      <a:pt x="1579" y="23160"/>
                      <a:pt x="2381" y="23633"/>
                    </a:cubicBezTo>
                    <a:cubicBezTo>
                      <a:pt x="2433" y="23660"/>
                      <a:pt x="2499" y="23699"/>
                      <a:pt x="2565" y="23739"/>
                    </a:cubicBezTo>
                    <a:cubicBezTo>
                      <a:pt x="2512" y="23804"/>
                      <a:pt x="2460" y="23844"/>
                      <a:pt x="2420" y="23883"/>
                    </a:cubicBezTo>
                    <a:cubicBezTo>
                      <a:pt x="2236" y="24067"/>
                      <a:pt x="2157" y="24291"/>
                      <a:pt x="2170" y="24554"/>
                    </a:cubicBezTo>
                    <a:cubicBezTo>
                      <a:pt x="2183" y="24725"/>
                      <a:pt x="2236" y="24896"/>
                      <a:pt x="2315" y="25053"/>
                    </a:cubicBezTo>
                    <a:cubicBezTo>
                      <a:pt x="2433" y="25290"/>
                      <a:pt x="2604" y="25487"/>
                      <a:pt x="2801" y="25671"/>
                    </a:cubicBezTo>
                    <a:cubicBezTo>
                      <a:pt x="2854" y="25724"/>
                      <a:pt x="2907" y="25763"/>
                      <a:pt x="2946" y="25816"/>
                    </a:cubicBezTo>
                    <a:cubicBezTo>
                      <a:pt x="2867" y="25829"/>
                      <a:pt x="2788" y="25842"/>
                      <a:pt x="2696" y="25856"/>
                    </a:cubicBezTo>
                    <a:cubicBezTo>
                      <a:pt x="2591" y="25869"/>
                      <a:pt x="2499" y="25869"/>
                      <a:pt x="2394" y="25869"/>
                    </a:cubicBezTo>
                    <a:cubicBezTo>
                      <a:pt x="2289" y="25882"/>
                      <a:pt x="2197" y="25934"/>
                      <a:pt x="2157" y="26040"/>
                    </a:cubicBezTo>
                    <a:cubicBezTo>
                      <a:pt x="2078" y="26237"/>
                      <a:pt x="1986" y="26434"/>
                      <a:pt x="1934" y="26644"/>
                    </a:cubicBezTo>
                    <a:cubicBezTo>
                      <a:pt x="1671" y="27565"/>
                      <a:pt x="1657" y="28485"/>
                      <a:pt x="1868" y="29406"/>
                    </a:cubicBezTo>
                    <a:cubicBezTo>
                      <a:pt x="2012" y="29984"/>
                      <a:pt x="2236" y="30523"/>
                      <a:pt x="2591" y="31010"/>
                    </a:cubicBezTo>
                    <a:cubicBezTo>
                      <a:pt x="2841" y="31365"/>
                      <a:pt x="3156" y="31654"/>
                      <a:pt x="3525" y="31891"/>
                    </a:cubicBezTo>
                    <a:cubicBezTo>
                      <a:pt x="3589" y="31934"/>
                      <a:pt x="3653" y="31977"/>
                      <a:pt x="3732" y="31977"/>
                    </a:cubicBezTo>
                    <a:cubicBezTo>
                      <a:pt x="3750" y="31977"/>
                      <a:pt x="3768" y="31975"/>
                      <a:pt x="3788" y="31970"/>
                    </a:cubicBezTo>
                    <a:cubicBezTo>
                      <a:pt x="3801" y="32035"/>
                      <a:pt x="3827" y="32088"/>
                      <a:pt x="3840" y="32154"/>
                    </a:cubicBezTo>
                    <a:cubicBezTo>
                      <a:pt x="3880" y="32404"/>
                      <a:pt x="3932" y="32653"/>
                      <a:pt x="3985" y="32890"/>
                    </a:cubicBezTo>
                    <a:cubicBezTo>
                      <a:pt x="4379" y="34639"/>
                      <a:pt x="5089" y="36243"/>
                      <a:pt x="6089" y="37742"/>
                    </a:cubicBezTo>
                    <a:cubicBezTo>
                      <a:pt x="6365" y="38150"/>
                      <a:pt x="6667" y="38544"/>
                      <a:pt x="7009" y="38899"/>
                    </a:cubicBezTo>
                    <a:cubicBezTo>
                      <a:pt x="7219" y="39136"/>
                      <a:pt x="7482" y="39320"/>
                      <a:pt x="7772" y="39438"/>
                    </a:cubicBezTo>
                    <a:cubicBezTo>
                      <a:pt x="9231" y="40056"/>
                      <a:pt x="10756" y="40451"/>
                      <a:pt x="12308" y="40727"/>
                    </a:cubicBezTo>
                    <a:cubicBezTo>
                      <a:pt x="12729" y="40806"/>
                      <a:pt x="13150" y="40858"/>
                      <a:pt x="13570" y="40911"/>
                    </a:cubicBezTo>
                    <a:cubicBezTo>
                      <a:pt x="13925" y="40963"/>
                      <a:pt x="14280" y="41003"/>
                      <a:pt x="14635" y="41029"/>
                    </a:cubicBezTo>
                    <a:cubicBezTo>
                      <a:pt x="14977" y="41056"/>
                      <a:pt x="15306" y="41082"/>
                      <a:pt x="15648" y="41095"/>
                    </a:cubicBezTo>
                    <a:cubicBezTo>
                      <a:pt x="16134" y="41108"/>
                      <a:pt x="16608" y="41108"/>
                      <a:pt x="17094" y="41108"/>
                    </a:cubicBezTo>
                    <a:cubicBezTo>
                      <a:pt x="17134" y="41108"/>
                      <a:pt x="17173" y="41121"/>
                      <a:pt x="17199" y="41121"/>
                    </a:cubicBezTo>
                    <a:cubicBezTo>
                      <a:pt x="17765" y="41082"/>
                      <a:pt x="18330" y="41069"/>
                      <a:pt x="18882" y="41016"/>
                    </a:cubicBezTo>
                    <a:cubicBezTo>
                      <a:pt x="19500" y="40963"/>
                      <a:pt x="20118" y="40871"/>
                      <a:pt x="20736" y="40740"/>
                    </a:cubicBezTo>
                    <a:cubicBezTo>
                      <a:pt x="21920" y="40477"/>
                      <a:pt x="23064" y="40056"/>
                      <a:pt x="24142" y="39478"/>
                    </a:cubicBezTo>
                    <a:cubicBezTo>
                      <a:pt x="24195" y="39451"/>
                      <a:pt x="24247" y="39425"/>
                      <a:pt x="24300" y="39372"/>
                    </a:cubicBezTo>
                    <a:cubicBezTo>
                      <a:pt x="24523" y="39162"/>
                      <a:pt x="24747" y="38925"/>
                      <a:pt x="24931" y="38662"/>
                    </a:cubicBezTo>
                    <a:cubicBezTo>
                      <a:pt x="24957" y="38636"/>
                      <a:pt x="24997" y="38597"/>
                      <a:pt x="25023" y="38557"/>
                    </a:cubicBezTo>
                    <a:cubicBezTo>
                      <a:pt x="25417" y="38044"/>
                      <a:pt x="25772" y="37518"/>
                      <a:pt x="26114" y="36979"/>
                    </a:cubicBezTo>
                    <a:cubicBezTo>
                      <a:pt x="26693" y="36020"/>
                      <a:pt x="27166" y="35033"/>
                      <a:pt x="27534" y="33981"/>
                    </a:cubicBezTo>
                    <a:cubicBezTo>
                      <a:pt x="27732" y="33377"/>
                      <a:pt x="27902" y="32772"/>
                      <a:pt x="27995" y="32141"/>
                    </a:cubicBezTo>
                    <a:cubicBezTo>
                      <a:pt x="28415" y="31943"/>
                      <a:pt x="28757" y="31654"/>
                      <a:pt x="29020" y="31273"/>
                    </a:cubicBezTo>
                    <a:cubicBezTo>
                      <a:pt x="29152" y="31141"/>
                      <a:pt x="29231" y="30984"/>
                      <a:pt x="29323" y="30826"/>
                    </a:cubicBezTo>
                    <a:cubicBezTo>
                      <a:pt x="29756" y="29984"/>
                      <a:pt x="30006" y="29090"/>
                      <a:pt x="30033" y="28143"/>
                    </a:cubicBezTo>
                    <a:cubicBezTo>
                      <a:pt x="30046" y="27736"/>
                      <a:pt x="30019" y="27341"/>
                      <a:pt x="29927" y="26947"/>
                    </a:cubicBezTo>
                    <a:cubicBezTo>
                      <a:pt x="29875" y="26723"/>
                      <a:pt x="29796" y="26500"/>
                      <a:pt x="29704" y="26303"/>
                    </a:cubicBezTo>
                    <a:cubicBezTo>
                      <a:pt x="29612" y="26132"/>
                      <a:pt x="29494" y="26013"/>
                      <a:pt x="29309" y="26000"/>
                    </a:cubicBezTo>
                    <a:lnTo>
                      <a:pt x="29244" y="26000"/>
                    </a:lnTo>
                    <a:cubicBezTo>
                      <a:pt x="29283" y="25961"/>
                      <a:pt x="29323" y="25921"/>
                      <a:pt x="29362" y="25882"/>
                    </a:cubicBezTo>
                    <a:cubicBezTo>
                      <a:pt x="29572" y="25737"/>
                      <a:pt x="29756" y="25566"/>
                      <a:pt x="29927" y="25382"/>
                    </a:cubicBezTo>
                    <a:cubicBezTo>
                      <a:pt x="30111" y="25172"/>
                      <a:pt x="30269" y="24935"/>
                      <a:pt x="30388" y="24685"/>
                    </a:cubicBezTo>
                    <a:cubicBezTo>
                      <a:pt x="30480" y="24475"/>
                      <a:pt x="30532" y="24265"/>
                      <a:pt x="30532" y="24028"/>
                    </a:cubicBezTo>
                    <a:cubicBezTo>
                      <a:pt x="30519" y="23594"/>
                      <a:pt x="30282" y="23278"/>
                      <a:pt x="29849" y="23186"/>
                    </a:cubicBezTo>
                    <a:cubicBezTo>
                      <a:pt x="29717" y="23160"/>
                      <a:pt x="29586" y="23147"/>
                      <a:pt x="29441" y="23134"/>
                    </a:cubicBezTo>
                    <a:cubicBezTo>
                      <a:pt x="29428" y="23055"/>
                      <a:pt x="29494" y="23015"/>
                      <a:pt x="29520" y="22963"/>
                    </a:cubicBezTo>
                    <a:cubicBezTo>
                      <a:pt x="29664" y="22726"/>
                      <a:pt x="29809" y="22489"/>
                      <a:pt x="29941" y="22253"/>
                    </a:cubicBezTo>
                    <a:cubicBezTo>
                      <a:pt x="30085" y="21990"/>
                      <a:pt x="30177" y="21714"/>
                      <a:pt x="30217" y="21411"/>
                    </a:cubicBezTo>
                    <a:cubicBezTo>
                      <a:pt x="30269" y="21004"/>
                      <a:pt x="30204" y="20622"/>
                      <a:pt x="29888" y="20320"/>
                    </a:cubicBezTo>
                    <a:lnTo>
                      <a:pt x="29756" y="20215"/>
                    </a:lnTo>
                    <a:cubicBezTo>
                      <a:pt x="29625" y="20123"/>
                      <a:pt x="29494" y="20070"/>
                      <a:pt x="29349" y="20031"/>
                    </a:cubicBezTo>
                    <a:cubicBezTo>
                      <a:pt x="29206" y="19998"/>
                      <a:pt x="29065" y="19983"/>
                      <a:pt x="28924" y="19983"/>
                    </a:cubicBezTo>
                    <a:cubicBezTo>
                      <a:pt x="28729" y="19983"/>
                      <a:pt x="28535" y="20011"/>
                      <a:pt x="28336" y="20057"/>
                    </a:cubicBezTo>
                    <a:cubicBezTo>
                      <a:pt x="27916" y="20162"/>
                      <a:pt x="27534" y="20359"/>
                      <a:pt x="27179" y="20609"/>
                    </a:cubicBezTo>
                    <a:cubicBezTo>
                      <a:pt x="26864" y="20820"/>
                      <a:pt x="26574" y="21069"/>
                      <a:pt x="26311" y="21345"/>
                    </a:cubicBezTo>
                    <a:cubicBezTo>
                      <a:pt x="26259" y="21398"/>
                      <a:pt x="26206" y="21451"/>
                      <a:pt x="26141" y="21516"/>
                    </a:cubicBezTo>
                    <a:cubicBezTo>
                      <a:pt x="26088" y="21451"/>
                      <a:pt x="26049" y="21398"/>
                      <a:pt x="26009" y="21345"/>
                    </a:cubicBezTo>
                    <a:cubicBezTo>
                      <a:pt x="25864" y="21148"/>
                      <a:pt x="25680" y="21004"/>
                      <a:pt x="25444" y="20898"/>
                    </a:cubicBezTo>
                    <a:cubicBezTo>
                      <a:pt x="25275" y="20829"/>
                      <a:pt x="25106" y="20796"/>
                      <a:pt x="24934" y="20796"/>
                    </a:cubicBezTo>
                    <a:cubicBezTo>
                      <a:pt x="24812" y="20796"/>
                      <a:pt x="24689" y="20813"/>
                      <a:pt x="24563" y="20846"/>
                    </a:cubicBezTo>
                    <a:cubicBezTo>
                      <a:pt x="24488" y="20867"/>
                      <a:pt x="24431" y="20906"/>
                      <a:pt x="24363" y="20906"/>
                    </a:cubicBezTo>
                    <a:cubicBezTo>
                      <a:pt x="24347" y="20906"/>
                      <a:pt x="24330" y="20903"/>
                      <a:pt x="24313" y="20898"/>
                    </a:cubicBezTo>
                    <a:cubicBezTo>
                      <a:pt x="24247" y="20793"/>
                      <a:pt x="24142" y="20741"/>
                      <a:pt x="24037" y="20701"/>
                    </a:cubicBezTo>
                    <a:cubicBezTo>
                      <a:pt x="23918" y="20662"/>
                      <a:pt x="23787" y="20622"/>
                      <a:pt x="23655" y="20609"/>
                    </a:cubicBezTo>
                    <a:cubicBezTo>
                      <a:pt x="23414" y="20569"/>
                      <a:pt x="23172" y="20549"/>
                      <a:pt x="22932" y="20549"/>
                    </a:cubicBezTo>
                    <a:cubicBezTo>
                      <a:pt x="22622" y="20549"/>
                      <a:pt x="22315" y="20582"/>
                      <a:pt x="22012" y="20649"/>
                    </a:cubicBezTo>
                    <a:cubicBezTo>
                      <a:pt x="21696" y="20714"/>
                      <a:pt x="21394" y="20793"/>
                      <a:pt x="21118" y="20938"/>
                    </a:cubicBezTo>
                    <a:cubicBezTo>
                      <a:pt x="21039" y="20898"/>
                      <a:pt x="21078" y="20820"/>
                      <a:pt x="21078" y="20767"/>
                    </a:cubicBezTo>
                    <a:cubicBezTo>
                      <a:pt x="21118" y="20254"/>
                      <a:pt x="20999" y="19794"/>
                      <a:pt x="20684" y="19386"/>
                    </a:cubicBezTo>
                    <a:cubicBezTo>
                      <a:pt x="20776" y="19242"/>
                      <a:pt x="20855" y="19110"/>
                      <a:pt x="20947" y="18966"/>
                    </a:cubicBezTo>
                    <a:lnTo>
                      <a:pt x="20644" y="18729"/>
                    </a:lnTo>
                    <a:cubicBezTo>
                      <a:pt x="20579" y="18847"/>
                      <a:pt x="20500" y="18966"/>
                      <a:pt x="20421" y="19097"/>
                    </a:cubicBezTo>
                    <a:cubicBezTo>
                      <a:pt x="20302" y="19031"/>
                      <a:pt x="20171" y="18966"/>
                      <a:pt x="20040" y="18913"/>
                    </a:cubicBezTo>
                    <a:cubicBezTo>
                      <a:pt x="20000" y="18426"/>
                      <a:pt x="19855" y="17993"/>
                      <a:pt x="19566" y="17611"/>
                    </a:cubicBezTo>
                    <a:cubicBezTo>
                      <a:pt x="19527" y="17572"/>
                      <a:pt x="19500" y="17532"/>
                      <a:pt x="19474" y="17493"/>
                    </a:cubicBezTo>
                    <a:cubicBezTo>
                      <a:pt x="19461" y="17138"/>
                      <a:pt x="19329" y="16822"/>
                      <a:pt x="19119" y="16546"/>
                    </a:cubicBezTo>
                    <a:cubicBezTo>
                      <a:pt x="18961" y="16336"/>
                      <a:pt x="18738" y="16178"/>
                      <a:pt x="18475" y="16099"/>
                    </a:cubicBezTo>
                    <a:cubicBezTo>
                      <a:pt x="18383" y="16060"/>
                      <a:pt x="18291" y="16033"/>
                      <a:pt x="18186" y="16033"/>
                    </a:cubicBezTo>
                    <a:cubicBezTo>
                      <a:pt x="18150" y="16031"/>
                      <a:pt x="18116" y="16031"/>
                      <a:pt x="18081" y="16031"/>
                    </a:cubicBezTo>
                    <a:cubicBezTo>
                      <a:pt x="17640" y="16031"/>
                      <a:pt x="17265" y="16185"/>
                      <a:pt x="16923" y="16441"/>
                    </a:cubicBezTo>
                    <a:cubicBezTo>
                      <a:pt x="16542" y="16717"/>
                      <a:pt x="16266" y="17085"/>
                      <a:pt x="16055" y="17506"/>
                    </a:cubicBezTo>
                    <a:cubicBezTo>
                      <a:pt x="15977" y="17664"/>
                      <a:pt x="15898" y="17835"/>
                      <a:pt x="15871" y="18006"/>
                    </a:cubicBezTo>
                    <a:cubicBezTo>
                      <a:pt x="15832" y="18071"/>
                      <a:pt x="15766" y="18098"/>
                      <a:pt x="15700" y="18137"/>
                    </a:cubicBezTo>
                    <a:cubicBezTo>
                      <a:pt x="15464" y="18269"/>
                      <a:pt x="15240" y="18387"/>
                      <a:pt x="15004" y="18532"/>
                    </a:cubicBezTo>
                    <a:cubicBezTo>
                      <a:pt x="14596" y="18795"/>
                      <a:pt x="14215" y="19097"/>
                      <a:pt x="13886" y="19452"/>
                    </a:cubicBezTo>
                    <a:cubicBezTo>
                      <a:pt x="13439" y="19939"/>
                      <a:pt x="13110" y="20478"/>
                      <a:pt x="12860" y="21069"/>
                    </a:cubicBezTo>
                    <a:cubicBezTo>
                      <a:pt x="12847" y="21122"/>
                      <a:pt x="12834" y="21175"/>
                      <a:pt x="12781" y="21214"/>
                    </a:cubicBezTo>
                    <a:cubicBezTo>
                      <a:pt x="12768" y="21135"/>
                      <a:pt x="12755" y="21056"/>
                      <a:pt x="12742" y="20990"/>
                    </a:cubicBezTo>
                    <a:cubicBezTo>
                      <a:pt x="12716" y="20714"/>
                      <a:pt x="12676" y="20438"/>
                      <a:pt x="12650" y="20175"/>
                    </a:cubicBezTo>
                    <a:cubicBezTo>
                      <a:pt x="12571" y="19505"/>
                      <a:pt x="12453" y="18834"/>
                      <a:pt x="12321" y="18177"/>
                    </a:cubicBezTo>
                    <a:cubicBezTo>
                      <a:pt x="12255" y="17874"/>
                      <a:pt x="12190" y="17585"/>
                      <a:pt x="12137" y="17296"/>
                    </a:cubicBezTo>
                    <a:lnTo>
                      <a:pt x="12137" y="17296"/>
                    </a:lnTo>
                    <a:cubicBezTo>
                      <a:pt x="12255" y="17427"/>
                      <a:pt x="12387" y="17559"/>
                      <a:pt x="12518" y="17690"/>
                    </a:cubicBezTo>
                    <a:cubicBezTo>
                      <a:pt x="12860" y="18019"/>
                      <a:pt x="13242" y="18282"/>
                      <a:pt x="13702" y="18426"/>
                    </a:cubicBezTo>
                    <a:cubicBezTo>
                      <a:pt x="13870" y="18475"/>
                      <a:pt x="14034" y="18503"/>
                      <a:pt x="14199" y="18503"/>
                    </a:cubicBezTo>
                    <a:cubicBezTo>
                      <a:pt x="14304" y="18503"/>
                      <a:pt x="14409" y="18492"/>
                      <a:pt x="14517" y="18466"/>
                    </a:cubicBezTo>
                    <a:cubicBezTo>
                      <a:pt x="14977" y="18361"/>
                      <a:pt x="15280" y="18058"/>
                      <a:pt x="15437" y="17611"/>
                    </a:cubicBezTo>
                    <a:cubicBezTo>
                      <a:pt x="15556" y="17309"/>
                      <a:pt x="15569" y="16993"/>
                      <a:pt x="15516" y="16678"/>
                    </a:cubicBezTo>
                    <a:cubicBezTo>
                      <a:pt x="15451" y="16165"/>
                      <a:pt x="15266" y="15705"/>
                      <a:pt x="15017" y="15258"/>
                    </a:cubicBezTo>
                    <a:cubicBezTo>
                      <a:pt x="14780" y="14850"/>
                      <a:pt x="14517" y="14469"/>
                      <a:pt x="14215" y="14114"/>
                    </a:cubicBezTo>
                    <a:cubicBezTo>
                      <a:pt x="14188" y="14074"/>
                      <a:pt x="14149" y="14061"/>
                      <a:pt x="14162" y="13995"/>
                    </a:cubicBezTo>
                    <a:lnTo>
                      <a:pt x="14162" y="13995"/>
                    </a:lnTo>
                    <a:cubicBezTo>
                      <a:pt x="14320" y="14087"/>
                      <a:pt x="14478" y="14179"/>
                      <a:pt x="14635" y="14271"/>
                    </a:cubicBezTo>
                    <a:cubicBezTo>
                      <a:pt x="15319" y="14626"/>
                      <a:pt x="16029" y="14929"/>
                      <a:pt x="16805" y="15008"/>
                    </a:cubicBezTo>
                    <a:cubicBezTo>
                      <a:pt x="16890" y="15016"/>
                      <a:pt x="16975" y="15020"/>
                      <a:pt x="17059" y="15020"/>
                    </a:cubicBezTo>
                    <a:cubicBezTo>
                      <a:pt x="17389" y="15020"/>
                      <a:pt x="17708" y="14955"/>
                      <a:pt x="18001" y="14797"/>
                    </a:cubicBezTo>
                    <a:cubicBezTo>
                      <a:pt x="18580" y="14482"/>
                      <a:pt x="18935" y="13890"/>
                      <a:pt x="18751" y="13114"/>
                    </a:cubicBezTo>
                    <a:cubicBezTo>
                      <a:pt x="18685" y="12838"/>
                      <a:pt x="18554" y="12588"/>
                      <a:pt x="18383" y="12365"/>
                    </a:cubicBezTo>
                    <a:cubicBezTo>
                      <a:pt x="18120" y="12010"/>
                      <a:pt x="17791" y="11721"/>
                      <a:pt x="17423" y="11471"/>
                    </a:cubicBezTo>
                    <a:cubicBezTo>
                      <a:pt x="16950" y="11168"/>
                      <a:pt x="16437" y="10958"/>
                      <a:pt x="15884" y="10800"/>
                    </a:cubicBezTo>
                    <a:cubicBezTo>
                      <a:pt x="15832" y="10774"/>
                      <a:pt x="15766" y="10761"/>
                      <a:pt x="15674" y="10721"/>
                    </a:cubicBezTo>
                    <a:cubicBezTo>
                      <a:pt x="15806" y="10695"/>
                      <a:pt x="15911" y="10682"/>
                      <a:pt x="16003" y="10669"/>
                    </a:cubicBezTo>
                    <a:cubicBezTo>
                      <a:pt x="16502" y="10590"/>
                      <a:pt x="16989" y="10485"/>
                      <a:pt x="17475" y="10314"/>
                    </a:cubicBezTo>
                    <a:cubicBezTo>
                      <a:pt x="17857" y="10182"/>
                      <a:pt x="18212" y="10011"/>
                      <a:pt x="18541" y="9761"/>
                    </a:cubicBezTo>
                    <a:cubicBezTo>
                      <a:pt x="18817" y="9564"/>
                      <a:pt x="19053" y="9327"/>
                      <a:pt x="19224" y="9025"/>
                    </a:cubicBezTo>
                    <a:cubicBezTo>
                      <a:pt x="19448" y="8604"/>
                      <a:pt x="19500" y="8170"/>
                      <a:pt x="19329" y="7710"/>
                    </a:cubicBezTo>
                    <a:cubicBezTo>
                      <a:pt x="19211" y="7421"/>
                      <a:pt x="19027" y="7171"/>
                      <a:pt x="18777" y="6987"/>
                    </a:cubicBezTo>
                    <a:cubicBezTo>
                      <a:pt x="18370" y="6685"/>
                      <a:pt x="17896" y="6553"/>
                      <a:pt x="17397" y="6527"/>
                    </a:cubicBezTo>
                    <a:cubicBezTo>
                      <a:pt x="17321" y="6521"/>
                      <a:pt x="17247" y="6519"/>
                      <a:pt x="17173" y="6519"/>
                    </a:cubicBezTo>
                    <a:cubicBezTo>
                      <a:pt x="16883" y="6519"/>
                      <a:pt x="16598" y="6559"/>
                      <a:pt x="16305" y="6632"/>
                    </a:cubicBezTo>
                    <a:cubicBezTo>
                      <a:pt x="15871" y="6724"/>
                      <a:pt x="15451" y="6895"/>
                      <a:pt x="15030" y="7079"/>
                    </a:cubicBezTo>
                    <a:cubicBezTo>
                      <a:pt x="15004" y="7092"/>
                      <a:pt x="14964" y="7092"/>
                      <a:pt x="14898" y="7118"/>
                    </a:cubicBezTo>
                    <a:cubicBezTo>
                      <a:pt x="14977" y="7026"/>
                      <a:pt x="15043" y="6961"/>
                      <a:pt x="15109" y="6895"/>
                    </a:cubicBezTo>
                    <a:cubicBezTo>
                      <a:pt x="15451" y="6527"/>
                      <a:pt x="15779" y="6132"/>
                      <a:pt x="16042" y="5698"/>
                    </a:cubicBezTo>
                    <a:cubicBezTo>
                      <a:pt x="16239" y="5383"/>
                      <a:pt x="16397" y="5067"/>
                      <a:pt x="16502" y="4725"/>
                    </a:cubicBezTo>
                    <a:cubicBezTo>
                      <a:pt x="16634" y="4292"/>
                      <a:pt x="16687" y="3858"/>
                      <a:pt x="16581" y="3424"/>
                    </a:cubicBezTo>
                    <a:cubicBezTo>
                      <a:pt x="16424" y="2793"/>
                      <a:pt x="16055" y="2359"/>
                      <a:pt x="15424" y="2175"/>
                    </a:cubicBezTo>
                    <a:cubicBezTo>
                      <a:pt x="15281" y="2136"/>
                      <a:pt x="15141" y="2118"/>
                      <a:pt x="15001" y="2118"/>
                    </a:cubicBezTo>
                    <a:cubicBezTo>
                      <a:pt x="14808" y="2118"/>
                      <a:pt x="14616" y="2153"/>
                      <a:pt x="14425" y="2214"/>
                    </a:cubicBezTo>
                    <a:cubicBezTo>
                      <a:pt x="13991" y="2345"/>
                      <a:pt x="13610" y="2582"/>
                      <a:pt x="13281" y="2885"/>
                    </a:cubicBezTo>
                    <a:cubicBezTo>
                      <a:pt x="12926" y="3200"/>
                      <a:pt x="12624" y="3555"/>
                      <a:pt x="12361" y="3950"/>
                    </a:cubicBezTo>
                    <a:cubicBezTo>
                      <a:pt x="12334" y="3976"/>
                      <a:pt x="12334" y="4029"/>
                      <a:pt x="12269" y="4029"/>
                    </a:cubicBezTo>
                    <a:cubicBezTo>
                      <a:pt x="12269" y="3989"/>
                      <a:pt x="12269" y="3950"/>
                      <a:pt x="12269" y="3923"/>
                    </a:cubicBezTo>
                    <a:cubicBezTo>
                      <a:pt x="12361" y="3411"/>
                      <a:pt x="12374" y="2911"/>
                      <a:pt x="12347" y="2398"/>
                    </a:cubicBezTo>
                    <a:cubicBezTo>
                      <a:pt x="12347" y="2135"/>
                      <a:pt x="12308" y="1885"/>
                      <a:pt x="12255" y="1649"/>
                    </a:cubicBezTo>
                    <a:cubicBezTo>
                      <a:pt x="12177" y="1294"/>
                      <a:pt x="12045" y="952"/>
                      <a:pt x="11835" y="662"/>
                    </a:cubicBezTo>
                    <a:cubicBezTo>
                      <a:pt x="11554" y="258"/>
                      <a:pt x="11078" y="0"/>
                      <a:pt x="105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291F2F">
                    <a:alpha val="49803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9" name="Google Shape;139;p1">
                <a:extLst>
                  <a:ext uri="{FF2B5EF4-FFF2-40B4-BE49-F238E27FC236}">
                    <a16:creationId xmlns:a16="http://schemas.microsoft.com/office/drawing/2014/main" id="{8AF60B10-1D27-DADF-20A1-405C575DB8BF}"/>
                  </a:ext>
                </a:extLst>
              </p:cNvPr>
              <p:cNvSpPr/>
              <p:nvPr/>
            </p:nvSpPr>
            <p:spPr>
              <a:xfrm>
                <a:off x="6225425" y="1285900"/>
                <a:ext cx="326450" cy="336900"/>
              </a:xfrm>
              <a:custGeom>
                <a:avLst/>
                <a:gdLst/>
                <a:ahLst/>
                <a:cxnLst/>
                <a:rect l="l" t="t" r="r" b="b"/>
                <a:pathLst>
                  <a:path w="13058" h="13476" extrusionOk="0">
                    <a:moveTo>
                      <a:pt x="5707" y="0"/>
                    </a:moveTo>
                    <a:cubicBezTo>
                      <a:pt x="5497" y="13"/>
                      <a:pt x="5312" y="105"/>
                      <a:pt x="5155" y="237"/>
                    </a:cubicBezTo>
                    <a:cubicBezTo>
                      <a:pt x="4971" y="421"/>
                      <a:pt x="4839" y="631"/>
                      <a:pt x="4747" y="868"/>
                    </a:cubicBezTo>
                    <a:cubicBezTo>
                      <a:pt x="4642" y="1171"/>
                      <a:pt x="4589" y="1473"/>
                      <a:pt x="4576" y="1802"/>
                    </a:cubicBezTo>
                    <a:cubicBezTo>
                      <a:pt x="4563" y="2183"/>
                      <a:pt x="4602" y="2577"/>
                      <a:pt x="4668" y="2959"/>
                    </a:cubicBezTo>
                    <a:cubicBezTo>
                      <a:pt x="4681" y="2972"/>
                      <a:pt x="4708" y="2998"/>
                      <a:pt x="4655" y="3024"/>
                    </a:cubicBezTo>
                    <a:cubicBezTo>
                      <a:pt x="4602" y="2946"/>
                      <a:pt x="4550" y="2867"/>
                      <a:pt x="4497" y="2801"/>
                    </a:cubicBezTo>
                    <a:cubicBezTo>
                      <a:pt x="4247" y="2446"/>
                      <a:pt x="3958" y="2117"/>
                      <a:pt x="3629" y="1828"/>
                    </a:cubicBezTo>
                    <a:cubicBezTo>
                      <a:pt x="3445" y="1657"/>
                      <a:pt x="3235" y="1539"/>
                      <a:pt x="2985" y="1447"/>
                    </a:cubicBezTo>
                    <a:cubicBezTo>
                      <a:pt x="2854" y="1396"/>
                      <a:pt x="2726" y="1372"/>
                      <a:pt x="2604" y="1372"/>
                    </a:cubicBezTo>
                    <a:cubicBezTo>
                      <a:pt x="2187" y="1372"/>
                      <a:pt x="1845" y="1648"/>
                      <a:pt x="1723" y="2065"/>
                    </a:cubicBezTo>
                    <a:cubicBezTo>
                      <a:pt x="1644" y="2328"/>
                      <a:pt x="1644" y="2604"/>
                      <a:pt x="1697" y="2867"/>
                    </a:cubicBezTo>
                    <a:cubicBezTo>
                      <a:pt x="1789" y="3314"/>
                      <a:pt x="1999" y="3695"/>
                      <a:pt x="2262" y="4050"/>
                    </a:cubicBezTo>
                    <a:cubicBezTo>
                      <a:pt x="2341" y="4155"/>
                      <a:pt x="2433" y="4260"/>
                      <a:pt x="2538" y="4392"/>
                    </a:cubicBezTo>
                    <a:cubicBezTo>
                      <a:pt x="2262" y="4326"/>
                      <a:pt x="2012" y="4274"/>
                      <a:pt x="1749" y="4247"/>
                    </a:cubicBezTo>
                    <a:cubicBezTo>
                      <a:pt x="1670" y="4238"/>
                      <a:pt x="1591" y="4233"/>
                      <a:pt x="1512" y="4233"/>
                    </a:cubicBezTo>
                    <a:cubicBezTo>
                      <a:pt x="1264" y="4233"/>
                      <a:pt x="1019" y="4282"/>
                      <a:pt x="789" y="4392"/>
                    </a:cubicBezTo>
                    <a:cubicBezTo>
                      <a:pt x="553" y="4497"/>
                      <a:pt x="368" y="4668"/>
                      <a:pt x="237" y="4892"/>
                    </a:cubicBezTo>
                    <a:cubicBezTo>
                      <a:pt x="27" y="5286"/>
                      <a:pt x="132" y="5654"/>
                      <a:pt x="368" y="5917"/>
                    </a:cubicBezTo>
                    <a:cubicBezTo>
                      <a:pt x="553" y="6114"/>
                      <a:pt x="776" y="6272"/>
                      <a:pt x="1039" y="6364"/>
                    </a:cubicBezTo>
                    <a:cubicBezTo>
                      <a:pt x="1289" y="6469"/>
                      <a:pt x="1552" y="6548"/>
                      <a:pt x="1828" y="6601"/>
                    </a:cubicBezTo>
                    <a:cubicBezTo>
                      <a:pt x="1894" y="6614"/>
                      <a:pt x="1959" y="6627"/>
                      <a:pt x="2052" y="6654"/>
                    </a:cubicBezTo>
                    <a:cubicBezTo>
                      <a:pt x="1986" y="6680"/>
                      <a:pt x="1946" y="6706"/>
                      <a:pt x="1907" y="6719"/>
                    </a:cubicBezTo>
                    <a:cubicBezTo>
                      <a:pt x="1710" y="6772"/>
                      <a:pt x="1526" y="6838"/>
                      <a:pt x="1328" y="6903"/>
                    </a:cubicBezTo>
                    <a:cubicBezTo>
                      <a:pt x="1026" y="7022"/>
                      <a:pt x="750" y="7193"/>
                      <a:pt x="513" y="7416"/>
                    </a:cubicBezTo>
                    <a:cubicBezTo>
                      <a:pt x="290" y="7613"/>
                      <a:pt x="119" y="7850"/>
                      <a:pt x="66" y="8153"/>
                    </a:cubicBezTo>
                    <a:cubicBezTo>
                      <a:pt x="0" y="8494"/>
                      <a:pt x="106" y="8771"/>
                      <a:pt x="382" y="8968"/>
                    </a:cubicBezTo>
                    <a:cubicBezTo>
                      <a:pt x="651" y="9167"/>
                      <a:pt x="962" y="9220"/>
                      <a:pt x="1277" y="9220"/>
                    </a:cubicBezTo>
                    <a:cubicBezTo>
                      <a:pt x="1316" y="9220"/>
                      <a:pt x="1355" y="9219"/>
                      <a:pt x="1394" y="9218"/>
                    </a:cubicBezTo>
                    <a:cubicBezTo>
                      <a:pt x="1828" y="9191"/>
                      <a:pt x="2249" y="9099"/>
                      <a:pt x="2656" y="8941"/>
                    </a:cubicBezTo>
                    <a:cubicBezTo>
                      <a:pt x="2709" y="8928"/>
                      <a:pt x="2762" y="8915"/>
                      <a:pt x="2840" y="8889"/>
                    </a:cubicBezTo>
                    <a:lnTo>
                      <a:pt x="2840" y="8889"/>
                    </a:lnTo>
                    <a:cubicBezTo>
                      <a:pt x="2814" y="8941"/>
                      <a:pt x="2788" y="8968"/>
                      <a:pt x="2775" y="8981"/>
                    </a:cubicBezTo>
                    <a:cubicBezTo>
                      <a:pt x="2577" y="9204"/>
                      <a:pt x="2407" y="9428"/>
                      <a:pt x="2249" y="9678"/>
                    </a:cubicBezTo>
                    <a:cubicBezTo>
                      <a:pt x="2038" y="10006"/>
                      <a:pt x="1867" y="10348"/>
                      <a:pt x="1802" y="10743"/>
                    </a:cubicBezTo>
                    <a:cubicBezTo>
                      <a:pt x="1736" y="11058"/>
                      <a:pt x="1749" y="11361"/>
                      <a:pt x="1907" y="11663"/>
                    </a:cubicBezTo>
                    <a:cubicBezTo>
                      <a:pt x="1920" y="11703"/>
                      <a:pt x="1933" y="11755"/>
                      <a:pt x="1959" y="11808"/>
                    </a:cubicBezTo>
                    <a:lnTo>
                      <a:pt x="2249" y="12045"/>
                    </a:lnTo>
                    <a:cubicBezTo>
                      <a:pt x="2301" y="12071"/>
                      <a:pt x="2367" y="12097"/>
                      <a:pt x="2420" y="12123"/>
                    </a:cubicBezTo>
                    <a:cubicBezTo>
                      <a:pt x="2557" y="12169"/>
                      <a:pt x="2694" y="12205"/>
                      <a:pt x="2839" y="12205"/>
                    </a:cubicBezTo>
                    <a:cubicBezTo>
                      <a:pt x="2861" y="12205"/>
                      <a:pt x="2884" y="12204"/>
                      <a:pt x="2906" y="12202"/>
                    </a:cubicBezTo>
                    <a:cubicBezTo>
                      <a:pt x="3182" y="12163"/>
                      <a:pt x="3445" y="12084"/>
                      <a:pt x="3695" y="11926"/>
                    </a:cubicBezTo>
                    <a:cubicBezTo>
                      <a:pt x="3945" y="11742"/>
                      <a:pt x="4155" y="11545"/>
                      <a:pt x="4353" y="11308"/>
                    </a:cubicBezTo>
                    <a:cubicBezTo>
                      <a:pt x="4563" y="11045"/>
                      <a:pt x="4747" y="10769"/>
                      <a:pt x="4918" y="10493"/>
                    </a:cubicBezTo>
                    <a:cubicBezTo>
                      <a:pt x="4931" y="10454"/>
                      <a:pt x="4944" y="10401"/>
                      <a:pt x="5010" y="10388"/>
                    </a:cubicBezTo>
                    <a:lnTo>
                      <a:pt x="5010" y="10388"/>
                    </a:lnTo>
                    <a:cubicBezTo>
                      <a:pt x="4997" y="10480"/>
                      <a:pt x="4997" y="10559"/>
                      <a:pt x="4997" y="10651"/>
                    </a:cubicBezTo>
                    <a:cubicBezTo>
                      <a:pt x="4984" y="10769"/>
                      <a:pt x="4971" y="10887"/>
                      <a:pt x="4971" y="11019"/>
                    </a:cubicBezTo>
                    <a:cubicBezTo>
                      <a:pt x="4971" y="11164"/>
                      <a:pt x="4984" y="11308"/>
                      <a:pt x="4997" y="11466"/>
                    </a:cubicBezTo>
                    <a:cubicBezTo>
                      <a:pt x="5036" y="11913"/>
                      <a:pt x="5155" y="12347"/>
                      <a:pt x="5378" y="12741"/>
                    </a:cubicBezTo>
                    <a:cubicBezTo>
                      <a:pt x="5549" y="13018"/>
                      <a:pt x="5760" y="13267"/>
                      <a:pt x="6075" y="13399"/>
                    </a:cubicBezTo>
                    <a:cubicBezTo>
                      <a:pt x="6209" y="13449"/>
                      <a:pt x="6340" y="13475"/>
                      <a:pt x="6469" y="13475"/>
                    </a:cubicBezTo>
                    <a:cubicBezTo>
                      <a:pt x="6644" y="13475"/>
                      <a:pt x="6815" y="13426"/>
                      <a:pt x="6982" y="13320"/>
                    </a:cubicBezTo>
                    <a:cubicBezTo>
                      <a:pt x="7166" y="13202"/>
                      <a:pt x="7298" y="13044"/>
                      <a:pt x="7416" y="12847"/>
                    </a:cubicBezTo>
                    <a:cubicBezTo>
                      <a:pt x="7613" y="12492"/>
                      <a:pt x="7706" y="12097"/>
                      <a:pt x="7719" y="11690"/>
                    </a:cubicBezTo>
                    <a:cubicBezTo>
                      <a:pt x="7732" y="11453"/>
                      <a:pt x="7719" y="11216"/>
                      <a:pt x="7719" y="10979"/>
                    </a:cubicBezTo>
                    <a:cubicBezTo>
                      <a:pt x="7719" y="10953"/>
                      <a:pt x="7706" y="10914"/>
                      <a:pt x="7771" y="10901"/>
                    </a:cubicBezTo>
                    <a:cubicBezTo>
                      <a:pt x="7863" y="11032"/>
                      <a:pt x="7955" y="11177"/>
                      <a:pt x="8061" y="11321"/>
                    </a:cubicBezTo>
                    <a:cubicBezTo>
                      <a:pt x="8271" y="11624"/>
                      <a:pt x="8521" y="11887"/>
                      <a:pt x="8823" y="12110"/>
                    </a:cubicBezTo>
                    <a:cubicBezTo>
                      <a:pt x="9139" y="12325"/>
                      <a:pt x="9467" y="12479"/>
                      <a:pt x="9854" y="12479"/>
                    </a:cubicBezTo>
                    <a:cubicBezTo>
                      <a:pt x="9870" y="12479"/>
                      <a:pt x="9886" y="12479"/>
                      <a:pt x="9901" y="12478"/>
                    </a:cubicBezTo>
                    <a:cubicBezTo>
                      <a:pt x="10283" y="12465"/>
                      <a:pt x="10677" y="12229"/>
                      <a:pt x="10822" y="11782"/>
                    </a:cubicBezTo>
                    <a:cubicBezTo>
                      <a:pt x="10901" y="11584"/>
                      <a:pt x="10901" y="11374"/>
                      <a:pt x="10874" y="11164"/>
                    </a:cubicBezTo>
                    <a:cubicBezTo>
                      <a:pt x="10822" y="10835"/>
                      <a:pt x="10690" y="10532"/>
                      <a:pt x="10519" y="10256"/>
                    </a:cubicBezTo>
                    <a:cubicBezTo>
                      <a:pt x="10230" y="9783"/>
                      <a:pt x="9822" y="9415"/>
                      <a:pt x="9415" y="9060"/>
                    </a:cubicBezTo>
                    <a:cubicBezTo>
                      <a:pt x="9362" y="9007"/>
                      <a:pt x="9310" y="8968"/>
                      <a:pt x="9257" y="8915"/>
                    </a:cubicBezTo>
                    <a:cubicBezTo>
                      <a:pt x="9191" y="8876"/>
                      <a:pt x="9139" y="8823"/>
                      <a:pt x="9073" y="8771"/>
                    </a:cubicBezTo>
                    <a:cubicBezTo>
                      <a:pt x="9096" y="8765"/>
                      <a:pt x="9118" y="8763"/>
                      <a:pt x="9138" y="8763"/>
                    </a:cubicBezTo>
                    <a:cubicBezTo>
                      <a:pt x="9223" y="8763"/>
                      <a:pt x="9288" y="8799"/>
                      <a:pt x="9362" y="8810"/>
                    </a:cubicBezTo>
                    <a:cubicBezTo>
                      <a:pt x="9869" y="8951"/>
                      <a:pt x="10387" y="9051"/>
                      <a:pt x="10925" y="9051"/>
                    </a:cubicBezTo>
                    <a:cubicBezTo>
                      <a:pt x="10987" y="9051"/>
                      <a:pt x="11049" y="9049"/>
                      <a:pt x="11111" y="9047"/>
                    </a:cubicBezTo>
                    <a:cubicBezTo>
                      <a:pt x="11427" y="9047"/>
                      <a:pt x="11742" y="8994"/>
                      <a:pt x="12031" y="8876"/>
                    </a:cubicBezTo>
                    <a:cubicBezTo>
                      <a:pt x="12321" y="8771"/>
                      <a:pt x="12584" y="8626"/>
                      <a:pt x="12781" y="8389"/>
                    </a:cubicBezTo>
                    <a:cubicBezTo>
                      <a:pt x="12952" y="8192"/>
                      <a:pt x="13057" y="7982"/>
                      <a:pt x="13044" y="7719"/>
                    </a:cubicBezTo>
                    <a:cubicBezTo>
                      <a:pt x="13044" y="7482"/>
                      <a:pt x="12965" y="7285"/>
                      <a:pt x="12807" y="7114"/>
                    </a:cubicBezTo>
                    <a:cubicBezTo>
                      <a:pt x="12544" y="6798"/>
                      <a:pt x="12189" y="6601"/>
                      <a:pt x="11808" y="6469"/>
                    </a:cubicBezTo>
                    <a:cubicBezTo>
                      <a:pt x="11282" y="6285"/>
                      <a:pt x="10730" y="6180"/>
                      <a:pt x="10164" y="6167"/>
                    </a:cubicBezTo>
                    <a:cubicBezTo>
                      <a:pt x="10112" y="6154"/>
                      <a:pt x="10072" y="6154"/>
                      <a:pt x="10007" y="6154"/>
                    </a:cubicBezTo>
                    <a:cubicBezTo>
                      <a:pt x="10059" y="6088"/>
                      <a:pt x="10125" y="6075"/>
                      <a:pt x="10178" y="6049"/>
                    </a:cubicBezTo>
                    <a:cubicBezTo>
                      <a:pt x="10625" y="5865"/>
                      <a:pt x="11045" y="5628"/>
                      <a:pt x="11440" y="5339"/>
                    </a:cubicBezTo>
                    <a:cubicBezTo>
                      <a:pt x="11755" y="5115"/>
                      <a:pt x="12031" y="4839"/>
                      <a:pt x="12229" y="4497"/>
                    </a:cubicBezTo>
                    <a:cubicBezTo>
                      <a:pt x="12387" y="4221"/>
                      <a:pt x="12479" y="3919"/>
                      <a:pt x="12400" y="3590"/>
                    </a:cubicBezTo>
                    <a:cubicBezTo>
                      <a:pt x="12347" y="3366"/>
                      <a:pt x="12242" y="3195"/>
                      <a:pt x="12058" y="3064"/>
                    </a:cubicBezTo>
                    <a:cubicBezTo>
                      <a:pt x="11861" y="2919"/>
                      <a:pt x="11650" y="2854"/>
                      <a:pt x="11413" y="2840"/>
                    </a:cubicBezTo>
                    <a:cubicBezTo>
                      <a:pt x="11347" y="2834"/>
                      <a:pt x="11282" y="2831"/>
                      <a:pt x="11217" y="2831"/>
                    </a:cubicBezTo>
                    <a:cubicBezTo>
                      <a:pt x="10869" y="2831"/>
                      <a:pt x="10538" y="2916"/>
                      <a:pt x="10217" y="3038"/>
                    </a:cubicBezTo>
                    <a:cubicBezTo>
                      <a:pt x="9849" y="3182"/>
                      <a:pt x="9520" y="3366"/>
                      <a:pt x="9204" y="3577"/>
                    </a:cubicBezTo>
                    <a:cubicBezTo>
                      <a:pt x="9191" y="3564"/>
                      <a:pt x="9165" y="3537"/>
                      <a:pt x="9152" y="3524"/>
                    </a:cubicBezTo>
                    <a:cubicBezTo>
                      <a:pt x="9323" y="3235"/>
                      <a:pt x="9481" y="2946"/>
                      <a:pt x="9599" y="2643"/>
                    </a:cubicBezTo>
                    <a:cubicBezTo>
                      <a:pt x="9757" y="2222"/>
                      <a:pt x="9875" y="1815"/>
                      <a:pt x="9809" y="1355"/>
                    </a:cubicBezTo>
                    <a:cubicBezTo>
                      <a:pt x="9783" y="1144"/>
                      <a:pt x="9704" y="947"/>
                      <a:pt x="9573" y="789"/>
                    </a:cubicBezTo>
                    <a:cubicBezTo>
                      <a:pt x="9400" y="583"/>
                      <a:pt x="9178" y="466"/>
                      <a:pt x="8923" y="466"/>
                    </a:cubicBezTo>
                    <a:cubicBezTo>
                      <a:pt x="8886" y="466"/>
                      <a:pt x="8848" y="469"/>
                      <a:pt x="8810" y="474"/>
                    </a:cubicBezTo>
                    <a:cubicBezTo>
                      <a:pt x="8560" y="500"/>
                      <a:pt x="8350" y="605"/>
                      <a:pt x="8153" y="750"/>
                    </a:cubicBezTo>
                    <a:cubicBezTo>
                      <a:pt x="7876" y="947"/>
                      <a:pt x="7679" y="1197"/>
                      <a:pt x="7495" y="1486"/>
                    </a:cubicBezTo>
                    <a:cubicBezTo>
                      <a:pt x="7337" y="1736"/>
                      <a:pt x="7219" y="1999"/>
                      <a:pt x="7114" y="2275"/>
                    </a:cubicBezTo>
                    <a:cubicBezTo>
                      <a:pt x="7101" y="2314"/>
                      <a:pt x="7114" y="2367"/>
                      <a:pt x="7048" y="2367"/>
                    </a:cubicBezTo>
                    <a:cubicBezTo>
                      <a:pt x="6995" y="2012"/>
                      <a:pt x="6956" y="1657"/>
                      <a:pt x="6864" y="1315"/>
                    </a:cubicBezTo>
                    <a:cubicBezTo>
                      <a:pt x="6772" y="986"/>
                      <a:pt x="6654" y="658"/>
                      <a:pt x="6443" y="382"/>
                    </a:cubicBezTo>
                    <a:cubicBezTo>
                      <a:pt x="6325" y="237"/>
                      <a:pt x="6180" y="119"/>
                      <a:pt x="6009" y="66"/>
                    </a:cubicBezTo>
                    <a:cubicBezTo>
                      <a:pt x="5917" y="27"/>
                      <a:pt x="5799" y="0"/>
                      <a:pt x="57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291F2F">
                    <a:alpha val="49803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51" name="Google Shape;140;p1">
              <a:extLst>
                <a:ext uri="{FF2B5EF4-FFF2-40B4-BE49-F238E27FC236}">
                  <a16:creationId xmlns:a16="http://schemas.microsoft.com/office/drawing/2014/main" id="{5B269813-85B8-E4EF-865E-DE621203CD19}"/>
                </a:ext>
              </a:extLst>
            </p:cNvPr>
            <p:cNvSpPr/>
            <p:nvPr/>
          </p:nvSpPr>
          <p:spPr>
            <a:xfrm>
              <a:off x="4411438" y="1500225"/>
              <a:ext cx="317900" cy="240975"/>
            </a:xfrm>
            <a:custGeom>
              <a:avLst/>
              <a:gdLst/>
              <a:ahLst/>
              <a:cxnLst/>
              <a:rect l="l" t="t" r="r" b="b"/>
              <a:pathLst>
                <a:path w="12716" h="9639" extrusionOk="0">
                  <a:moveTo>
                    <a:pt x="12098" y="2683"/>
                  </a:moveTo>
                  <a:cubicBezTo>
                    <a:pt x="12098" y="2696"/>
                    <a:pt x="12111" y="2709"/>
                    <a:pt x="12111" y="2722"/>
                  </a:cubicBezTo>
                  <a:cubicBezTo>
                    <a:pt x="11914" y="2880"/>
                    <a:pt x="11716" y="3024"/>
                    <a:pt x="11532" y="3195"/>
                  </a:cubicBezTo>
                  <a:cubicBezTo>
                    <a:pt x="11335" y="3353"/>
                    <a:pt x="11138" y="3524"/>
                    <a:pt x="10941" y="3695"/>
                  </a:cubicBezTo>
                  <a:cubicBezTo>
                    <a:pt x="10664" y="3958"/>
                    <a:pt x="10401" y="4247"/>
                    <a:pt x="10152" y="4550"/>
                  </a:cubicBezTo>
                  <a:cubicBezTo>
                    <a:pt x="9836" y="4905"/>
                    <a:pt x="9547" y="5273"/>
                    <a:pt x="9271" y="5667"/>
                  </a:cubicBezTo>
                  <a:cubicBezTo>
                    <a:pt x="9126" y="5865"/>
                    <a:pt x="8981" y="6075"/>
                    <a:pt x="8850" y="6285"/>
                  </a:cubicBezTo>
                  <a:cubicBezTo>
                    <a:pt x="8810" y="6338"/>
                    <a:pt x="8758" y="6404"/>
                    <a:pt x="8692" y="6430"/>
                  </a:cubicBezTo>
                  <a:cubicBezTo>
                    <a:pt x="8666" y="6430"/>
                    <a:pt x="8626" y="6430"/>
                    <a:pt x="8613" y="6417"/>
                  </a:cubicBezTo>
                  <a:cubicBezTo>
                    <a:pt x="8587" y="6404"/>
                    <a:pt x="8574" y="6364"/>
                    <a:pt x="8574" y="6351"/>
                  </a:cubicBezTo>
                  <a:cubicBezTo>
                    <a:pt x="8600" y="6285"/>
                    <a:pt x="8613" y="6220"/>
                    <a:pt x="8653" y="6167"/>
                  </a:cubicBezTo>
                  <a:cubicBezTo>
                    <a:pt x="8824" y="5865"/>
                    <a:pt x="9021" y="5589"/>
                    <a:pt x="9244" y="5312"/>
                  </a:cubicBezTo>
                  <a:cubicBezTo>
                    <a:pt x="9389" y="5128"/>
                    <a:pt x="9547" y="4931"/>
                    <a:pt x="9691" y="4747"/>
                  </a:cubicBezTo>
                  <a:cubicBezTo>
                    <a:pt x="9718" y="4721"/>
                    <a:pt x="9731" y="4694"/>
                    <a:pt x="9757" y="4681"/>
                  </a:cubicBezTo>
                  <a:cubicBezTo>
                    <a:pt x="10007" y="4405"/>
                    <a:pt x="10257" y="4129"/>
                    <a:pt x="10520" y="3866"/>
                  </a:cubicBezTo>
                  <a:cubicBezTo>
                    <a:pt x="10980" y="3432"/>
                    <a:pt x="11453" y="3038"/>
                    <a:pt x="12006" y="2722"/>
                  </a:cubicBezTo>
                  <a:cubicBezTo>
                    <a:pt x="12032" y="2709"/>
                    <a:pt x="12058" y="2696"/>
                    <a:pt x="12098" y="2683"/>
                  </a:cubicBezTo>
                  <a:close/>
                  <a:moveTo>
                    <a:pt x="487" y="4944"/>
                  </a:moveTo>
                  <a:cubicBezTo>
                    <a:pt x="855" y="4984"/>
                    <a:pt x="1237" y="4997"/>
                    <a:pt x="1605" y="5076"/>
                  </a:cubicBezTo>
                  <a:cubicBezTo>
                    <a:pt x="2039" y="5168"/>
                    <a:pt x="2473" y="5273"/>
                    <a:pt x="2893" y="5418"/>
                  </a:cubicBezTo>
                  <a:cubicBezTo>
                    <a:pt x="3564" y="5654"/>
                    <a:pt x="4222" y="5917"/>
                    <a:pt x="4866" y="6220"/>
                  </a:cubicBezTo>
                  <a:cubicBezTo>
                    <a:pt x="5260" y="6404"/>
                    <a:pt x="5642" y="6588"/>
                    <a:pt x="6036" y="6785"/>
                  </a:cubicBezTo>
                  <a:cubicBezTo>
                    <a:pt x="6431" y="6982"/>
                    <a:pt x="6812" y="7219"/>
                    <a:pt x="7193" y="7456"/>
                  </a:cubicBezTo>
                  <a:cubicBezTo>
                    <a:pt x="7390" y="7574"/>
                    <a:pt x="7574" y="7705"/>
                    <a:pt x="7772" y="7824"/>
                  </a:cubicBezTo>
                  <a:cubicBezTo>
                    <a:pt x="7837" y="7863"/>
                    <a:pt x="7903" y="7916"/>
                    <a:pt x="7929" y="7995"/>
                  </a:cubicBezTo>
                  <a:cubicBezTo>
                    <a:pt x="7943" y="8021"/>
                    <a:pt x="7943" y="8074"/>
                    <a:pt x="7943" y="8100"/>
                  </a:cubicBezTo>
                  <a:cubicBezTo>
                    <a:pt x="7926" y="8125"/>
                    <a:pt x="7899" y="8134"/>
                    <a:pt x="7871" y="8134"/>
                  </a:cubicBezTo>
                  <a:cubicBezTo>
                    <a:pt x="7855" y="8134"/>
                    <a:pt x="7839" y="8131"/>
                    <a:pt x="7824" y="8126"/>
                  </a:cubicBezTo>
                  <a:cubicBezTo>
                    <a:pt x="7759" y="8113"/>
                    <a:pt x="7706" y="8087"/>
                    <a:pt x="7640" y="8060"/>
                  </a:cubicBezTo>
                  <a:cubicBezTo>
                    <a:pt x="7522" y="7982"/>
                    <a:pt x="7390" y="7903"/>
                    <a:pt x="7259" y="7811"/>
                  </a:cubicBezTo>
                  <a:cubicBezTo>
                    <a:pt x="6891" y="7574"/>
                    <a:pt x="6509" y="7350"/>
                    <a:pt x="6102" y="7153"/>
                  </a:cubicBezTo>
                  <a:cubicBezTo>
                    <a:pt x="5352" y="6759"/>
                    <a:pt x="4577" y="6404"/>
                    <a:pt x="3801" y="6075"/>
                  </a:cubicBezTo>
                  <a:cubicBezTo>
                    <a:pt x="3170" y="5799"/>
                    <a:pt x="2538" y="5562"/>
                    <a:pt x="1881" y="5365"/>
                  </a:cubicBezTo>
                  <a:cubicBezTo>
                    <a:pt x="1500" y="5260"/>
                    <a:pt x="1105" y="5168"/>
                    <a:pt x="711" y="5063"/>
                  </a:cubicBezTo>
                  <a:cubicBezTo>
                    <a:pt x="645" y="5049"/>
                    <a:pt x="566" y="5036"/>
                    <a:pt x="487" y="5010"/>
                  </a:cubicBezTo>
                  <a:cubicBezTo>
                    <a:pt x="461" y="5010"/>
                    <a:pt x="448" y="4984"/>
                    <a:pt x="408" y="4957"/>
                  </a:cubicBezTo>
                  <a:cubicBezTo>
                    <a:pt x="448" y="4944"/>
                    <a:pt x="474" y="4944"/>
                    <a:pt x="487" y="4944"/>
                  </a:cubicBezTo>
                  <a:close/>
                  <a:moveTo>
                    <a:pt x="6628" y="0"/>
                  </a:moveTo>
                  <a:cubicBezTo>
                    <a:pt x="6628" y="0"/>
                    <a:pt x="6615" y="0"/>
                    <a:pt x="6615" y="13"/>
                  </a:cubicBezTo>
                  <a:cubicBezTo>
                    <a:pt x="6615" y="92"/>
                    <a:pt x="6615" y="171"/>
                    <a:pt x="6615" y="237"/>
                  </a:cubicBezTo>
                  <a:cubicBezTo>
                    <a:pt x="6641" y="316"/>
                    <a:pt x="6680" y="382"/>
                    <a:pt x="6707" y="460"/>
                  </a:cubicBezTo>
                  <a:cubicBezTo>
                    <a:pt x="6917" y="1171"/>
                    <a:pt x="7088" y="1881"/>
                    <a:pt x="7246" y="2591"/>
                  </a:cubicBezTo>
                  <a:cubicBezTo>
                    <a:pt x="7430" y="3432"/>
                    <a:pt x="7561" y="4287"/>
                    <a:pt x="7653" y="5155"/>
                  </a:cubicBezTo>
                  <a:cubicBezTo>
                    <a:pt x="7693" y="5510"/>
                    <a:pt x="7732" y="5878"/>
                    <a:pt x="7772" y="6246"/>
                  </a:cubicBezTo>
                  <a:cubicBezTo>
                    <a:pt x="7798" y="6588"/>
                    <a:pt x="7811" y="6930"/>
                    <a:pt x="7824" y="7272"/>
                  </a:cubicBezTo>
                  <a:cubicBezTo>
                    <a:pt x="7837" y="7311"/>
                    <a:pt x="7851" y="7350"/>
                    <a:pt x="7798" y="7364"/>
                  </a:cubicBezTo>
                  <a:cubicBezTo>
                    <a:pt x="7759" y="7324"/>
                    <a:pt x="7732" y="7272"/>
                    <a:pt x="7693" y="7232"/>
                  </a:cubicBezTo>
                  <a:cubicBezTo>
                    <a:pt x="7522" y="7022"/>
                    <a:pt x="7351" y="6811"/>
                    <a:pt x="7167" y="6627"/>
                  </a:cubicBezTo>
                  <a:cubicBezTo>
                    <a:pt x="6062" y="5562"/>
                    <a:pt x="4761" y="4839"/>
                    <a:pt x="3275" y="4458"/>
                  </a:cubicBezTo>
                  <a:cubicBezTo>
                    <a:pt x="2999" y="4392"/>
                    <a:pt x="2723" y="4326"/>
                    <a:pt x="2446" y="4326"/>
                  </a:cubicBezTo>
                  <a:cubicBezTo>
                    <a:pt x="2403" y="4326"/>
                    <a:pt x="2365" y="4332"/>
                    <a:pt x="2329" y="4332"/>
                  </a:cubicBezTo>
                  <a:cubicBezTo>
                    <a:pt x="2311" y="4332"/>
                    <a:pt x="2293" y="4331"/>
                    <a:pt x="2276" y="4326"/>
                  </a:cubicBezTo>
                  <a:cubicBezTo>
                    <a:pt x="2144" y="4300"/>
                    <a:pt x="2016" y="4287"/>
                    <a:pt x="1888" y="4287"/>
                  </a:cubicBezTo>
                  <a:cubicBezTo>
                    <a:pt x="1759" y="4287"/>
                    <a:pt x="1631" y="4300"/>
                    <a:pt x="1500" y="4326"/>
                  </a:cubicBezTo>
                  <a:cubicBezTo>
                    <a:pt x="1395" y="4339"/>
                    <a:pt x="1289" y="4339"/>
                    <a:pt x="1184" y="4353"/>
                  </a:cubicBezTo>
                  <a:cubicBezTo>
                    <a:pt x="895" y="4392"/>
                    <a:pt x="619" y="4484"/>
                    <a:pt x="356" y="4589"/>
                  </a:cubicBezTo>
                  <a:cubicBezTo>
                    <a:pt x="343" y="4602"/>
                    <a:pt x="329" y="4615"/>
                    <a:pt x="303" y="4629"/>
                  </a:cubicBezTo>
                  <a:cubicBezTo>
                    <a:pt x="290" y="4655"/>
                    <a:pt x="277" y="4668"/>
                    <a:pt x="264" y="4681"/>
                  </a:cubicBezTo>
                  <a:cubicBezTo>
                    <a:pt x="53" y="4839"/>
                    <a:pt x="1" y="5049"/>
                    <a:pt x="93" y="5286"/>
                  </a:cubicBezTo>
                  <a:cubicBezTo>
                    <a:pt x="185" y="5536"/>
                    <a:pt x="343" y="5746"/>
                    <a:pt x="500" y="5970"/>
                  </a:cubicBezTo>
                  <a:cubicBezTo>
                    <a:pt x="671" y="6193"/>
                    <a:pt x="842" y="6430"/>
                    <a:pt x="1013" y="6654"/>
                  </a:cubicBezTo>
                  <a:cubicBezTo>
                    <a:pt x="1092" y="6746"/>
                    <a:pt x="1171" y="6838"/>
                    <a:pt x="1263" y="6930"/>
                  </a:cubicBezTo>
                  <a:lnTo>
                    <a:pt x="1907" y="7574"/>
                  </a:lnTo>
                  <a:cubicBezTo>
                    <a:pt x="1973" y="7574"/>
                    <a:pt x="2013" y="7613"/>
                    <a:pt x="2052" y="7653"/>
                  </a:cubicBezTo>
                  <a:cubicBezTo>
                    <a:pt x="2236" y="7824"/>
                    <a:pt x="2446" y="7968"/>
                    <a:pt x="2657" y="8087"/>
                  </a:cubicBezTo>
                  <a:cubicBezTo>
                    <a:pt x="2946" y="8258"/>
                    <a:pt x="3235" y="8402"/>
                    <a:pt x="3525" y="8547"/>
                  </a:cubicBezTo>
                  <a:cubicBezTo>
                    <a:pt x="3643" y="8613"/>
                    <a:pt x="3761" y="8639"/>
                    <a:pt x="3893" y="8692"/>
                  </a:cubicBezTo>
                  <a:cubicBezTo>
                    <a:pt x="3959" y="8718"/>
                    <a:pt x="4037" y="8744"/>
                    <a:pt x="4103" y="8784"/>
                  </a:cubicBezTo>
                  <a:cubicBezTo>
                    <a:pt x="4261" y="8810"/>
                    <a:pt x="4419" y="8836"/>
                    <a:pt x="4563" y="8876"/>
                  </a:cubicBezTo>
                  <a:cubicBezTo>
                    <a:pt x="4787" y="8941"/>
                    <a:pt x="5024" y="8968"/>
                    <a:pt x="5260" y="9007"/>
                  </a:cubicBezTo>
                  <a:cubicBezTo>
                    <a:pt x="5403" y="9030"/>
                    <a:pt x="5545" y="9035"/>
                    <a:pt x="5688" y="9035"/>
                  </a:cubicBezTo>
                  <a:cubicBezTo>
                    <a:pt x="5823" y="9035"/>
                    <a:pt x="5959" y="9031"/>
                    <a:pt x="6096" y="9031"/>
                  </a:cubicBezTo>
                  <a:cubicBezTo>
                    <a:pt x="6150" y="9031"/>
                    <a:pt x="6205" y="9031"/>
                    <a:pt x="6260" y="9033"/>
                  </a:cubicBezTo>
                  <a:cubicBezTo>
                    <a:pt x="6338" y="9033"/>
                    <a:pt x="6417" y="9020"/>
                    <a:pt x="6483" y="9007"/>
                  </a:cubicBezTo>
                  <a:cubicBezTo>
                    <a:pt x="6956" y="8941"/>
                    <a:pt x="7417" y="8836"/>
                    <a:pt x="7851" y="8665"/>
                  </a:cubicBezTo>
                  <a:cubicBezTo>
                    <a:pt x="7903" y="8823"/>
                    <a:pt x="7916" y="9139"/>
                    <a:pt x="7903" y="9625"/>
                  </a:cubicBezTo>
                  <a:cubicBezTo>
                    <a:pt x="7916" y="9638"/>
                    <a:pt x="7943" y="9638"/>
                    <a:pt x="7956" y="9638"/>
                  </a:cubicBezTo>
                  <a:cubicBezTo>
                    <a:pt x="8008" y="9599"/>
                    <a:pt x="8061" y="9612"/>
                    <a:pt x="8127" y="9599"/>
                  </a:cubicBezTo>
                  <a:cubicBezTo>
                    <a:pt x="8186" y="9599"/>
                    <a:pt x="8245" y="9602"/>
                    <a:pt x="8306" y="9602"/>
                  </a:cubicBezTo>
                  <a:cubicBezTo>
                    <a:pt x="8367" y="9602"/>
                    <a:pt x="8429" y="9599"/>
                    <a:pt x="8495" y="9586"/>
                  </a:cubicBezTo>
                  <a:cubicBezTo>
                    <a:pt x="8508" y="9546"/>
                    <a:pt x="8521" y="9520"/>
                    <a:pt x="8521" y="9481"/>
                  </a:cubicBezTo>
                  <a:cubicBezTo>
                    <a:pt x="8521" y="9165"/>
                    <a:pt x="8547" y="8836"/>
                    <a:pt x="8508" y="8521"/>
                  </a:cubicBezTo>
                  <a:cubicBezTo>
                    <a:pt x="8469" y="8179"/>
                    <a:pt x="8495" y="7837"/>
                    <a:pt x="8482" y="7482"/>
                  </a:cubicBezTo>
                  <a:cubicBezTo>
                    <a:pt x="8455" y="7311"/>
                    <a:pt x="8442" y="7140"/>
                    <a:pt x="8429" y="6969"/>
                  </a:cubicBezTo>
                  <a:cubicBezTo>
                    <a:pt x="8547" y="6890"/>
                    <a:pt x="9179" y="6654"/>
                    <a:pt x="9415" y="6588"/>
                  </a:cubicBezTo>
                  <a:cubicBezTo>
                    <a:pt x="9428" y="6614"/>
                    <a:pt x="9442" y="6640"/>
                    <a:pt x="9468" y="6667"/>
                  </a:cubicBezTo>
                  <a:cubicBezTo>
                    <a:pt x="9455" y="6575"/>
                    <a:pt x="9507" y="6509"/>
                    <a:pt x="9599" y="6469"/>
                  </a:cubicBezTo>
                  <a:cubicBezTo>
                    <a:pt x="9691" y="6430"/>
                    <a:pt x="9770" y="6377"/>
                    <a:pt x="9862" y="6338"/>
                  </a:cubicBezTo>
                  <a:cubicBezTo>
                    <a:pt x="10204" y="6167"/>
                    <a:pt x="10507" y="5970"/>
                    <a:pt x="10809" y="5746"/>
                  </a:cubicBezTo>
                  <a:cubicBezTo>
                    <a:pt x="10980" y="5615"/>
                    <a:pt x="11125" y="5470"/>
                    <a:pt x="11269" y="5326"/>
                  </a:cubicBezTo>
                  <a:cubicBezTo>
                    <a:pt x="11322" y="5273"/>
                    <a:pt x="11361" y="5207"/>
                    <a:pt x="11440" y="5194"/>
                  </a:cubicBezTo>
                  <a:cubicBezTo>
                    <a:pt x="11453" y="5155"/>
                    <a:pt x="11493" y="5115"/>
                    <a:pt x="11545" y="5102"/>
                  </a:cubicBezTo>
                  <a:cubicBezTo>
                    <a:pt x="11559" y="5076"/>
                    <a:pt x="11559" y="5036"/>
                    <a:pt x="11585" y="5010"/>
                  </a:cubicBezTo>
                  <a:cubicBezTo>
                    <a:pt x="11914" y="4629"/>
                    <a:pt x="12177" y="4208"/>
                    <a:pt x="12387" y="3761"/>
                  </a:cubicBezTo>
                  <a:cubicBezTo>
                    <a:pt x="12518" y="3485"/>
                    <a:pt x="12624" y="3182"/>
                    <a:pt x="12689" y="2880"/>
                  </a:cubicBezTo>
                  <a:cubicBezTo>
                    <a:pt x="12716" y="2788"/>
                    <a:pt x="12716" y="2696"/>
                    <a:pt x="12703" y="2604"/>
                  </a:cubicBezTo>
                  <a:cubicBezTo>
                    <a:pt x="12689" y="2420"/>
                    <a:pt x="12518" y="2275"/>
                    <a:pt x="12347" y="2262"/>
                  </a:cubicBezTo>
                  <a:cubicBezTo>
                    <a:pt x="12328" y="2260"/>
                    <a:pt x="12310" y="2259"/>
                    <a:pt x="12291" y="2259"/>
                  </a:cubicBezTo>
                  <a:cubicBezTo>
                    <a:pt x="12168" y="2259"/>
                    <a:pt x="12054" y="2295"/>
                    <a:pt x="11940" y="2341"/>
                  </a:cubicBezTo>
                  <a:cubicBezTo>
                    <a:pt x="11835" y="2380"/>
                    <a:pt x="11716" y="2433"/>
                    <a:pt x="11611" y="2485"/>
                  </a:cubicBezTo>
                  <a:cubicBezTo>
                    <a:pt x="11559" y="2499"/>
                    <a:pt x="11493" y="2512"/>
                    <a:pt x="11440" y="2512"/>
                  </a:cubicBezTo>
                  <a:cubicBezTo>
                    <a:pt x="11401" y="2577"/>
                    <a:pt x="11335" y="2604"/>
                    <a:pt x="11269" y="2643"/>
                  </a:cubicBezTo>
                  <a:cubicBezTo>
                    <a:pt x="11046" y="2775"/>
                    <a:pt x="10809" y="2893"/>
                    <a:pt x="10586" y="3038"/>
                  </a:cubicBezTo>
                  <a:cubicBezTo>
                    <a:pt x="10165" y="3301"/>
                    <a:pt x="9783" y="3603"/>
                    <a:pt x="9455" y="3971"/>
                  </a:cubicBezTo>
                  <a:cubicBezTo>
                    <a:pt x="9008" y="4445"/>
                    <a:pt x="8679" y="4984"/>
                    <a:pt x="8429" y="5575"/>
                  </a:cubicBezTo>
                  <a:cubicBezTo>
                    <a:pt x="8416" y="5628"/>
                    <a:pt x="8403" y="5681"/>
                    <a:pt x="8350" y="5733"/>
                  </a:cubicBezTo>
                  <a:cubicBezTo>
                    <a:pt x="8337" y="5641"/>
                    <a:pt x="8324" y="5562"/>
                    <a:pt x="8311" y="5496"/>
                  </a:cubicBezTo>
                  <a:cubicBezTo>
                    <a:pt x="8285" y="5220"/>
                    <a:pt x="8258" y="4957"/>
                    <a:pt x="8219" y="4681"/>
                  </a:cubicBezTo>
                  <a:cubicBezTo>
                    <a:pt x="8140" y="4011"/>
                    <a:pt x="8022" y="3340"/>
                    <a:pt x="7890" y="2683"/>
                  </a:cubicBezTo>
                  <a:cubicBezTo>
                    <a:pt x="7824" y="2393"/>
                    <a:pt x="7772" y="2091"/>
                    <a:pt x="7706" y="1802"/>
                  </a:cubicBezTo>
                  <a:cubicBezTo>
                    <a:pt x="7561" y="1591"/>
                    <a:pt x="7404" y="1381"/>
                    <a:pt x="7259" y="1157"/>
                  </a:cubicBezTo>
                  <a:cubicBezTo>
                    <a:pt x="7049" y="829"/>
                    <a:pt x="6864" y="474"/>
                    <a:pt x="6707" y="119"/>
                  </a:cubicBezTo>
                  <a:cubicBezTo>
                    <a:pt x="6680" y="79"/>
                    <a:pt x="6654" y="40"/>
                    <a:pt x="6628" y="0"/>
                  </a:cubicBezTo>
                  <a:close/>
                </a:path>
              </a:pathLst>
            </a:custGeom>
            <a:solidFill>
              <a:srgbClr val="518F8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52" name="Google Shape;141;p1">
              <a:extLst>
                <a:ext uri="{FF2B5EF4-FFF2-40B4-BE49-F238E27FC236}">
                  <a16:creationId xmlns:a16="http://schemas.microsoft.com/office/drawing/2014/main" id="{D7E3F45A-A4F3-030B-20EA-44AB94C105B2}"/>
                </a:ext>
              </a:extLst>
            </p:cNvPr>
            <p:cNvSpPr/>
            <p:nvPr/>
          </p:nvSpPr>
          <p:spPr>
            <a:xfrm>
              <a:off x="4312838" y="1610350"/>
              <a:ext cx="204800" cy="148275"/>
            </a:xfrm>
            <a:custGeom>
              <a:avLst/>
              <a:gdLst/>
              <a:ahLst/>
              <a:cxnLst/>
              <a:rect l="l" t="t" r="r" b="b"/>
              <a:pathLst>
                <a:path w="8192" h="5931" extrusionOk="0">
                  <a:moveTo>
                    <a:pt x="237" y="0"/>
                  </a:moveTo>
                  <a:cubicBezTo>
                    <a:pt x="132" y="158"/>
                    <a:pt x="79" y="342"/>
                    <a:pt x="53" y="526"/>
                  </a:cubicBezTo>
                  <a:cubicBezTo>
                    <a:pt x="0" y="947"/>
                    <a:pt x="66" y="1354"/>
                    <a:pt x="210" y="1749"/>
                  </a:cubicBezTo>
                  <a:cubicBezTo>
                    <a:pt x="526" y="2617"/>
                    <a:pt x="1091" y="3274"/>
                    <a:pt x="1880" y="3734"/>
                  </a:cubicBezTo>
                  <a:cubicBezTo>
                    <a:pt x="1946" y="3774"/>
                    <a:pt x="1999" y="3800"/>
                    <a:pt x="2078" y="3853"/>
                  </a:cubicBezTo>
                  <a:cubicBezTo>
                    <a:pt x="2012" y="3905"/>
                    <a:pt x="1972" y="3945"/>
                    <a:pt x="1933" y="3997"/>
                  </a:cubicBezTo>
                  <a:cubicBezTo>
                    <a:pt x="1749" y="4181"/>
                    <a:pt x="1670" y="4405"/>
                    <a:pt x="1683" y="4655"/>
                  </a:cubicBezTo>
                  <a:cubicBezTo>
                    <a:pt x="1696" y="4839"/>
                    <a:pt x="1736" y="4997"/>
                    <a:pt x="1815" y="5154"/>
                  </a:cubicBezTo>
                  <a:cubicBezTo>
                    <a:pt x="1946" y="5391"/>
                    <a:pt x="2104" y="5601"/>
                    <a:pt x="2314" y="5772"/>
                  </a:cubicBezTo>
                  <a:cubicBezTo>
                    <a:pt x="2367" y="5825"/>
                    <a:pt x="2406" y="5878"/>
                    <a:pt x="2459" y="5930"/>
                  </a:cubicBezTo>
                  <a:cubicBezTo>
                    <a:pt x="2696" y="5904"/>
                    <a:pt x="2919" y="5891"/>
                    <a:pt x="3143" y="5864"/>
                  </a:cubicBezTo>
                  <a:cubicBezTo>
                    <a:pt x="3287" y="5864"/>
                    <a:pt x="3432" y="5838"/>
                    <a:pt x="3577" y="5825"/>
                  </a:cubicBezTo>
                  <a:cubicBezTo>
                    <a:pt x="3835" y="5802"/>
                    <a:pt x="4103" y="5757"/>
                    <a:pt x="4373" y="5757"/>
                  </a:cubicBezTo>
                  <a:cubicBezTo>
                    <a:pt x="4405" y="5757"/>
                    <a:pt x="4438" y="5758"/>
                    <a:pt x="4471" y="5759"/>
                  </a:cubicBezTo>
                  <a:cubicBezTo>
                    <a:pt x="4694" y="5694"/>
                    <a:pt x="4944" y="5707"/>
                    <a:pt x="5181" y="5680"/>
                  </a:cubicBezTo>
                  <a:cubicBezTo>
                    <a:pt x="5404" y="5641"/>
                    <a:pt x="5628" y="5641"/>
                    <a:pt x="5864" y="5615"/>
                  </a:cubicBezTo>
                  <a:cubicBezTo>
                    <a:pt x="6022" y="5601"/>
                    <a:pt x="6193" y="5588"/>
                    <a:pt x="6351" y="5575"/>
                  </a:cubicBezTo>
                  <a:cubicBezTo>
                    <a:pt x="6640" y="5549"/>
                    <a:pt x="6943" y="5523"/>
                    <a:pt x="7232" y="5496"/>
                  </a:cubicBezTo>
                  <a:cubicBezTo>
                    <a:pt x="7495" y="5483"/>
                    <a:pt x="7745" y="5470"/>
                    <a:pt x="8008" y="5444"/>
                  </a:cubicBezTo>
                  <a:cubicBezTo>
                    <a:pt x="8073" y="5444"/>
                    <a:pt x="8139" y="5417"/>
                    <a:pt x="8192" y="5404"/>
                  </a:cubicBezTo>
                  <a:cubicBezTo>
                    <a:pt x="8100" y="5325"/>
                    <a:pt x="7995" y="5233"/>
                    <a:pt x="7889" y="5154"/>
                  </a:cubicBezTo>
                  <a:cubicBezTo>
                    <a:pt x="7232" y="4655"/>
                    <a:pt x="6588" y="4168"/>
                    <a:pt x="5943" y="3682"/>
                  </a:cubicBezTo>
                  <a:cubicBezTo>
                    <a:pt x="5825" y="3590"/>
                    <a:pt x="5707" y="3550"/>
                    <a:pt x="5562" y="3550"/>
                  </a:cubicBezTo>
                  <a:cubicBezTo>
                    <a:pt x="5036" y="3563"/>
                    <a:pt x="4510" y="3616"/>
                    <a:pt x="3997" y="3734"/>
                  </a:cubicBezTo>
                  <a:cubicBezTo>
                    <a:pt x="3616" y="3826"/>
                    <a:pt x="3248" y="3997"/>
                    <a:pt x="2906" y="4195"/>
                  </a:cubicBezTo>
                  <a:cubicBezTo>
                    <a:pt x="2801" y="4260"/>
                    <a:pt x="2682" y="4326"/>
                    <a:pt x="2577" y="4379"/>
                  </a:cubicBezTo>
                  <a:cubicBezTo>
                    <a:pt x="2538" y="4405"/>
                    <a:pt x="2512" y="4444"/>
                    <a:pt x="2472" y="4458"/>
                  </a:cubicBezTo>
                  <a:cubicBezTo>
                    <a:pt x="2406" y="4510"/>
                    <a:pt x="2341" y="4550"/>
                    <a:pt x="2249" y="4589"/>
                  </a:cubicBezTo>
                  <a:cubicBezTo>
                    <a:pt x="2262" y="4563"/>
                    <a:pt x="2249" y="4550"/>
                    <a:pt x="2262" y="4536"/>
                  </a:cubicBezTo>
                  <a:cubicBezTo>
                    <a:pt x="2341" y="4471"/>
                    <a:pt x="2433" y="4405"/>
                    <a:pt x="2525" y="4339"/>
                  </a:cubicBezTo>
                  <a:cubicBezTo>
                    <a:pt x="3090" y="3866"/>
                    <a:pt x="3734" y="3563"/>
                    <a:pt x="4471" y="3458"/>
                  </a:cubicBezTo>
                  <a:cubicBezTo>
                    <a:pt x="4707" y="3432"/>
                    <a:pt x="4931" y="3379"/>
                    <a:pt x="5168" y="3379"/>
                  </a:cubicBezTo>
                  <a:cubicBezTo>
                    <a:pt x="5246" y="3366"/>
                    <a:pt x="5325" y="3353"/>
                    <a:pt x="5417" y="3327"/>
                  </a:cubicBezTo>
                  <a:cubicBezTo>
                    <a:pt x="5325" y="3248"/>
                    <a:pt x="5260" y="3195"/>
                    <a:pt x="5181" y="3143"/>
                  </a:cubicBezTo>
                  <a:cubicBezTo>
                    <a:pt x="4287" y="2538"/>
                    <a:pt x="3393" y="1946"/>
                    <a:pt x="2498" y="1341"/>
                  </a:cubicBezTo>
                  <a:cubicBezTo>
                    <a:pt x="2406" y="1289"/>
                    <a:pt x="2327" y="1262"/>
                    <a:pt x="2235" y="1262"/>
                  </a:cubicBezTo>
                  <a:cubicBezTo>
                    <a:pt x="2192" y="1260"/>
                    <a:pt x="2148" y="1259"/>
                    <a:pt x="2104" y="1259"/>
                  </a:cubicBezTo>
                  <a:cubicBezTo>
                    <a:pt x="1885" y="1259"/>
                    <a:pt x="1668" y="1287"/>
                    <a:pt x="1460" y="1341"/>
                  </a:cubicBezTo>
                  <a:cubicBezTo>
                    <a:pt x="1289" y="1394"/>
                    <a:pt x="1118" y="1433"/>
                    <a:pt x="934" y="1473"/>
                  </a:cubicBezTo>
                  <a:lnTo>
                    <a:pt x="815" y="1473"/>
                  </a:lnTo>
                  <a:cubicBezTo>
                    <a:pt x="1052" y="1354"/>
                    <a:pt x="1262" y="1302"/>
                    <a:pt x="1460" y="1236"/>
                  </a:cubicBezTo>
                  <a:cubicBezTo>
                    <a:pt x="1657" y="1184"/>
                    <a:pt x="1867" y="1144"/>
                    <a:pt x="2078" y="1118"/>
                  </a:cubicBezTo>
                  <a:cubicBezTo>
                    <a:pt x="2051" y="1026"/>
                    <a:pt x="1986" y="999"/>
                    <a:pt x="1933" y="973"/>
                  </a:cubicBezTo>
                  <a:cubicBezTo>
                    <a:pt x="1565" y="750"/>
                    <a:pt x="1197" y="526"/>
                    <a:pt x="828" y="303"/>
                  </a:cubicBezTo>
                  <a:cubicBezTo>
                    <a:pt x="671" y="210"/>
                    <a:pt x="513" y="132"/>
                    <a:pt x="355" y="40"/>
                  </a:cubicBezTo>
                  <a:cubicBezTo>
                    <a:pt x="316" y="26"/>
                    <a:pt x="276" y="13"/>
                    <a:pt x="237" y="0"/>
                  </a:cubicBezTo>
                  <a:close/>
                </a:path>
              </a:pathLst>
            </a:custGeom>
            <a:solidFill>
              <a:srgbClr val="79AB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53" name="Google Shape;142;p1">
              <a:extLst>
                <a:ext uri="{FF2B5EF4-FFF2-40B4-BE49-F238E27FC236}">
                  <a16:creationId xmlns:a16="http://schemas.microsoft.com/office/drawing/2014/main" id="{AF01555B-8A44-A957-98AA-832DA4F03AE1}"/>
                </a:ext>
              </a:extLst>
            </p:cNvPr>
            <p:cNvSpPr/>
            <p:nvPr/>
          </p:nvSpPr>
          <p:spPr>
            <a:xfrm>
              <a:off x="4826288" y="1612425"/>
              <a:ext cx="217975" cy="137325"/>
            </a:xfrm>
            <a:custGeom>
              <a:avLst/>
              <a:gdLst/>
              <a:ahLst/>
              <a:cxnLst/>
              <a:rect l="l" t="t" r="r" b="b"/>
              <a:pathLst>
                <a:path w="8719" h="5493" extrusionOk="0">
                  <a:moveTo>
                    <a:pt x="7893" y="1"/>
                  </a:moveTo>
                  <a:cubicBezTo>
                    <a:pt x="7698" y="1"/>
                    <a:pt x="7502" y="29"/>
                    <a:pt x="7311" y="75"/>
                  </a:cubicBezTo>
                  <a:cubicBezTo>
                    <a:pt x="6891" y="193"/>
                    <a:pt x="6509" y="377"/>
                    <a:pt x="6154" y="627"/>
                  </a:cubicBezTo>
                  <a:cubicBezTo>
                    <a:pt x="5839" y="838"/>
                    <a:pt x="5549" y="1101"/>
                    <a:pt x="5286" y="1363"/>
                  </a:cubicBezTo>
                  <a:cubicBezTo>
                    <a:pt x="5221" y="1429"/>
                    <a:pt x="5168" y="1469"/>
                    <a:pt x="5102" y="1534"/>
                  </a:cubicBezTo>
                  <a:cubicBezTo>
                    <a:pt x="5063" y="1469"/>
                    <a:pt x="5023" y="1416"/>
                    <a:pt x="4984" y="1377"/>
                  </a:cubicBezTo>
                  <a:cubicBezTo>
                    <a:pt x="4826" y="1166"/>
                    <a:pt x="4642" y="1022"/>
                    <a:pt x="4419" y="916"/>
                  </a:cubicBezTo>
                  <a:cubicBezTo>
                    <a:pt x="4250" y="847"/>
                    <a:pt x="4076" y="814"/>
                    <a:pt x="3901" y="814"/>
                  </a:cubicBezTo>
                  <a:cubicBezTo>
                    <a:pt x="3776" y="814"/>
                    <a:pt x="3650" y="831"/>
                    <a:pt x="3524" y="864"/>
                  </a:cubicBezTo>
                  <a:cubicBezTo>
                    <a:pt x="3461" y="885"/>
                    <a:pt x="3397" y="924"/>
                    <a:pt x="3326" y="924"/>
                  </a:cubicBezTo>
                  <a:cubicBezTo>
                    <a:pt x="3309" y="924"/>
                    <a:pt x="3292" y="921"/>
                    <a:pt x="3275" y="916"/>
                  </a:cubicBezTo>
                  <a:lnTo>
                    <a:pt x="3275" y="916"/>
                  </a:lnTo>
                  <a:cubicBezTo>
                    <a:pt x="3393" y="1061"/>
                    <a:pt x="3393" y="1219"/>
                    <a:pt x="3314" y="1377"/>
                  </a:cubicBezTo>
                  <a:cubicBezTo>
                    <a:pt x="3183" y="1653"/>
                    <a:pt x="2985" y="1876"/>
                    <a:pt x="2749" y="2047"/>
                  </a:cubicBezTo>
                  <a:cubicBezTo>
                    <a:pt x="2670" y="2113"/>
                    <a:pt x="2604" y="2166"/>
                    <a:pt x="2525" y="2218"/>
                  </a:cubicBezTo>
                  <a:cubicBezTo>
                    <a:pt x="2380" y="2350"/>
                    <a:pt x="2210" y="2429"/>
                    <a:pt x="2039" y="2521"/>
                  </a:cubicBezTo>
                  <a:cubicBezTo>
                    <a:pt x="2025" y="2547"/>
                    <a:pt x="2025" y="2586"/>
                    <a:pt x="2025" y="2613"/>
                  </a:cubicBezTo>
                  <a:cubicBezTo>
                    <a:pt x="1947" y="2862"/>
                    <a:pt x="1907" y="3125"/>
                    <a:pt x="1881" y="3388"/>
                  </a:cubicBezTo>
                  <a:cubicBezTo>
                    <a:pt x="1881" y="3454"/>
                    <a:pt x="1868" y="3507"/>
                    <a:pt x="1855" y="3559"/>
                  </a:cubicBezTo>
                  <a:cubicBezTo>
                    <a:pt x="1839" y="3565"/>
                    <a:pt x="1826" y="3568"/>
                    <a:pt x="1814" y="3568"/>
                  </a:cubicBezTo>
                  <a:cubicBezTo>
                    <a:pt x="1776" y="3568"/>
                    <a:pt x="1753" y="3540"/>
                    <a:pt x="1723" y="3520"/>
                  </a:cubicBezTo>
                  <a:cubicBezTo>
                    <a:pt x="1598" y="3457"/>
                    <a:pt x="1473" y="3428"/>
                    <a:pt x="1348" y="3428"/>
                  </a:cubicBezTo>
                  <a:cubicBezTo>
                    <a:pt x="1210" y="3428"/>
                    <a:pt x="1072" y="3464"/>
                    <a:pt x="934" y="3533"/>
                  </a:cubicBezTo>
                  <a:cubicBezTo>
                    <a:pt x="750" y="3625"/>
                    <a:pt x="592" y="3757"/>
                    <a:pt x="474" y="3914"/>
                  </a:cubicBezTo>
                  <a:cubicBezTo>
                    <a:pt x="250" y="4190"/>
                    <a:pt x="119" y="4519"/>
                    <a:pt x="53" y="4874"/>
                  </a:cubicBezTo>
                  <a:cubicBezTo>
                    <a:pt x="27" y="5006"/>
                    <a:pt x="14" y="5124"/>
                    <a:pt x="1" y="5256"/>
                  </a:cubicBezTo>
                  <a:cubicBezTo>
                    <a:pt x="14" y="5269"/>
                    <a:pt x="40" y="5282"/>
                    <a:pt x="53" y="5282"/>
                  </a:cubicBezTo>
                  <a:cubicBezTo>
                    <a:pt x="290" y="5295"/>
                    <a:pt x="527" y="5308"/>
                    <a:pt x="750" y="5321"/>
                  </a:cubicBezTo>
                  <a:cubicBezTo>
                    <a:pt x="934" y="5334"/>
                    <a:pt x="1105" y="5348"/>
                    <a:pt x="1289" y="5361"/>
                  </a:cubicBezTo>
                  <a:lnTo>
                    <a:pt x="1552" y="5361"/>
                  </a:lnTo>
                  <a:cubicBezTo>
                    <a:pt x="1552" y="5150"/>
                    <a:pt x="1539" y="4953"/>
                    <a:pt x="1500" y="4756"/>
                  </a:cubicBezTo>
                  <a:cubicBezTo>
                    <a:pt x="1460" y="4572"/>
                    <a:pt x="1434" y="4375"/>
                    <a:pt x="1381" y="4138"/>
                  </a:cubicBezTo>
                  <a:lnTo>
                    <a:pt x="1381" y="4138"/>
                  </a:lnTo>
                  <a:cubicBezTo>
                    <a:pt x="1434" y="4190"/>
                    <a:pt x="1460" y="4204"/>
                    <a:pt x="1473" y="4217"/>
                  </a:cubicBezTo>
                  <a:cubicBezTo>
                    <a:pt x="1605" y="4585"/>
                    <a:pt x="1723" y="4966"/>
                    <a:pt x="1723" y="5361"/>
                  </a:cubicBezTo>
                  <a:cubicBezTo>
                    <a:pt x="1855" y="5374"/>
                    <a:pt x="1986" y="5400"/>
                    <a:pt x="2131" y="5413"/>
                  </a:cubicBezTo>
                  <a:cubicBezTo>
                    <a:pt x="2210" y="5413"/>
                    <a:pt x="2302" y="5413"/>
                    <a:pt x="2380" y="5426"/>
                  </a:cubicBezTo>
                  <a:cubicBezTo>
                    <a:pt x="2630" y="5440"/>
                    <a:pt x="2880" y="5466"/>
                    <a:pt x="3130" y="5492"/>
                  </a:cubicBezTo>
                  <a:lnTo>
                    <a:pt x="3288" y="5492"/>
                  </a:lnTo>
                  <a:cubicBezTo>
                    <a:pt x="3393" y="5374"/>
                    <a:pt x="3511" y="5242"/>
                    <a:pt x="3630" y="5124"/>
                  </a:cubicBezTo>
                  <a:cubicBezTo>
                    <a:pt x="3695" y="5058"/>
                    <a:pt x="3748" y="4979"/>
                    <a:pt x="3774" y="4874"/>
                  </a:cubicBezTo>
                  <a:cubicBezTo>
                    <a:pt x="3827" y="4624"/>
                    <a:pt x="3919" y="4375"/>
                    <a:pt x="3985" y="4125"/>
                  </a:cubicBezTo>
                  <a:cubicBezTo>
                    <a:pt x="4024" y="3980"/>
                    <a:pt x="4037" y="3835"/>
                    <a:pt x="4050" y="3691"/>
                  </a:cubicBezTo>
                  <a:cubicBezTo>
                    <a:pt x="4090" y="3467"/>
                    <a:pt x="4116" y="3244"/>
                    <a:pt x="4129" y="3020"/>
                  </a:cubicBezTo>
                  <a:cubicBezTo>
                    <a:pt x="4142" y="2968"/>
                    <a:pt x="4142" y="2928"/>
                    <a:pt x="4142" y="2876"/>
                  </a:cubicBezTo>
                  <a:cubicBezTo>
                    <a:pt x="4142" y="2573"/>
                    <a:pt x="4142" y="2271"/>
                    <a:pt x="4142" y="1968"/>
                  </a:cubicBezTo>
                  <a:cubicBezTo>
                    <a:pt x="4142" y="1903"/>
                    <a:pt x="4129" y="1837"/>
                    <a:pt x="4116" y="1771"/>
                  </a:cubicBezTo>
                  <a:cubicBezTo>
                    <a:pt x="4103" y="1679"/>
                    <a:pt x="4103" y="1574"/>
                    <a:pt x="4129" y="1482"/>
                  </a:cubicBezTo>
                  <a:cubicBezTo>
                    <a:pt x="4156" y="1613"/>
                    <a:pt x="4195" y="1732"/>
                    <a:pt x="4221" y="1863"/>
                  </a:cubicBezTo>
                  <a:cubicBezTo>
                    <a:pt x="4248" y="2060"/>
                    <a:pt x="4274" y="2258"/>
                    <a:pt x="4274" y="2442"/>
                  </a:cubicBezTo>
                  <a:cubicBezTo>
                    <a:pt x="4287" y="2757"/>
                    <a:pt x="4274" y="3060"/>
                    <a:pt x="4274" y="3375"/>
                  </a:cubicBezTo>
                  <a:cubicBezTo>
                    <a:pt x="4287" y="3757"/>
                    <a:pt x="4221" y="4125"/>
                    <a:pt x="4129" y="4506"/>
                  </a:cubicBezTo>
                  <a:cubicBezTo>
                    <a:pt x="4116" y="4532"/>
                    <a:pt x="4116" y="4572"/>
                    <a:pt x="4103" y="4638"/>
                  </a:cubicBezTo>
                  <a:cubicBezTo>
                    <a:pt x="4156" y="4585"/>
                    <a:pt x="4195" y="4559"/>
                    <a:pt x="4221" y="4532"/>
                  </a:cubicBezTo>
                  <a:cubicBezTo>
                    <a:pt x="4353" y="4414"/>
                    <a:pt x="4471" y="4283"/>
                    <a:pt x="4603" y="4151"/>
                  </a:cubicBezTo>
                  <a:cubicBezTo>
                    <a:pt x="5194" y="3572"/>
                    <a:pt x="5786" y="2994"/>
                    <a:pt x="6391" y="2429"/>
                  </a:cubicBezTo>
                  <a:cubicBezTo>
                    <a:pt x="6654" y="2166"/>
                    <a:pt x="6825" y="1863"/>
                    <a:pt x="6956" y="1521"/>
                  </a:cubicBezTo>
                  <a:cubicBezTo>
                    <a:pt x="7101" y="1193"/>
                    <a:pt x="7180" y="838"/>
                    <a:pt x="7285" y="443"/>
                  </a:cubicBezTo>
                  <a:lnTo>
                    <a:pt x="7285" y="443"/>
                  </a:lnTo>
                  <a:cubicBezTo>
                    <a:pt x="7311" y="706"/>
                    <a:pt x="7246" y="916"/>
                    <a:pt x="7206" y="1127"/>
                  </a:cubicBezTo>
                  <a:cubicBezTo>
                    <a:pt x="7167" y="1337"/>
                    <a:pt x="7101" y="1534"/>
                    <a:pt x="7035" y="1784"/>
                  </a:cubicBezTo>
                  <a:cubicBezTo>
                    <a:pt x="7088" y="1745"/>
                    <a:pt x="7114" y="1718"/>
                    <a:pt x="7140" y="1705"/>
                  </a:cubicBezTo>
                  <a:cubicBezTo>
                    <a:pt x="7259" y="1587"/>
                    <a:pt x="7364" y="1482"/>
                    <a:pt x="7482" y="1363"/>
                  </a:cubicBezTo>
                  <a:cubicBezTo>
                    <a:pt x="7824" y="1022"/>
                    <a:pt x="8179" y="706"/>
                    <a:pt x="8560" y="404"/>
                  </a:cubicBezTo>
                  <a:cubicBezTo>
                    <a:pt x="8613" y="364"/>
                    <a:pt x="8666" y="298"/>
                    <a:pt x="8718" y="233"/>
                  </a:cubicBezTo>
                  <a:cubicBezTo>
                    <a:pt x="8600" y="141"/>
                    <a:pt x="8455" y="88"/>
                    <a:pt x="8311" y="49"/>
                  </a:cubicBezTo>
                  <a:cubicBezTo>
                    <a:pt x="8173" y="16"/>
                    <a:pt x="8033" y="1"/>
                    <a:pt x="7893" y="1"/>
                  </a:cubicBezTo>
                  <a:close/>
                </a:path>
              </a:pathLst>
            </a:custGeom>
            <a:solidFill>
              <a:srgbClr val="79AB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54" name="Google Shape;143;p1">
              <a:extLst>
                <a:ext uri="{FF2B5EF4-FFF2-40B4-BE49-F238E27FC236}">
                  <a16:creationId xmlns:a16="http://schemas.microsoft.com/office/drawing/2014/main" id="{672BBDDA-BCA0-6136-F96D-1C79649AE11B}"/>
                </a:ext>
              </a:extLst>
            </p:cNvPr>
            <p:cNvSpPr/>
            <p:nvPr/>
          </p:nvSpPr>
          <p:spPr>
            <a:xfrm>
              <a:off x="4917013" y="1621200"/>
              <a:ext cx="146975" cy="141700"/>
            </a:xfrm>
            <a:custGeom>
              <a:avLst/>
              <a:gdLst/>
              <a:ahLst/>
              <a:cxnLst/>
              <a:rect l="l" t="t" r="r" b="b"/>
              <a:pathLst>
                <a:path w="5879" h="5668" extrusionOk="0">
                  <a:moveTo>
                    <a:pt x="5234" y="0"/>
                  </a:moveTo>
                  <a:cubicBezTo>
                    <a:pt x="5181" y="26"/>
                    <a:pt x="5142" y="53"/>
                    <a:pt x="5102" y="79"/>
                  </a:cubicBezTo>
                  <a:cubicBezTo>
                    <a:pt x="5010" y="171"/>
                    <a:pt x="4918" y="263"/>
                    <a:pt x="4826" y="355"/>
                  </a:cubicBezTo>
                  <a:cubicBezTo>
                    <a:pt x="4524" y="684"/>
                    <a:pt x="4208" y="1012"/>
                    <a:pt x="3893" y="1341"/>
                  </a:cubicBezTo>
                  <a:cubicBezTo>
                    <a:pt x="3774" y="1460"/>
                    <a:pt x="3669" y="1591"/>
                    <a:pt x="3538" y="1736"/>
                  </a:cubicBezTo>
                  <a:cubicBezTo>
                    <a:pt x="3590" y="1723"/>
                    <a:pt x="3630" y="1723"/>
                    <a:pt x="3656" y="1709"/>
                  </a:cubicBezTo>
                  <a:cubicBezTo>
                    <a:pt x="3919" y="1617"/>
                    <a:pt x="4195" y="1552"/>
                    <a:pt x="4471" y="1499"/>
                  </a:cubicBezTo>
                  <a:cubicBezTo>
                    <a:pt x="4498" y="1499"/>
                    <a:pt x="4524" y="1486"/>
                    <a:pt x="4550" y="1486"/>
                  </a:cubicBezTo>
                  <a:cubicBezTo>
                    <a:pt x="4668" y="1473"/>
                    <a:pt x="4774" y="1460"/>
                    <a:pt x="4945" y="1446"/>
                  </a:cubicBezTo>
                  <a:lnTo>
                    <a:pt x="4945" y="1446"/>
                  </a:lnTo>
                  <a:cubicBezTo>
                    <a:pt x="4866" y="1486"/>
                    <a:pt x="4853" y="1512"/>
                    <a:pt x="4813" y="1525"/>
                  </a:cubicBezTo>
                  <a:cubicBezTo>
                    <a:pt x="4445" y="1578"/>
                    <a:pt x="4090" y="1683"/>
                    <a:pt x="3748" y="1828"/>
                  </a:cubicBezTo>
                  <a:cubicBezTo>
                    <a:pt x="3564" y="1907"/>
                    <a:pt x="3393" y="1985"/>
                    <a:pt x="3222" y="2078"/>
                  </a:cubicBezTo>
                  <a:cubicBezTo>
                    <a:pt x="3169" y="2104"/>
                    <a:pt x="3117" y="2143"/>
                    <a:pt x="3064" y="2196"/>
                  </a:cubicBezTo>
                  <a:cubicBezTo>
                    <a:pt x="2315" y="2932"/>
                    <a:pt x="1565" y="3669"/>
                    <a:pt x="816" y="4405"/>
                  </a:cubicBezTo>
                  <a:cubicBezTo>
                    <a:pt x="776" y="4444"/>
                    <a:pt x="750" y="4484"/>
                    <a:pt x="684" y="4550"/>
                  </a:cubicBezTo>
                  <a:cubicBezTo>
                    <a:pt x="1053" y="4431"/>
                    <a:pt x="1381" y="4313"/>
                    <a:pt x="1723" y="4221"/>
                  </a:cubicBezTo>
                  <a:cubicBezTo>
                    <a:pt x="2052" y="4129"/>
                    <a:pt x="2394" y="4050"/>
                    <a:pt x="2736" y="3984"/>
                  </a:cubicBezTo>
                  <a:cubicBezTo>
                    <a:pt x="3077" y="3918"/>
                    <a:pt x="3419" y="3866"/>
                    <a:pt x="3774" y="3839"/>
                  </a:cubicBezTo>
                  <a:cubicBezTo>
                    <a:pt x="4013" y="3812"/>
                    <a:pt x="4246" y="3778"/>
                    <a:pt x="4481" y="3778"/>
                  </a:cubicBezTo>
                  <a:cubicBezTo>
                    <a:pt x="4582" y="3778"/>
                    <a:pt x="4684" y="3784"/>
                    <a:pt x="4787" y="3800"/>
                  </a:cubicBezTo>
                  <a:cubicBezTo>
                    <a:pt x="4668" y="3813"/>
                    <a:pt x="4537" y="3826"/>
                    <a:pt x="4405" y="3853"/>
                  </a:cubicBezTo>
                  <a:cubicBezTo>
                    <a:pt x="4182" y="3879"/>
                    <a:pt x="3945" y="3905"/>
                    <a:pt x="3709" y="3945"/>
                  </a:cubicBezTo>
                  <a:cubicBezTo>
                    <a:pt x="3275" y="4024"/>
                    <a:pt x="2841" y="4102"/>
                    <a:pt x="2420" y="4208"/>
                  </a:cubicBezTo>
                  <a:cubicBezTo>
                    <a:pt x="1789" y="4352"/>
                    <a:pt x="1171" y="4550"/>
                    <a:pt x="579" y="4799"/>
                  </a:cubicBezTo>
                  <a:cubicBezTo>
                    <a:pt x="395" y="4878"/>
                    <a:pt x="237" y="4944"/>
                    <a:pt x="119" y="5102"/>
                  </a:cubicBezTo>
                  <a:cubicBezTo>
                    <a:pt x="93" y="5128"/>
                    <a:pt x="40" y="5154"/>
                    <a:pt x="1" y="5167"/>
                  </a:cubicBezTo>
                  <a:cubicBezTo>
                    <a:pt x="211" y="5194"/>
                    <a:pt x="408" y="5220"/>
                    <a:pt x="605" y="5233"/>
                  </a:cubicBezTo>
                  <a:cubicBezTo>
                    <a:pt x="816" y="5260"/>
                    <a:pt x="1039" y="5273"/>
                    <a:pt x="1250" y="5299"/>
                  </a:cubicBezTo>
                  <a:cubicBezTo>
                    <a:pt x="1500" y="5312"/>
                    <a:pt x="1749" y="5338"/>
                    <a:pt x="1999" y="5365"/>
                  </a:cubicBezTo>
                  <a:cubicBezTo>
                    <a:pt x="2170" y="5391"/>
                    <a:pt x="2354" y="5404"/>
                    <a:pt x="2538" y="5430"/>
                  </a:cubicBezTo>
                  <a:cubicBezTo>
                    <a:pt x="2867" y="5457"/>
                    <a:pt x="3209" y="5509"/>
                    <a:pt x="3538" y="5549"/>
                  </a:cubicBezTo>
                  <a:cubicBezTo>
                    <a:pt x="3801" y="5575"/>
                    <a:pt x="4064" y="5615"/>
                    <a:pt x="4327" y="5654"/>
                  </a:cubicBezTo>
                  <a:cubicBezTo>
                    <a:pt x="4405" y="5654"/>
                    <a:pt x="4498" y="5667"/>
                    <a:pt x="4576" y="5667"/>
                  </a:cubicBezTo>
                  <a:lnTo>
                    <a:pt x="4590" y="5667"/>
                  </a:lnTo>
                  <a:cubicBezTo>
                    <a:pt x="4629" y="5641"/>
                    <a:pt x="4668" y="5588"/>
                    <a:pt x="4708" y="5562"/>
                  </a:cubicBezTo>
                  <a:cubicBezTo>
                    <a:pt x="4918" y="5404"/>
                    <a:pt x="5102" y="5246"/>
                    <a:pt x="5273" y="5049"/>
                  </a:cubicBezTo>
                  <a:cubicBezTo>
                    <a:pt x="5457" y="4852"/>
                    <a:pt x="5615" y="4615"/>
                    <a:pt x="5734" y="4352"/>
                  </a:cubicBezTo>
                  <a:cubicBezTo>
                    <a:pt x="5826" y="4155"/>
                    <a:pt x="5878" y="3945"/>
                    <a:pt x="5878" y="3708"/>
                  </a:cubicBezTo>
                  <a:cubicBezTo>
                    <a:pt x="5865" y="3261"/>
                    <a:pt x="5628" y="2958"/>
                    <a:pt x="5194" y="2866"/>
                  </a:cubicBezTo>
                  <a:cubicBezTo>
                    <a:pt x="5063" y="2840"/>
                    <a:pt x="4931" y="2827"/>
                    <a:pt x="4787" y="2814"/>
                  </a:cubicBezTo>
                  <a:cubicBezTo>
                    <a:pt x="4774" y="2735"/>
                    <a:pt x="4839" y="2696"/>
                    <a:pt x="4866" y="2643"/>
                  </a:cubicBezTo>
                  <a:cubicBezTo>
                    <a:pt x="5010" y="2406"/>
                    <a:pt x="5155" y="2170"/>
                    <a:pt x="5286" y="1933"/>
                  </a:cubicBezTo>
                  <a:cubicBezTo>
                    <a:pt x="5431" y="1670"/>
                    <a:pt x="5523" y="1394"/>
                    <a:pt x="5563" y="1091"/>
                  </a:cubicBezTo>
                  <a:cubicBezTo>
                    <a:pt x="5615" y="684"/>
                    <a:pt x="5549" y="302"/>
                    <a:pt x="5234" y="0"/>
                  </a:cubicBezTo>
                  <a:close/>
                </a:path>
              </a:pathLst>
            </a:custGeom>
            <a:solidFill>
              <a:srgbClr val="79AB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55" name="Google Shape;144;p1">
              <a:extLst>
                <a:ext uri="{FF2B5EF4-FFF2-40B4-BE49-F238E27FC236}">
                  <a16:creationId xmlns:a16="http://schemas.microsoft.com/office/drawing/2014/main" id="{078388F5-8DFF-5E89-4734-E17B0A2B7E16}"/>
                </a:ext>
              </a:extLst>
            </p:cNvPr>
            <p:cNvSpPr/>
            <p:nvPr/>
          </p:nvSpPr>
          <p:spPr>
            <a:xfrm>
              <a:off x="4760213" y="1543550"/>
              <a:ext cx="150900" cy="197975"/>
            </a:xfrm>
            <a:custGeom>
              <a:avLst/>
              <a:gdLst/>
              <a:ahLst/>
              <a:cxnLst/>
              <a:rect l="l" t="t" r="r" b="b"/>
              <a:pathLst>
                <a:path w="6036" h="7919" extrusionOk="0">
                  <a:moveTo>
                    <a:pt x="632" y="292"/>
                  </a:moveTo>
                  <a:cubicBezTo>
                    <a:pt x="711" y="305"/>
                    <a:pt x="737" y="371"/>
                    <a:pt x="776" y="437"/>
                  </a:cubicBezTo>
                  <a:cubicBezTo>
                    <a:pt x="895" y="608"/>
                    <a:pt x="974" y="792"/>
                    <a:pt x="1053" y="989"/>
                  </a:cubicBezTo>
                  <a:cubicBezTo>
                    <a:pt x="1184" y="1370"/>
                    <a:pt x="1276" y="1752"/>
                    <a:pt x="1342" y="2133"/>
                  </a:cubicBezTo>
                  <a:cubicBezTo>
                    <a:pt x="1381" y="2343"/>
                    <a:pt x="1408" y="2554"/>
                    <a:pt x="1421" y="2777"/>
                  </a:cubicBezTo>
                  <a:cubicBezTo>
                    <a:pt x="1434" y="2909"/>
                    <a:pt x="1434" y="2948"/>
                    <a:pt x="1355" y="3093"/>
                  </a:cubicBezTo>
                  <a:cubicBezTo>
                    <a:pt x="1348" y="3095"/>
                    <a:pt x="1341" y="3096"/>
                    <a:pt x="1335" y="3096"/>
                  </a:cubicBezTo>
                  <a:cubicBezTo>
                    <a:pt x="1307" y="3096"/>
                    <a:pt x="1287" y="3073"/>
                    <a:pt x="1276" y="3040"/>
                  </a:cubicBezTo>
                  <a:cubicBezTo>
                    <a:pt x="1250" y="2988"/>
                    <a:pt x="1237" y="2922"/>
                    <a:pt x="1223" y="2856"/>
                  </a:cubicBezTo>
                  <a:cubicBezTo>
                    <a:pt x="1171" y="2409"/>
                    <a:pt x="1105" y="1962"/>
                    <a:pt x="1000" y="1528"/>
                  </a:cubicBezTo>
                  <a:cubicBezTo>
                    <a:pt x="921" y="1147"/>
                    <a:pt x="816" y="779"/>
                    <a:pt x="658" y="437"/>
                  </a:cubicBezTo>
                  <a:cubicBezTo>
                    <a:pt x="645" y="397"/>
                    <a:pt x="632" y="358"/>
                    <a:pt x="619" y="318"/>
                  </a:cubicBezTo>
                  <a:cubicBezTo>
                    <a:pt x="619" y="318"/>
                    <a:pt x="632" y="305"/>
                    <a:pt x="632" y="292"/>
                  </a:cubicBezTo>
                  <a:close/>
                  <a:moveTo>
                    <a:pt x="5221" y="3724"/>
                  </a:moveTo>
                  <a:cubicBezTo>
                    <a:pt x="5326" y="3737"/>
                    <a:pt x="5444" y="3750"/>
                    <a:pt x="5563" y="3763"/>
                  </a:cubicBezTo>
                  <a:cubicBezTo>
                    <a:pt x="5589" y="3763"/>
                    <a:pt x="5615" y="3777"/>
                    <a:pt x="5641" y="3777"/>
                  </a:cubicBezTo>
                  <a:cubicBezTo>
                    <a:pt x="5641" y="3790"/>
                    <a:pt x="5641" y="3816"/>
                    <a:pt x="5641" y="3829"/>
                  </a:cubicBezTo>
                  <a:cubicBezTo>
                    <a:pt x="5615" y="3829"/>
                    <a:pt x="5589" y="3842"/>
                    <a:pt x="5576" y="3842"/>
                  </a:cubicBezTo>
                  <a:cubicBezTo>
                    <a:pt x="5471" y="3842"/>
                    <a:pt x="5379" y="3842"/>
                    <a:pt x="5286" y="3856"/>
                  </a:cubicBezTo>
                  <a:cubicBezTo>
                    <a:pt x="4734" y="3869"/>
                    <a:pt x="4182" y="3921"/>
                    <a:pt x="3656" y="4066"/>
                  </a:cubicBezTo>
                  <a:cubicBezTo>
                    <a:pt x="3077" y="4211"/>
                    <a:pt x="2552" y="4447"/>
                    <a:pt x="2052" y="4750"/>
                  </a:cubicBezTo>
                  <a:cubicBezTo>
                    <a:pt x="1815" y="4907"/>
                    <a:pt x="1579" y="5065"/>
                    <a:pt x="1355" y="5223"/>
                  </a:cubicBezTo>
                  <a:cubicBezTo>
                    <a:pt x="1316" y="5243"/>
                    <a:pt x="1277" y="5277"/>
                    <a:pt x="1227" y="5277"/>
                  </a:cubicBezTo>
                  <a:cubicBezTo>
                    <a:pt x="1210" y="5277"/>
                    <a:pt x="1191" y="5273"/>
                    <a:pt x="1171" y="5262"/>
                  </a:cubicBezTo>
                  <a:cubicBezTo>
                    <a:pt x="1145" y="5236"/>
                    <a:pt x="1171" y="5197"/>
                    <a:pt x="1184" y="5170"/>
                  </a:cubicBezTo>
                  <a:cubicBezTo>
                    <a:pt x="1223" y="5118"/>
                    <a:pt x="1276" y="5065"/>
                    <a:pt x="1316" y="5039"/>
                  </a:cubicBezTo>
                  <a:cubicBezTo>
                    <a:pt x="1894" y="4618"/>
                    <a:pt x="2512" y="4276"/>
                    <a:pt x="3183" y="4053"/>
                  </a:cubicBezTo>
                  <a:cubicBezTo>
                    <a:pt x="3551" y="3934"/>
                    <a:pt x="3932" y="3842"/>
                    <a:pt x="4313" y="3803"/>
                  </a:cubicBezTo>
                  <a:cubicBezTo>
                    <a:pt x="4537" y="3777"/>
                    <a:pt x="4761" y="3750"/>
                    <a:pt x="4971" y="3724"/>
                  </a:cubicBezTo>
                  <a:close/>
                  <a:moveTo>
                    <a:pt x="532" y="1"/>
                  </a:moveTo>
                  <a:cubicBezTo>
                    <a:pt x="517" y="1"/>
                    <a:pt x="502" y="2"/>
                    <a:pt x="487" y="3"/>
                  </a:cubicBezTo>
                  <a:cubicBezTo>
                    <a:pt x="343" y="56"/>
                    <a:pt x="264" y="187"/>
                    <a:pt x="185" y="305"/>
                  </a:cubicBezTo>
                  <a:cubicBezTo>
                    <a:pt x="158" y="371"/>
                    <a:pt x="145" y="437"/>
                    <a:pt x="119" y="516"/>
                  </a:cubicBezTo>
                  <a:cubicBezTo>
                    <a:pt x="93" y="647"/>
                    <a:pt x="40" y="766"/>
                    <a:pt x="53" y="910"/>
                  </a:cubicBezTo>
                  <a:cubicBezTo>
                    <a:pt x="53" y="936"/>
                    <a:pt x="53" y="950"/>
                    <a:pt x="53" y="976"/>
                  </a:cubicBezTo>
                  <a:cubicBezTo>
                    <a:pt x="1" y="1147"/>
                    <a:pt x="14" y="1318"/>
                    <a:pt x="40" y="1502"/>
                  </a:cubicBezTo>
                  <a:cubicBezTo>
                    <a:pt x="66" y="1699"/>
                    <a:pt x="106" y="1896"/>
                    <a:pt x="185" y="2080"/>
                  </a:cubicBezTo>
                  <a:cubicBezTo>
                    <a:pt x="264" y="2317"/>
                    <a:pt x="382" y="2527"/>
                    <a:pt x="540" y="2738"/>
                  </a:cubicBezTo>
                  <a:cubicBezTo>
                    <a:pt x="658" y="2869"/>
                    <a:pt x="776" y="2988"/>
                    <a:pt x="908" y="3119"/>
                  </a:cubicBezTo>
                  <a:cubicBezTo>
                    <a:pt x="947" y="3132"/>
                    <a:pt x="974" y="3145"/>
                    <a:pt x="1013" y="3159"/>
                  </a:cubicBezTo>
                  <a:cubicBezTo>
                    <a:pt x="1092" y="3224"/>
                    <a:pt x="1171" y="3290"/>
                    <a:pt x="1250" y="3356"/>
                  </a:cubicBezTo>
                  <a:cubicBezTo>
                    <a:pt x="1237" y="3422"/>
                    <a:pt x="1223" y="3487"/>
                    <a:pt x="1197" y="3553"/>
                  </a:cubicBezTo>
                  <a:cubicBezTo>
                    <a:pt x="961" y="4118"/>
                    <a:pt x="763" y="4697"/>
                    <a:pt x="605" y="5276"/>
                  </a:cubicBezTo>
                  <a:cubicBezTo>
                    <a:pt x="500" y="5657"/>
                    <a:pt x="421" y="6051"/>
                    <a:pt x="329" y="6433"/>
                  </a:cubicBezTo>
                  <a:cubicBezTo>
                    <a:pt x="303" y="6512"/>
                    <a:pt x="329" y="6617"/>
                    <a:pt x="264" y="6696"/>
                  </a:cubicBezTo>
                  <a:cubicBezTo>
                    <a:pt x="277" y="6775"/>
                    <a:pt x="264" y="6853"/>
                    <a:pt x="224" y="6919"/>
                  </a:cubicBezTo>
                  <a:cubicBezTo>
                    <a:pt x="211" y="7077"/>
                    <a:pt x="198" y="7235"/>
                    <a:pt x="172" y="7406"/>
                  </a:cubicBezTo>
                  <a:cubicBezTo>
                    <a:pt x="158" y="7485"/>
                    <a:pt x="145" y="7563"/>
                    <a:pt x="145" y="7629"/>
                  </a:cubicBezTo>
                  <a:cubicBezTo>
                    <a:pt x="119" y="7721"/>
                    <a:pt x="106" y="7813"/>
                    <a:pt x="93" y="7905"/>
                  </a:cubicBezTo>
                  <a:cubicBezTo>
                    <a:pt x="106" y="7918"/>
                    <a:pt x="132" y="7918"/>
                    <a:pt x="145" y="7918"/>
                  </a:cubicBezTo>
                  <a:lnTo>
                    <a:pt x="487" y="7918"/>
                  </a:lnTo>
                  <a:cubicBezTo>
                    <a:pt x="487" y="7892"/>
                    <a:pt x="487" y="7866"/>
                    <a:pt x="487" y="7840"/>
                  </a:cubicBezTo>
                  <a:cubicBezTo>
                    <a:pt x="553" y="7485"/>
                    <a:pt x="566" y="7130"/>
                    <a:pt x="658" y="6775"/>
                  </a:cubicBezTo>
                  <a:cubicBezTo>
                    <a:pt x="671" y="6709"/>
                    <a:pt x="632" y="6630"/>
                    <a:pt x="698" y="6577"/>
                  </a:cubicBezTo>
                  <a:cubicBezTo>
                    <a:pt x="698" y="6512"/>
                    <a:pt x="698" y="6446"/>
                    <a:pt x="737" y="6393"/>
                  </a:cubicBezTo>
                  <a:cubicBezTo>
                    <a:pt x="750" y="6314"/>
                    <a:pt x="763" y="6235"/>
                    <a:pt x="776" y="6157"/>
                  </a:cubicBezTo>
                  <a:cubicBezTo>
                    <a:pt x="829" y="5946"/>
                    <a:pt x="882" y="5736"/>
                    <a:pt x="934" y="5525"/>
                  </a:cubicBezTo>
                  <a:cubicBezTo>
                    <a:pt x="961" y="5506"/>
                    <a:pt x="984" y="5499"/>
                    <a:pt x="1007" y="5499"/>
                  </a:cubicBezTo>
                  <a:cubicBezTo>
                    <a:pt x="1030" y="5499"/>
                    <a:pt x="1053" y="5506"/>
                    <a:pt x="1079" y="5512"/>
                  </a:cubicBezTo>
                  <a:cubicBezTo>
                    <a:pt x="1237" y="5552"/>
                    <a:pt x="1394" y="5604"/>
                    <a:pt x="1552" y="5644"/>
                  </a:cubicBezTo>
                  <a:cubicBezTo>
                    <a:pt x="1723" y="5670"/>
                    <a:pt x="1894" y="5709"/>
                    <a:pt x="2065" y="5709"/>
                  </a:cubicBezTo>
                  <a:cubicBezTo>
                    <a:pt x="2131" y="5709"/>
                    <a:pt x="2197" y="5736"/>
                    <a:pt x="2275" y="5736"/>
                  </a:cubicBezTo>
                  <a:cubicBezTo>
                    <a:pt x="2407" y="5749"/>
                    <a:pt x="2538" y="5749"/>
                    <a:pt x="2683" y="5749"/>
                  </a:cubicBezTo>
                  <a:cubicBezTo>
                    <a:pt x="2762" y="5736"/>
                    <a:pt x="2854" y="5723"/>
                    <a:pt x="2946" y="5723"/>
                  </a:cubicBezTo>
                  <a:cubicBezTo>
                    <a:pt x="3538" y="5696"/>
                    <a:pt x="4103" y="5552"/>
                    <a:pt x="4642" y="5289"/>
                  </a:cubicBezTo>
                  <a:cubicBezTo>
                    <a:pt x="4655" y="5289"/>
                    <a:pt x="4668" y="5289"/>
                    <a:pt x="4682" y="5276"/>
                  </a:cubicBezTo>
                  <a:cubicBezTo>
                    <a:pt x="4853" y="5184"/>
                    <a:pt x="5023" y="5105"/>
                    <a:pt x="5181" y="4986"/>
                  </a:cubicBezTo>
                  <a:cubicBezTo>
                    <a:pt x="5247" y="4921"/>
                    <a:pt x="5326" y="4868"/>
                    <a:pt x="5392" y="4802"/>
                  </a:cubicBezTo>
                  <a:cubicBezTo>
                    <a:pt x="5641" y="4631"/>
                    <a:pt x="5826" y="4408"/>
                    <a:pt x="5957" y="4132"/>
                  </a:cubicBezTo>
                  <a:cubicBezTo>
                    <a:pt x="6036" y="3974"/>
                    <a:pt x="6036" y="3816"/>
                    <a:pt x="5931" y="3671"/>
                  </a:cubicBezTo>
                  <a:cubicBezTo>
                    <a:pt x="5878" y="3566"/>
                    <a:pt x="5760" y="3514"/>
                    <a:pt x="5655" y="3474"/>
                  </a:cubicBezTo>
                  <a:cubicBezTo>
                    <a:pt x="5536" y="3435"/>
                    <a:pt x="5405" y="3395"/>
                    <a:pt x="5286" y="3382"/>
                  </a:cubicBezTo>
                  <a:cubicBezTo>
                    <a:pt x="5045" y="3342"/>
                    <a:pt x="4803" y="3322"/>
                    <a:pt x="4562" y="3322"/>
                  </a:cubicBezTo>
                  <a:cubicBezTo>
                    <a:pt x="4251" y="3322"/>
                    <a:pt x="3940" y="3355"/>
                    <a:pt x="3630" y="3422"/>
                  </a:cubicBezTo>
                  <a:cubicBezTo>
                    <a:pt x="3327" y="3487"/>
                    <a:pt x="3012" y="3566"/>
                    <a:pt x="2736" y="3711"/>
                  </a:cubicBezTo>
                  <a:cubicBezTo>
                    <a:pt x="2736" y="3724"/>
                    <a:pt x="2722" y="3724"/>
                    <a:pt x="2722" y="3737"/>
                  </a:cubicBezTo>
                  <a:cubicBezTo>
                    <a:pt x="2381" y="3842"/>
                    <a:pt x="2104" y="4040"/>
                    <a:pt x="1815" y="4250"/>
                  </a:cubicBezTo>
                  <a:cubicBezTo>
                    <a:pt x="1657" y="4355"/>
                    <a:pt x="1526" y="4500"/>
                    <a:pt x="1381" y="4631"/>
                  </a:cubicBezTo>
                  <a:cubicBezTo>
                    <a:pt x="1302" y="4684"/>
                    <a:pt x="1250" y="4750"/>
                    <a:pt x="1184" y="4815"/>
                  </a:cubicBezTo>
                  <a:cubicBezTo>
                    <a:pt x="1131" y="4789"/>
                    <a:pt x="1158" y="4763"/>
                    <a:pt x="1158" y="4750"/>
                  </a:cubicBezTo>
                  <a:cubicBezTo>
                    <a:pt x="1302" y="4329"/>
                    <a:pt x="1434" y="3921"/>
                    <a:pt x="1631" y="3514"/>
                  </a:cubicBezTo>
                  <a:cubicBezTo>
                    <a:pt x="1789" y="3185"/>
                    <a:pt x="1947" y="2843"/>
                    <a:pt x="2104" y="2514"/>
                  </a:cubicBezTo>
                  <a:cubicBezTo>
                    <a:pt x="2170" y="2396"/>
                    <a:pt x="2249" y="2278"/>
                    <a:pt x="2315" y="2159"/>
                  </a:cubicBezTo>
                  <a:cubicBezTo>
                    <a:pt x="2394" y="2015"/>
                    <a:pt x="2486" y="1883"/>
                    <a:pt x="2565" y="1739"/>
                  </a:cubicBezTo>
                  <a:lnTo>
                    <a:pt x="2275" y="1502"/>
                  </a:lnTo>
                  <a:cubicBezTo>
                    <a:pt x="2197" y="1620"/>
                    <a:pt x="2118" y="1739"/>
                    <a:pt x="2052" y="1870"/>
                  </a:cubicBezTo>
                  <a:cubicBezTo>
                    <a:pt x="1947" y="2041"/>
                    <a:pt x="1841" y="2225"/>
                    <a:pt x="1736" y="2396"/>
                  </a:cubicBezTo>
                  <a:cubicBezTo>
                    <a:pt x="1684" y="2383"/>
                    <a:pt x="1697" y="2343"/>
                    <a:pt x="1697" y="2317"/>
                  </a:cubicBezTo>
                  <a:cubicBezTo>
                    <a:pt x="1697" y="2186"/>
                    <a:pt x="1697" y="2041"/>
                    <a:pt x="1697" y="1909"/>
                  </a:cubicBezTo>
                  <a:cubicBezTo>
                    <a:pt x="1697" y="1831"/>
                    <a:pt x="1671" y="1752"/>
                    <a:pt x="1657" y="1686"/>
                  </a:cubicBezTo>
                  <a:cubicBezTo>
                    <a:pt x="1618" y="1199"/>
                    <a:pt x="1473" y="766"/>
                    <a:pt x="1184" y="384"/>
                  </a:cubicBezTo>
                  <a:cubicBezTo>
                    <a:pt x="1145" y="345"/>
                    <a:pt x="1118" y="305"/>
                    <a:pt x="1092" y="266"/>
                  </a:cubicBezTo>
                  <a:cubicBezTo>
                    <a:pt x="1026" y="226"/>
                    <a:pt x="947" y="174"/>
                    <a:pt x="882" y="121"/>
                  </a:cubicBezTo>
                  <a:cubicBezTo>
                    <a:pt x="775" y="50"/>
                    <a:pt x="659" y="1"/>
                    <a:pt x="532" y="1"/>
                  </a:cubicBezTo>
                  <a:close/>
                </a:path>
              </a:pathLst>
            </a:custGeom>
            <a:solidFill>
              <a:srgbClr val="518F8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56" name="Google Shape;145;p1">
              <a:extLst>
                <a:ext uri="{FF2B5EF4-FFF2-40B4-BE49-F238E27FC236}">
                  <a16:creationId xmlns:a16="http://schemas.microsoft.com/office/drawing/2014/main" id="{10C680DA-0CCD-DFCC-635F-204FC9A0B46A}"/>
                </a:ext>
              </a:extLst>
            </p:cNvPr>
            <p:cNvSpPr/>
            <p:nvPr/>
          </p:nvSpPr>
          <p:spPr>
            <a:xfrm>
              <a:off x="4320713" y="1583375"/>
              <a:ext cx="151900" cy="99625"/>
            </a:xfrm>
            <a:custGeom>
              <a:avLst/>
              <a:gdLst/>
              <a:ahLst/>
              <a:cxnLst/>
              <a:rect l="l" t="t" r="r" b="b"/>
              <a:pathLst>
                <a:path w="6076" h="3985" extrusionOk="0">
                  <a:moveTo>
                    <a:pt x="3912" y="1"/>
                  </a:moveTo>
                  <a:cubicBezTo>
                    <a:pt x="3848" y="1"/>
                    <a:pt x="3785" y="5"/>
                    <a:pt x="3722" y="14"/>
                  </a:cubicBezTo>
                  <a:cubicBezTo>
                    <a:pt x="3288" y="54"/>
                    <a:pt x="2985" y="264"/>
                    <a:pt x="2841" y="671"/>
                  </a:cubicBezTo>
                  <a:cubicBezTo>
                    <a:pt x="2801" y="777"/>
                    <a:pt x="2788" y="882"/>
                    <a:pt x="2762" y="987"/>
                  </a:cubicBezTo>
                  <a:cubicBezTo>
                    <a:pt x="2749" y="1040"/>
                    <a:pt x="2749" y="1092"/>
                    <a:pt x="2736" y="1171"/>
                  </a:cubicBezTo>
                  <a:cubicBezTo>
                    <a:pt x="2657" y="1119"/>
                    <a:pt x="2604" y="1079"/>
                    <a:pt x="2538" y="1040"/>
                  </a:cubicBezTo>
                  <a:cubicBezTo>
                    <a:pt x="2275" y="842"/>
                    <a:pt x="1986" y="671"/>
                    <a:pt x="1657" y="553"/>
                  </a:cubicBezTo>
                  <a:cubicBezTo>
                    <a:pt x="1459" y="480"/>
                    <a:pt x="1260" y="440"/>
                    <a:pt x="1054" y="440"/>
                  </a:cubicBezTo>
                  <a:cubicBezTo>
                    <a:pt x="1002" y="440"/>
                    <a:pt x="948" y="443"/>
                    <a:pt x="895" y="448"/>
                  </a:cubicBezTo>
                  <a:cubicBezTo>
                    <a:pt x="513" y="474"/>
                    <a:pt x="211" y="632"/>
                    <a:pt x="1" y="961"/>
                  </a:cubicBezTo>
                  <a:cubicBezTo>
                    <a:pt x="40" y="987"/>
                    <a:pt x="80" y="1013"/>
                    <a:pt x="119" y="1040"/>
                  </a:cubicBezTo>
                  <a:cubicBezTo>
                    <a:pt x="566" y="1197"/>
                    <a:pt x="974" y="1434"/>
                    <a:pt x="1381" y="1671"/>
                  </a:cubicBezTo>
                  <a:cubicBezTo>
                    <a:pt x="1487" y="1723"/>
                    <a:pt x="1592" y="1789"/>
                    <a:pt x="1710" y="1842"/>
                  </a:cubicBezTo>
                  <a:cubicBezTo>
                    <a:pt x="1723" y="1776"/>
                    <a:pt x="1671" y="1723"/>
                    <a:pt x="1657" y="1671"/>
                  </a:cubicBezTo>
                  <a:cubicBezTo>
                    <a:pt x="1631" y="1605"/>
                    <a:pt x="1618" y="1552"/>
                    <a:pt x="1592" y="1487"/>
                  </a:cubicBezTo>
                  <a:cubicBezTo>
                    <a:pt x="1487" y="1342"/>
                    <a:pt x="1487" y="1171"/>
                    <a:pt x="1447" y="1000"/>
                  </a:cubicBezTo>
                  <a:lnTo>
                    <a:pt x="1447" y="1000"/>
                  </a:lnTo>
                  <a:cubicBezTo>
                    <a:pt x="1539" y="1132"/>
                    <a:pt x="1579" y="1289"/>
                    <a:pt x="1644" y="1434"/>
                  </a:cubicBezTo>
                  <a:cubicBezTo>
                    <a:pt x="1749" y="1645"/>
                    <a:pt x="1868" y="1829"/>
                    <a:pt x="1999" y="2000"/>
                  </a:cubicBezTo>
                  <a:cubicBezTo>
                    <a:pt x="2039" y="2039"/>
                    <a:pt x="2078" y="2078"/>
                    <a:pt x="2131" y="2118"/>
                  </a:cubicBezTo>
                  <a:cubicBezTo>
                    <a:pt x="2722" y="2499"/>
                    <a:pt x="3314" y="2880"/>
                    <a:pt x="3906" y="3262"/>
                  </a:cubicBezTo>
                  <a:cubicBezTo>
                    <a:pt x="4248" y="3472"/>
                    <a:pt x="4590" y="3709"/>
                    <a:pt x="4931" y="3932"/>
                  </a:cubicBezTo>
                  <a:cubicBezTo>
                    <a:pt x="4958" y="3946"/>
                    <a:pt x="4984" y="3959"/>
                    <a:pt x="5010" y="3985"/>
                  </a:cubicBezTo>
                  <a:cubicBezTo>
                    <a:pt x="5050" y="3959"/>
                    <a:pt x="5050" y="3932"/>
                    <a:pt x="5037" y="3906"/>
                  </a:cubicBezTo>
                  <a:lnTo>
                    <a:pt x="4892" y="3604"/>
                  </a:lnTo>
                  <a:cubicBezTo>
                    <a:pt x="4800" y="3512"/>
                    <a:pt x="4721" y="3420"/>
                    <a:pt x="4642" y="3328"/>
                  </a:cubicBezTo>
                  <a:cubicBezTo>
                    <a:pt x="4471" y="3104"/>
                    <a:pt x="4300" y="2867"/>
                    <a:pt x="4129" y="2644"/>
                  </a:cubicBezTo>
                  <a:cubicBezTo>
                    <a:pt x="3972" y="2433"/>
                    <a:pt x="3814" y="2210"/>
                    <a:pt x="3722" y="1960"/>
                  </a:cubicBezTo>
                  <a:cubicBezTo>
                    <a:pt x="3630" y="1723"/>
                    <a:pt x="3682" y="1513"/>
                    <a:pt x="3893" y="1355"/>
                  </a:cubicBezTo>
                  <a:cubicBezTo>
                    <a:pt x="3906" y="1342"/>
                    <a:pt x="3919" y="1329"/>
                    <a:pt x="3932" y="1316"/>
                  </a:cubicBezTo>
                  <a:cubicBezTo>
                    <a:pt x="3919" y="1276"/>
                    <a:pt x="3893" y="1237"/>
                    <a:pt x="3880" y="1197"/>
                  </a:cubicBezTo>
                  <a:cubicBezTo>
                    <a:pt x="3840" y="1079"/>
                    <a:pt x="3801" y="948"/>
                    <a:pt x="3774" y="829"/>
                  </a:cubicBezTo>
                  <a:cubicBezTo>
                    <a:pt x="3761" y="803"/>
                    <a:pt x="3774" y="777"/>
                    <a:pt x="3774" y="711"/>
                  </a:cubicBezTo>
                  <a:cubicBezTo>
                    <a:pt x="3880" y="908"/>
                    <a:pt x="3932" y="1092"/>
                    <a:pt x="3985" y="1263"/>
                  </a:cubicBezTo>
                  <a:cubicBezTo>
                    <a:pt x="4248" y="1158"/>
                    <a:pt x="4524" y="1066"/>
                    <a:pt x="4813" y="1027"/>
                  </a:cubicBezTo>
                  <a:cubicBezTo>
                    <a:pt x="4918" y="1013"/>
                    <a:pt x="5024" y="1013"/>
                    <a:pt x="5129" y="1000"/>
                  </a:cubicBezTo>
                  <a:cubicBezTo>
                    <a:pt x="5260" y="974"/>
                    <a:pt x="5388" y="961"/>
                    <a:pt x="5515" y="961"/>
                  </a:cubicBezTo>
                  <a:cubicBezTo>
                    <a:pt x="5642" y="961"/>
                    <a:pt x="5766" y="974"/>
                    <a:pt x="5891" y="1000"/>
                  </a:cubicBezTo>
                  <a:cubicBezTo>
                    <a:pt x="5913" y="1005"/>
                    <a:pt x="5934" y="1006"/>
                    <a:pt x="5954" y="1006"/>
                  </a:cubicBezTo>
                  <a:cubicBezTo>
                    <a:pt x="5994" y="1006"/>
                    <a:pt x="6032" y="1000"/>
                    <a:pt x="6075" y="1000"/>
                  </a:cubicBezTo>
                  <a:cubicBezTo>
                    <a:pt x="5878" y="869"/>
                    <a:pt x="5694" y="737"/>
                    <a:pt x="5510" y="606"/>
                  </a:cubicBezTo>
                  <a:cubicBezTo>
                    <a:pt x="5208" y="409"/>
                    <a:pt x="4892" y="238"/>
                    <a:pt x="4537" y="119"/>
                  </a:cubicBezTo>
                  <a:cubicBezTo>
                    <a:pt x="4334" y="48"/>
                    <a:pt x="4124" y="1"/>
                    <a:pt x="3912" y="1"/>
                  </a:cubicBezTo>
                  <a:close/>
                </a:path>
              </a:pathLst>
            </a:custGeom>
            <a:solidFill>
              <a:srgbClr val="79AB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57" name="Google Shape;146;p1">
              <a:extLst>
                <a:ext uri="{FF2B5EF4-FFF2-40B4-BE49-F238E27FC236}">
                  <a16:creationId xmlns:a16="http://schemas.microsoft.com/office/drawing/2014/main" id="{251473CD-3DF7-3541-8534-8BCDE6D968B9}"/>
                </a:ext>
              </a:extLst>
            </p:cNvPr>
            <p:cNvSpPr/>
            <p:nvPr/>
          </p:nvSpPr>
          <p:spPr>
            <a:xfrm>
              <a:off x="4697438" y="1513625"/>
              <a:ext cx="59850" cy="157550"/>
            </a:xfrm>
            <a:custGeom>
              <a:avLst/>
              <a:gdLst/>
              <a:ahLst/>
              <a:cxnLst/>
              <a:rect l="l" t="t" r="r" b="b"/>
              <a:pathLst>
                <a:path w="2394" h="6302" extrusionOk="0">
                  <a:moveTo>
                    <a:pt x="2210" y="1"/>
                  </a:moveTo>
                  <a:cubicBezTo>
                    <a:pt x="1769" y="1"/>
                    <a:pt x="1393" y="155"/>
                    <a:pt x="1039" y="411"/>
                  </a:cubicBezTo>
                  <a:cubicBezTo>
                    <a:pt x="671" y="687"/>
                    <a:pt x="395" y="1055"/>
                    <a:pt x="184" y="1476"/>
                  </a:cubicBezTo>
                  <a:cubicBezTo>
                    <a:pt x="105" y="1634"/>
                    <a:pt x="27" y="1805"/>
                    <a:pt x="0" y="1976"/>
                  </a:cubicBezTo>
                  <a:cubicBezTo>
                    <a:pt x="53" y="1963"/>
                    <a:pt x="105" y="1963"/>
                    <a:pt x="171" y="1936"/>
                  </a:cubicBezTo>
                  <a:cubicBezTo>
                    <a:pt x="276" y="1897"/>
                    <a:pt x="382" y="1844"/>
                    <a:pt x="500" y="1805"/>
                  </a:cubicBezTo>
                  <a:cubicBezTo>
                    <a:pt x="614" y="1759"/>
                    <a:pt x="728" y="1723"/>
                    <a:pt x="842" y="1723"/>
                  </a:cubicBezTo>
                  <a:cubicBezTo>
                    <a:pt x="860" y="1723"/>
                    <a:pt x="877" y="1724"/>
                    <a:pt x="894" y="1726"/>
                  </a:cubicBezTo>
                  <a:cubicBezTo>
                    <a:pt x="1078" y="1726"/>
                    <a:pt x="1249" y="1884"/>
                    <a:pt x="1263" y="2055"/>
                  </a:cubicBezTo>
                  <a:cubicBezTo>
                    <a:pt x="1276" y="2147"/>
                    <a:pt x="1276" y="2252"/>
                    <a:pt x="1249" y="2331"/>
                  </a:cubicBezTo>
                  <a:cubicBezTo>
                    <a:pt x="1184" y="2646"/>
                    <a:pt x="1078" y="2949"/>
                    <a:pt x="947" y="3225"/>
                  </a:cubicBezTo>
                  <a:cubicBezTo>
                    <a:pt x="723" y="3672"/>
                    <a:pt x="460" y="4093"/>
                    <a:pt x="145" y="4474"/>
                  </a:cubicBezTo>
                  <a:cubicBezTo>
                    <a:pt x="119" y="4487"/>
                    <a:pt x="119" y="4527"/>
                    <a:pt x="105" y="4566"/>
                  </a:cubicBezTo>
                  <a:cubicBezTo>
                    <a:pt x="224" y="4750"/>
                    <a:pt x="342" y="4921"/>
                    <a:pt x="460" y="5105"/>
                  </a:cubicBezTo>
                  <a:cubicBezTo>
                    <a:pt x="566" y="5302"/>
                    <a:pt x="671" y="5500"/>
                    <a:pt x="776" y="5697"/>
                  </a:cubicBezTo>
                  <a:cubicBezTo>
                    <a:pt x="868" y="5881"/>
                    <a:pt x="947" y="6078"/>
                    <a:pt x="1039" y="6302"/>
                  </a:cubicBezTo>
                  <a:cubicBezTo>
                    <a:pt x="1065" y="6249"/>
                    <a:pt x="1078" y="6223"/>
                    <a:pt x="1078" y="6196"/>
                  </a:cubicBezTo>
                  <a:cubicBezTo>
                    <a:pt x="1184" y="5618"/>
                    <a:pt x="1263" y="5026"/>
                    <a:pt x="1368" y="4435"/>
                  </a:cubicBezTo>
                  <a:cubicBezTo>
                    <a:pt x="1473" y="3830"/>
                    <a:pt x="1591" y="3225"/>
                    <a:pt x="1710" y="2620"/>
                  </a:cubicBezTo>
                  <a:cubicBezTo>
                    <a:pt x="1723" y="2541"/>
                    <a:pt x="1723" y="2462"/>
                    <a:pt x="1696" y="2383"/>
                  </a:cubicBezTo>
                  <a:cubicBezTo>
                    <a:pt x="1670" y="2304"/>
                    <a:pt x="1644" y="2226"/>
                    <a:pt x="1631" y="2147"/>
                  </a:cubicBezTo>
                  <a:cubicBezTo>
                    <a:pt x="1552" y="1870"/>
                    <a:pt x="1460" y="1608"/>
                    <a:pt x="1315" y="1371"/>
                  </a:cubicBezTo>
                  <a:cubicBezTo>
                    <a:pt x="1263" y="1292"/>
                    <a:pt x="1223" y="1200"/>
                    <a:pt x="1170" y="1121"/>
                  </a:cubicBezTo>
                  <a:cubicBezTo>
                    <a:pt x="1105" y="1082"/>
                    <a:pt x="1078" y="1016"/>
                    <a:pt x="1065" y="950"/>
                  </a:cubicBezTo>
                  <a:lnTo>
                    <a:pt x="1065" y="950"/>
                  </a:lnTo>
                  <a:cubicBezTo>
                    <a:pt x="1118" y="963"/>
                    <a:pt x="1170" y="1003"/>
                    <a:pt x="1223" y="1082"/>
                  </a:cubicBezTo>
                  <a:cubicBezTo>
                    <a:pt x="1473" y="1358"/>
                    <a:pt x="1670" y="1686"/>
                    <a:pt x="1815" y="2081"/>
                  </a:cubicBezTo>
                  <a:cubicBezTo>
                    <a:pt x="1907" y="1818"/>
                    <a:pt x="1946" y="1594"/>
                    <a:pt x="1999" y="1384"/>
                  </a:cubicBezTo>
                  <a:cubicBezTo>
                    <a:pt x="2065" y="1160"/>
                    <a:pt x="2117" y="950"/>
                    <a:pt x="2183" y="740"/>
                  </a:cubicBezTo>
                  <a:cubicBezTo>
                    <a:pt x="2249" y="516"/>
                    <a:pt x="2328" y="293"/>
                    <a:pt x="2393" y="69"/>
                  </a:cubicBezTo>
                  <a:cubicBezTo>
                    <a:pt x="2367" y="43"/>
                    <a:pt x="2341" y="30"/>
                    <a:pt x="2314" y="3"/>
                  </a:cubicBezTo>
                  <a:cubicBezTo>
                    <a:pt x="2279" y="1"/>
                    <a:pt x="2244" y="1"/>
                    <a:pt x="2210" y="1"/>
                  </a:cubicBezTo>
                  <a:close/>
                </a:path>
              </a:pathLst>
            </a:custGeom>
            <a:solidFill>
              <a:srgbClr val="79AB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58" name="Google Shape;147;p1">
              <a:extLst>
                <a:ext uri="{FF2B5EF4-FFF2-40B4-BE49-F238E27FC236}">
                  <a16:creationId xmlns:a16="http://schemas.microsoft.com/office/drawing/2014/main" id="{04D195CB-9DCD-F26F-DFDC-2BF26BF4476A}"/>
                </a:ext>
              </a:extLst>
            </p:cNvPr>
            <p:cNvSpPr/>
            <p:nvPr/>
          </p:nvSpPr>
          <p:spPr>
            <a:xfrm>
              <a:off x="4697438" y="1513700"/>
              <a:ext cx="88125" cy="226500"/>
            </a:xfrm>
            <a:custGeom>
              <a:avLst/>
              <a:gdLst/>
              <a:ahLst/>
              <a:cxnLst/>
              <a:rect l="l" t="t" r="r" b="b"/>
              <a:pathLst>
                <a:path w="3525" h="9060" extrusionOk="0">
                  <a:moveTo>
                    <a:pt x="2301" y="0"/>
                  </a:moveTo>
                  <a:cubicBezTo>
                    <a:pt x="2328" y="14"/>
                    <a:pt x="2354" y="40"/>
                    <a:pt x="2393" y="66"/>
                  </a:cubicBezTo>
                  <a:cubicBezTo>
                    <a:pt x="2314" y="290"/>
                    <a:pt x="2249" y="513"/>
                    <a:pt x="2183" y="724"/>
                  </a:cubicBezTo>
                  <a:cubicBezTo>
                    <a:pt x="2117" y="947"/>
                    <a:pt x="2065" y="1157"/>
                    <a:pt x="1999" y="1368"/>
                  </a:cubicBezTo>
                  <a:cubicBezTo>
                    <a:pt x="1946" y="1591"/>
                    <a:pt x="1907" y="1815"/>
                    <a:pt x="1815" y="2078"/>
                  </a:cubicBezTo>
                  <a:cubicBezTo>
                    <a:pt x="1670" y="1683"/>
                    <a:pt x="1473" y="1355"/>
                    <a:pt x="1223" y="1065"/>
                  </a:cubicBezTo>
                  <a:cubicBezTo>
                    <a:pt x="1210" y="1092"/>
                    <a:pt x="1197" y="1105"/>
                    <a:pt x="1170" y="1118"/>
                  </a:cubicBezTo>
                  <a:cubicBezTo>
                    <a:pt x="1223" y="1197"/>
                    <a:pt x="1263" y="1289"/>
                    <a:pt x="1315" y="1368"/>
                  </a:cubicBezTo>
                  <a:cubicBezTo>
                    <a:pt x="1460" y="1605"/>
                    <a:pt x="1552" y="1867"/>
                    <a:pt x="1631" y="2130"/>
                  </a:cubicBezTo>
                  <a:cubicBezTo>
                    <a:pt x="1657" y="2223"/>
                    <a:pt x="1670" y="2301"/>
                    <a:pt x="1696" y="2380"/>
                  </a:cubicBezTo>
                  <a:cubicBezTo>
                    <a:pt x="1736" y="2459"/>
                    <a:pt x="1736" y="2525"/>
                    <a:pt x="1710" y="2617"/>
                  </a:cubicBezTo>
                  <a:cubicBezTo>
                    <a:pt x="1591" y="3222"/>
                    <a:pt x="1473" y="3827"/>
                    <a:pt x="1368" y="4432"/>
                  </a:cubicBezTo>
                  <a:cubicBezTo>
                    <a:pt x="1263" y="5023"/>
                    <a:pt x="1184" y="5615"/>
                    <a:pt x="1092" y="6193"/>
                  </a:cubicBezTo>
                  <a:cubicBezTo>
                    <a:pt x="1078" y="6220"/>
                    <a:pt x="1065" y="6246"/>
                    <a:pt x="1039" y="6299"/>
                  </a:cubicBezTo>
                  <a:cubicBezTo>
                    <a:pt x="947" y="6075"/>
                    <a:pt x="868" y="5878"/>
                    <a:pt x="776" y="5694"/>
                  </a:cubicBezTo>
                  <a:cubicBezTo>
                    <a:pt x="671" y="5497"/>
                    <a:pt x="566" y="5299"/>
                    <a:pt x="460" y="5102"/>
                  </a:cubicBezTo>
                  <a:cubicBezTo>
                    <a:pt x="342" y="4918"/>
                    <a:pt x="224" y="4747"/>
                    <a:pt x="105" y="4563"/>
                  </a:cubicBezTo>
                  <a:cubicBezTo>
                    <a:pt x="53" y="4563"/>
                    <a:pt x="13" y="4602"/>
                    <a:pt x="0" y="4655"/>
                  </a:cubicBezTo>
                  <a:cubicBezTo>
                    <a:pt x="303" y="5181"/>
                    <a:pt x="552" y="5733"/>
                    <a:pt x="763" y="6299"/>
                  </a:cubicBezTo>
                  <a:cubicBezTo>
                    <a:pt x="842" y="6496"/>
                    <a:pt x="907" y="6693"/>
                    <a:pt x="960" y="6890"/>
                  </a:cubicBezTo>
                  <a:cubicBezTo>
                    <a:pt x="986" y="6996"/>
                    <a:pt x="960" y="7101"/>
                    <a:pt x="947" y="7219"/>
                  </a:cubicBezTo>
                  <a:cubicBezTo>
                    <a:pt x="934" y="7429"/>
                    <a:pt x="907" y="7653"/>
                    <a:pt x="881" y="7876"/>
                  </a:cubicBezTo>
                  <a:cubicBezTo>
                    <a:pt x="855" y="8100"/>
                    <a:pt x="829" y="8337"/>
                    <a:pt x="802" y="8560"/>
                  </a:cubicBezTo>
                  <a:cubicBezTo>
                    <a:pt x="789" y="8731"/>
                    <a:pt x="776" y="8889"/>
                    <a:pt x="763" y="9060"/>
                  </a:cubicBezTo>
                  <a:lnTo>
                    <a:pt x="1052" y="9060"/>
                  </a:lnTo>
                  <a:cubicBezTo>
                    <a:pt x="1078" y="8771"/>
                    <a:pt x="1105" y="8481"/>
                    <a:pt x="1131" y="8205"/>
                  </a:cubicBezTo>
                  <a:cubicBezTo>
                    <a:pt x="1157" y="7995"/>
                    <a:pt x="1170" y="7784"/>
                    <a:pt x="1184" y="7587"/>
                  </a:cubicBezTo>
                  <a:cubicBezTo>
                    <a:pt x="1197" y="7416"/>
                    <a:pt x="1210" y="7258"/>
                    <a:pt x="1236" y="7088"/>
                  </a:cubicBezTo>
                  <a:cubicBezTo>
                    <a:pt x="1236" y="7022"/>
                    <a:pt x="1263" y="6956"/>
                    <a:pt x="1289" y="6903"/>
                  </a:cubicBezTo>
                  <a:cubicBezTo>
                    <a:pt x="1486" y="6575"/>
                    <a:pt x="1696" y="6246"/>
                    <a:pt x="1946" y="5944"/>
                  </a:cubicBezTo>
                  <a:cubicBezTo>
                    <a:pt x="2130" y="5720"/>
                    <a:pt x="2314" y="5497"/>
                    <a:pt x="2525" y="5286"/>
                  </a:cubicBezTo>
                  <a:cubicBezTo>
                    <a:pt x="2801" y="4997"/>
                    <a:pt x="3116" y="4734"/>
                    <a:pt x="3419" y="4484"/>
                  </a:cubicBezTo>
                  <a:cubicBezTo>
                    <a:pt x="3472" y="4445"/>
                    <a:pt x="3511" y="4418"/>
                    <a:pt x="3524" y="4353"/>
                  </a:cubicBezTo>
                  <a:cubicBezTo>
                    <a:pt x="3485" y="4339"/>
                    <a:pt x="3458" y="4326"/>
                    <a:pt x="3419" y="4300"/>
                  </a:cubicBezTo>
                  <a:cubicBezTo>
                    <a:pt x="3248" y="4445"/>
                    <a:pt x="3077" y="4576"/>
                    <a:pt x="2893" y="4721"/>
                  </a:cubicBezTo>
                  <a:cubicBezTo>
                    <a:pt x="2525" y="5010"/>
                    <a:pt x="2170" y="5326"/>
                    <a:pt x="1881" y="5694"/>
                  </a:cubicBezTo>
                  <a:cubicBezTo>
                    <a:pt x="1710" y="5904"/>
                    <a:pt x="1539" y="6101"/>
                    <a:pt x="1368" y="6312"/>
                  </a:cubicBezTo>
                  <a:cubicBezTo>
                    <a:pt x="1315" y="6312"/>
                    <a:pt x="1341" y="6272"/>
                    <a:pt x="1341" y="6246"/>
                  </a:cubicBezTo>
                  <a:cubicBezTo>
                    <a:pt x="1368" y="5957"/>
                    <a:pt x="1420" y="5654"/>
                    <a:pt x="1473" y="5352"/>
                  </a:cubicBezTo>
                  <a:cubicBezTo>
                    <a:pt x="1512" y="5115"/>
                    <a:pt x="1539" y="4879"/>
                    <a:pt x="1578" y="4629"/>
                  </a:cubicBezTo>
                  <a:cubicBezTo>
                    <a:pt x="1604" y="4432"/>
                    <a:pt x="1644" y="4234"/>
                    <a:pt x="1683" y="4037"/>
                  </a:cubicBezTo>
                  <a:cubicBezTo>
                    <a:pt x="1736" y="3669"/>
                    <a:pt x="1802" y="3301"/>
                    <a:pt x="1867" y="2946"/>
                  </a:cubicBezTo>
                  <a:cubicBezTo>
                    <a:pt x="1894" y="2788"/>
                    <a:pt x="1920" y="2643"/>
                    <a:pt x="1959" y="2499"/>
                  </a:cubicBezTo>
                  <a:cubicBezTo>
                    <a:pt x="1986" y="2407"/>
                    <a:pt x="2038" y="2328"/>
                    <a:pt x="2078" y="2249"/>
                  </a:cubicBezTo>
                  <a:cubicBezTo>
                    <a:pt x="2236" y="1999"/>
                    <a:pt x="2420" y="1762"/>
                    <a:pt x="2617" y="1552"/>
                  </a:cubicBezTo>
                  <a:cubicBezTo>
                    <a:pt x="2643" y="1526"/>
                    <a:pt x="2669" y="1512"/>
                    <a:pt x="2696" y="1499"/>
                  </a:cubicBezTo>
                  <a:cubicBezTo>
                    <a:pt x="2761" y="1368"/>
                    <a:pt x="2840" y="1250"/>
                    <a:pt x="2985" y="1197"/>
                  </a:cubicBezTo>
                  <a:cubicBezTo>
                    <a:pt x="2998" y="1171"/>
                    <a:pt x="2998" y="1157"/>
                    <a:pt x="3011" y="1118"/>
                  </a:cubicBezTo>
                  <a:lnTo>
                    <a:pt x="3011" y="1118"/>
                  </a:lnTo>
                  <a:cubicBezTo>
                    <a:pt x="2814" y="1197"/>
                    <a:pt x="2669" y="1342"/>
                    <a:pt x="2525" y="1473"/>
                  </a:cubicBezTo>
                  <a:cubicBezTo>
                    <a:pt x="2380" y="1605"/>
                    <a:pt x="2262" y="1762"/>
                    <a:pt x="2117" y="1907"/>
                  </a:cubicBezTo>
                  <a:cubicBezTo>
                    <a:pt x="2104" y="1894"/>
                    <a:pt x="2104" y="1894"/>
                    <a:pt x="2104" y="1894"/>
                  </a:cubicBezTo>
                  <a:cubicBezTo>
                    <a:pt x="2091" y="1881"/>
                    <a:pt x="2091" y="1881"/>
                    <a:pt x="2091" y="1867"/>
                  </a:cubicBezTo>
                  <a:cubicBezTo>
                    <a:pt x="2209" y="1276"/>
                    <a:pt x="2341" y="684"/>
                    <a:pt x="2499" y="92"/>
                  </a:cubicBezTo>
                  <a:cubicBezTo>
                    <a:pt x="2538" y="79"/>
                    <a:pt x="2577" y="79"/>
                    <a:pt x="2604" y="66"/>
                  </a:cubicBezTo>
                  <a:cubicBezTo>
                    <a:pt x="2512" y="14"/>
                    <a:pt x="2406" y="0"/>
                    <a:pt x="2301" y="0"/>
                  </a:cubicBezTo>
                  <a:close/>
                </a:path>
              </a:pathLst>
            </a:custGeom>
            <a:solidFill>
              <a:srgbClr val="518F8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59" name="Google Shape;148;p1">
              <a:extLst>
                <a:ext uri="{FF2B5EF4-FFF2-40B4-BE49-F238E27FC236}">
                  <a16:creationId xmlns:a16="http://schemas.microsoft.com/office/drawing/2014/main" id="{9B48042C-3017-3E5D-887D-B18FB36439EB}"/>
                </a:ext>
              </a:extLst>
            </p:cNvPr>
            <p:cNvSpPr/>
            <p:nvPr/>
          </p:nvSpPr>
          <p:spPr>
            <a:xfrm>
              <a:off x="4318738" y="1607050"/>
              <a:ext cx="210750" cy="138425"/>
            </a:xfrm>
            <a:custGeom>
              <a:avLst/>
              <a:gdLst/>
              <a:ahLst/>
              <a:cxnLst/>
              <a:rect l="l" t="t" r="r" b="b"/>
              <a:pathLst>
                <a:path w="8430" h="5537" extrusionOk="0">
                  <a:moveTo>
                    <a:pt x="80" y="1"/>
                  </a:moveTo>
                  <a:lnTo>
                    <a:pt x="1" y="132"/>
                  </a:lnTo>
                  <a:cubicBezTo>
                    <a:pt x="40" y="145"/>
                    <a:pt x="80" y="158"/>
                    <a:pt x="119" y="172"/>
                  </a:cubicBezTo>
                  <a:cubicBezTo>
                    <a:pt x="277" y="264"/>
                    <a:pt x="435" y="342"/>
                    <a:pt x="592" y="435"/>
                  </a:cubicBezTo>
                  <a:cubicBezTo>
                    <a:pt x="961" y="658"/>
                    <a:pt x="1329" y="882"/>
                    <a:pt x="1697" y="1105"/>
                  </a:cubicBezTo>
                  <a:cubicBezTo>
                    <a:pt x="1750" y="1131"/>
                    <a:pt x="1815" y="1158"/>
                    <a:pt x="1842" y="1237"/>
                  </a:cubicBezTo>
                  <a:cubicBezTo>
                    <a:pt x="1631" y="1263"/>
                    <a:pt x="1421" y="1302"/>
                    <a:pt x="1237" y="1368"/>
                  </a:cubicBezTo>
                  <a:cubicBezTo>
                    <a:pt x="1026" y="1434"/>
                    <a:pt x="816" y="1486"/>
                    <a:pt x="579" y="1605"/>
                  </a:cubicBezTo>
                  <a:lnTo>
                    <a:pt x="711" y="1605"/>
                  </a:lnTo>
                  <a:cubicBezTo>
                    <a:pt x="882" y="1565"/>
                    <a:pt x="1053" y="1526"/>
                    <a:pt x="1224" y="1473"/>
                  </a:cubicBezTo>
                  <a:cubicBezTo>
                    <a:pt x="1443" y="1419"/>
                    <a:pt x="1653" y="1391"/>
                    <a:pt x="1869" y="1391"/>
                  </a:cubicBezTo>
                  <a:cubicBezTo>
                    <a:pt x="1912" y="1391"/>
                    <a:pt x="1956" y="1392"/>
                    <a:pt x="1999" y="1394"/>
                  </a:cubicBezTo>
                  <a:cubicBezTo>
                    <a:pt x="2091" y="1394"/>
                    <a:pt x="2183" y="1421"/>
                    <a:pt x="2262" y="1473"/>
                  </a:cubicBezTo>
                  <a:cubicBezTo>
                    <a:pt x="3157" y="2065"/>
                    <a:pt x="4051" y="2670"/>
                    <a:pt x="4945" y="3275"/>
                  </a:cubicBezTo>
                  <a:cubicBezTo>
                    <a:pt x="5024" y="3327"/>
                    <a:pt x="5089" y="3380"/>
                    <a:pt x="5181" y="3446"/>
                  </a:cubicBezTo>
                  <a:cubicBezTo>
                    <a:pt x="5089" y="3485"/>
                    <a:pt x="5010" y="3498"/>
                    <a:pt x="4932" y="3498"/>
                  </a:cubicBezTo>
                  <a:cubicBezTo>
                    <a:pt x="4695" y="3511"/>
                    <a:pt x="4471" y="3551"/>
                    <a:pt x="4235" y="3590"/>
                  </a:cubicBezTo>
                  <a:cubicBezTo>
                    <a:pt x="3498" y="3695"/>
                    <a:pt x="2854" y="3998"/>
                    <a:pt x="2289" y="4471"/>
                  </a:cubicBezTo>
                  <a:lnTo>
                    <a:pt x="2341" y="4511"/>
                  </a:lnTo>
                  <a:cubicBezTo>
                    <a:pt x="2446" y="4445"/>
                    <a:pt x="2565" y="4392"/>
                    <a:pt x="2670" y="4327"/>
                  </a:cubicBezTo>
                  <a:cubicBezTo>
                    <a:pt x="3012" y="4116"/>
                    <a:pt x="3380" y="3958"/>
                    <a:pt x="3761" y="3866"/>
                  </a:cubicBezTo>
                  <a:cubicBezTo>
                    <a:pt x="4274" y="3748"/>
                    <a:pt x="4800" y="3695"/>
                    <a:pt x="5326" y="3682"/>
                  </a:cubicBezTo>
                  <a:cubicBezTo>
                    <a:pt x="5471" y="3682"/>
                    <a:pt x="5589" y="3722"/>
                    <a:pt x="5707" y="3801"/>
                  </a:cubicBezTo>
                  <a:cubicBezTo>
                    <a:pt x="6352" y="4300"/>
                    <a:pt x="6996" y="4787"/>
                    <a:pt x="7653" y="5273"/>
                  </a:cubicBezTo>
                  <a:cubicBezTo>
                    <a:pt x="7759" y="5352"/>
                    <a:pt x="7864" y="5444"/>
                    <a:pt x="7969" y="5536"/>
                  </a:cubicBezTo>
                  <a:cubicBezTo>
                    <a:pt x="8114" y="5523"/>
                    <a:pt x="8271" y="5510"/>
                    <a:pt x="8429" y="5510"/>
                  </a:cubicBezTo>
                  <a:cubicBezTo>
                    <a:pt x="8416" y="5497"/>
                    <a:pt x="8416" y="5471"/>
                    <a:pt x="8403" y="5471"/>
                  </a:cubicBezTo>
                  <a:cubicBezTo>
                    <a:pt x="8258" y="5365"/>
                    <a:pt x="8166" y="5208"/>
                    <a:pt x="8074" y="5050"/>
                  </a:cubicBezTo>
                  <a:cubicBezTo>
                    <a:pt x="7982" y="4866"/>
                    <a:pt x="7877" y="4695"/>
                    <a:pt x="7811" y="4511"/>
                  </a:cubicBezTo>
                  <a:cubicBezTo>
                    <a:pt x="7745" y="4471"/>
                    <a:pt x="7667" y="4445"/>
                    <a:pt x="7601" y="4419"/>
                  </a:cubicBezTo>
                  <a:lnTo>
                    <a:pt x="7601" y="4419"/>
                  </a:lnTo>
                  <a:cubicBezTo>
                    <a:pt x="7614" y="4498"/>
                    <a:pt x="7640" y="4563"/>
                    <a:pt x="7667" y="4642"/>
                  </a:cubicBezTo>
                  <a:cubicBezTo>
                    <a:pt x="7706" y="4734"/>
                    <a:pt x="7732" y="4813"/>
                    <a:pt x="7772" y="4892"/>
                  </a:cubicBezTo>
                  <a:cubicBezTo>
                    <a:pt x="7755" y="4914"/>
                    <a:pt x="7741" y="4922"/>
                    <a:pt x="7727" y="4922"/>
                  </a:cubicBezTo>
                  <a:cubicBezTo>
                    <a:pt x="7708" y="4922"/>
                    <a:pt x="7689" y="4907"/>
                    <a:pt x="7667" y="4892"/>
                  </a:cubicBezTo>
                  <a:cubicBezTo>
                    <a:pt x="7325" y="4642"/>
                    <a:pt x="6983" y="4379"/>
                    <a:pt x="6641" y="4129"/>
                  </a:cubicBezTo>
                  <a:cubicBezTo>
                    <a:pt x="6391" y="3945"/>
                    <a:pt x="6141" y="3761"/>
                    <a:pt x="5891" y="3590"/>
                  </a:cubicBezTo>
                  <a:cubicBezTo>
                    <a:pt x="5773" y="3511"/>
                    <a:pt x="5681" y="3419"/>
                    <a:pt x="5615" y="3301"/>
                  </a:cubicBezTo>
                  <a:cubicBezTo>
                    <a:pt x="5392" y="3077"/>
                    <a:pt x="5181" y="2867"/>
                    <a:pt x="4971" y="2657"/>
                  </a:cubicBezTo>
                  <a:lnTo>
                    <a:pt x="4971" y="2657"/>
                  </a:lnTo>
                  <a:lnTo>
                    <a:pt x="5116" y="2959"/>
                  </a:lnTo>
                  <a:cubicBezTo>
                    <a:pt x="5129" y="2985"/>
                    <a:pt x="5142" y="3012"/>
                    <a:pt x="5089" y="3025"/>
                  </a:cubicBezTo>
                  <a:cubicBezTo>
                    <a:pt x="5063" y="3012"/>
                    <a:pt x="5037" y="2999"/>
                    <a:pt x="5010" y="2972"/>
                  </a:cubicBezTo>
                  <a:cubicBezTo>
                    <a:pt x="4669" y="2749"/>
                    <a:pt x="4327" y="2525"/>
                    <a:pt x="3985" y="2302"/>
                  </a:cubicBezTo>
                  <a:cubicBezTo>
                    <a:pt x="3393" y="1920"/>
                    <a:pt x="2801" y="1552"/>
                    <a:pt x="2210" y="1158"/>
                  </a:cubicBezTo>
                  <a:cubicBezTo>
                    <a:pt x="2157" y="1131"/>
                    <a:pt x="2118" y="1092"/>
                    <a:pt x="2078" y="1053"/>
                  </a:cubicBezTo>
                  <a:cubicBezTo>
                    <a:pt x="1947" y="882"/>
                    <a:pt x="1828" y="684"/>
                    <a:pt x="1723" y="487"/>
                  </a:cubicBezTo>
                  <a:cubicBezTo>
                    <a:pt x="1710" y="500"/>
                    <a:pt x="1697" y="513"/>
                    <a:pt x="1671" y="527"/>
                  </a:cubicBezTo>
                  <a:cubicBezTo>
                    <a:pt x="1697" y="592"/>
                    <a:pt x="1710" y="658"/>
                    <a:pt x="1736" y="711"/>
                  </a:cubicBezTo>
                  <a:cubicBezTo>
                    <a:pt x="1750" y="776"/>
                    <a:pt x="1815" y="816"/>
                    <a:pt x="1789" y="895"/>
                  </a:cubicBezTo>
                  <a:cubicBezTo>
                    <a:pt x="1671" y="829"/>
                    <a:pt x="1566" y="776"/>
                    <a:pt x="1460" y="711"/>
                  </a:cubicBezTo>
                  <a:cubicBezTo>
                    <a:pt x="1053" y="487"/>
                    <a:pt x="645" y="250"/>
                    <a:pt x="198" y="80"/>
                  </a:cubicBezTo>
                  <a:cubicBezTo>
                    <a:pt x="159" y="66"/>
                    <a:pt x="119" y="27"/>
                    <a:pt x="80" y="1"/>
                  </a:cubicBezTo>
                  <a:close/>
                </a:path>
              </a:pathLst>
            </a:custGeom>
            <a:solidFill>
              <a:srgbClr val="518F8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60" name="Google Shape;149;p1">
              <a:extLst>
                <a:ext uri="{FF2B5EF4-FFF2-40B4-BE49-F238E27FC236}">
                  <a16:creationId xmlns:a16="http://schemas.microsoft.com/office/drawing/2014/main" id="{0A2FF48F-5E45-04AB-0E2E-682E1096772A}"/>
                </a:ext>
              </a:extLst>
            </p:cNvPr>
            <p:cNvSpPr/>
            <p:nvPr/>
          </p:nvSpPr>
          <p:spPr>
            <a:xfrm>
              <a:off x="4908463" y="1618225"/>
              <a:ext cx="139400" cy="132175"/>
            </a:xfrm>
            <a:custGeom>
              <a:avLst/>
              <a:gdLst/>
              <a:ahLst/>
              <a:cxnLst/>
              <a:rect l="l" t="t" r="r" b="b"/>
              <a:pathLst>
                <a:path w="5576" h="5287" extrusionOk="0">
                  <a:moveTo>
                    <a:pt x="5431" y="1"/>
                  </a:moveTo>
                  <a:cubicBezTo>
                    <a:pt x="5379" y="53"/>
                    <a:pt x="5339" y="119"/>
                    <a:pt x="5273" y="172"/>
                  </a:cubicBezTo>
                  <a:cubicBezTo>
                    <a:pt x="4905" y="474"/>
                    <a:pt x="4537" y="790"/>
                    <a:pt x="4195" y="1131"/>
                  </a:cubicBezTo>
                  <a:cubicBezTo>
                    <a:pt x="4090" y="1237"/>
                    <a:pt x="3972" y="1355"/>
                    <a:pt x="3853" y="1460"/>
                  </a:cubicBezTo>
                  <a:cubicBezTo>
                    <a:pt x="3840" y="1486"/>
                    <a:pt x="3814" y="1500"/>
                    <a:pt x="3748" y="1539"/>
                  </a:cubicBezTo>
                  <a:cubicBezTo>
                    <a:pt x="3814" y="1302"/>
                    <a:pt x="3893" y="1105"/>
                    <a:pt x="3919" y="895"/>
                  </a:cubicBezTo>
                  <a:cubicBezTo>
                    <a:pt x="3959" y="684"/>
                    <a:pt x="4024" y="474"/>
                    <a:pt x="4011" y="211"/>
                  </a:cubicBezTo>
                  <a:lnTo>
                    <a:pt x="4011" y="211"/>
                  </a:lnTo>
                  <a:cubicBezTo>
                    <a:pt x="3893" y="606"/>
                    <a:pt x="3814" y="961"/>
                    <a:pt x="3682" y="1289"/>
                  </a:cubicBezTo>
                  <a:cubicBezTo>
                    <a:pt x="3538" y="1631"/>
                    <a:pt x="3380" y="1934"/>
                    <a:pt x="3104" y="2197"/>
                  </a:cubicBezTo>
                  <a:cubicBezTo>
                    <a:pt x="2499" y="2762"/>
                    <a:pt x="1907" y="3340"/>
                    <a:pt x="1316" y="3919"/>
                  </a:cubicBezTo>
                  <a:cubicBezTo>
                    <a:pt x="1184" y="4037"/>
                    <a:pt x="1066" y="4169"/>
                    <a:pt x="934" y="4300"/>
                  </a:cubicBezTo>
                  <a:cubicBezTo>
                    <a:pt x="908" y="4327"/>
                    <a:pt x="869" y="4353"/>
                    <a:pt x="816" y="4406"/>
                  </a:cubicBezTo>
                  <a:cubicBezTo>
                    <a:pt x="829" y="4327"/>
                    <a:pt x="829" y="4300"/>
                    <a:pt x="842" y="4261"/>
                  </a:cubicBezTo>
                  <a:cubicBezTo>
                    <a:pt x="934" y="3893"/>
                    <a:pt x="1000" y="3525"/>
                    <a:pt x="1000" y="3143"/>
                  </a:cubicBezTo>
                  <a:cubicBezTo>
                    <a:pt x="1000" y="2828"/>
                    <a:pt x="1000" y="2525"/>
                    <a:pt x="987" y="2210"/>
                  </a:cubicBezTo>
                  <a:cubicBezTo>
                    <a:pt x="987" y="2012"/>
                    <a:pt x="961" y="1828"/>
                    <a:pt x="934" y="1631"/>
                  </a:cubicBezTo>
                  <a:cubicBezTo>
                    <a:pt x="921" y="1500"/>
                    <a:pt x="882" y="1368"/>
                    <a:pt x="855" y="1237"/>
                  </a:cubicBezTo>
                  <a:cubicBezTo>
                    <a:pt x="816" y="1342"/>
                    <a:pt x="816" y="1447"/>
                    <a:pt x="829" y="1539"/>
                  </a:cubicBezTo>
                  <a:cubicBezTo>
                    <a:pt x="842" y="1605"/>
                    <a:pt x="855" y="1671"/>
                    <a:pt x="855" y="1736"/>
                  </a:cubicBezTo>
                  <a:lnTo>
                    <a:pt x="855" y="2644"/>
                  </a:lnTo>
                  <a:cubicBezTo>
                    <a:pt x="855" y="2683"/>
                    <a:pt x="855" y="2736"/>
                    <a:pt x="855" y="2788"/>
                  </a:cubicBezTo>
                  <a:cubicBezTo>
                    <a:pt x="829" y="3012"/>
                    <a:pt x="803" y="3235"/>
                    <a:pt x="777" y="3446"/>
                  </a:cubicBezTo>
                  <a:cubicBezTo>
                    <a:pt x="750" y="3603"/>
                    <a:pt x="737" y="3748"/>
                    <a:pt x="698" y="3893"/>
                  </a:cubicBezTo>
                  <a:cubicBezTo>
                    <a:pt x="632" y="4143"/>
                    <a:pt x="553" y="4392"/>
                    <a:pt x="487" y="4642"/>
                  </a:cubicBezTo>
                  <a:cubicBezTo>
                    <a:pt x="461" y="4747"/>
                    <a:pt x="408" y="4826"/>
                    <a:pt x="343" y="4892"/>
                  </a:cubicBezTo>
                  <a:cubicBezTo>
                    <a:pt x="224" y="5010"/>
                    <a:pt x="119" y="5129"/>
                    <a:pt x="1" y="5247"/>
                  </a:cubicBezTo>
                  <a:cubicBezTo>
                    <a:pt x="119" y="5260"/>
                    <a:pt x="237" y="5273"/>
                    <a:pt x="343" y="5286"/>
                  </a:cubicBezTo>
                  <a:cubicBezTo>
                    <a:pt x="382" y="5260"/>
                    <a:pt x="422" y="5247"/>
                    <a:pt x="448" y="5208"/>
                  </a:cubicBezTo>
                  <a:cubicBezTo>
                    <a:pt x="579" y="5063"/>
                    <a:pt x="737" y="4984"/>
                    <a:pt x="908" y="4905"/>
                  </a:cubicBezTo>
                  <a:cubicBezTo>
                    <a:pt x="1513" y="4669"/>
                    <a:pt x="2131" y="4458"/>
                    <a:pt x="2762" y="4313"/>
                  </a:cubicBezTo>
                  <a:cubicBezTo>
                    <a:pt x="3183" y="4221"/>
                    <a:pt x="3617" y="4143"/>
                    <a:pt x="4051" y="4064"/>
                  </a:cubicBezTo>
                  <a:cubicBezTo>
                    <a:pt x="4287" y="4024"/>
                    <a:pt x="4511" y="3998"/>
                    <a:pt x="4747" y="3958"/>
                  </a:cubicBezTo>
                  <a:cubicBezTo>
                    <a:pt x="4879" y="3945"/>
                    <a:pt x="5010" y="3919"/>
                    <a:pt x="5129" y="3906"/>
                  </a:cubicBezTo>
                  <a:cubicBezTo>
                    <a:pt x="5029" y="3894"/>
                    <a:pt x="4929" y="3890"/>
                    <a:pt x="4829" y="3890"/>
                  </a:cubicBezTo>
                  <a:cubicBezTo>
                    <a:pt x="4588" y="3890"/>
                    <a:pt x="4349" y="3917"/>
                    <a:pt x="4116" y="3945"/>
                  </a:cubicBezTo>
                  <a:cubicBezTo>
                    <a:pt x="3761" y="3985"/>
                    <a:pt x="3419" y="4037"/>
                    <a:pt x="3064" y="4103"/>
                  </a:cubicBezTo>
                  <a:cubicBezTo>
                    <a:pt x="2736" y="4156"/>
                    <a:pt x="2394" y="4235"/>
                    <a:pt x="2065" y="4327"/>
                  </a:cubicBezTo>
                  <a:cubicBezTo>
                    <a:pt x="1723" y="4419"/>
                    <a:pt x="1395" y="4537"/>
                    <a:pt x="1026" y="4669"/>
                  </a:cubicBezTo>
                  <a:cubicBezTo>
                    <a:pt x="1092" y="4590"/>
                    <a:pt x="1118" y="4550"/>
                    <a:pt x="1158" y="4511"/>
                  </a:cubicBezTo>
                  <a:cubicBezTo>
                    <a:pt x="1907" y="3774"/>
                    <a:pt x="2657" y="3038"/>
                    <a:pt x="3406" y="2302"/>
                  </a:cubicBezTo>
                  <a:cubicBezTo>
                    <a:pt x="3446" y="2262"/>
                    <a:pt x="3498" y="2223"/>
                    <a:pt x="3564" y="2197"/>
                  </a:cubicBezTo>
                  <a:cubicBezTo>
                    <a:pt x="3735" y="2104"/>
                    <a:pt x="3906" y="2012"/>
                    <a:pt x="4090" y="1947"/>
                  </a:cubicBezTo>
                  <a:cubicBezTo>
                    <a:pt x="4432" y="1789"/>
                    <a:pt x="4787" y="1697"/>
                    <a:pt x="5155" y="1631"/>
                  </a:cubicBezTo>
                  <a:cubicBezTo>
                    <a:pt x="5181" y="1631"/>
                    <a:pt x="5208" y="1605"/>
                    <a:pt x="5287" y="1565"/>
                  </a:cubicBezTo>
                  <a:lnTo>
                    <a:pt x="5287" y="1565"/>
                  </a:lnTo>
                  <a:cubicBezTo>
                    <a:pt x="5116" y="1579"/>
                    <a:pt x="5010" y="1592"/>
                    <a:pt x="4892" y="1605"/>
                  </a:cubicBezTo>
                  <a:cubicBezTo>
                    <a:pt x="4866" y="1605"/>
                    <a:pt x="4840" y="1605"/>
                    <a:pt x="4800" y="1618"/>
                  </a:cubicBezTo>
                  <a:cubicBezTo>
                    <a:pt x="4524" y="1671"/>
                    <a:pt x="4261" y="1736"/>
                    <a:pt x="3998" y="1828"/>
                  </a:cubicBezTo>
                  <a:cubicBezTo>
                    <a:pt x="3972" y="1842"/>
                    <a:pt x="3932" y="1842"/>
                    <a:pt x="3867" y="1842"/>
                  </a:cubicBezTo>
                  <a:cubicBezTo>
                    <a:pt x="4011" y="1697"/>
                    <a:pt x="4116" y="1579"/>
                    <a:pt x="4235" y="1460"/>
                  </a:cubicBezTo>
                  <a:cubicBezTo>
                    <a:pt x="4550" y="1131"/>
                    <a:pt x="4853" y="803"/>
                    <a:pt x="5168" y="474"/>
                  </a:cubicBezTo>
                  <a:cubicBezTo>
                    <a:pt x="5260" y="382"/>
                    <a:pt x="5352" y="290"/>
                    <a:pt x="5444" y="198"/>
                  </a:cubicBezTo>
                  <a:cubicBezTo>
                    <a:pt x="5484" y="158"/>
                    <a:pt x="5523" y="145"/>
                    <a:pt x="5576" y="119"/>
                  </a:cubicBezTo>
                  <a:lnTo>
                    <a:pt x="5576" y="106"/>
                  </a:lnTo>
                  <a:lnTo>
                    <a:pt x="5431" y="1"/>
                  </a:lnTo>
                  <a:close/>
                </a:path>
              </a:pathLst>
            </a:custGeom>
            <a:solidFill>
              <a:srgbClr val="518F8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61" name="Google Shape;150;p1">
              <a:extLst>
                <a:ext uri="{FF2B5EF4-FFF2-40B4-BE49-F238E27FC236}">
                  <a16:creationId xmlns:a16="http://schemas.microsoft.com/office/drawing/2014/main" id="{40420099-CA24-6A9E-B3FA-AAE3EE531FD4}"/>
                </a:ext>
              </a:extLst>
            </p:cNvPr>
            <p:cNvSpPr/>
            <p:nvPr/>
          </p:nvSpPr>
          <p:spPr>
            <a:xfrm>
              <a:off x="4788488" y="1597525"/>
              <a:ext cx="40125" cy="66425"/>
            </a:xfrm>
            <a:custGeom>
              <a:avLst/>
              <a:gdLst/>
              <a:ahLst/>
              <a:cxnLst/>
              <a:rect l="l" t="t" r="r" b="b"/>
              <a:pathLst>
                <a:path w="1605" h="2657" extrusionOk="0">
                  <a:moveTo>
                    <a:pt x="1171" y="0"/>
                  </a:moveTo>
                  <a:cubicBezTo>
                    <a:pt x="1105" y="119"/>
                    <a:pt x="1039" y="237"/>
                    <a:pt x="973" y="355"/>
                  </a:cubicBezTo>
                  <a:cubicBezTo>
                    <a:pt x="803" y="684"/>
                    <a:pt x="645" y="1026"/>
                    <a:pt x="487" y="1368"/>
                  </a:cubicBezTo>
                  <a:cubicBezTo>
                    <a:pt x="303" y="1762"/>
                    <a:pt x="158" y="2170"/>
                    <a:pt x="27" y="2591"/>
                  </a:cubicBezTo>
                  <a:cubicBezTo>
                    <a:pt x="14" y="2604"/>
                    <a:pt x="0" y="2630"/>
                    <a:pt x="40" y="2656"/>
                  </a:cubicBezTo>
                  <a:cubicBezTo>
                    <a:pt x="106" y="2591"/>
                    <a:pt x="171" y="2525"/>
                    <a:pt x="237" y="2472"/>
                  </a:cubicBezTo>
                  <a:cubicBezTo>
                    <a:pt x="382" y="2341"/>
                    <a:pt x="526" y="2209"/>
                    <a:pt x="684" y="2091"/>
                  </a:cubicBezTo>
                  <a:cubicBezTo>
                    <a:pt x="960" y="1881"/>
                    <a:pt x="1250" y="1683"/>
                    <a:pt x="1578" y="1578"/>
                  </a:cubicBezTo>
                  <a:cubicBezTo>
                    <a:pt x="1591" y="1578"/>
                    <a:pt x="1605" y="1552"/>
                    <a:pt x="1605" y="1552"/>
                  </a:cubicBezTo>
                  <a:cubicBezTo>
                    <a:pt x="1526" y="1512"/>
                    <a:pt x="1565" y="1447"/>
                    <a:pt x="1565" y="1381"/>
                  </a:cubicBezTo>
                  <a:cubicBezTo>
                    <a:pt x="1605" y="868"/>
                    <a:pt x="1486" y="408"/>
                    <a:pt x="1171" y="0"/>
                  </a:cubicBezTo>
                  <a:close/>
                </a:path>
              </a:pathLst>
            </a:custGeom>
            <a:solidFill>
              <a:srgbClr val="79AB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62" name="Google Shape;151;p1">
              <a:extLst>
                <a:ext uri="{FF2B5EF4-FFF2-40B4-BE49-F238E27FC236}">
                  <a16:creationId xmlns:a16="http://schemas.microsoft.com/office/drawing/2014/main" id="{4D8AE2E4-20F9-1B71-0C3D-013FA0F7CF76}"/>
                </a:ext>
              </a:extLst>
            </p:cNvPr>
            <p:cNvSpPr/>
            <p:nvPr/>
          </p:nvSpPr>
          <p:spPr>
            <a:xfrm>
              <a:off x="4749688" y="1515350"/>
              <a:ext cx="37825" cy="46025"/>
            </a:xfrm>
            <a:custGeom>
              <a:avLst/>
              <a:gdLst/>
              <a:ahLst/>
              <a:cxnLst/>
              <a:rect l="l" t="t" r="r" b="b"/>
              <a:pathLst>
                <a:path w="1513" h="1841" extrusionOk="0">
                  <a:moveTo>
                    <a:pt x="514" y="0"/>
                  </a:moveTo>
                  <a:cubicBezTo>
                    <a:pt x="487" y="13"/>
                    <a:pt x="448" y="13"/>
                    <a:pt x="409" y="26"/>
                  </a:cubicBezTo>
                  <a:cubicBezTo>
                    <a:pt x="251" y="618"/>
                    <a:pt x="119" y="1210"/>
                    <a:pt x="1" y="1801"/>
                  </a:cubicBezTo>
                  <a:cubicBezTo>
                    <a:pt x="1" y="1815"/>
                    <a:pt x="1" y="1815"/>
                    <a:pt x="14" y="1828"/>
                  </a:cubicBezTo>
                  <a:cubicBezTo>
                    <a:pt x="14" y="1828"/>
                    <a:pt x="14" y="1828"/>
                    <a:pt x="27" y="1841"/>
                  </a:cubicBezTo>
                  <a:cubicBezTo>
                    <a:pt x="172" y="1696"/>
                    <a:pt x="303" y="1552"/>
                    <a:pt x="448" y="1407"/>
                  </a:cubicBezTo>
                  <a:cubicBezTo>
                    <a:pt x="579" y="1276"/>
                    <a:pt x="724" y="1144"/>
                    <a:pt x="921" y="1052"/>
                  </a:cubicBezTo>
                  <a:lnTo>
                    <a:pt x="921" y="1052"/>
                  </a:lnTo>
                  <a:cubicBezTo>
                    <a:pt x="908" y="1091"/>
                    <a:pt x="908" y="1118"/>
                    <a:pt x="908" y="1131"/>
                  </a:cubicBezTo>
                  <a:cubicBezTo>
                    <a:pt x="923" y="1130"/>
                    <a:pt x="938" y="1129"/>
                    <a:pt x="953" y="1129"/>
                  </a:cubicBezTo>
                  <a:cubicBezTo>
                    <a:pt x="1080" y="1129"/>
                    <a:pt x="1196" y="1178"/>
                    <a:pt x="1303" y="1249"/>
                  </a:cubicBezTo>
                  <a:cubicBezTo>
                    <a:pt x="1368" y="1302"/>
                    <a:pt x="1434" y="1341"/>
                    <a:pt x="1513" y="1394"/>
                  </a:cubicBezTo>
                  <a:cubicBezTo>
                    <a:pt x="1500" y="1039"/>
                    <a:pt x="1368" y="723"/>
                    <a:pt x="1158" y="447"/>
                  </a:cubicBezTo>
                  <a:cubicBezTo>
                    <a:pt x="1000" y="237"/>
                    <a:pt x="777" y="79"/>
                    <a:pt x="514" y="0"/>
                  </a:cubicBezTo>
                  <a:close/>
                </a:path>
              </a:pathLst>
            </a:custGeom>
            <a:solidFill>
              <a:srgbClr val="79AB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63" name="Google Shape;152;p1">
              <a:extLst>
                <a:ext uri="{FF2B5EF4-FFF2-40B4-BE49-F238E27FC236}">
                  <a16:creationId xmlns:a16="http://schemas.microsoft.com/office/drawing/2014/main" id="{6B3B1C2E-CB67-DF1F-586F-08A109943EA5}"/>
                </a:ext>
              </a:extLst>
            </p:cNvPr>
            <p:cNvSpPr/>
            <p:nvPr/>
          </p:nvSpPr>
          <p:spPr>
            <a:xfrm>
              <a:off x="4801638" y="1585350"/>
              <a:ext cx="9550" cy="18100"/>
            </a:xfrm>
            <a:custGeom>
              <a:avLst/>
              <a:gdLst/>
              <a:ahLst/>
              <a:cxnLst/>
              <a:rect l="l" t="t" r="r" b="b"/>
              <a:pathLst>
                <a:path w="382" h="724" extrusionOk="0">
                  <a:moveTo>
                    <a:pt x="0" y="1"/>
                  </a:moveTo>
                  <a:cubicBezTo>
                    <a:pt x="14" y="80"/>
                    <a:pt x="27" y="159"/>
                    <a:pt x="27" y="237"/>
                  </a:cubicBezTo>
                  <a:cubicBezTo>
                    <a:pt x="40" y="369"/>
                    <a:pt x="40" y="514"/>
                    <a:pt x="40" y="645"/>
                  </a:cubicBezTo>
                  <a:cubicBezTo>
                    <a:pt x="40" y="671"/>
                    <a:pt x="27" y="711"/>
                    <a:pt x="79" y="724"/>
                  </a:cubicBezTo>
                  <a:cubicBezTo>
                    <a:pt x="184" y="553"/>
                    <a:pt x="290" y="369"/>
                    <a:pt x="382" y="198"/>
                  </a:cubicBezTo>
                  <a:cubicBezTo>
                    <a:pt x="250" y="132"/>
                    <a:pt x="119" y="67"/>
                    <a:pt x="0" y="1"/>
                  </a:cubicBezTo>
                  <a:close/>
                </a:path>
              </a:pathLst>
            </a:custGeom>
            <a:solidFill>
              <a:srgbClr val="5CAC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64" name="Google Shape;153;p1">
              <a:extLst>
                <a:ext uri="{FF2B5EF4-FFF2-40B4-BE49-F238E27FC236}">
                  <a16:creationId xmlns:a16="http://schemas.microsoft.com/office/drawing/2014/main" id="{955CC96C-4738-6ED8-9FC8-564B83FA70B6}"/>
                </a:ext>
              </a:extLst>
            </p:cNvPr>
            <p:cNvSpPr/>
            <p:nvPr/>
          </p:nvSpPr>
          <p:spPr>
            <a:xfrm>
              <a:off x="4995263" y="1374000"/>
              <a:ext cx="2975" cy="3625"/>
            </a:xfrm>
            <a:custGeom>
              <a:avLst/>
              <a:gdLst/>
              <a:ahLst/>
              <a:cxnLst/>
              <a:rect l="l" t="t" r="r" b="b"/>
              <a:pathLst>
                <a:path w="119" h="145" extrusionOk="0">
                  <a:moveTo>
                    <a:pt x="66" y="0"/>
                  </a:moveTo>
                  <a:cubicBezTo>
                    <a:pt x="26" y="26"/>
                    <a:pt x="0" y="66"/>
                    <a:pt x="13" y="145"/>
                  </a:cubicBezTo>
                  <a:cubicBezTo>
                    <a:pt x="53" y="105"/>
                    <a:pt x="79" y="79"/>
                    <a:pt x="118" y="53"/>
                  </a:cubicBezTo>
                  <a:lnTo>
                    <a:pt x="105" y="53"/>
                  </a:lnTo>
                  <a:cubicBezTo>
                    <a:pt x="92" y="40"/>
                    <a:pt x="79" y="13"/>
                    <a:pt x="66" y="0"/>
                  </a:cubicBezTo>
                  <a:close/>
                </a:path>
              </a:pathLst>
            </a:custGeom>
            <a:solidFill>
              <a:srgbClr val="D0416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65" name="Google Shape;154;p1">
              <a:extLst>
                <a:ext uri="{FF2B5EF4-FFF2-40B4-BE49-F238E27FC236}">
                  <a16:creationId xmlns:a16="http://schemas.microsoft.com/office/drawing/2014/main" id="{CE5C2049-DAE7-EE6A-F783-B6BD5582FBE6}"/>
                </a:ext>
              </a:extLst>
            </p:cNvPr>
            <p:cNvSpPr/>
            <p:nvPr/>
          </p:nvSpPr>
          <p:spPr>
            <a:xfrm>
              <a:off x="4300663" y="1112875"/>
              <a:ext cx="487850" cy="489150"/>
            </a:xfrm>
            <a:custGeom>
              <a:avLst/>
              <a:gdLst/>
              <a:ahLst/>
              <a:cxnLst/>
              <a:rect l="l" t="t" r="r" b="b"/>
              <a:pathLst>
                <a:path w="19514" h="19566" extrusionOk="0">
                  <a:moveTo>
                    <a:pt x="9756" y="6642"/>
                  </a:moveTo>
                  <a:cubicBezTo>
                    <a:pt x="10349" y="6642"/>
                    <a:pt x="10913" y="6783"/>
                    <a:pt x="11440" y="7079"/>
                  </a:cubicBezTo>
                  <a:cubicBezTo>
                    <a:pt x="12190" y="7500"/>
                    <a:pt x="12716" y="8118"/>
                    <a:pt x="13018" y="8920"/>
                  </a:cubicBezTo>
                  <a:cubicBezTo>
                    <a:pt x="13031" y="8946"/>
                    <a:pt x="13031" y="8986"/>
                    <a:pt x="13044" y="9012"/>
                  </a:cubicBezTo>
                  <a:cubicBezTo>
                    <a:pt x="13123" y="9143"/>
                    <a:pt x="13149" y="9301"/>
                    <a:pt x="13176" y="9459"/>
                  </a:cubicBezTo>
                  <a:cubicBezTo>
                    <a:pt x="13215" y="9669"/>
                    <a:pt x="13241" y="9880"/>
                    <a:pt x="13255" y="10103"/>
                  </a:cubicBezTo>
                  <a:cubicBezTo>
                    <a:pt x="13255" y="10918"/>
                    <a:pt x="13018" y="11642"/>
                    <a:pt x="12518" y="12286"/>
                  </a:cubicBezTo>
                  <a:cubicBezTo>
                    <a:pt x="11979" y="12996"/>
                    <a:pt x="11269" y="13443"/>
                    <a:pt x="10388" y="13601"/>
                  </a:cubicBezTo>
                  <a:cubicBezTo>
                    <a:pt x="10178" y="13640"/>
                    <a:pt x="9954" y="13680"/>
                    <a:pt x="9744" y="13680"/>
                  </a:cubicBezTo>
                  <a:cubicBezTo>
                    <a:pt x="9310" y="13667"/>
                    <a:pt x="8889" y="13601"/>
                    <a:pt x="8482" y="13443"/>
                  </a:cubicBezTo>
                  <a:cubicBezTo>
                    <a:pt x="7259" y="12943"/>
                    <a:pt x="6522" y="12036"/>
                    <a:pt x="6273" y="10748"/>
                  </a:cubicBezTo>
                  <a:cubicBezTo>
                    <a:pt x="6141" y="10103"/>
                    <a:pt x="6220" y="9472"/>
                    <a:pt x="6457" y="8867"/>
                  </a:cubicBezTo>
                  <a:cubicBezTo>
                    <a:pt x="6641" y="8394"/>
                    <a:pt x="6917" y="7986"/>
                    <a:pt x="7285" y="7631"/>
                  </a:cubicBezTo>
                  <a:cubicBezTo>
                    <a:pt x="7680" y="7237"/>
                    <a:pt x="8153" y="6961"/>
                    <a:pt x="8692" y="6790"/>
                  </a:cubicBezTo>
                  <a:cubicBezTo>
                    <a:pt x="8731" y="6777"/>
                    <a:pt x="8771" y="6777"/>
                    <a:pt x="8797" y="6777"/>
                  </a:cubicBezTo>
                  <a:cubicBezTo>
                    <a:pt x="8994" y="6685"/>
                    <a:pt x="9205" y="6671"/>
                    <a:pt x="9402" y="6658"/>
                  </a:cubicBezTo>
                  <a:cubicBezTo>
                    <a:pt x="9521" y="6647"/>
                    <a:pt x="9639" y="6642"/>
                    <a:pt x="9756" y="6642"/>
                  </a:cubicBezTo>
                  <a:close/>
                  <a:moveTo>
                    <a:pt x="10565" y="0"/>
                  </a:moveTo>
                  <a:cubicBezTo>
                    <a:pt x="10429" y="0"/>
                    <a:pt x="10290" y="19"/>
                    <a:pt x="10151" y="58"/>
                  </a:cubicBezTo>
                  <a:cubicBezTo>
                    <a:pt x="9704" y="189"/>
                    <a:pt x="9363" y="452"/>
                    <a:pt x="9073" y="807"/>
                  </a:cubicBezTo>
                  <a:cubicBezTo>
                    <a:pt x="8731" y="1228"/>
                    <a:pt x="8534" y="1714"/>
                    <a:pt x="8416" y="2240"/>
                  </a:cubicBezTo>
                  <a:cubicBezTo>
                    <a:pt x="8311" y="2701"/>
                    <a:pt x="8271" y="3174"/>
                    <a:pt x="8284" y="3634"/>
                  </a:cubicBezTo>
                  <a:cubicBezTo>
                    <a:pt x="8284" y="3674"/>
                    <a:pt x="8284" y="3700"/>
                    <a:pt x="8284" y="3726"/>
                  </a:cubicBezTo>
                  <a:cubicBezTo>
                    <a:pt x="8271" y="3752"/>
                    <a:pt x="8298" y="3779"/>
                    <a:pt x="8245" y="3792"/>
                  </a:cubicBezTo>
                  <a:cubicBezTo>
                    <a:pt x="8232" y="3766"/>
                    <a:pt x="8219" y="3739"/>
                    <a:pt x="8205" y="3700"/>
                  </a:cubicBezTo>
                  <a:cubicBezTo>
                    <a:pt x="8140" y="3555"/>
                    <a:pt x="8087" y="3397"/>
                    <a:pt x="8021" y="3240"/>
                  </a:cubicBezTo>
                  <a:cubicBezTo>
                    <a:pt x="7798" y="2727"/>
                    <a:pt x="7548" y="2240"/>
                    <a:pt x="7206" y="1806"/>
                  </a:cubicBezTo>
                  <a:cubicBezTo>
                    <a:pt x="6930" y="1465"/>
                    <a:pt x="6601" y="1188"/>
                    <a:pt x="6194" y="1017"/>
                  </a:cubicBezTo>
                  <a:cubicBezTo>
                    <a:pt x="5964" y="926"/>
                    <a:pt x="5740" y="879"/>
                    <a:pt x="5523" y="879"/>
                  </a:cubicBezTo>
                  <a:cubicBezTo>
                    <a:pt x="5179" y="879"/>
                    <a:pt x="4851" y="994"/>
                    <a:pt x="4537" y="1228"/>
                  </a:cubicBezTo>
                  <a:cubicBezTo>
                    <a:pt x="4379" y="1346"/>
                    <a:pt x="4248" y="1491"/>
                    <a:pt x="4129" y="1649"/>
                  </a:cubicBezTo>
                  <a:cubicBezTo>
                    <a:pt x="3761" y="2148"/>
                    <a:pt x="3617" y="2740"/>
                    <a:pt x="3630" y="3358"/>
                  </a:cubicBezTo>
                  <a:cubicBezTo>
                    <a:pt x="3643" y="3831"/>
                    <a:pt x="3761" y="4292"/>
                    <a:pt x="3932" y="4739"/>
                  </a:cubicBezTo>
                  <a:cubicBezTo>
                    <a:pt x="4064" y="5067"/>
                    <a:pt x="4235" y="5383"/>
                    <a:pt x="4419" y="5672"/>
                  </a:cubicBezTo>
                  <a:cubicBezTo>
                    <a:pt x="4445" y="5712"/>
                    <a:pt x="4471" y="5738"/>
                    <a:pt x="4484" y="5764"/>
                  </a:cubicBezTo>
                  <a:cubicBezTo>
                    <a:pt x="4498" y="5804"/>
                    <a:pt x="4537" y="5830"/>
                    <a:pt x="4484" y="5869"/>
                  </a:cubicBezTo>
                  <a:cubicBezTo>
                    <a:pt x="4405" y="5843"/>
                    <a:pt x="4327" y="5804"/>
                    <a:pt x="4235" y="5764"/>
                  </a:cubicBezTo>
                  <a:cubicBezTo>
                    <a:pt x="3746" y="5564"/>
                    <a:pt x="3228" y="5420"/>
                    <a:pt x="2691" y="5420"/>
                  </a:cubicBezTo>
                  <a:cubicBezTo>
                    <a:pt x="2593" y="5420"/>
                    <a:pt x="2493" y="5425"/>
                    <a:pt x="2394" y="5435"/>
                  </a:cubicBezTo>
                  <a:cubicBezTo>
                    <a:pt x="1920" y="5475"/>
                    <a:pt x="1486" y="5633"/>
                    <a:pt x="1118" y="5948"/>
                  </a:cubicBezTo>
                  <a:cubicBezTo>
                    <a:pt x="500" y="6461"/>
                    <a:pt x="303" y="7263"/>
                    <a:pt x="763" y="8026"/>
                  </a:cubicBezTo>
                  <a:cubicBezTo>
                    <a:pt x="895" y="8249"/>
                    <a:pt x="1079" y="8447"/>
                    <a:pt x="1276" y="8631"/>
                  </a:cubicBezTo>
                  <a:cubicBezTo>
                    <a:pt x="1526" y="8828"/>
                    <a:pt x="1789" y="8999"/>
                    <a:pt x="2065" y="9157"/>
                  </a:cubicBezTo>
                  <a:cubicBezTo>
                    <a:pt x="2499" y="9393"/>
                    <a:pt x="2946" y="9577"/>
                    <a:pt x="3419" y="9722"/>
                  </a:cubicBezTo>
                  <a:cubicBezTo>
                    <a:pt x="3485" y="9735"/>
                    <a:pt x="3538" y="9761"/>
                    <a:pt x="3590" y="9814"/>
                  </a:cubicBezTo>
                  <a:cubicBezTo>
                    <a:pt x="3590" y="9814"/>
                    <a:pt x="3577" y="9814"/>
                    <a:pt x="3577" y="9827"/>
                  </a:cubicBezTo>
                  <a:cubicBezTo>
                    <a:pt x="3524" y="9827"/>
                    <a:pt x="3485" y="9827"/>
                    <a:pt x="3446" y="9840"/>
                  </a:cubicBezTo>
                  <a:cubicBezTo>
                    <a:pt x="2933" y="9867"/>
                    <a:pt x="2433" y="9945"/>
                    <a:pt x="1947" y="10103"/>
                  </a:cubicBezTo>
                  <a:cubicBezTo>
                    <a:pt x="1526" y="10222"/>
                    <a:pt x="1131" y="10406"/>
                    <a:pt x="790" y="10682"/>
                  </a:cubicBezTo>
                  <a:cubicBezTo>
                    <a:pt x="527" y="10879"/>
                    <a:pt x="316" y="11129"/>
                    <a:pt x="185" y="11444"/>
                  </a:cubicBezTo>
                  <a:cubicBezTo>
                    <a:pt x="1" y="11852"/>
                    <a:pt x="14" y="12260"/>
                    <a:pt x="198" y="12654"/>
                  </a:cubicBezTo>
                  <a:cubicBezTo>
                    <a:pt x="382" y="13009"/>
                    <a:pt x="658" y="13272"/>
                    <a:pt x="1013" y="13469"/>
                  </a:cubicBezTo>
                  <a:cubicBezTo>
                    <a:pt x="1489" y="13718"/>
                    <a:pt x="1982" y="13820"/>
                    <a:pt x="2497" y="13820"/>
                  </a:cubicBezTo>
                  <a:cubicBezTo>
                    <a:pt x="2636" y="13820"/>
                    <a:pt x="2777" y="13812"/>
                    <a:pt x="2920" y="13798"/>
                  </a:cubicBezTo>
                  <a:cubicBezTo>
                    <a:pt x="3248" y="13759"/>
                    <a:pt x="3564" y="13706"/>
                    <a:pt x="3866" y="13601"/>
                  </a:cubicBezTo>
                  <a:cubicBezTo>
                    <a:pt x="3877" y="13601"/>
                    <a:pt x="3887" y="13599"/>
                    <a:pt x="3898" y="13599"/>
                  </a:cubicBezTo>
                  <a:cubicBezTo>
                    <a:pt x="3914" y="13599"/>
                    <a:pt x="3929" y="13603"/>
                    <a:pt x="3945" y="13627"/>
                  </a:cubicBezTo>
                  <a:cubicBezTo>
                    <a:pt x="3840" y="13745"/>
                    <a:pt x="3722" y="13851"/>
                    <a:pt x="3617" y="13969"/>
                  </a:cubicBezTo>
                  <a:cubicBezTo>
                    <a:pt x="3209" y="14429"/>
                    <a:pt x="2906" y="14942"/>
                    <a:pt x="2814" y="15573"/>
                  </a:cubicBezTo>
                  <a:cubicBezTo>
                    <a:pt x="2749" y="16099"/>
                    <a:pt x="2841" y="16599"/>
                    <a:pt x="3183" y="17033"/>
                  </a:cubicBezTo>
                  <a:cubicBezTo>
                    <a:pt x="3459" y="17414"/>
                    <a:pt x="3840" y="17598"/>
                    <a:pt x="4313" y="17624"/>
                  </a:cubicBezTo>
                  <a:cubicBezTo>
                    <a:pt x="4334" y="17625"/>
                    <a:pt x="4355" y="17625"/>
                    <a:pt x="4376" y="17625"/>
                  </a:cubicBezTo>
                  <a:cubicBezTo>
                    <a:pt x="4720" y="17625"/>
                    <a:pt x="5041" y="17523"/>
                    <a:pt x="5339" y="17375"/>
                  </a:cubicBezTo>
                  <a:cubicBezTo>
                    <a:pt x="5615" y="17230"/>
                    <a:pt x="5878" y="17046"/>
                    <a:pt x="6102" y="16835"/>
                  </a:cubicBezTo>
                  <a:cubicBezTo>
                    <a:pt x="6509" y="16480"/>
                    <a:pt x="6864" y="16073"/>
                    <a:pt x="7167" y="15626"/>
                  </a:cubicBezTo>
                  <a:cubicBezTo>
                    <a:pt x="7206" y="15560"/>
                    <a:pt x="7232" y="15494"/>
                    <a:pt x="7311" y="15442"/>
                  </a:cubicBezTo>
                  <a:cubicBezTo>
                    <a:pt x="7311" y="15468"/>
                    <a:pt x="7311" y="15468"/>
                    <a:pt x="7311" y="15481"/>
                  </a:cubicBezTo>
                  <a:cubicBezTo>
                    <a:pt x="7298" y="15534"/>
                    <a:pt x="7285" y="15599"/>
                    <a:pt x="7259" y="15665"/>
                  </a:cubicBezTo>
                  <a:cubicBezTo>
                    <a:pt x="7114" y="16323"/>
                    <a:pt x="7009" y="16993"/>
                    <a:pt x="7114" y="17677"/>
                  </a:cubicBezTo>
                  <a:cubicBezTo>
                    <a:pt x="7167" y="18019"/>
                    <a:pt x="7246" y="18334"/>
                    <a:pt x="7417" y="18637"/>
                  </a:cubicBezTo>
                  <a:cubicBezTo>
                    <a:pt x="7614" y="18992"/>
                    <a:pt x="7877" y="19281"/>
                    <a:pt x="8258" y="19439"/>
                  </a:cubicBezTo>
                  <a:cubicBezTo>
                    <a:pt x="8438" y="19525"/>
                    <a:pt x="8623" y="19566"/>
                    <a:pt x="8815" y="19566"/>
                  </a:cubicBezTo>
                  <a:cubicBezTo>
                    <a:pt x="8917" y="19566"/>
                    <a:pt x="9021" y="19554"/>
                    <a:pt x="9126" y="19531"/>
                  </a:cubicBezTo>
                  <a:cubicBezTo>
                    <a:pt x="9402" y="19465"/>
                    <a:pt x="9626" y="19334"/>
                    <a:pt x="9836" y="19150"/>
                  </a:cubicBezTo>
                  <a:cubicBezTo>
                    <a:pt x="10086" y="18939"/>
                    <a:pt x="10283" y="18689"/>
                    <a:pt x="10441" y="18400"/>
                  </a:cubicBezTo>
                  <a:cubicBezTo>
                    <a:pt x="10769" y="17795"/>
                    <a:pt x="10940" y="17138"/>
                    <a:pt x="11006" y="16467"/>
                  </a:cubicBezTo>
                  <a:cubicBezTo>
                    <a:pt x="11032" y="16217"/>
                    <a:pt x="11032" y="15981"/>
                    <a:pt x="11046" y="15731"/>
                  </a:cubicBezTo>
                  <a:cubicBezTo>
                    <a:pt x="11046" y="15652"/>
                    <a:pt x="11046" y="15573"/>
                    <a:pt x="11046" y="15494"/>
                  </a:cubicBezTo>
                  <a:lnTo>
                    <a:pt x="11072" y="15494"/>
                  </a:lnTo>
                  <a:cubicBezTo>
                    <a:pt x="11085" y="15521"/>
                    <a:pt x="11111" y="15560"/>
                    <a:pt x="11138" y="15599"/>
                  </a:cubicBezTo>
                  <a:cubicBezTo>
                    <a:pt x="11295" y="15968"/>
                    <a:pt x="11480" y="16323"/>
                    <a:pt x="11690" y="16651"/>
                  </a:cubicBezTo>
                  <a:cubicBezTo>
                    <a:pt x="11835" y="16862"/>
                    <a:pt x="11992" y="17072"/>
                    <a:pt x="12137" y="17283"/>
                  </a:cubicBezTo>
                  <a:cubicBezTo>
                    <a:pt x="12268" y="17414"/>
                    <a:pt x="12387" y="17559"/>
                    <a:pt x="12531" y="17690"/>
                  </a:cubicBezTo>
                  <a:cubicBezTo>
                    <a:pt x="12873" y="18019"/>
                    <a:pt x="13255" y="18269"/>
                    <a:pt x="13715" y="18413"/>
                  </a:cubicBezTo>
                  <a:cubicBezTo>
                    <a:pt x="13885" y="18465"/>
                    <a:pt x="14062" y="18499"/>
                    <a:pt x="14236" y="18499"/>
                  </a:cubicBezTo>
                  <a:cubicBezTo>
                    <a:pt x="14331" y="18499"/>
                    <a:pt x="14425" y="18489"/>
                    <a:pt x="14517" y="18466"/>
                  </a:cubicBezTo>
                  <a:cubicBezTo>
                    <a:pt x="14990" y="18348"/>
                    <a:pt x="15293" y="18045"/>
                    <a:pt x="15450" y="17611"/>
                  </a:cubicBezTo>
                  <a:cubicBezTo>
                    <a:pt x="15556" y="17296"/>
                    <a:pt x="15569" y="16980"/>
                    <a:pt x="15516" y="16665"/>
                  </a:cubicBezTo>
                  <a:cubicBezTo>
                    <a:pt x="15450" y="16165"/>
                    <a:pt x="15266" y="15692"/>
                    <a:pt x="15017" y="15258"/>
                  </a:cubicBezTo>
                  <a:cubicBezTo>
                    <a:pt x="14793" y="14837"/>
                    <a:pt x="14517" y="14469"/>
                    <a:pt x="14214" y="14100"/>
                  </a:cubicBezTo>
                  <a:cubicBezTo>
                    <a:pt x="14188" y="14074"/>
                    <a:pt x="14149" y="14048"/>
                    <a:pt x="14162" y="13995"/>
                  </a:cubicBezTo>
                  <a:lnTo>
                    <a:pt x="14162" y="13995"/>
                  </a:lnTo>
                  <a:cubicBezTo>
                    <a:pt x="14333" y="14087"/>
                    <a:pt x="14477" y="14179"/>
                    <a:pt x="14648" y="14258"/>
                  </a:cubicBezTo>
                  <a:cubicBezTo>
                    <a:pt x="15319" y="14626"/>
                    <a:pt x="16029" y="14929"/>
                    <a:pt x="16805" y="15008"/>
                  </a:cubicBezTo>
                  <a:cubicBezTo>
                    <a:pt x="16889" y="15016"/>
                    <a:pt x="16973" y="15020"/>
                    <a:pt x="17055" y="15020"/>
                  </a:cubicBezTo>
                  <a:cubicBezTo>
                    <a:pt x="17387" y="15020"/>
                    <a:pt x="17707" y="14953"/>
                    <a:pt x="18001" y="14784"/>
                  </a:cubicBezTo>
                  <a:cubicBezTo>
                    <a:pt x="18580" y="14482"/>
                    <a:pt x="18935" y="13877"/>
                    <a:pt x="18751" y="13114"/>
                  </a:cubicBezTo>
                  <a:cubicBezTo>
                    <a:pt x="18685" y="12838"/>
                    <a:pt x="18554" y="12588"/>
                    <a:pt x="18383" y="12365"/>
                  </a:cubicBezTo>
                  <a:cubicBezTo>
                    <a:pt x="18133" y="11997"/>
                    <a:pt x="17804" y="11707"/>
                    <a:pt x="17423" y="11471"/>
                  </a:cubicBezTo>
                  <a:cubicBezTo>
                    <a:pt x="16949" y="11168"/>
                    <a:pt x="16437" y="10945"/>
                    <a:pt x="15898" y="10787"/>
                  </a:cubicBezTo>
                  <a:cubicBezTo>
                    <a:pt x="15832" y="10774"/>
                    <a:pt x="15779" y="10748"/>
                    <a:pt x="15674" y="10721"/>
                  </a:cubicBezTo>
                  <a:cubicBezTo>
                    <a:pt x="15819" y="10695"/>
                    <a:pt x="15911" y="10682"/>
                    <a:pt x="16003" y="10669"/>
                  </a:cubicBezTo>
                  <a:cubicBezTo>
                    <a:pt x="16502" y="10590"/>
                    <a:pt x="17002" y="10485"/>
                    <a:pt x="17475" y="10314"/>
                  </a:cubicBezTo>
                  <a:cubicBezTo>
                    <a:pt x="17857" y="10169"/>
                    <a:pt x="18212" y="9998"/>
                    <a:pt x="18540" y="9761"/>
                  </a:cubicBezTo>
                  <a:cubicBezTo>
                    <a:pt x="18817" y="9564"/>
                    <a:pt x="19066" y="9327"/>
                    <a:pt x="19224" y="9012"/>
                  </a:cubicBezTo>
                  <a:cubicBezTo>
                    <a:pt x="19448" y="8604"/>
                    <a:pt x="19513" y="8157"/>
                    <a:pt x="19329" y="7710"/>
                  </a:cubicBezTo>
                  <a:cubicBezTo>
                    <a:pt x="19211" y="7421"/>
                    <a:pt x="19027" y="7184"/>
                    <a:pt x="18764" y="6987"/>
                  </a:cubicBezTo>
                  <a:cubicBezTo>
                    <a:pt x="18370" y="6685"/>
                    <a:pt x="17896" y="6553"/>
                    <a:pt x="17396" y="6527"/>
                  </a:cubicBezTo>
                  <a:cubicBezTo>
                    <a:pt x="17321" y="6521"/>
                    <a:pt x="17247" y="6519"/>
                    <a:pt x="17172" y="6519"/>
                  </a:cubicBezTo>
                  <a:cubicBezTo>
                    <a:pt x="16883" y="6519"/>
                    <a:pt x="16598" y="6559"/>
                    <a:pt x="16305" y="6632"/>
                  </a:cubicBezTo>
                  <a:cubicBezTo>
                    <a:pt x="15871" y="6724"/>
                    <a:pt x="15437" y="6895"/>
                    <a:pt x="15030" y="7079"/>
                  </a:cubicBezTo>
                  <a:cubicBezTo>
                    <a:pt x="15003" y="7092"/>
                    <a:pt x="14964" y="7092"/>
                    <a:pt x="14898" y="7118"/>
                  </a:cubicBezTo>
                  <a:cubicBezTo>
                    <a:pt x="14977" y="7026"/>
                    <a:pt x="15043" y="6961"/>
                    <a:pt x="15095" y="6895"/>
                  </a:cubicBezTo>
                  <a:cubicBezTo>
                    <a:pt x="15450" y="6527"/>
                    <a:pt x="15779" y="6132"/>
                    <a:pt x="16042" y="5698"/>
                  </a:cubicBezTo>
                  <a:cubicBezTo>
                    <a:pt x="16239" y="5383"/>
                    <a:pt x="16397" y="5067"/>
                    <a:pt x="16502" y="4725"/>
                  </a:cubicBezTo>
                  <a:cubicBezTo>
                    <a:pt x="16634" y="4292"/>
                    <a:pt x="16686" y="3858"/>
                    <a:pt x="16581" y="3424"/>
                  </a:cubicBezTo>
                  <a:cubicBezTo>
                    <a:pt x="16423" y="2793"/>
                    <a:pt x="16055" y="2359"/>
                    <a:pt x="15411" y="2175"/>
                  </a:cubicBezTo>
                  <a:cubicBezTo>
                    <a:pt x="15274" y="2136"/>
                    <a:pt x="15136" y="2118"/>
                    <a:pt x="14998" y="2118"/>
                  </a:cubicBezTo>
                  <a:cubicBezTo>
                    <a:pt x="14805" y="2118"/>
                    <a:pt x="14611" y="2153"/>
                    <a:pt x="14412" y="2214"/>
                  </a:cubicBezTo>
                  <a:cubicBezTo>
                    <a:pt x="13978" y="2345"/>
                    <a:pt x="13610" y="2582"/>
                    <a:pt x="13268" y="2885"/>
                  </a:cubicBezTo>
                  <a:cubicBezTo>
                    <a:pt x="12926" y="3200"/>
                    <a:pt x="12623" y="3568"/>
                    <a:pt x="12360" y="3950"/>
                  </a:cubicBezTo>
                  <a:cubicBezTo>
                    <a:pt x="12334" y="3989"/>
                    <a:pt x="12321" y="4029"/>
                    <a:pt x="12268" y="4029"/>
                  </a:cubicBezTo>
                  <a:cubicBezTo>
                    <a:pt x="12268" y="3989"/>
                    <a:pt x="12268" y="3963"/>
                    <a:pt x="12268" y="3923"/>
                  </a:cubicBezTo>
                  <a:cubicBezTo>
                    <a:pt x="12360" y="3411"/>
                    <a:pt x="12374" y="2911"/>
                    <a:pt x="12347" y="2398"/>
                  </a:cubicBezTo>
                  <a:cubicBezTo>
                    <a:pt x="12347" y="2135"/>
                    <a:pt x="12308" y="1885"/>
                    <a:pt x="12255" y="1649"/>
                  </a:cubicBezTo>
                  <a:cubicBezTo>
                    <a:pt x="12176" y="1294"/>
                    <a:pt x="12045" y="952"/>
                    <a:pt x="11835" y="662"/>
                  </a:cubicBezTo>
                  <a:cubicBezTo>
                    <a:pt x="11544" y="258"/>
                    <a:pt x="11073" y="0"/>
                    <a:pt x="10565" y="0"/>
                  </a:cubicBezTo>
                  <a:close/>
                </a:path>
              </a:pathLst>
            </a:custGeom>
            <a:solidFill>
              <a:srgbClr val="5A5A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66" name="Google Shape;155;p1">
              <a:extLst>
                <a:ext uri="{FF2B5EF4-FFF2-40B4-BE49-F238E27FC236}">
                  <a16:creationId xmlns:a16="http://schemas.microsoft.com/office/drawing/2014/main" id="{B5B0C121-A6F6-8F49-7D1C-3C64B3AE6E52}"/>
                </a:ext>
              </a:extLst>
            </p:cNvPr>
            <p:cNvSpPr/>
            <p:nvPr/>
          </p:nvSpPr>
          <p:spPr>
            <a:xfrm>
              <a:off x="4610313" y="1630075"/>
              <a:ext cx="111475" cy="111450"/>
            </a:xfrm>
            <a:custGeom>
              <a:avLst/>
              <a:gdLst/>
              <a:ahLst/>
              <a:cxnLst/>
              <a:rect l="l" t="t" r="r" b="b"/>
              <a:pathLst>
                <a:path w="4459" h="4458" extrusionOk="0">
                  <a:moveTo>
                    <a:pt x="3485" y="0"/>
                  </a:moveTo>
                  <a:cubicBezTo>
                    <a:pt x="3393" y="13"/>
                    <a:pt x="3367" y="79"/>
                    <a:pt x="3314" y="132"/>
                  </a:cubicBezTo>
                  <a:cubicBezTo>
                    <a:pt x="3157" y="276"/>
                    <a:pt x="3012" y="421"/>
                    <a:pt x="2854" y="552"/>
                  </a:cubicBezTo>
                  <a:cubicBezTo>
                    <a:pt x="2552" y="763"/>
                    <a:pt x="2236" y="973"/>
                    <a:pt x="1907" y="1144"/>
                  </a:cubicBezTo>
                  <a:cubicBezTo>
                    <a:pt x="1815" y="1183"/>
                    <a:pt x="1723" y="1236"/>
                    <a:pt x="1631" y="1275"/>
                  </a:cubicBezTo>
                  <a:cubicBezTo>
                    <a:pt x="1539" y="1315"/>
                    <a:pt x="1500" y="1381"/>
                    <a:pt x="1500" y="1473"/>
                  </a:cubicBezTo>
                  <a:cubicBezTo>
                    <a:pt x="1500" y="1670"/>
                    <a:pt x="1566" y="1841"/>
                    <a:pt x="1618" y="2025"/>
                  </a:cubicBezTo>
                  <a:cubicBezTo>
                    <a:pt x="1618" y="2064"/>
                    <a:pt x="1631" y="2104"/>
                    <a:pt x="1644" y="2156"/>
                  </a:cubicBezTo>
                  <a:cubicBezTo>
                    <a:pt x="1579" y="2143"/>
                    <a:pt x="1526" y="2130"/>
                    <a:pt x="1487" y="2117"/>
                  </a:cubicBezTo>
                  <a:cubicBezTo>
                    <a:pt x="1367" y="2085"/>
                    <a:pt x="1253" y="2067"/>
                    <a:pt x="1143" y="2067"/>
                  </a:cubicBezTo>
                  <a:cubicBezTo>
                    <a:pt x="936" y="2067"/>
                    <a:pt x="742" y="2129"/>
                    <a:pt x="553" y="2275"/>
                  </a:cubicBezTo>
                  <a:cubicBezTo>
                    <a:pt x="540" y="2288"/>
                    <a:pt x="527" y="2288"/>
                    <a:pt x="514" y="2301"/>
                  </a:cubicBezTo>
                  <a:cubicBezTo>
                    <a:pt x="527" y="2643"/>
                    <a:pt x="514" y="2985"/>
                    <a:pt x="553" y="3327"/>
                  </a:cubicBezTo>
                  <a:cubicBezTo>
                    <a:pt x="592" y="3642"/>
                    <a:pt x="553" y="3971"/>
                    <a:pt x="553" y="4287"/>
                  </a:cubicBezTo>
                  <a:cubicBezTo>
                    <a:pt x="553" y="4326"/>
                    <a:pt x="540" y="4365"/>
                    <a:pt x="540" y="4392"/>
                  </a:cubicBezTo>
                  <a:cubicBezTo>
                    <a:pt x="474" y="4405"/>
                    <a:pt x="408" y="4408"/>
                    <a:pt x="344" y="4408"/>
                  </a:cubicBezTo>
                  <a:cubicBezTo>
                    <a:pt x="280" y="4408"/>
                    <a:pt x="218" y="4405"/>
                    <a:pt x="159" y="4405"/>
                  </a:cubicBezTo>
                  <a:cubicBezTo>
                    <a:pt x="106" y="4418"/>
                    <a:pt x="40" y="4405"/>
                    <a:pt x="1" y="4444"/>
                  </a:cubicBezTo>
                  <a:cubicBezTo>
                    <a:pt x="80" y="4444"/>
                    <a:pt x="159" y="4457"/>
                    <a:pt x="237" y="4457"/>
                  </a:cubicBezTo>
                  <a:cubicBezTo>
                    <a:pt x="514" y="4444"/>
                    <a:pt x="777" y="4418"/>
                    <a:pt x="1053" y="4418"/>
                  </a:cubicBezTo>
                  <a:cubicBezTo>
                    <a:pt x="1552" y="4418"/>
                    <a:pt x="2039" y="4418"/>
                    <a:pt x="2539" y="4405"/>
                  </a:cubicBezTo>
                  <a:cubicBezTo>
                    <a:pt x="2617" y="4405"/>
                    <a:pt x="2696" y="4405"/>
                    <a:pt x="2775" y="4392"/>
                  </a:cubicBezTo>
                  <a:cubicBezTo>
                    <a:pt x="2709" y="4326"/>
                    <a:pt x="2644" y="4234"/>
                    <a:pt x="2578" y="4168"/>
                  </a:cubicBezTo>
                  <a:cubicBezTo>
                    <a:pt x="2354" y="3932"/>
                    <a:pt x="2131" y="3695"/>
                    <a:pt x="1894" y="3471"/>
                  </a:cubicBezTo>
                  <a:cubicBezTo>
                    <a:pt x="1684" y="3274"/>
                    <a:pt x="1460" y="3077"/>
                    <a:pt x="1250" y="2880"/>
                  </a:cubicBezTo>
                  <a:lnTo>
                    <a:pt x="1171" y="2801"/>
                  </a:lnTo>
                  <a:cubicBezTo>
                    <a:pt x="1189" y="2801"/>
                    <a:pt x="1200" y="2795"/>
                    <a:pt x="1210" y="2795"/>
                  </a:cubicBezTo>
                  <a:cubicBezTo>
                    <a:pt x="1215" y="2795"/>
                    <a:pt x="1219" y="2796"/>
                    <a:pt x="1224" y="2801"/>
                  </a:cubicBezTo>
                  <a:cubicBezTo>
                    <a:pt x="1316" y="2853"/>
                    <a:pt x="1408" y="2906"/>
                    <a:pt x="1500" y="2959"/>
                  </a:cubicBezTo>
                  <a:cubicBezTo>
                    <a:pt x="2065" y="3366"/>
                    <a:pt x="2578" y="3826"/>
                    <a:pt x="3051" y="4326"/>
                  </a:cubicBezTo>
                  <a:cubicBezTo>
                    <a:pt x="3064" y="4352"/>
                    <a:pt x="3078" y="4379"/>
                    <a:pt x="3091" y="4392"/>
                  </a:cubicBezTo>
                  <a:cubicBezTo>
                    <a:pt x="3485" y="4405"/>
                    <a:pt x="3867" y="4405"/>
                    <a:pt x="4248" y="4405"/>
                  </a:cubicBezTo>
                  <a:cubicBezTo>
                    <a:pt x="4261" y="4234"/>
                    <a:pt x="4274" y="4076"/>
                    <a:pt x="4287" y="3905"/>
                  </a:cubicBezTo>
                  <a:cubicBezTo>
                    <a:pt x="4300" y="3682"/>
                    <a:pt x="4327" y="3445"/>
                    <a:pt x="4353" y="3221"/>
                  </a:cubicBezTo>
                  <a:cubicBezTo>
                    <a:pt x="4379" y="2998"/>
                    <a:pt x="4419" y="2788"/>
                    <a:pt x="4432" y="2564"/>
                  </a:cubicBezTo>
                  <a:cubicBezTo>
                    <a:pt x="4445" y="2459"/>
                    <a:pt x="4458" y="2341"/>
                    <a:pt x="4432" y="2235"/>
                  </a:cubicBezTo>
                  <a:cubicBezTo>
                    <a:pt x="4392" y="2038"/>
                    <a:pt x="4314" y="1841"/>
                    <a:pt x="4248" y="1644"/>
                  </a:cubicBezTo>
                  <a:cubicBezTo>
                    <a:pt x="4037" y="1078"/>
                    <a:pt x="3788" y="526"/>
                    <a:pt x="3485" y="0"/>
                  </a:cubicBezTo>
                  <a:close/>
                </a:path>
              </a:pathLst>
            </a:custGeom>
            <a:solidFill>
              <a:srgbClr val="79AB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67" name="Google Shape;156;p1">
              <a:extLst>
                <a:ext uri="{FF2B5EF4-FFF2-40B4-BE49-F238E27FC236}">
                  <a16:creationId xmlns:a16="http://schemas.microsoft.com/office/drawing/2014/main" id="{40FD081C-74A1-EC4F-9C11-9FEFC1E2DEC6}"/>
                </a:ext>
              </a:extLst>
            </p:cNvPr>
            <p:cNvSpPr/>
            <p:nvPr/>
          </p:nvSpPr>
          <p:spPr>
            <a:xfrm>
              <a:off x="4723738" y="1622500"/>
              <a:ext cx="67725" cy="117700"/>
            </a:xfrm>
            <a:custGeom>
              <a:avLst/>
              <a:gdLst/>
              <a:ahLst/>
              <a:cxnLst/>
              <a:rect l="l" t="t" r="r" b="b"/>
              <a:pathLst>
                <a:path w="2709" h="4708" extrusionOk="0">
                  <a:moveTo>
                    <a:pt x="2472" y="1"/>
                  </a:moveTo>
                  <a:cubicBezTo>
                    <a:pt x="2459" y="66"/>
                    <a:pt x="2406" y="93"/>
                    <a:pt x="2367" y="132"/>
                  </a:cubicBezTo>
                  <a:cubicBezTo>
                    <a:pt x="2051" y="382"/>
                    <a:pt x="1749" y="645"/>
                    <a:pt x="1473" y="934"/>
                  </a:cubicBezTo>
                  <a:cubicBezTo>
                    <a:pt x="1262" y="1145"/>
                    <a:pt x="1065" y="1368"/>
                    <a:pt x="881" y="1592"/>
                  </a:cubicBezTo>
                  <a:cubicBezTo>
                    <a:pt x="644" y="1894"/>
                    <a:pt x="421" y="2223"/>
                    <a:pt x="237" y="2551"/>
                  </a:cubicBezTo>
                  <a:cubicBezTo>
                    <a:pt x="211" y="2617"/>
                    <a:pt x="184" y="2683"/>
                    <a:pt x="171" y="2736"/>
                  </a:cubicBezTo>
                  <a:cubicBezTo>
                    <a:pt x="158" y="2906"/>
                    <a:pt x="145" y="3064"/>
                    <a:pt x="132" y="3235"/>
                  </a:cubicBezTo>
                  <a:cubicBezTo>
                    <a:pt x="105" y="3432"/>
                    <a:pt x="92" y="3643"/>
                    <a:pt x="79" y="3853"/>
                  </a:cubicBezTo>
                  <a:cubicBezTo>
                    <a:pt x="53" y="4142"/>
                    <a:pt x="26" y="4419"/>
                    <a:pt x="0" y="4708"/>
                  </a:cubicBezTo>
                  <a:lnTo>
                    <a:pt x="145" y="4708"/>
                  </a:lnTo>
                  <a:cubicBezTo>
                    <a:pt x="158" y="4682"/>
                    <a:pt x="171" y="4642"/>
                    <a:pt x="197" y="4616"/>
                  </a:cubicBezTo>
                  <a:cubicBezTo>
                    <a:pt x="579" y="4300"/>
                    <a:pt x="973" y="3985"/>
                    <a:pt x="1394" y="3722"/>
                  </a:cubicBezTo>
                  <a:cubicBezTo>
                    <a:pt x="1499" y="3656"/>
                    <a:pt x="1617" y="3603"/>
                    <a:pt x="1723" y="3538"/>
                  </a:cubicBezTo>
                  <a:cubicBezTo>
                    <a:pt x="1788" y="3459"/>
                    <a:pt x="1762" y="3354"/>
                    <a:pt x="1775" y="3262"/>
                  </a:cubicBezTo>
                  <a:cubicBezTo>
                    <a:pt x="1880" y="2880"/>
                    <a:pt x="1946" y="2499"/>
                    <a:pt x="2051" y="2118"/>
                  </a:cubicBezTo>
                  <a:cubicBezTo>
                    <a:pt x="2222" y="1539"/>
                    <a:pt x="2406" y="960"/>
                    <a:pt x="2643" y="395"/>
                  </a:cubicBezTo>
                  <a:cubicBezTo>
                    <a:pt x="2669" y="329"/>
                    <a:pt x="2696" y="264"/>
                    <a:pt x="2709" y="185"/>
                  </a:cubicBezTo>
                  <a:cubicBezTo>
                    <a:pt x="2630" y="119"/>
                    <a:pt x="2551" y="66"/>
                    <a:pt x="2472" y="1"/>
                  </a:cubicBezTo>
                  <a:close/>
                </a:path>
              </a:pathLst>
            </a:custGeom>
            <a:solidFill>
              <a:srgbClr val="79AB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68" name="Google Shape;157;p1">
              <a:extLst>
                <a:ext uri="{FF2B5EF4-FFF2-40B4-BE49-F238E27FC236}">
                  <a16:creationId xmlns:a16="http://schemas.microsoft.com/office/drawing/2014/main" id="{2533F458-FEEC-E5BC-6790-AC837499617F}"/>
                </a:ext>
              </a:extLst>
            </p:cNvPr>
            <p:cNvSpPr/>
            <p:nvPr/>
          </p:nvSpPr>
          <p:spPr>
            <a:xfrm>
              <a:off x="4772388" y="1681025"/>
              <a:ext cx="55250" cy="62150"/>
            </a:xfrm>
            <a:custGeom>
              <a:avLst/>
              <a:gdLst/>
              <a:ahLst/>
              <a:cxnLst/>
              <a:rect l="l" t="t" r="r" b="b"/>
              <a:pathLst>
                <a:path w="2210" h="2486" extrusionOk="0">
                  <a:moveTo>
                    <a:pt x="518" y="0"/>
                  </a:moveTo>
                  <a:cubicBezTo>
                    <a:pt x="493" y="0"/>
                    <a:pt x="467" y="7"/>
                    <a:pt x="434" y="26"/>
                  </a:cubicBezTo>
                  <a:cubicBezTo>
                    <a:pt x="395" y="237"/>
                    <a:pt x="329" y="447"/>
                    <a:pt x="289" y="658"/>
                  </a:cubicBezTo>
                  <a:cubicBezTo>
                    <a:pt x="263" y="736"/>
                    <a:pt x="263" y="815"/>
                    <a:pt x="250" y="894"/>
                  </a:cubicBezTo>
                  <a:cubicBezTo>
                    <a:pt x="539" y="736"/>
                    <a:pt x="829" y="579"/>
                    <a:pt x="1118" y="421"/>
                  </a:cubicBezTo>
                  <a:cubicBezTo>
                    <a:pt x="1148" y="411"/>
                    <a:pt x="1185" y="386"/>
                    <a:pt x="1225" y="386"/>
                  </a:cubicBezTo>
                  <a:cubicBezTo>
                    <a:pt x="1237" y="386"/>
                    <a:pt x="1250" y="388"/>
                    <a:pt x="1262" y="395"/>
                  </a:cubicBezTo>
                  <a:cubicBezTo>
                    <a:pt x="1262" y="408"/>
                    <a:pt x="1262" y="434"/>
                    <a:pt x="1249" y="434"/>
                  </a:cubicBezTo>
                  <a:cubicBezTo>
                    <a:pt x="907" y="644"/>
                    <a:pt x="552" y="855"/>
                    <a:pt x="211" y="1078"/>
                  </a:cubicBezTo>
                  <a:cubicBezTo>
                    <a:pt x="145" y="1131"/>
                    <a:pt x="184" y="1210"/>
                    <a:pt x="158" y="1276"/>
                  </a:cubicBezTo>
                  <a:cubicBezTo>
                    <a:pt x="79" y="1617"/>
                    <a:pt x="66" y="1986"/>
                    <a:pt x="0" y="2327"/>
                  </a:cubicBezTo>
                  <a:cubicBezTo>
                    <a:pt x="0" y="2354"/>
                    <a:pt x="0" y="2393"/>
                    <a:pt x="0" y="2419"/>
                  </a:cubicBezTo>
                  <a:cubicBezTo>
                    <a:pt x="92" y="2433"/>
                    <a:pt x="184" y="2446"/>
                    <a:pt x="276" y="2446"/>
                  </a:cubicBezTo>
                  <a:cubicBezTo>
                    <a:pt x="592" y="2459"/>
                    <a:pt x="907" y="2472"/>
                    <a:pt x="1223" y="2485"/>
                  </a:cubicBezTo>
                  <a:lnTo>
                    <a:pt x="1447" y="2485"/>
                  </a:lnTo>
                  <a:cubicBezTo>
                    <a:pt x="1486" y="2419"/>
                    <a:pt x="1525" y="2354"/>
                    <a:pt x="1565" y="2288"/>
                  </a:cubicBezTo>
                  <a:cubicBezTo>
                    <a:pt x="1867" y="1841"/>
                    <a:pt x="2078" y="1368"/>
                    <a:pt x="2170" y="828"/>
                  </a:cubicBezTo>
                  <a:cubicBezTo>
                    <a:pt x="2209" y="631"/>
                    <a:pt x="2209" y="447"/>
                    <a:pt x="2183" y="250"/>
                  </a:cubicBezTo>
                  <a:cubicBezTo>
                    <a:pt x="2051" y="250"/>
                    <a:pt x="1920" y="237"/>
                    <a:pt x="1775" y="237"/>
                  </a:cubicBezTo>
                  <a:cubicBezTo>
                    <a:pt x="1710" y="224"/>
                    <a:pt x="1644" y="210"/>
                    <a:pt x="1565" y="210"/>
                  </a:cubicBezTo>
                  <a:cubicBezTo>
                    <a:pt x="1394" y="210"/>
                    <a:pt x="1236" y="171"/>
                    <a:pt x="1065" y="132"/>
                  </a:cubicBezTo>
                  <a:cubicBezTo>
                    <a:pt x="907" y="105"/>
                    <a:pt x="750" y="53"/>
                    <a:pt x="592" y="13"/>
                  </a:cubicBezTo>
                  <a:cubicBezTo>
                    <a:pt x="566" y="7"/>
                    <a:pt x="543" y="0"/>
                    <a:pt x="518" y="0"/>
                  </a:cubicBezTo>
                  <a:close/>
                </a:path>
              </a:pathLst>
            </a:custGeom>
            <a:solidFill>
              <a:srgbClr val="79AB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69" name="Google Shape;158;p1">
              <a:extLst>
                <a:ext uri="{FF2B5EF4-FFF2-40B4-BE49-F238E27FC236}">
                  <a16:creationId xmlns:a16="http://schemas.microsoft.com/office/drawing/2014/main" id="{4E899B20-CA0C-E73E-3252-051650A530B6}"/>
                </a:ext>
              </a:extLst>
            </p:cNvPr>
            <p:cNvSpPr/>
            <p:nvPr/>
          </p:nvSpPr>
          <p:spPr>
            <a:xfrm>
              <a:off x="4514013" y="1719800"/>
              <a:ext cx="66750" cy="25000"/>
            </a:xfrm>
            <a:custGeom>
              <a:avLst/>
              <a:gdLst/>
              <a:ahLst/>
              <a:cxnLst/>
              <a:rect l="l" t="t" r="r" b="b"/>
              <a:pathLst>
                <a:path w="2670" h="1000" extrusionOk="0">
                  <a:moveTo>
                    <a:pt x="0" y="1"/>
                  </a:moveTo>
                  <a:lnTo>
                    <a:pt x="0" y="1"/>
                  </a:lnTo>
                  <a:cubicBezTo>
                    <a:pt x="66" y="198"/>
                    <a:pt x="171" y="369"/>
                    <a:pt x="263" y="540"/>
                  </a:cubicBezTo>
                  <a:cubicBezTo>
                    <a:pt x="355" y="698"/>
                    <a:pt x="447" y="855"/>
                    <a:pt x="592" y="961"/>
                  </a:cubicBezTo>
                  <a:cubicBezTo>
                    <a:pt x="605" y="961"/>
                    <a:pt x="605" y="987"/>
                    <a:pt x="618" y="1000"/>
                  </a:cubicBezTo>
                  <a:lnTo>
                    <a:pt x="802" y="1000"/>
                  </a:lnTo>
                  <a:cubicBezTo>
                    <a:pt x="1092" y="987"/>
                    <a:pt x="1381" y="961"/>
                    <a:pt x="1670" y="947"/>
                  </a:cubicBezTo>
                  <a:cubicBezTo>
                    <a:pt x="1986" y="934"/>
                    <a:pt x="2301" y="921"/>
                    <a:pt x="2604" y="895"/>
                  </a:cubicBezTo>
                  <a:cubicBezTo>
                    <a:pt x="2630" y="895"/>
                    <a:pt x="2656" y="895"/>
                    <a:pt x="2669" y="882"/>
                  </a:cubicBezTo>
                  <a:cubicBezTo>
                    <a:pt x="2577" y="658"/>
                    <a:pt x="2485" y="448"/>
                    <a:pt x="2380" y="224"/>
                  </a:cubicBezTo>
                  <a:cubicBezTo>
                    <a:pt x="2314" y="237"/>
                    <a:pt x="2235" y="250"/>
                    <a:pt x="2157" y="250"/>
                  </a:cubicBezTo>
                  <a:cubicBezTo>
                    <a:pt x="1986" y="250"/>
                    <a:pt x="1818" y="257"/>
                    <a:pt x="1652" y="257"/>
                  </a:cubicBezTo>
                  <a:cubicBezTo>
                    <a:pt x="1486" y="257"/>
                    <a:pt x="1322" y="250"/>
                    <a:pt x="1157" y="224"/>
                  </a:cubicBezTo>
                  <a:cubicBezTo>
                    <a:pt x="921" y="185"/>
                    <a:pt x="684" y="158"/>
                    <a:pt x="460" y="93"/>
                  </a:cubicBezTo>
                  <a:cubicBezTo>
                    <a:pt x="316" y="66"/>
                    <a:pt x="158" y="27"/>
                    <a:pt x="0" y="1"/>
                  </a:cubicBezTo>
                  <a:close/>
                </a:path>
              </a:pathLst>
            </a:custGeom>
            <a:solidFill>
              <a:srgbClr val="79AB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70" name="Google Shape;159;p1">
              <a:extLst>
                <a:ext uri="{FF2B5EF4-FFF2-40B4-BE49-F238E27FC236}">
                  <a16:creationId xmlns:a16="http://schemas.microsoft.com/office/drawing/2014/main" id="{0D71B50E-3071-D05F-5166-FA750A000187}"/>
                </a:ext>
              </a:extLst>
            </p:cNvPr>
            <p:cNvSpPr/>
            <p:nvPr/>
          </p:nvSpPr>
          <p:spPr>
            <a:xfrm>
              <a:off x="4735563" y="1716525"/>
              <a:ext cx="30275" cy="24675"/>
            </a:xfrm>
            <a:custGeom>
              <a:avLst/>
              <a:gdLst/>
              <a:ahLst/>
              <a:cxnLst/>
              <a:rect l="l" t="t" r="r" b="b"/>
              <a:pathLst>
                <a:path w="1211" h="987" extrusionOk="0">
                  <a:moveTo>
                    <a:pt x="1210" y="0"/>
                  </a:moveTo>
                  <a:lnTo>
                    <a:pt x="1210" y="0"/>
                  </a:lnTo>
                  <a:cubicBezTo>
                    <a:pt x="1066" y="105"/>
                    <a:pt x="908" y="197"/>
                    <a:pt x="763" y="303"/>
                  </a:cubicBezTo>
                  <a:cubicBezTo>
                    <a:pt x="526" y="487"/>
                    <a:pt x="303" y="684"/>
                    <a:pt x="66" y="868"/>
                  </a:cubicBezTo>
                  <a:cubicBezTo>
                    <a:pt x="40" y="894"/>
                    <a:pt x="14" y="921"/>
                    <a:pt x="0" y="947"/>
                  </a:cubicBezTo>
                  <a:cubicBezTo>
                    <a:pt x="27" y="960"/>
                    <a:pt x="66" y="986"/>
                    <a:pt x="93" y="986"/>
                  </a:cubicBezTo>
                  <a:lnTo>
                    <a:pt x="1079" y="986"/>
                  </a:lnTo>
                  <a:cubicBezTo>
                    <a:pt x="1092" y="894"/>
                    <a:pt x="1105" y="802"/>
                    <a:pt x="1118" y="710"/>
                  </a:cubicBezTo>
                  <a:cubicBezTo>
                    <a:pt x="1131" y="644"/>
                    <a:pt x="1144" y="566"/>
                    <a:pt x="1158" y="487"/>
                  </a:cubicBezTo>
                  <a:cubicBezTo>
                    <a:pt x="1171" y="316"/>
                    <a:pt x="1197" y="158"/>
                    <a:pt x="1210" y="0"/>
                  </a:cubicBezTo>
                  <a:close/>
                </a:path>
              </a:pathLst>
            </a:custGeom>
            <a:solidFill>
              <a:srgbClr val="79AB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71" name="Google Shape;160;p1">
              <a:extLst>
                <a:ext uri="{FF2B5EF4-FFF2-40B4-BE49-F238E27FC236}">
                  <a16:creationId xmlns:a16="http://schemas.microsoft.com/office/drawing/2014/main" id="{54EAC894-85F4-2E9A-56AE-D99AFA58A792}"/>
                </a:ext>
              </a:extLst>
            </p:cNvPr>
            <p:cNvSpPr/>
            <p:nvPr/>
          </p:nvSpPr>
          <p:spPr>
            <a:xfrm>
              <a:off x="4639588" y="1699925"/>
              <a:ext cx="48325" cy="39950"/>
            </a:xfrm>
            <a:custGeom>
              <a:avLst/>
              <a:gdLst/>
              <a:ahLst/>
              <a:cxnLst/>
              <a:rect l="l" t="t" r="r" b="b"/>
              <a:pathLst>
                <a:path w="1933" h="1598" extrusionOk="0">
                  <a:moveTo>
                    <a:pt x="39" y="1"/>
                  </a:moveTo>
                  <a:cubicBezTo>
                    <a:pt x="29" y="1"/>
                    <a:pt x="18" y="7"/>
                    <a:pt x="0" y="7"/>
                  </a:cubicBezTo>
                  <a:cubicBezTo>
                    <a:pt x="26" y="33"/>
                    <a:pt x="53" y="59"/>
                    <a:pt x="79" y="86"/>
                  </a:cubicBezTo>
                  <a:cubicBezTo>
                    <a:pt x="289" y="283"/>
                    <a:pt x="513" y="480"/>
                    <a:pt x="736" y="677"/>
                  </a:cubicBezTo>
                  <a:cubicBezTo>
                    <a:pt x="960" y="901"/>
                    <a:pt x="1183" y="1138"/>
                    <a:pt x="1407" y="1374"/>
                  </a:cubicBezTo>
                  <a:cubicBezTo>
                    <a:pt x="1473" y="1440"/>
                    <a:pt x="1538" y="1519"/>
                    <a:pt x="1604" y="1598"/>
                  </a:cubicBezTo>
                  <a:lnTo>
                    <a:pt x="1933" y="1598"/>
                  </a:lnTo>
                  <a:cubicBezTo>
                    <a:pt x="1907" y="1571"/>
                    <a:pt x="1907" y="1545"/>
                    <a:pt x="1880" y="1532"/>
                  </a:cubicBezTo>
                  <a:cubicBezTo>
                    <a:pt x="1407" y="1019"/>
                    <a:pt x="894" y="559"/>
                    <a:pt x="329" y="165"/>
                  </a:cubicBezTo>
                  <a:cubicBezTo>
                    <a:pt x="237" y="112"/>
                    <a:pt x="145" y="59"/>
                    <a:pt x="53" y="7"/>
                  </a:cubicBezTo>
                  <a:cubicBezTo>
                    <a:pt x="48" y="2"/>
                    <a:pt x="44" y="1"/>
                    <a:pt x="39" y="1"/>
                  </a:cubicBezTo>
                  <a:close/>
                </a:path>
              </a:pathLst>
            </a:custGeom>
            <a:solidFill>
              <a:srgbClr val="518F8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72" name="Google Shape;161;p1">
              <a:extLst>
                <a:ext uri="{FF2B5EF4-FFF2-40B4-BE49-F238E27FC236}">
                  <a16:creationId xmlns:a16="http://schemas.microsoft.com/office/drawing/2014/main" id="{CFF1D014-CE80-950E-B4AD-3D75312FED8C}"/>
                </a:ext>
              </a:extLst>
            </p:cNvPr>
            <p:cNvSpPr/>
            <p:nvPr/>
          </p:nvSpPr>
          <p:spPr>
            <a:xfrm>
              <a:off x="4727338" y="1710925"/>
              <a:ext cx="39800" cy="29275"/>
            </a:xfrm>
            <a:custGeom>
              <a:avLst/>
              <a:gdLst/>
              <a:ahLst/>
              <a:cxnLst/>
              <a:rect l="l" t="t" r="r" b="b"/>
              <a:pathLst>
                <a:path w="1592" h="1171" extrusionOk="0">
                  <a:moveTo>
                    <a:pt x="1579" y="1"/>
                  </a:moveTo>
                  <a:cubicBezTo>
                    <a:pt x="1473" y="66"/>
                    <a:pt x="1355" y="119"/>
                    <a:pt x="1250" y="185"/>
                  </a:cubicBezTo>
                  <a:cubicBezTo>
                    <a:pt x="829" y="448"/>
                    <a:pt x="435" y="763"/>
                    <a:pt x="53" y="1092"/>
                  </a:cubicBezTo>
                  <a:cubicBezTo>
                    <a:pt x="27" y="1105"/>
                    <a:pt x="14" y="1145"/>
                    <a:pt x="1" y="1171"/>
                  </a:cubicBezTo>
                  <a:lnTo>
                    <a:pt x="329" y="1171"/>
                  </a:lnTo>
                  <a:cubicBezTo>
                    <a:pt x="343" y="1145"/>
                    <a:pt x="369" y="1118"/>
                    <a:pt x="395" y="1092"/>
                  </a:cubicBezTo>
                  <a:cubicBezTo>
                    <a:pt x="632" y="908"/>
                    <a:pt x="855" y="711"/>
                    <a:pt x="1092" y="527"/>
                  </a:cubicBezTo>
                  <a:cubicBezTo>
                    <a:pt x="1237" y="421"/>
                    <a:pt x="1395" y="316"/>
                    <a:pt x="1539" y="224"/>
                  </a:cubicBezTo>
                  <a:cubicBezTo>
                    <a:pt x="1579" y="158"/>
                    <a:pt x="1592" y="80"/>
                    <a:pt x="1579" y="1"/>
                  </a:cubicBezTo>
                  <a:close/>
                </a:path>
              </a:pathLst>
            </a:custGeom>
            <a:solidFill>
              <a:srgbClr val="518F8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73" name="Google Shape;162;p1">
              <a:extLst>
                <a:ext uri="{FF2B5EF4-FFF2-40B4-BE49-F238E27FC236}">
                  <a16:creationId xmlns:a16="http://schemas.microsoft.com/office/drawing/2014/main" id="{7F5AD4F3-5BA0-8AF0-604D-208BC3DA19E7}"/>
                </a:ext>
              </a:extLst>
            </p:cNvPr>
            <p:cNvSpPr/>
            <p:nvPr/>
          </p:nvSpPr>
          <p:spPr>
            <a:xfrm>
              <a:off x="4861138" y="1715850"/>
              <a:ext cx="8250" cy="30925"/>
            </a:xfrm>
            <a:custGeom>
              <a:avLst/>
              <a:gdLst/>
              <a:ahLst/>
              <a:cxnLst/>
              <a:rect l="l" t="t" r="r" b="b"/>
              <a:pathLst>
                <a:path w="330" h="1237" extrusionOk="0">
                  <a:moveTo>
                    <a:pt x="0" y="1"/>
                  </a:moveTo>
                  <a:cubicBezTo>
                    <a:pt x="40" y="238"/>
                    <a:pt x="79" y="435"/>
                    <a:pt x="119" y="632"/>
                  </a:cubicBezTo>
                  <a:cubicBezTo>
                    <a:pt x="158" y="829"/>
                    <a:pt x="158" y="1026"/>
                    <a:pt x="171" y="1224"/>
                  </a:cubicBezTo>
                  <a:lnTo>
                    <a:pt x="329" y="1237"/>
                  </a:lnTo>
                  <a:cubicBezTo>
                    <a:pt x="329" y="829"/>
                    <a:pt x="224" y="461"/>
                    <a:pt x="79" y="93"/>
                  </a:cubicBezTo>
                  <a:cubicBezTo>
                    <a:pt x="79" y="67"/>
                    <a:pt x="40" y="53"/>
                    <a:pt x="0" y="1"/>
                  </a:cubicBezTo>
                  <a:close/>
                </a:path>
              </a:pathLst>
            </a:custGeom>
            <a:solidFill>
              <a:srgbClr val="518F8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74" name="Google Shape;163;p1">
              <a:extLst>
                <a:ext uri="{FF2B5EF4-FFF2-40B4-BE49-F238E27FC236}">
                  <a16:creationId xmlns:a16="http://schemas.microsoft.com/office/drawing/2014/main" id="{EAA4C9CC-26F0-BBB4-519C-027300CEC541}"/>
                </a:ext>
              </a:extLst>
            </p:cNvPr>
            <p:cNvSpPr/>
            <p:nvPr/>
          </p:nvSpPr>
          <p:spPr>
            <a:xfrm>
              <a:off x="4763838" y="1741500"/>
              <a:ext cx="8575" cy="775"/>
            </a:xfrm>
            <a:custGeom>
              <a:avLst/>
              <a:gdLst/>
              <a:ahLst/>
              <a:cxnLst/>
              <a:rect l="l" t="t" r="r" b="b"/>
              <a:pathLst>
                <a:path w="343" h="31" extrusionOk="0">
                  <a:moveTo>
                    <a:pt x="0" y="0"/>
                  </a:moveTo>
                  <a:cubicBezTo>
                    <a:pt x="73" y="20"/>
                    <a:pt x="125" y="30"/>
                    <a:pt x="176" y="30"/>
                  </a:cubicBezTo>
                  <a:cubicBezTo>
                    <a:pt x="227" y="30"/>
                    <a:pt x="276" y="20"/>
                    <a:pt x="342" y="0"/>
                  </a:cubicBezTo>
                  <a:close/>
                </a:path>
              </a:pathLst>
            </a:custGeom>
            <a:solidFill>
              <a:srgbClr val="5CAC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75" name="Google Shape;164;p1">
              <a:extLst>
                <a:ext uri="{FF2B5EF4-FFF2-40B4-BE49-F238E27FC236}">
                  <a16:creationId xmlns:a16="http://schemas.microsoft.com/office/drawing/2014/main" id="{CA400910-E9B2-E6A6-DB57-D7C3E9761026}"/>
                </a:ext>
              </a:extLst>
            </p:cNvPr>
            <p:cNvSpPr/>
            <p:nvPr/>
          </p:nvSpPr>
          <p:spPr>
            <a:xfrm>
              <a:off x="4769088" y="1962725"/>
              <a:ext cx="131200" cy="130525"/>
            </a:xfrm>
            <a:custGeom>
              <a:avLst/>
              <a:gdLst/>
              <a:ahLst/>
              <a:cxnLst/>
              <a:rect l="l" t="t" r="r" b="b"/>
              <a:pathLst>
                <a:path w="5248" h="5221" extrusionOk="0">
                  <a:moveTo>
                    <a:pt x="2240" y="567"/>
                  </a:moveTo>
                  <a:cubicBezTo>
                    <a:pt x="2682" y="567"/>
                    <a:pt x="3093" y="723"/>
                    <a:pt x="3472" y="1000"/>
                  </a:cubicBezTo>
                  <a:cubicBezTo>
                    <a:pt x="3485" y="1013"/>
                    <a:pt x="3485" y="1026"/>
                    <a:pt x="3498" y="1039"/>
                  </a:cubicBezTo>
                  <a:cubicBezTo>
                    <a:pt x="3643" y="1131"/>
                    <a:pt x="3761" y="1250"/>
                    <a:pt x="3853" y="1408"/>
                  </a:cubicBezTo>
                  <a:cubicBezTo>
                    <a:pt x="3761" y="1447"/>
                    <a:pt x="3682" y="1486"/>
                    <a:pt x="3603" y="1526"/>
                  </a:cubicBezTo>
                  <a:cubicBezTo>
                    <a:pt x="3235" y="1855"/>
                    <a:pt x="3183" y="2288"/>
                    <a:pt x="3262" y="2749"/>
                  </a:cubicBezTo>
                  <a:cubicBezTo>
                    <a:pt x="3262" y="2801"/>
                    <a:pt x="3275" y="2841"/>
                    <a:pt x="3288" y="2893"/>
                  </a:cubicBezTo>
                  <a:cubicBezTo>
                    <a:pt x="3314" y="2946"/>
                    <a:pt x="3340" y="3012"/>
                    <a:pt x="3367" y="3064"/>
                  </a:cubicBezTo>
                  <a:cubicBezTo>
                    <a:pt x="3485" y="3301"/>
                    <a:pt x="3643" y="3485"/>
                    <a:pt x="3919" y="3524"/>
                  </a:cubicBezTo>
                  <a:cubicBezTo>
                    <a:pt x="3932" y="3538"/>
                    <a:pt x="3945" y="3538"/>
                    <a:pt x="3958" y="3538"/>
                  </a:cubicBezTo>
                  <a:cubicBezTo>
                    <a:pt x="3972" y="3551"/>
                    <a:pt x="3972" y="3551"/>
                    <a:pt x="3985" y="3564"/>
                  </a:cubicBezTo>
                  <a:cubicBezTo>
                    <a:pt x="3972" y="3603"/>
                    <a:pt x="3945" y="3643"/>
                    <a:pt x="3932" y="3669"/>
                  </a:cubicBezTo>
                  <a:cubicBezTo>
                    <a:pt x="3538" y="4235"/>
                    <a:pt x="3012" y="4550"/>
                    <a:pt x="2328" y="4590"/>
                  </a:cubicBezTo>
                  <a:cubicBezTo>
                    <a:pt x="2292" y="4592"/>
                    <a:pt x="2256" y="4593"/>
                    <a:pt x="2220" y="4593"/>
                  </a:cubicBezTo>
                  <a:cubicBezTo>
                    <a:pt x="1315" y="4593"/>
                    <a:pt x="492" y="3962"/>
                    <a:pt x="277" y="3051"/>
                  </a:cubicBezTo>
                  <a:cubicBezTo>
                    <a:pt x="132" y="2381"/>
                    <a:pt x="277" y="1776"/>
                    <a:pt x="737" y="1263"/>
                  </a:cubicBezTo>
                  <a:lnTo>
                    <a:pt x="737" y="1250"/>
                  </a:lnTo>
                  <a:cubicBezTo>
                    <a:pt x="1026" y="895"/>
                    <a:pt x="1408" y="697"/>
                    <a:pt x="1855" y="605"/>
                  </a:cubicBezTo>
                  <a:cubicBezTo>
                    <a:pt x="1986" y="579"/>
                    <a:pt x="2114" y="567"/>
                    <a:pt x="2240" y="567"/>
                  </a:cubicBezTo>
                  <a:close/>
                  <a:moveTo>
                    <a:pt x="2630" y="1"/>
                  </a:moveTo>
                  <a:cubicBezTo>
                    <a:pt x="1118" y="1"/>
                    <a:pt x="1" y="1250"/>
                    <a:pt x="27" y="2617"/>
                  </a:cubicBezTo>
                  <a:cubicBezTo>
                    <a:pt x="14" y="4037"/>
                    <a:pt x="1171" y="5221"/>
                    <a:pt x="2630" y="5221"/>
                  </a:cubicBezTo>
                  <a:cubicBezTo>
                    <a:pt x="4116" y="5221"/>
                    <a:pt x="5247" y="3998"/>
                    <a:pt x="5247" y="2617"/>
                  </a:cubicBezTo>
                  <a:cubicBezTo>
                    <a:pt x="5234" y="1263"/>
                    <a:pt x="4156" y="1"/>
                    <a:pt x="26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76" name="Google Shape;165;p1">
              <a:extLst>
                <a:ext uri="{FF2B5EF4-FFF2-40B4-BE49-F238E27FC236}">
                  <a16:creationId xmlns:a16="http://schemas.microsoft.com/office/drawing/2014/main" id="{2E6718D8-6499-4377-69B7-7054C393FE80}"/>
                </a:ext>
              </a:extLst>
            </p:cNvPr>
            <p:cNvSpPr/>
            <p:nvPr/>
          </p:nvSpPr>
          <p:spPr>
            <a:xfrm>
              <a:off x="4491988" y="1958025"/>
              <a:ext cx="134125" cy="130375"/>
            </a:xfrm>
            <a:custGeom>
              <a:avLst/>
              <a:gdLst/>
              <a:ahLst/>
              <a:cxnLst/>
              <a:rect l="l" t="t" r="r" b="b"/>
              <a:pathLst>
                <a:path w="5365" h="5215" extrusionOk="0">
                  <a:moveTo>
                    <a:pt x="3028" y="565"/>
                  </a:moveTo>
                  <a:cubicBezTo>
                    <a:pt x="3579" y="565"/>
                    <a:pt x="4070" y="760"/>
                    <a:pt x="4484" y="1175"/>
                  </a:cubicBezTo>
                  <a:cubicBezTo>
                    <a:pt x="4497" y="1188"/>
                    <a:pt x="4497" y="1214"/>
                    <a:pt x="4510" y="1227"/>
                  </a:cubicBezTo>
                  <a:cubicBezTo>
                    <a:pt x="4760" y="1464"/>
                    <a:pt x="4905" y="1766"/>
                    <a:pt x="4984" y="2108"/>
                  </a:cubicBezTo>
                  <a:cubicBezTo>
                    <a:pt x="5260" y="3252"/>
                    <a:pt x="4523" y="4278"/>
                    <a:pt x="3511" y="4528"/>
                  </a:cubicBezTo>
                  <a:cubicBezTo>
                    <a:pt x="3358" y="4565"/>
                    <a:pt x="3202" y="4583"/>
                    <a:pt x="3046" y="4583"/>
                  </a:cubicBezTo>
                  <a:cubicBezTo>
                    <a:pt x="2371" y="4583"/>
                    <a:pt x="1702" y="4245"/>
                    <a:pt x="1328" y="3647"/>
                  </a:cubicBezTo>
                  <a:cubicBezTo>
                    <a:pt x="1315" y="3607"/>
                    <a:pt x="1302" y="3581"/>
                    <a:pt x="1276" y="3542"/>
                  </a:cubicBezTo>
                  <a:cubicBezTo>
                    <a:pt x="1657" y="3502"/>
                    <a:pt x="1828" y="3252"/>
                    <a:pt x="1959" y="2950"/>
                  </a:cubicBezTo>
                  <a:cubicBezTo>
                    <a:pt x="1973" y="2897"/>
                    <a:pt x="1999" y="2832"/>
                    <a:pt x="2012" y="2779"/>
                  </a:cubicBezTo>
                  <a:cubicBezTo>
                    <a:pt x="2012" y="2739"/>
                    <a:pt x="2012" y="2700"/>
                    <a:pt x="2025" y="2661"/>
                  </a:cubicBezTo>
                  <a:cubicBezTo>
                    <a:pt x="2078" y="2240"/>
                    <a:pt x="1999" y="1859"/>
                    <a:pt x="1696" y="1543"/>
                  </a:cubicBezTo>
                  <a:cubicBezTo>
                    <a:pt x="1604" y="1503"/>
                    <a:pt x="1512" y="1451"/>
                    <a:pt x="1420" y="1411"/>
                  </a:cubicBezTo>
                  <a:cubicBezTo>
                    <a:pt x="1512" y="1241"/>
                    <a:pt x="1565" y="1188"/>
                    <a:pt x="1736" y="1043"/>
                  </a:cubicBezTo>
                  <a:cubicBezTo>
                    <a:pt x="2025" y="780"/>
                    <a:pt x="2367" y="636"/>
                    <a:pt x="2735" y="583"/>
                  </a:cubicBezTo>
                  <a:cubicBezTo>
                    <a:pt x="2835" y="571"/>
                    <a:pt x="2932" y="565"/>
                    <a:pt x="3028" y="565"/>
                  </a:cubicBezTo>
                  <a:close/>
                  <a:moveTo>
                    <a:pt x="2657" y="1"/>
                  </a:moveTo>
                  <a:cubicBezTo>
                    <a:pt x="2609" y="1"/>
                    <a:pt x="2561" y="2"/>
                    <a:pt x="2512" y="5"/>
                  </a:cubicBezTo>
                  <a:cubicBezTo>
                    <a:pt x="2328" y="18"/>
                    <a:pt x="2143" y="44"/>
                    <a:pt x="1973" y="70"/>
                  </a:cubicBezTo>
                  <a:cubicBezTo>
                    <a:pt x="1920" y="83"/>
                    <a:pt x="1867" y="110"/>
                    <a:pt x="1815" y="136"/>
                  </a:cubicBezTo>
                  <a:cubicBezTo>
                    <a:pt x="986" y="425"/>
                    <a:pt x="434" y="978"/>
                    <a:pt x="158" y="1806"/>
                  </a:cubicBezTo>
                  <a:cubicBezTo>
                    <a:pt x="145" y="1832"/>
                    <a:pt x="132" y="1859"/>
                    <a:pt x="119" y="1885"/>
                  </a:cubicBezTo>
                  <a:cubicBezTo>
                    <a:pt x="105" y="1937"/>
                    <a:pt x="92" y="2003"/>
                    <a:pt x="79" y="2056"/>
                  </a:cubicBezTo>
                  <a:cubicBezTo>
                    <a:pt x="0" y="2437"/>
                    <a:pt x="0" y="2805"/>
                    <a:pt x="92" y="3187"/>
                  </a:cubicBezTo>
                  <a:cubicBezTo>
                    <a:pt x="346" y="4342"/>
                    <a:pt x="1384" y="5215"/>
                    <a:pt x="2627" y="5215"/>
                  </a:cubicBezTo>
                  <a:cubicBezTo>
                    <a:pt x="2671" y="5215"/>
                    <a:pt x="2716" y="5214"/>
                    <a:pt x="2761" y="5211"/>
                  </a:cubicBezTo>
                  <a:cubicBezTo>
                    <a:pt x="2932" y="5198"/>
                    <a:pt x="3090" y="5172"/>
                    <a:pt x="3261" y="5159"/>
                  </a:cubicBezTo>
                  <a:cubicBezTo>
                    <a:pt x="3274" y="5146"/>
                    <a:pt x="3287" y="5133"/>
                    <a:pt x="3314" y="5119"/>
                  </a:cubicBezTo>
                  <a:cubicBezTo>
                    <a:pt x="4168" y="4883"/>
                    <a:pt x="4747" y="4344"/>
                    <a:pt x="5076" y="3528"/>
                  </a:cubicBezTo>
                  <a:cubicBezTo>
                    <a:pt x="5089" y="3489"/>
                    <a:pt x="5115" y="3463"/>
                    <a:pt x="5128" y="3436"/>
                  </a:cubicBezTo>
                  <a:lnTo>
                    <a:pt x="5128" y="3423"/>
                  </a:lnTo>
                  <a:cubicBezTo>
                    <a:pt x="5141" y="3357"/>
                    <a:pt x="5155" y="3279"/>
                    <a:pt x="5181" y="3200"/>
                  </a:cubicBezTo>
                  <a:cubicBezTo>
                    <a:pt x="5365" y="2319"/>
                    <a:pt x="5168" y="1530"/>
                    <a:pt x="4563" y="859"/>
                  </a:cubicBezTo>
                  <a:cubicBezTo>
                    <a:pt x="4056" y="291"/>
                    <a:pt x="3410" y="1"/>
                    <a:pt x="26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77" name="Google Shape;166;p1">
              <a:extLst>
                <a:ext uri="{FF2B5EF4-FFF2-40B4-BE49-F238E27FC236}">
                  <a16:creationId xmlns:a16="http://schemas.microsoft.com/office/drawing/2014/main" id="{C8F3CABF-2795-097E-C3D6-BDE77A8B7D44}"/>
                </a:ext>
              </a:extLst>
            </p:cNvPr>
            <p:cNvSpPr/>
            <p:nvPr/>
          </p:nvSpPr>
          <p:spPr>
            <a:xfrm>
              <a:off x="4395338" y="1894675"/>
              <a:ext cx="605200" cy="246400"/>
            </a:xfrm>
            <a:custGeom>
              <a:avLst/>
              <a:gdLst/>
              <a:ahLst/>
              <a:cxnLst/>
              <a:rect l="l" t="t" r="r" b="b"/>
              <a:pathLst>
                <a:path w="24208" h="9856" extrusionOk="0">
                  <a:moveTo>
                    <a:pt x="6372" y="599"/>
                  </a:moveTo>
                  <a:cubicBezTo>
                    <a:pt x="6422" y="599"/>
                    <a:pt x="6472" y="601"/>
                    <a:pt x="6522" y="606"/>
                  </a:cubicBezTo>
                  <a:cubicBezTo>
                    <a:pt x="6733" y="632"/>
                    <a:pt x="6890" y="763"/>
                    <a:pt x="6930" y="961"/>
                  </a:cubicBezTo>
                  <a:cubicBezTo>
                    <a:pt x="6943" y="1013"/>
                    <a:pt x="6943" y="1079"/>
                    <a:pt x="6930" y="1132"/>
                  </a:cubicBezTo>
                  <a:cubicBezTo>
                    <a:pt x="6877" y="1368"/>
                    <a:pt x="6720" y="1552"/>
                    <a:pt x="6549" y="1710"/>
                  </a:cubicBezTo>
                  <a:cubicBezTo>
                    <a:pt x="6312" y="1921"/>
                    <a:pt x="6049" y="2078"/>
                    <a:pt x="5760" y="2184"/>
                  </a:cubicBezTo>
                  <a:cubicBezTo>
                    <a:pt x="5733" y="2184"/>
                    <a:pt x="5720" y="2197"/>
                    <a:pt x="5707" y="2210"/>
                  </a:cubicBezTo>
                  <a:cubicBezTo>
                    <a:pt x="5530" y="2269"/>
                    <a:pt x="5359" y="2299"/>
                    <a:pt x="5186" y="2299"/>
                  </a:cubicBezTo>
                  <a:cubicBezTo>
                    <a:pt x="5128" y="2299"/>
                    <a:pt x="5069" y="2295"/>
                    <a:pt x="5010" y="2289"/>
                  </a:cubicBezTo>
                  <a:cubicBezTo>
                    <a:pt x="4800" y="2276"/>
                    <a:pt x="4642" y="2157"/>
                    <a:pt x="4589" y="1973"/>
                  </a:cubicBezTo>
                  <a:cubicBezTo>
                    <a:pt x="4563" y="1828"/>
                    <a:pt x="4589" y="1710"/>
                    <a:pt x="4655" y="1592"/>
                  </a:cubicBezTo>
                  <a:cubicBezTo>
                    <a:pt x="4760" y="1408"/>
                    <a:pt x="4879" y="1250"/>
                    <a:pt x="5050" y="1118"/>
                  </a:cubicBezTo>
                  <a:cubicBezTo>
                    <a:pt x="5142" y="1053"/>
                    <a:pt x="5234" y="987"/>
                    <a:pt x="5326" y="908"/>
                  </a:cubicBezTo>
                  <a:cubicBezTo>
                    <a:pt x="5431" y="855"/>
                    <a:pt x="5536" y="816"/>
                    <a:pt x="5654" y="763"/>
                  </a:cubicBezTo>
                  <a:cubicBezTo>
                    <a:pt x="5885" y="654"/>
                    <a:pt x="6124" y="599"/>
                    <a:pt x="6372" y="599"/>
                  </a:cubicBezTo>
                  <a:close/>
                  <a:moveTo>
                    <a:pt x="17722" y="779"/>
                  </a:moveTo>
                  <a:cubicBezTo>
                    <a:pt x="17763" y="779"/>
                    <a:pt x="17803" y="782"/>
                    <a:pt x="17843" y="790"/>
                  </a:cubicBezTo>
                  <a:cubicBezTo>
                    <a:pt x="18343" y="869"/>
                    <a:pt x="18777" y="1092"/>
                    <a:pt x="19158" y="1434"/>
                  </a:cubicBezTo>
                  <a:cubicBezTo>
                    <a:pt x="19290" y="1552"/>
                    <a:pt x="19382" y="1710"/>
                    <a:pt x="19448" y="1881"/>
                  </a:cubicBezTo>
                  <a:cubicBezTo>
                    <a:pt x="19540" y="2131"/>
                    <a:pt x="19448" y="2368"/>
                    <a:pt x="19185" y="2460"/>
                  </a:cubicBezTo>
                  <a:cubicBezTo>
                    <a:pt x="19093" y="2486"/>
                    <a:pt x="19001" y="2499"/>
                    <a:pt x="18935" y="2512"/>
                  </a:cubicBezTo>
                  <a:cubicBezTo>
                    <a:pt x="18685" y="2499"/>
                    <a:pt x="18488" y="2446"/>
                    <a:pt x="18290" y="2368"/>
                  </a:cubicBezTo>
                  <a:cubicBezTo>
                    <a:pt x="17935" y="2236"/>
                    <a:pt x="17620" y="2039"/>
                    <a:pt x="17370" y="1750"/>
                  </a:cubicBezTo>
                  <a:cubicBezTo>
                    <a:pt x="17265" y="1631"/>
                    <a:pt x="17173" y="1513"/>
                    <a:pt x="17133" y="1342"/>
                  </a:cubicBezTo>
                  <a:cubicBezTo>
                    <a:pt x="17094" y="1105"/>
                    <a:pt x="17186" y="908"/>
                    <a:pt x="17409" y="829"/>
                  </a:cubicBezTo>
                  <a:cubicBezTo>
                    <a:pt x="17514" y="801"/>
                    <a:pt x="17618" y="779"/>
                    <a:pt x="17722" y="779"/>
                  </a:cubicBezTo>
                  <a:close/>
                  <a:moveTo>
                    <a:pt x="11577" y="5175"/>
                  </a:moveTo>
                  <a:cubicBezTo>
                    <a:pt x="11663" y="5175"/>
                    <a:pt x="11750" y="5194"/>
                    <a:pt x="11834" y="5234"/>
                  </a:cubicBezTo>
                  <a:cubicBezTo>
                    <a:pt x="11900" y="5260"/>
                    <a:pt x="11953" y="5313"/>
                    <a:pt x="12018" y="5352"/>
                  </a:cubicBezTo>
                  <a:cubicBezTo>
                    <a:pt x="12058" y="5379"/>
                    <a:pt x="12111" y="5418"/>
                    <a:pt x="12163" y="5444"/>
                  </a:cubicBezTo>
                  <a:cubicBezTo>
                    <a:pt x="12203" y="5418"/>
                    <a:pt x="12242" y="5392"/>
                    <a:pt x="12281" y="5366"/>
                  </a:cubicBezTo>
                  <a:cubicBezTo>
                    <a:pt x="12387" y="5313"/>
                    <a:pt x="12479" y="5247"/>
                    <a:pt x="12584" y="5208"/>
                  </a:cubicBezTo>
                  <a:cubicBezTo>
                    <a:pt x="12650" y="5186"/>
                    <a:pt x="12716" y="5175"/>
                    <a:pt x="12781" y="5175"/>
                  </a:cubicBezTo>
                  <a:cubicBezTo>
                    <a:pt x="13028" y="5175"/>
                    <a:pt x="13253" y="5326"/>
                    <a:pt x="13347" y="5576"/>
                  </a:cubicBezTo>
                  <a:cubicBezTo>
                    <a:pt x="13465" y="5931"/>
                    <a:pt x="13412" y="6273"/>
                    <a:pt x="13189" y="6575"/>
                  </a:cubicBezTo>
                  <a:cubicBezTo>
                    <a:pt x="13005" y="6878"/>
                    <a:pt x="12729" y="7035"/>
                    <a:pt x="12387" y="7088"/>
                  </a:cubicBezTo>
                  <a:cubicBezTo>
                    <a:pt x="12307" y="7102"/>
                    <a:pt x="12228" y="7113"/>
                    <a:pt x="12146" y="7113"/>
                  </a:cubicBezTo>
                  <a:cubicBezTo>
                    <a:pt x="12079" y="7113"/>
                    <a:pt x="12011" y="7106"/>
                    <a:pt x="11940" y="7088"/>
                  </a:cubicBezTo>
                  <a:cubicBezTo>
                    <a:pt x="11920" y="7081"/>
                    <a:pt x="11897" y="7081"/>
                    <a:pt x="11872" y="7081"/>
                  </a:cubicBezTo>
                  <a:cubicBezTo>
                    <a:pt x="11848" y="7081"/>
                    <a:pt x="11821" y="7081"/>
                    <a:pt x="11795" y="7075"/>
                  </a:cubicBezTo>
                  <a:cubicBezTo>
                    <a:pt x="11756" y="7062"/>
                    <a:pt x="11716" y="7049"/>
                    <a:pt x="11663" y="7035"/>
                  </a:cubicBezTo>
                  <a:cubicBezTo>
                    <a:pt x="11637" y="7022"/>
                    <a:pt x="11611" y="6996"/>
                    <a:pt x="11585" y="6983"/>
                  </a:cubicBezTo>
                  <a:cubicBezTo>
                    <a:pt x="11414" y="6891"/>
                    <a:pt x="11269" y="6772"/>
                    <a:pt x="11151" y="6628"/>
                  </a:cubicBezTo>
                  <a:cubicBezTo>
                    <a:pt x="10940" y="6365"/>
                    <a:pt x="10861" y="6089"/>
                    <a:pt x="10927" y="5760"/>
                  </a:cubicBezTo>
                  <a:cubicBezTo>
                    <a:pt x="10953" y="5615"/>
                    <a:pt x="11019" y="5484"/>
                    <a:pt x="11124" y="5379"/>
                  </a:cubicBezTo>
                  <a:cubicBezTo>
                    <a:pt x="11246" y="5248"/>
                    <a:pt x="11409" y="5175"/>
                    <a:pt x="11577" y="5175"/>
                  </a:cubicBezTo>
                  <a:close/>
                  <a:moveTo>
                    <a:pt x="6523" y="2535"/>
                  </a:moveTo>
                  <a:cubicBezTo>
                    <a:pt x="7276" y="2535"/>
                    <a:pt x="7922" y="2825"/>
                    <a:pt x="8429" y="3393"/>
                  </a:cubicBezTo>
                  <a:cubicBezTo>
                    <a:pt x="9034" y="4064"/>
                    <a:pt x="9231" y="4853"/>
                    <a:pt x="9047" y="5734"/>
                  </a:cubicBezTo>
                  <a:cubicBezTo>
                    <a:pt x="9021" y="5813"/>
                    <a:pt x="9007" y="5891"/>
                    <a:pt x="8994" y="5970"/>
                  </a:cubicBezTo>
                  <a:cubicBezTo>
                    <a:pt x="8981" y="5997"/>
                    <a:pt x="8955" y="6023"/>
                    <a:pt x="8942" y="6062"/>
                  </a:cubicBezTo>
                  <a:cubicBezTo>
                    <a:pt x="8613" y="6878"/>
                    <a:pt x="8034" y="7417"/>
                    <a:pt x="7180" y="7653"/>
                  </a:cubicBezTo>
                  <a:cubicBezTo>
                    <a:pt x="7153" y="7667"/>
                    <a:pt x="7140" y="7680"/>
                    <a:pt x="7127" y="7693"/>
                  </a:cubicBezTo>
                  <a:cubicBezTo>
                    <a:pt x="6956" y="7706"/>
                    <a:pt x="6798" y="7732"/>
                    <a:pt x="6627" y="7745"/>
                  </a:cubicBezTo>
                  <a:cubicBezTo>
                    <a:pt x="6582" y="7748"/>
                    <a:pt x="6537" y="7749"/>
                    <a:pt x="6493" y="7749"/>
                  </a:cubicBezTo>
                  <a:cubicBezTo>
                    <a:pt x="5250" y="7749"/>
                    <a:pt x="4212" y="6876"/>
                    <a:pt x="3958" y="5721"/>
                  </a:cubicBezTo>
                  <a:cubicBezTo>
                    <a:pt x="3866" y="5339"/>
                    <a:pt x="3866" y="4971"/>
                    <a:pt x="3945" y="4590"/>
                  </a:cubicBezTo>
                  <a:cubicBezTo>
                    <a:pt x="3958" y="4537"/>
                    <a:pt x="3971" y="4471"/>
                    <a:pt x="3985" y="4419"/>
                  </a:cubicBezTo>
                  <a:cubicBezTo>
                    <a:pt x="3998" y="4393"/>
                    <a:pt x="4011" y="4366"/>
                    <a:pt x="4024" y="4340"/>
                  </a:cubicBezTo>
                  <a:cubicBezTo>
                    <a:pt x="4300" y="3512"/>
                    <a:pt x="4852" y="2959"/>
                    <a:pt x="5681" y="2670"/>
                  </a:cubicBezTo>
                  <a:cubicBezTo>
                    <a:pt x="5733" y="2644"/>
                    <a:pt x="5786" y="2617"/>
                    <a:pt x="5839" y="2604"/>
                  </a:cubicBezTo>
                  <a:cubicBezTo>
                    <a:pt x="6009" y="2578"/>
                    <a:pt x="6194" y="2552"/>
                    <a:pt x="6378" y="2539"/>
                  </a:cubicBezTo>
                  <a:cubicBezTo>
                    <a:pt x="6427" y="2536"/>
                    <a:pt x="6475" y="2535"/>
                    <a:pt x="6523" y="2535"/>
                  </a:cubicBezTo>
                  <a:close/>
                  <a:moveTo>
                    <a:pt x="17580" y="2736"/>
                  </a:moveTo>
                  <a:cubicBezTo>
                    <a:pt x="19106" y="2736"/>
                    <a:pt x="20184" y="3985"/>
                    <a:pt x="20184" y="5339"/>
                  </a:cubicBezTo>
                  <a:cubicBezTo>
                    <a:pt x="20184" y="6720"/>
                    <a:pt x="19066" y="7943"/>
                    <a:pt x="17580" y="7956"/>
                  </a:cubicBezTo>
                  <a:cubicBezTo>
                    <a:pt x="16121" y="7956"/>
                    <a:pt x="14964" y="6759"/>
                    <a:pt x="14977" y="5339"/>
                  </a:cubicBezTo>
                  <a:cubicBezTo>
                    <a:pt x="14951" y="3972"/>
                    <a:pt x="16068" y="2736"/>
                    <a:pt x="17580" y="2736"/>
                  </a:cubicBezTo>
                  <a:close/>
                  <a:moveTo>
                    <a:pt x="9823" y="1"/>
                  </a:moveTo>
                  <a:cubicBezTo>
                    <a:pt x="9494" y="1"/>
                    <a:pt x="9165" y="1"/>
                    <a:pt x="8850" y="14"/>
                  </a:cubicBezTo>
                  <a:cubicBezTo>
                    <a:pt x="8521" y="14"/>
                    <a:pt x="8205" y="40"/>
                    <a:pt x="7877" y="40"/>
                  </a:cubicBezTo>
                  <a:cubicBezTo>
                    <a:pt x="7804" y="47"/>
                    <a:pt x="7732" y="47"/>
                    <a:pt x="7660" y="47"/>
                  </a:cubicBezTo>
                  <a:cubicBezTo>
                    <a:pt x="7587" y="47"/>
                    <a:pt x="7515" y="47"/>
                    <a:pt x="7443" y="53"/>
                  </a:cubicBezTo>
                  <a:cubicBezTo>
                    <a:pt x="7272" y="53"/>
                    <a:pt x="7101" y="53"/>
                    <a:pt x="6930" y="80"/>
                  </a:cubicBezTo>
                  <a:cubicBezTo>
                    <a:pt x="6876" y="89"/>
                    <a:pt x="6821" y="92"/>
                    <a:pt x="6766" y="92"/>
                  </a:cubicBezTo>
                  <a:cubicBezTo>
                    <a:pt x="6705" y="92"/>
                    <a:pt x="6643" y="89"/>
                    <a:pt x="6583" y="89"/>
                  </a:cubicBezTo>
                  <a:cubicBezTo>
                    <a:pt x="6549" y="89"/>
                    <a:pt x="6516" y="90"/>
                    <a:pt x="6483" y="93"/>
                  </a:cubicBezTo>
                  <a:cubicBezTo>
                    <a:pt x="6128" y="132"/>
                    <a:pt x="5773" y="119"/>
                    <a:pt x="5431" y="172"/>
                  </a:cubicBezTo>
                  <a:cubicBezTo>
                    <a:pt x="5385" y="178"/>
                    <a:pt x="5336" y="178"/>
                    <a:pt x="5286" y="178"/>
                  </a:cubicBezTo>
                  <a:cubicBezTo>
                    <a:pt x="5237" y="178"/>
                    <a:pt x="5188" y="178"/>
                    <a:pt x="5142" y="185"/>
                  </a:cubicBezTo>
                  <a:lnTo>
                    <a:pt x="4918" y="185"/>
                  </a:lnTo>
                  <a:cubicBezTo>
                    <a:pt x="4826" y="198"/>
                    <a:pt x="4747" y="211"/>
                    <a:pt x="4655" y="224"/>
                  </a:cubicBezTo>
                  <a:cubicBezTo>
                    <a:pt x="4405" y="237"/>
                    <a:pt x="4142" y="251"/>
                    <a:pt x="3893" y="264"/>
                  </a:cubicBezTo>
                  <a:cubicBezTo>
                    <a:pt x="3879" y="264"/>
                    <a:pt x="3866" y="264"/>
                    <a:pt x="3853" y="277"/>
                  </a:cubicBezTo>
                  <a:cubicBezTo>
                    <a:pt x="3790" y="301"/>
                    <a:pt x="3722" y="305"/>
                    <a:pt x="3655" y="305"/>
                  </a:cubicBezTo>
                  <a:cubicBezTo>
                    <a:pt x="3611" y="305"/>
                    <a:pt x="3566" y="303"/>
                    <a:pt x="3524" y="303"/>
                  </a:cubicBezTo>
                  <a:cubicBezTo>
                    <a:pt x="3485" y="303"/>
                    <a:pt x="3445" y="303"/>
                    <a:pt x="3406" y="316"/>
                  </a:cubicBezTo>
                  <a:cubicBezTo>
                    <a:pt x="3104" y="356"/>
                    <a:pt x="2801" y="382"/>
                    <a:pt x="2512" y="395"/>
                  </a:cubicBezTo>
                  <a:cubicBezTo>
                    <a:pt x="2486" y="430"/>
                    <a:pt x="2453" y="436"/>
                    <a:pt x="2423" y="436"/>
                  </a:cubicBezTo>
                  <a:cubicBezTo>
                    <a:pt x="2408" y="436"/>
                    <a:pt x="2394" y="435"/>
                    <a:pt x="2380" y="435"/>
                  </a:cubicBezTo>
                  <a:lnTo>
                    <a:pt x="2341" y="435"/>
                  </a:lnTo>
                  <a:cubicBezTo>
                    <a:pt x="2104" y="448"/>
                    <a:pt x="1881" y="474"/>
                    <a:pt x="1657" y="487"/>
                  </a:cubicBezTo>
                  <a:lnTo>
                    <a:pt x="1631" y="487"/>
                  </a:lnTo>
                  <a:cubicBezTo>
                    <a:pt x="1460" y="514"/>
                    <a:pt x="1289" y="540"/>
                    <a:pt x="1118" y="566"/>
                  </a:cubicBezTo>
                  <a:cubicBezTo>
                    <a:pt x="973" y="579"/>
                    <a:pt x="816" y="593"/>
                    <a:pt x="658" y="619"/>
                  </a:cubicBezTo>
                  <a:cubicBezTo>
                    <a:pt x="434" y="645"/>
                    <a:pt x="211" y="671"/>
                    <a:pt x="0" y="711"/>
                  </a:cubicBezTo>
                  <a:cubicBezTo>
                    <a:pt x="14" y="763"/>
                    <a:pt x="40" y="829"/>
                    <a:pt x="53" y="895"/>
                  </a:cubicBezTo>
                  <a:cubicBezTo>
                    <a:pt x="93" y="1145"/>
                    <a:pt x="145" y="1381"/>
                    <a:pt x="198" y="1631"/>
                  </a:cubicBezTo>
                  <a:cubicBezTo>
                    <a:pt x="592" y="3380"/>
                    <a:pt x="1302" y="4984"/>
                    <a:pt x="2302" y="6470"/>
                  </a:cubicBezTo>
                  <a:cubicBezTo>
                    <a:pt x="2578" y="6891"/>
                    <a:pt x="2880" y="7272"/>
                    <a:pt x="3222" y="7640"/>
                  </a:cubicBezTo>
                  <a:cubicBezTo>
                    <a:pt x="3432" y="7877"/>
                    <a:pt x="3695" y="8048"/>
                    <a:pt x="3985" y="8179"/>
                  </a:cubicBezTo>
                  <a:cubicBezTo>
                    <a:pt x="5444" y="8784"/>
                    <a:pt x="6969" y="9192"/>
                    <a:pt x="8521" y="9468"/>
                  </a:cubicBezTo>
                  <a:cubicBezTo>
                    <a:pt x="8942" y="9534"/>
                    <a:pt x="9362" y="9599"/>
                    <a:pt x="9783" y="9652"/>
                  </a:cubicBezTo>
                  <a:cubicBezTo>
                    <a:pt x="10138" y="9705"/>
                    <a:pt x="10493" y="9731"/>
                    <a:pt x="10848" y="9770"/>
                  </a:cubicBezTo>
                  <a:cubicBezTo>
                    <a:pt x="11190" y="9797"/>
                    <a:pt x="11519" y="9823"/>
                    <a:pt x="11861" y="9836"/>
                  </a:cubicBezTo>
                  <a:cubicBezTo>
                    <a:pt x="12347" y="9849"/>
                    <a:pt x="12821" y="9849"/>
                    <a:pt x="13307" y="9849"/>
                  </a:cubicBezTo>
                  <a:cubicBezTo>
                    <a:pt x="13333" y="9849"/>
                    <a:pt x="13360" y="9855"/>
                    <a:pt x="13382" y="9855"/>
                  </a:cubicBezTo>
                  <a:cubicBezTo>
                    <a:pt x="13393" y="9855"/>
                    <a:pt x="13403" y="9854"/>
                    <a:pt x="13412" y="9849"/>
                  </a:cubicBezTo>
                  <a:cubicBezTo>
                    <a:pt x="13978" y="9823"/>
                    <a:pt x="14543" y="9810"/>
                    <a:pt x="15095" y="9757"/>
                  </a:cubicBezTo>
                  <a:cubicBezTo>
                    <a:pt x="15713" y="9705"/>
                    <a:pt x="16331" y="9599"/>
                    <a:pt x="16949" y="9468"/>
                  </a:cubicBezTo>
                  <a:cubicBezTo>
                    <a:pt x="18133" y="9205"/>
                    <a:pt x="19277" y="8797"/>
                    <a:pt x="20355" y="8219"/>
                  </a:cubicBezTo>
                  <a:cubicBezTo>
                    <a:pt x="20407" y="8193"/>
                    <a:pt x="20460" y="8153"/>
                    <a:pt x="20513" y="8114"/>
                  </a:cubicBezTo>
                  <a:cubicBezTo>
                    <a:pt x="20736" y="7890"/>
                    <a:pt x="20960" y="7667"/>
                    <a:pt x="21144" y="7404"/>
                  </a:cubicBezTo>
                  <a:cubicBezTo>
                    <a:pt x="21170" y="7364"/>
                    <a:pt x="21210" y="7338"/>
                    <a:pt x="21236" y="7298"/>
                  </a:cubicBezTo>
                  <a:cubicBezTo>
                    <a:pt x="21630" y="6786"/>
                    <a:pt x="21985" y="6260"/>
                    <a:pt x="22327" y="5707"/>
                  </a:cubicBezTo>
                  <a:cubicBezTo>
                    <a:pt x="22906" y="4761"/>
                    <a:pt x="23379" y="3775"/>
                    <a:pt x="23747" y="2723"/>
                  </a:cubicBezTo>
                  <a:cubicBezTo>
                    <a:pt x="23944" y="2118"/>
                    <a:pt x="24115" y="1513"/>
                    <a:pt x="24207" y="882"/>
                  </a:cubicBezTo>
                  <a:cubicBezTo>
                    <a:pt x="24168" y="882"/>
                    <a:pt x="24142" y="895"/>
                    <a:pt x="24102" y="895"/>
                  </a:cubicBezTo>
                  <a:cubicBezTo>
                    <a:pt x="23984" y="882"/>
                    <a:pt x="23879" y="869"/>
                    <a:pt x="23774" y="855"/>
                  </a:cubicBezTo>
                  <a:cubicBezTo>
                    <a:pt x="23734" y="855"/>
                    <a:pt x="23708" y="842"/>
                    <a:pt x="23668" y="829"/>
                  </a:cubicBezTo>
                  <a:cubicBezTo>
                    <a:pt x="23405" y="829"/>
                    <a:pt x="23156" y="777"/>
                    <a:pt x="22906" y="750"/>
                  </a:cubicBezTo>
                  <a:cubicBezTo>
                    <a:pt x="22879" y="750"/>
                    <a:pt x="22840" y="737"/>
                    <a:pt x="22814" y="737"/>
                  </a:cubicBezTo>
                  <a:cubicBezTo>
                    <a:pt x="22551" y="724"/>
                    <a:pt x="22275" y="698"/>
                    <a:pt x="21998" y="658"/>
                  </a:cubicBezTo>
                  <a:cubicBezTo>
                    <a:pt x="21788" y="632"/>
                    <a:pt x="21578" y="619"/>
                    <a:pt x="21367" y="606"/>
                  </a:cubicBezTo>
                  <a:cubicBezTo>
                    <a:pt x="21131" y="579"/>
                    <a:pt x="20894" y="553"/>
                    <a:pt x="20657" y="527"/>
                  </a:cubicBezTo>
                  <a:lnTo>
                    <a:pt x="20618" y="527"/>
                  </a:lnTo>
                  <a:cubicBezTo>
                    <a:pt x="20355" y="514"/>
                    <a:pt x="20092" y="500"/>
                    <a:pt x="19842" y="474"/>
                  </a:cubicBezTo>
                  <a:cubicBezTo>
                    <a:pt x="19566" y="448"/>
                    <a:pt x="19277" y="448"/>
                    <a:pt x="19001" y="395"/>
                  </a:cubicBezTo>
                  <a:lnTo>
                    <a:pt x="18961" y="395"/>
                  </a:lnTo>
                  <a:cubicBezTo>
                    <a:pt x="18672" y="382"/>
                    <a:pt x="18369" y="382"/>
                    <a:pt x="18080" y="343"/>
                  </a:cubicBezTo>
                  <a:cubicBezTo>
                    <a:pt x="17765" y="303"/>
                    <a:pt x="17449" y="330"/>
                    <a:pt x="17133" y="264"/>
                  </a:cubicBezTo>
                  <a:lnTo>
                    <a:pt x="17094" y="264"/>
                  </a:lnTo>
                  <a:cubicBezTo>
                    <a:pt x="16765" y="251"/>
                    <a:pt x="16423" y="237"/>
                    <a:pt x="16081" y="211"/>
                  </a:cubicBezTo>
                  <a:cubicBezTo>
                    <a:pt x="15766" y="198"/>
                    <a:pt x="15450" y="185"/>
                    <a:pt x="15135" y="159"/>
                  </a:cubicBezTo>
                  <a:cubicBezTo>
                    <a:pt x="14872" y="145"/>
                    <a:pt x="14609" y="159"/>
                    <a:pt x="14346" y="119"/>
                  </a:cubicBezTo>
                  <a:cubicBezTo>
                    <a:pt x="14004" y="93"/>
                    <a:pt x="13662" y="119"/>
                    <a:pt x="13333" y="80"/>
                  </a:cubicBezTo>
                  <a:cubicBezTo>
                    <a:pt x="13097" y="60"/>
                    <a:pt x="12860" y="60"/>
                    <a:pt x="12623" y="60"/>
                  </a:cubicBezTo>
                  <a:cubicBezTo>
                    <a:pt x="12387" y="60"/>
                    <a:pt x="12150" y="60"/>
                    <a:pt x="11913" y="40"/>
                  </a:cubicBezTo>
                  <a:cubicBezTo>
                    <a:pt x="11449" y="5"/>
                    <a:pt x="10984" y="5"/>
                    <a:pt x="10520" y="5"/>
                  </a:cubicBezTo>
                  <a:cubicBezTo>
                    <a:pt x="10287" y="5"/>
                    <a:pt x="10055" y="5"/>
                    <a:pt x="9823" y="1"/>
                  </a:cubicBezTo>
                  <a:close/>
                </a:path>
              </a:pathLst>
            </a:custGeom>
            <a:solidFill>
              <a:srgbClr val="FFCC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78" name="Google Shape;167;p1">
              <a:extLst>
                <a:ext uri="{FF2B5EF4-FFF2-40B4-BE49-F238E27FC236}">
                  <a16:creationId xmlns:a16="http://schemas.microsoft.com/office/drawing/2014/main" id="{0CDFF1CB-E359-7CD2-AC07-4D9FCDF7EAE9}"/>
                </a:ext>
              </a:extLst>
            </p:cNvPr>
            <p:cNvSpPr/>
            <p:nvPr/>
          </p:nvSpPr>
          <p:spPr>
            <a:xfrm>
              <a:off x="4822663" y="1914150"/>
              <a:ext cx="61175" cy="43350"/>
            </a:xfrm>
            <a:custGeom>
              <a:avLst/>
              <a:gdLst/>
              <a:ahLst/>
              <a:cxnLst/>
              <a:rect l="l" t="t" r="r" b="b"/>
              <a:pathLst>
                <a:path w="2447" h="1734" extrusionOk="0">
                  <a:moveTo>
                    <a:pt x="629" y="0"/>
                  </a:moveTo>
                  <a:cubicBezTo>
                    <a:pt x="525" y="0"/>
                    <a:pt x="421" y="22"/>
                    <a:pt x="316" y="50"/>
                  </a:cubicBezTo>
                  <a:cubicBezTo>
                    <a:pt x="93" y="129"/>
                    <a:pt x="1" y="326"/>
                    <a:pt x="54" y="563"/>
                  </a:cubicBezTo>
                  <a:cubicBezTo>
                    <a:pt x="80" y="734"/>
                    <a:pt x="172" y="852"/>
                    <a:pt x="277" y="971"/>
                  </a:cubicBezTo>
                  <a:cubicBezTo>
                    <a:pt x="527" y="1260"/>
                    <a:pt x="842" y="1457"/>
                    <a:pt x="1197" y="1589"/>
                  </a:cubicBezTo>
                  <a:cubicBezTo>
                    <a:pt x="1392" y="1666"/>
                    <a:pt x="1587" y="1719"/>
                    <a:pt x="1844" y="1733"/>
                  </a:cubicBezTo>
                  <a:lnTo>
                    <a:pt x="1844" y="1733"/>
                  </a:lnTo>
                  <a:cubicBezTo>
                    <a:pt x="1910" y="1720"/>
                    <a:pt x="2001" y="1707"/>
                    <a:pt x="2092" y="1681"/>
                  </a:cubicBezTo>
                  <a:cubicBezTo>
                    <a:pt x="2355" y="1589"/>
                    <a:pt x="2447" y="1352"/>
                    <a:pt x="2355" y="1102"/>
                  </a:cubicBezTo>
                  <a:cubicBezTo>
                    <a:pt x="2289" y="931"/>
                    <a:pt x="2184" y="773"/>
                    <a:pt x="2065" y="655"/>
                  </a:cubicBezTo>
                  <a:cubicBezTo>
                    <a:pt x="1684" y="313"/>
                    <a:pt x="1250" y="90"/>
                    <a:pt x="750" y="11"/>
                  </a:cubicBezTo>
                  <a:cubicBezTo>
                    <a:pt x="710" y="3"/>
                    <a:pt x="670" y="0"/>
                    <a:pt x="629" y="0"/>
                  </a:cubicBezTo>
                  <a:close/>
                  <a:moveTo>
                    <a:pt x="1844" y="1733"/>
                  </a:moveTo>
                  <a:lnTo>
                    <a:pt x="1844" y="1733"/>
                  </a:lnTo>
                  <a:cubicBezTo>
                    <a:pt x="1844" y="1733"/>
                    <a:pt x="1843" y="1733"/>
                    <a:pt x="1842" y="1733"/>
                  </a:cubicBezTo>
                  <a:lnTo>
                    <a:pt x="1855" y="1733"/>
                  </a:lnTo>
                  <a:cubicBezTo>
                    <a:pt x="1851" y="1733"/>
                    <a:pt x="1848" y="1733"/>
                    <a:pt x="1844" y="1733"/>
                  </a:cubicBezTo>
                  <a:close/>
                </a:path>
              </a:pathLst>
            </a:custGeom>
            <a:solidFill>
              <a:srgbClr val="291F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79" name="Google Shape;168;p1">
              <a:extLst>
                <a:ext uri="{FF2B5EF4-FFF2-40B4-BE49-F238E27FC236}">
                  <a16:creationId xmlns:a16="http://schemas.microsoft.com/office/drawing/2014/main" id="{F63224DE-C37B-916F-2FA8-BE54430208BF}"/>
                </a:ext>
              </a:extLst>
            </p:cNvPr>
            <p:cNvSpPr/>
            <p:nvPr/>
          </p:nvSpPr>
          <p:spPr>
            <a:xfrm>
              <a:off x="4509413" y="1909600"/>
              <a:ext cx="59525" cy="42550"/>
            </a:xfrm>
            <a:custGeom>
              <a:avLst/>
              <a:gdLst/>
              <a:ahLst/>
              <a:cxnLst/>
              <a:rect l="l" t="t" r="r" b="b"/>
              <a:pathLst>
                <a:path w="2381" h="1702" extrusionOk="0">
                  <a:moveTo>
                    <a:pt x="1786" y="1"/>
                  </a:moveTo>
                  <a:cubicBezTo>
                    <a:pt x="1546" y="1"/>
                    <a:pt x="1314" y="47"/>
                    <a:pt x="1091" y="153"/>
                  </a:cubicBezTo>
                  <a:cubicBezTo>
                    <a:pt x="973" y="206"/>
                    <a:pt x="868" y="258"/>
                    <a:pt x="763" y="311"/>
                  </a:cubicBezTo>
                  <a:cubicBezTo>
                    <a:pt x="671" y="390"/>
                    <a:pt x="579" y="456"/>
                    <a:pt x="487" y="521"/>
                  </a:cubicBezTo>
                  <a:cubicBezTo>
                    <a:pt x="316" y="653"/>
                    <a:pt x="197" y="811"/>
                    <a:pt x="92" y="995"/>
                  </a:cubicBezTo>
                  <a:cubicBezTo>
                    <a:pt x="26" y="1113"/>
                    <a:pt x="0" y="1231"/>
                    <a:pt x="26" y="1376"/>
                  </a:cubicBezTo>
                  <a:cubicBezTo>
                    <a:pt x="79" y="1560"/>
                    <a:pt x="237" y="1679"/>
                    <a:pt x="447" y="1692"/>
                  </a:cubicBezTo>
                  <a:cubicBezTo>
                    <a:pt x="506" y="1698"/>
                    <a:pt x="565" y="1702"/>
                    <a:pt x="623" y="1702"/>
                  </a:cubicBezTo>
                  <a:cubicBezTo>
                    <a:pt x="796" y="1702"/>
                    <a:pt x="967" y="1672"/>
                    <a:pt x="1144" y="1613"/>
                  </a:cubicBezTo>
                  <a:cubicBezTo>
                    <a:pt x="1157" y="1600"/>
                    <a:pt x="1170" y="1587"/>
                    <a:pt x="1197" y="1587"/>
                  </a:cubicBezTo>
                  <a:cubicBezTo>
                    <a:pt x="1486" y="1481"/>
                    <a:pt x="1749" y="1324"/>
                    <a:pt x="1986" y="1113"/>
                  </a:cubicBezTo>
                  <a:cubicBezTo>
                    <a:pt x="2157" y="955"/>
                    <a:pt x="2314" y="771"/>
                    <a:pt x="2367" y="535"/>
                  </a:cubicBezTo>
                  <a:cubicBezTo>
                    <a:pt x="2380" y="469"/>
                    <a:pt x="2380" y="416"/>
                    <a:pt x="2367" y="364"/>
                  </a:cubicBezTo>
                  <a:cubicBezTo>
                    <a:pt x="2327" y="166"/>
                    <a:pt x="2170" y="22"/>
                    <a:pt x="1959" y="9"/>
                  </a:cubicBezTo>
                  <a:cubicBezTo>
                    <a:pt x="1901" y="4"/>
                    <a:pt x="1843" y="1"/>
                    <a:pt x="1786" y="1"/>
                  </a:cubicBezTo>
                  <a:close/>
                </a:path>
              </a:pathLst>
            </a:custGeom>
            <a:solidFill>
              <a:srgbClr val="291F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80" name="Google Shape;169;p1">
              <a:extLst>
                <a:ext uri="{FF2B5EF4-FFF2-40B4-BE49-F238E27FC236}">
                  <a16:creationId xmlns:a16="http://schemas.microsoft.com/office/drawing/2014/main" id="{ADBF3C75-9976-CD32-D9A1-5B8816F8901A}"/>
                </a:ext>
              </a:extLst>
            </p:cNvPr>
            <p:cNvSpPr/>
            <p:nvPr/>
          </p:nvSpPr>
          <p:spPr>
            <a:xfrm>
              <a:off x="4666863" y="2023975"/>
              <a:ext cx="65100" cy="36400"/>
            </a:xfrm>
            <a:custGeom>
              <a:avLst/>
              <a:gdLst/>
              <a:ahLst/>
              <a:cxnLst/>
              <a:rect l="l" t="t" r="r" b="b"/>
              <a:pathLst>
                <a:path w="2604" h="1456" extrusionOk="0">
                  <a:moveTo>
                    <a:pt x="706" y="0"/>
                  </a:moveTo>
                  <a:cubicBezTo>
                    <a:pt x="541" y="0"/>
                    <a:pt x="383" y="70"/>
                    <a:pt x="263" y="207"/>
                  </a:cubicBezTo>
                  <a:cubicBezTo>
                    <a:pt x="158" y="312"/>
                    <a:pt x="92" y="443"/>
                    <a:pt x="66" y="588"/>
                  </a:cubicBezTo>
                  <a:cubicBezTo>
                    <a:pt x="0" y="904"/>
                    <a:pt x="79" y="1193"/>
                    <a:pt x="290" y="1456"/>
                  </a:cubicBezTo>
                  <a:cubicBezTo>
                    <a:pt x="329" y="1416"/>
                    <a:pt x="369" y="1377"/>
                    <a:pt x="408" y="1337"/>
                  </a:cubicBezTo>
                  <a:cubicBezTo>
                    <a:pt x="681" y="1071"/>
                    <a:pt x="1014" y="936"/>
                    <a:pt x="1346" y="936"/>
                  </a:cubicBezTo>
                  <a:cubicBezTo>
                    <a:pt x="1669" y="936"/>
                    <a:pt x="1989" y="1065"/>
                    <a:pt x="2249" y="1324"/>
                  </a:cubicBezTo>
                  <a:cubicBezTo>
                    <a:pt x="2275" y="1351"/>
                    <a:pt x="2301" y="1377"/>
                    <a:pt x="2328" y="1403"/>
                  </a:cubicBezTo>
                  <a:cubicBezTo>
                    <a:pt x="2551" y="1088"/>
                    <a:pt x="2604" y="759"/>
                    <a:pt x="2486" y="404"/>
                  </a:cubicBezTo>
                  <a:cubicBezTo>
                    <a:pt x="2392" y="154"/>
                    <a:pt x="2167" y="3"/>
                    <a:pt x="1920" y="3"/>
                  </a:cubicBezTo>
                  <a:cubicBezTo>
                    <a:pt x="1855" y="3"/>
                    <a:pt x="1789" y="14"/>
                    <a:pt x="1723" y="36"/>
                  </a:cubicBezTo>
                  <a:cubicBezTo>
                    <a:pt x="1618" y="75"/>
                    <a:pt x="1526" y="141"/>
                    <a:pt x="1420" y="194"/>
                  </a:cubicBezTo>
                  <a:cubicBezTo>
                    <a:pt x="1381" y="220"/>
                    <a:pt x="1342" y="246"/>
                    <a:pt x="1302" y="272"/>
                  </a:cubicBezTo>
                  <a:cubicBezTo>
                    <a:pt x="1250" y="233"/>
                    <a:pt x="1197" y="207"/>
                    <a:pt x="1157" y="167"/>
                  </a:cubicBezTo>
                  <a:cubicBezTo>
                    <a:pt x="1092" y="141"/>
                    <a:pt x="1039" y="88"/>
                    <a:pt x="973" y="62"/>
                  </a:cubicBezTo>
                  <a:cubicBezTo>
                    <a:pt x="886" y="21"/>
                    <a:pt x="795" y="0"/>
                    <a:pt x="706" y="0"/>
                  </a:cubicBezTo>
                  <a:close/>
                </a:path>
              </a:pathLst>
            </a:custGeom>
            <a:solidFill>
              <a:srgbClr val="291F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81" name="Google Shape;170;p1">
              <a:extLst>
                <a:ext uri="{FF2B5EF4-FFF2-40B4-BE49-F238E27FC236}">
                  <a16:creationId xmlns:a16="http://schemas.microsoft.com/office/drawing/2014/main" id="{4A37741F-A96A-D534-737B-47D8441E78CE}"/>
                </a:ext>
              </a:extLst>
            </p:cNvPr>
            <p:cNvSpPr/>
            <p:nvPr/>
          </p:nvSpPr>
          <p:spPr>
            <a:xfrm>
              <a:off x="4674088" y="2047500"/>
              <a:ext cx="50975" cy="25000"/>
            </a:xfrm>
            <a:custGeom>
              <a:avLst/>
              <a:gdLst/>
              <a:ahLst/>
              <a:cxnLst/>
              <a:rect l="l" t="t" r="r" b="b"/>
              <a:pathLst>
                <a:path w="2039" h="1000" extrusionOk="0">
                  <a:moveTo>
                    <a:pt x="1052" y="0"/>
                  </a:moveTo>
                  <a:cubicBezTo>
                    <a:pt x="725" y="0"/>
                    <a:pt x="397" y="132"/>
                    <a:pt x="132" y="396"/>
                  </a:cubicBezTo>
                  <a:cubicBezTo>
                    <a:pt x="80" y="436"/>
                    <a:pt x="40" y="475"/>
                    <a:pt x="1" y="515"/>
                  </a:cubicBezTo>
                  <a:cubicBezTo>
                    <a:pt x="119" y="659"/>
                    <a:pt x="264" y="778"/>
                    <a:pt x="435" y="870"/>
                  </a:cubicBezTo>
                  <a:cubicBezTo>
                    <a:pt x="461" y="883"/>
                    <a:pt x="487" y="909"/>
                    <a:pt x="527" y="922"/>
                  </a:cubicBezTo>
                  <a:cubicBezTo>
                    <a:pt x="566" y="936"/>
                    <a:pt x="606" y="949"/>
                    <a:pt x="645" y="962"/>
                  </a:cubicBezTo>
                  <a:cubicBezTo>
                    <a:pt x="671" y="968"/>
                    <a:pt x="698" y="968"/>
                    <a:pt x="722" y="968"/>
                  </a:cubicBezTo>
                  <a:cubicBezTo>
                    <a:pt x="747" y="968"/>
                    <a:pt x="770" y="968"/>
                    <a:pt x="790" y="975"/>
                  </a:cubicBezTo>
                  <a:cubicBezTo>
                    <a:pt x="861" y="993"/>
                    <a:pt x="929" y="1000"/>
                    <a:pt x="996" y="1000"/>
                  </a:cubicBezTo>
                  <a:cubicBezTo>
                    <a:pt x="1078" y="1000"/>
                    <a:pt x="1157" y="989"/>
                    <a:pt x="1237" y="975"/>
                  </a:cubicBezTo>
                  <a:cubicBezTo>
                    <a:pt x="1579" y="909"/>
                    <a:pt x="1855" y="765"/>
                    <a:pt x="2039" y="462"/>
                  </a:cubicBezTo>
                  <a:cubicBezTo>
                    <a:pt x="2012" y="436"/>
                    <a:pt x="1986" y="410"/>
                    <a:pt x="1960" y="383"/>
                  </a:cubicBezTo>
                  <a:cubicBezTo>
                    <a:pt x="1699" y="129"/>
                    <a:pt x="1376" y="0"/>
                    <a:pt x="1052" y="0"/>
                  </a:cubicBezTo>
                  <a:close/>
                </a:path>
              </a:pathLst>
            </a:custGeom>
            <a:solidFill>
              <a:srgbClr val="B543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82" name="Google Shape;171;p1">
              <a:extLst>
                <a:ext uri="{FF2B5EF4-FFF2-40B4-BE49-F238E27FC236}">
                  <a16:creationId xmlns:a16="http://schemas.microsoft.com/office/drawing/2014/main" id="{A7F401BA-FDF9-AB4A-64AB-1B19FCDEEEE9}"/>
                </a:ext>
              </a:extLst>
            </p:cNvPr>
            <p:cNvSpPr/>
            <p:nvPr/>
          </p:nvSpPr>
          <p:spPr>
            <a:xfrm>
              <a:off x="4768113" y="1285900"/>
              <a:ext cx="326425" cy="336900"/>
            </a:xfrm>
            <a:custGeom>
              <a:avLst/>
              <a:gdLst/>
              <a:ahLst/>
              <a:cxnLst/>
              <a:rect l="l" t="t" r="r" b="b"/>
              <a:pathLst>
                <a:path w="13057" h="13476" extrusionOk="0">
                  <a:moveTo>
                    <a:pt x="6324" y="4534"/>
                  </a:moveTo>
                  <a:cubicBezTo>
                    <a:pt x="6861" y="4534"/>
                    <a:pt x="7347" y="4734"/>
                    <a:pt x="7771" y="5128"/>
                  </a:cubicBezTo>
                  <a:cubicBezTo>
                    <a:pt x="8008" y="5326"/>
                    <a:pt x="8166" y="5575"/>
                    <a:pt x="8297" y="5851"/>
                  </a:cubicBezTo>
                  <a:cubicBezTo>
                    <a:pt x="8429" y="6128"/>
                    <a:pt x="8494" y="6430"/>
                    <a:pt x="8494" y="6746"/>
                  </a:cubicBezTo>
                  <a:cubicBezTo>
                    <a:pt x="8494" y="7758"/>
                    <a:pt x="7863" y="8600"/>
                    <a:pt x="6943" y="8902"/>
                  </a:cubicBezTo>
                  <a:cubicBezTo>
                    <a:pt x="6717" y="8976"/>
                    <a:pt x="6485" y="9011"/>
                    <a:pt x="6256" y="9011"/>
                  </a:cubicBezTo>
                  <a:cubicBezTo>
                    <a:pt x="5338" y="9011"/>
                    <a:pt x="4458" y="8445"/>
                    <a:pt x="4142" y="7508"/>
                  </a:cubicBezTo>
                  <a:cubicBezTo>
                    <a:pt x="4103" y="7416"/>
                    <a:pt x="4050" y="7311"/>
                    <a:pt x="4063" y="7206"/>
                  </a:cubicBezTo>
                  <a:cubicBezTo>
                    <a:pt x="3971" y="6890"/>
                    <a:pt x="3997" y="6575"/>
                    <a:pt x="4076" y="6259"/>
                  </a:cubicBezTo>
                  <a:cubicBezTo>
                    <a:pt x="4326" y="5352"/>
                    <a:pt x="4918" y="4773"/>
                    <a:pt x="5825" y="4589"/>
                  </a:cubicBezTo>
                  <a:cubicBezTo>
                    <a:pt x="5996" y="4553"/>
                    <a:pt x="6162" y="4534"/>
                    <a:pt x="6324" y="4534"/>
                  </a:cubicBezTo>
                  <a:close/>
                  <a:moveTo>
                    <a:pt x="5694" y="0"/>
                  </a:moveTo>
                  <a:cubicBezTo>
                    <a:pt x="5496" y="13"/>
                    <a:pt x="5312" y="105"/>
                    <a:pt x="5155" y="237"/>
                  </a:cubicBezTo>
                  <a:cubicBezTo>
                    <a:pt x="4970" y="421"/>
                    <a:pt x="4839" y="631"/>
                    <a:pt x="4747" y="868"/>
                  </a:cubicBezTo>
                  <a:cubicBezTo>
                    <a:pt x="4642" y="1171"/>
                    <a:pt x="4576" y="1473"/>
                    <a:pt x="4563" y="1802"/>
                  </a:cubicBezTo>
                  <a:cubicBezTo>
                    <a:pt x="4550" y="2183"/>
                    <a:pt x="4589" y="2577"/>
                    <a:pt x="4668" y="2959"/>
                  </a:cubicBezTo>
                  <a:cubicBezTo>
                    <a:pt x="4681" y="2972"/>
                    <a:pt x="4707" y="2998"/>
                    <a:pt x="4655" y="3024"/>
                  </a:cubicBezTo>
                  <a:cubicBezTo>
                    <a:pt x="4602" y="2946"/>
                    <a:pt x="4537" y="2867"/>
                    <a:pt x="4484" y="2801"/>
                  </a:cubicBezTo>
                  <a:cubicBezTo>
                    <a:pt x="4234" y="2446"/>
                    <a:pt x="3958" y="2117"/>
                    <a:pt x="3629" y="1828"/>
                  </a:cubicBezTo>
                  <a:cubicBezTo>
                    <a:pt x="3445" y="1657"/>
                    <a:pt x="3222" y="1539"/>
                    <a:pt x="2985" y="1447"/>
                  </a:cubicBezTo>
                  <a:cubicBezTo>
                    <a:pt x="2854" y="1396"/>
                    <a:pt x="2725" y="1372"/>
                    <a:pt x="2603" y="1372"/>
                  </a:cubicBezTo>
                  <a:cubicBezTo>
                    <a:pt x="2187" y="1372"/>
                    <a:pt x="1845" y="1648"/>
                    <a:pt x="1723" y="2065"/>
                  </a:cubicBezTo>
                  <a:cubicBezTo>
                    <a:pt x="1644" y="2328"/>
                    <a:pt x="1644" y="2604"/>
                    <a:pt x="1696" y="2867"/>
                  </a:cubicBezTo>
                  <a:cubicBezTo>
                    <a:pt x="1788" y="3314"/>
                    <a:pt x="1986" y="3695"/>
                    <a:pt x="2262" y="4050"/>
                  </a:cubicBezTo>
                  <a:cubicBezTo>
                    <a:pt x="2341" y="4155"/>
                    <a:pt x="2433" y="4260"/>
                    <a:pt x="2538" y="4392"/>
                  </a:cubicBezTo>
                  <a:cubicBezTo>
                    <a:pt x="2262" y="4326"/>
                    <a:pt x="1999" y="4274"/>
                    <a:pt x="1749" y="4247"/>
                  </a:cubicBezTo>
                  <a:cubicBezTo>
                    <a:pt x="1667" y="4238"/>
                    <a:pt x="1586" y="4233"/>
                    <a:pt x="1507" y="4233"/>
                  </a:cubicBezTo>
                  <a:cubicBezTo>
                    <a:pt x="1255" y="4233"/>
                    <a:pt x="1016" y="4282"/>
                    <a:pt x="776" y="4392"/>
                  </a:cubicBezTo>
                  <a:cubicBezTo>
                    <a:pt x="539" y="4497"/>
                    <a:pt x="355" y="4668"/>
                    <a:pt x="237" y="4892"/>
                  </a:cubicBezTo>
                  <a:cubicBezTo>
                    <a:pt x="27" y="5286"/>
                    <a:pt x="132" y="5654"/>
                    <a:pt x="355" y="5917"/>
                  </a:cubicBezTo>
                  <a:cubicBezTo>
                    <a:pt x="552" y="6114"/>
                    <a:pt x="776" y="6272"/>
                    <a:pt x="1039" y="6364"/>
                  </a:cubicBezTo>
                  <a:cubicBezTo>
                    <a:pt x="1289" y="6469"/>
                    <a:pt x="1552" y="6548"/>
                    <a:pt x="1815" y="6601"/>
                  </a:cubicBezTo>
                  <a:cubicBezTo>
                    <a:pt x="1894" y="6614"/>
                    <a:pt x="1959" y="6627"/>
                    <a:pt x="2051" y="6654"/>
                  </a:cubicBezTo>
                  <a:cubicBezTo>
                    <a:pt x="1986" y="6680"/>
                    <a:pt x="1946" y="6706"/>
                    <a:pt x="1907" y="6719"/>
                  </a:cubicBezTo>
                  <a:cubicBezTo>
                    <a:pt x="1710" y="6772"/>
                    <a:pt x="1512" y="6838"/>
                    <a:pt x="1328" y="6903"/>
                  </a:cubicBezTo>
                  <a:cubicBezTo>
                    <a:pt x="1026" y="7022"/>
                    <a:pt x="750" y="7193"/>
                    <a:pt x="500" y="7416"/>
                  </a:cubicBezTo>
                  <a:cubicBezTo>
                    <a:pt x="276" y="7613"/>
                    <a:pt x="119" y="7850"/>
                    <a:pt x="66" y="8153"/>
                  </a:cubicBezTo>
                  <a:cubicBezTo>
                    <a:pt x="0" y="8494"/>
                    <a:pt x="105" y="8771"/>
                    <a:pt x="382" y="8968"/>
                  </a:cubicBezTo>
                  <a:cubicBezTo>
                    <a:pt x="651" y="9167"/>
                    <a:pt x="962" y="9220"/>
                    <a:pt x="1277" y="9220"/>
                  </a:cubicBezTo>
                  <a:cubicBezTo>
                    <a:pt x="1316" y="9220"/>
                    <a:pt x="1355" y="9219"/>
                    <a:pt x="1394" y="9218"/>
                  </a:cubicBezTo>
                  <a:cubicBezTo>
                    <a:pt x="1815" y="9191"/>
                    <a:pt x="2249" y="9099"/>
                    <a:pt x="2643" y="8941"/>
                  </a:cubicBezTo>
                  <a:cubicBezTo>
                    <a:pt x="2696" y="8928"/>
                    <a:pt x="2761" y="8915"/>
                    <a:pt x="2840" y="8889"/>
                  </a:cubicBezTo>
                  <a:lnTo>
                    <a:pt x="2840" y="8889"/>
                  </a:lnTo>
                  <a:cubicBezTo>
                    <a:pt x="2801" y="8941"/>
                    <a:pt x="2788" y="8968"/>
                    <a:pt x="2761" y="8981"/>
                  </a:cubicBezTo>
                  <a:cubicBezTo>
                    <a:pt x="2577" y="9204"/>
                    <a:pt x="2393" y="9428"/>
                    <a:pt x="2249" y="9678"/>
                  </a:cubicBezTo>
                  <a:cubicBezTo>
                    <a:pt x="2025" y="10006"/>
                    <a:pt x="1867" y="10348"/>
                    <a:pt x="1788" y="10743"/>
                  </a:cubicBezTo>
                  <a:cubicBezTo>
                    <a:pt x="1736" y="11058"/>
                    <a:pt x="1736" y="11361"/>
                    <a:pt x="1894" y="11663"/>
                  </a:cubicBezTo>
                  <a:cubicBezTo>
                    <a:pt x="1920" y="11703"/>
                    <a:pt x="1933" y="11755"/>
                    <a:pt x="1946" y="11808"/>
                  </a:cubicBezTo>
                  <a:lnTo>
                    <a:pt x="2236" y="12045"/>
                  </a:lnTo>
                  <a:cubicBezTo>
                    <a:pt x="2301" y="12071"/>
                    <a:pt x="2354" y="12097"/>
                    <a:pt x="2420" y="12123"/>
                  </a:cubicBezTo>
                  <a:cubicBezTo>
                    <a:pt x="2557" y="12169"/>
                    <a:pt x="2694" y="12205"/>
                    <a:pt x="2839" y="12205"/>
                  </a:cubicBezTo>
                  <a:cubicBezTo>
                    <a:pt x="2861" y="12205"/>
                    <a:pt x="2884" y="12204"/>
                    <a:pt x="2906" y="12202"/>
                  </a:cubicBezTo>
                  <a:cubicBezTo>
                    <a:pt x="3182" y="12163"/>
                    <a:pt x="3445" y="12084"/>
                    <a:pt x="3682" y="11926"/>
                  </a:cubicBezTo>
                  <a:cubicBezTo>
                    <a:pt x="3945" y="11742"/>
                    <a:pt x="4155" y="11545"/>
                    <a:pt x="4352" y="11308"/>
                  </a:cubicBezTo>
                  <a:cubicBezTo>
                    <a:pt x="4563" y="11045"/>
                    <a:pt x="4747" y="10769"/>
                    <a:pt x="4905" y="10493"/>
                  </a:cubicBezTo>
                  <a:cubicBezTo>
                    <a:pt x="4931" y="10454"/>
                    <a:pt x="4944" y="10401"/>
                    <a:pt x="4997" y="10388"/>
                  </a:cubicBezTo>
                  <a:lnTo>
                    <a:pt x="4997" y="10388"/>
                  </a:lnTo>
                  <a:cubicBezTo>
                    <a:pt x="4997" y="10480"/>
                    <a:pt x="4997" y="10559"/>
                    <a:pt x="4984" y="10651"/>
                  </a:cubicBezTo>
                  <a:cubicBezTo>
                    <a:pt x="4984" y="10769"/>
                    <a:pt x="4970" y="10887"/>
                    <a:pt x="4970" y="11019"/>
                  </a:cubicBezTo>
                  <a:cubicBezTo>
                    <a:pt x="4970" y="11164"/>
                    <a:pt x="4984" y="11308"/>
                    <a:pt x="4997" y="11466"/>
                  </a:cubicBezTo>
                  <a:cubicBezTo>
                    <a:pt x="5036" y="11913"/>
                    <a:pt x="5155" y="12347"/>
                    <a:pt x="5378" y="12741"/>
                  </a:cubicBezTo>
                  <a:cubicBezTo>
                    <a:pt x="5549" y="13018"/>
                    <a:pt x="5759" y="13267"/>
                    <a:pt x="6075" y="13399"/>
                  </a:cubicBezTo>
                  <a:cubicBezTo>
                    <a:pt x="6203" y="13449"/>
                    <a:pt x="6331" y="13475"/>
                    <a:pt x="6459" y="13475"/>
                  </a:cubicBezTo>
                  <a:cubicBezTo>
                    <a:pt x="6633" y="13475"/>
                    <a:pt x="6808" y="13426"/>
                    <a:pt x="6982" y="13320"/>
                  </a:cubicBezTo>
                  <a:cubicBezTo>
                    <a:pt x="7166" y="13202"/>
                    <a:pt x="7298" y="13044"/>
                    <a:pt x="7403" y="12847"/>
                  </a:cubicBezTo>
                  <a:cubicBezTo>
                    <a:pt x="7613" y="12492"/>
                    <a:pt x="7705" y="12097"/>
                    <a:pt x="7719" y="11690"/>
                  </a:cubicBezTo>
                  <a:cubicBezTo>
                    <a:pt x="7732" y="11453"/>
                    <a:pt x="7719" y="11216"/>
                    <a:pt x="7719" y="10979"/>
                  </a:cubicBezTo>
                  <a:cubicBezTo>
                    <a:pt x="7719" y="10953"/>
                    <a:pt x="7705" y="10914"/>
                    <a:pt x="7771" y="10901"/>
                  </a:cubicBezTo>
                  <a:cubicBezTo>
                    <a:pt x="7863" y="11032"/>
                    <a:pt x="7955" y="11177"/>
                    <a:pt x="8060" y="11321"/>
                  </a:cubicBezTo>
                  <a:cubicBezTo>
                    <a:pt x="8271" y="11624"/>
                    <a:pt x="8521" y="11887"/>
                    <a:pt x="8823" y="12110"/>
                  </a:cubicBezTo>
                  <a:cubicBezTo>
                    <a:pt x="9126" y="12325"/>
                    <a:pt x="9466" y="12479"/>
                    <a:pt x="9854" y="12479"/>
                  </a:cubicBezTo>
                  <a:cubicBezTo>
                    <a:pt x="9870" y="12479"/>
                    <a:pt x="9885" y="12479"/>
                    <a:pt x="9901" y="12478"/>
                  </a:cubicBezTo>
                  <a:cubicBezTo>
                    <a:pt x="10283" y="12465"/>
                    <a:pt x="10664" y="12229"/>
                    <a:pt x="10822" y="11782"/>
                  </a:cubicBezTo>
                  <a:cubicBezTo>
                    <a:pt x="10887" y="11584"/>
                    <a:pt x="10901" y="11374"/>
                    <a:pt x="10861" y="11164"/>
                  </a:cubicBezTo>
                  <a:cubicBezTo>
                    <a:pt x="10809" y="10835"/>
                    <a:pt x="10690" y="10532"/>
                    <a:pt x="10519" y="10256"/>
                  </a:cubicBezTo>
                  <a:cubicBezTo>
                    <a:pt x="10230" y="9783"/>
                    <a:pt x="9822" y="9415"/>
                    <a:pt x="9415" y="9060"/>
                  </a:cubicBezTo>
                  <a:cubicBezTo>
                    <a:pt x="9362" y="9007"/>
                    <a:pt x="9296" y="8968"/>
                    <a:pt x="9244" y="8915"/>
                  </a:cubicBezTo>
                  <a:cubicBezTo>
                    <a:pt x="9191" y="8876"/>
                    <a:pt x="9139" y="8823"/>
                    <a:pt x="9073" y="8771"/>
                  </a:cubicBezTo>
                  <a:cubicBezTo>
                    <a:pt x="9096" y="8765"/>
                    <a:pt x="9118" y="8763"/>
                    <a:pt x="9138" y="8763"/>
                  </a:cubicBezTo>
                  <a:cubicBezTo>
                    <a:pt x="9223" y="8763"/>
                    <a:pt x="9288" y="8799"/>
                    <a:pt x="9362" y="8810"/>
                  </a:cubicBezTo>
                  <a:cubicBezTo>
                    <a:pt x="9869" y="8951"/>
                    <a:pt x="10387" y="9051"/>
                    <a:pt x="10915" y="9051"/>
                  </a:cubicBezTo>
                  <a:cubicBezTo>
                    <a:pt x="10976" y="9051"/>
                    <a:pt x="11037" y="9049"/>
                    <a:pt x="11098" y="9047"/>
                  </a:cubicBezTo>
                  <a:cubicBezTo>
                    <a:pt x="11427" y="9047"/>
                    <a:pt x="11729" y="8994"/>
                    <a:pt x="12031" y="8876"/>
                  </a:cubicBezTo>
                  <a:cubicBezTo>
                    <a:pt x="12321" y="8771"/>
                    <a:pt x="12584" y="8626"/>
                    <a:pt x="12781" y="8389"/>
                  </a:cubicBezTo>
                  <a:cubicBezTo>
                    <a:pt x="12952" y="8192"/>
                    <a:pt x="13057" y="7982"/>
                    <a:pt x="13044" y="7719"/>
                  </a:cubicBezTo>
                  <a:cubicBezTo>
                    <a:pt x="13044" y="7482"/>
                    <a:pt x="12952" y="7285"/>
                    <a:pt x="12807" y="7114"/>
                  </a:cubicBezTo>
                  <a:cubicBezTo>
                    <a:pt x="12544" y="6798"/>
                    <a:pt x="12189" y="6601"/>
                    <a:pt x="11808" y="6469"/>
                  </a:cubicBezTo>
                  <a:cubicBezTo>
                    <a:pt x="11282" y="6285"/>
                    <a:pt x="10730" y="6180"/>
                    <a:pt x="10164" y="6167"/>
                  </a:cubicBezTo>
                  <a:cubicBezTo>
                    <a:pt x="10112" y="6154"/>
                    <a:pt x="10072" y="6154"/>
                    <a:pt x="9993" y="6154"/>
                  </a:cubicBezTo>
                  <a:cubicBezTo>
                    <a:pt x="10046" y="6088"/>
                    <a:pt x="10125" y="6075"/>
                    <a:pt x="10177" y="6049"/>
                  </a:cubicBezTo>
                  <a:cubicBezTo>
                    <a:pt x="10624" y="5865"/>
                    <a:pt x="11045" y="5628"/>
                    <a:pt x="11440" y="5339"/>
                  </a:cubicBezTo>
                  <a:cubicBezTo>
                    <a:pt x="11755" y="5115"/>
                    <a:pt x="12031" y="4839"/>
                    <a:pt x="12229" y="4497"/>
                  </a:cubicBezTo>
                  <a:cubicBezTo>
                    <a:pt x="12386" y="4221"/>
                    <a:pt x="12478" y="3919"/>
                    <a:pt x="12400" y="3590"/>
                  </a:cubicBezTo>
                  <a:cubicBezTo>
                    <a:pt x="12347" y="3366"/>
                    <a:pt x="12242" y="3195"/>
                    <a:pt x="12058" y="3064"/>
                  </a:cubicBezTo>
                  <a:cubicBezTo>
                    <a:pt x="11860" y="2919"/>
                    <a:pt x="11650" y="2854"/>
                    <a:pt x="11413" y="2840"/>
                  </a:cubicBezTo>
                  <a:cubicBezTo>
                    <a:pt x="11347" y="2834"/>
                    <a:pt x="11282" y="2831"/>
                    <a:pt x="11217" y="2831"/>
                  </a:cubicBezTo>
                  <a:cubicBezTo>
                    <a:pt x="10868" y="2831"/>
                    <a:pt x="10536" y="2916"/>
                    <a:pt x="10204" y="3038"/>
                  </a:cubicBezTo>
                  <a:cubicBezTo>
                    <a:pt x="9849" y="3182"/>
                    <a:pt x="9520" y="3366"/>
                    <a:pt x="9204" y="3577"/>
                  </a:cubicBezTo>
                  <a:cubicBezTo>
                    <a:pt x="9165" y="3603"/>
                    <a:pt x="9139" y="3629"/>
                    <a:pt x="9099" y="3669"/>
                  </a:cubicBezTo>
                  <a:cubicBezTo>
                    <a:pt x="9086" y="3590"/>
                    <a:pt x="9112" y="3550"/>
                    <a:pt x="9152" y="3524"/>
                  </a:cubicBezTo>
                  <a:cubicBezTo>
                    <a:pt x="9310" y="3235"/>
                    <a:pt x="9481" y="2946"/>
                    <a:pt x="9599" y="2643"/>
                  </a:cubicBezTo>
                  <a:cubicBezTo>
                    <a:pt x="9757" y="2222"/>
                    <a:pt x="9875" y="1815"/>
                    <a:pt x="9809" y="1355"/>
                  </a:cubicBezTo>
                  <a:cubicBezTo>
                    <a:pt x="9783" y="1144"/>
                    <a:pt x="9704" y="947"/>
                    <a:pt x="9573" y="789"/>
                  </a:cubicBezTo>
                  <a:cubicBezTo>
                    <a:pt x="9400" y="583"/>
                    <a:pt x="9178" y="466"/>
                    <a:pt x="8914" y="466"/>
                  </a:cubicBezTo>
                  <a:cubicBezTo>
                    <a:pt x="8876" y="466"/>
                    <a:pt x="8837" y="469"/>
                    <a:pt x="8797" y="474"/>
                  </a:cubicBezTo>
                  <a:cubicBezTo>
                    <a:pt x="8560" y="500"/>
                    <a:pt x="8350" y="605"/>
                    <a:pt x="8152" y="750"/>
                  </a:cubicBezTo>
                  <a:cubicBezTo>
                    <a:pt x="7876" y="947"/>
                    <a:pt x="7666" y="1197"/>
                    <a:pt x="7495" y="1486"/>
                  </a:cubicBezTo>
                  <a:cubicBezTo>
                    <a:pt x="7337" y="1736"/>
                    <a:pt x="7219" y="1999"/>
                    <a:pt x="7114" y="2275"/>
                  </a:cubicBezTo>
                  <a:cubicBezTo>
                    <a:pt x="7101" y="2314"/>
                    <a:pt x="7101" y="2367"/>
                    <a:pt x="7035" y="2367"/>
                  </a:cubicBezTo>
                  <a:cubicBezTo>
                    <a:pt x="6995" y="2012"/>
                    <a:pt x="6956" y="1657"/>
                    <a:pt x="6864" y="1315"/>
                  </a:cubicBezTo>
                  <a:cubicBezTo>
                    <a:pt x="6772" y="986"/>
                    <a:pt x="6654" y="658"/>
                    <a:pt x="6430" y="382"/>
                  </a:cubicBezTo>
                  <a:cubicBezTo>
                    <a:pt x="6325" y="237"/>
                    <a:pt x="6180" y="119"/>
                    <a:pt x="6009" y="66"/>
                  </a:cubicBezTo>
                  <a:cubicBezTo>
                    <a:pt x="5917" y="27"/>
                    <a:pt x="5799" y="0"/>
                    <a:pt x="5694" y="0"/>
                  </a:cubicBezTo>
                  <a:close/>
                </a:path>
              </a:pathLst>
            </a:custGeom>
            <a:solidFill>
              <a:srgbClr val="B543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83" name="Google Shape;172;p1">
              <a:extLst>
                <a:ext uri="{FF2B5EF4-FFF2-40B4-BE49-F238E27FC236}">
                  <a16:creationId xmlns:a16="http://schemas.microsoft.com/office/drawing/2014/main" id="{2986538A-FAC1-E420-CE51-9EBCEED9D363}"/>
                </a:ext>
              </a:extLst>
            </p:cNvPr>
            <p:cNvSpPr/>
            <p:nvPr/>
          </p:nvSpPr>
          <p:spPr>
            <a:xfrm>
              <a:off x="4421638" y="1623825"/>
              <a:ext cx="188375" cy="79775"/>
            </a:xfrm>
            <a:custGeom>
              <a:avLst/>
              <a:gdLst/>
              <a:ahLst/>
              <a:cxnLst/>
              <a:rect l="l" t="t" r="r" b="b"/>
              <a:pathLst>
                <a:path w="7535" h="3191" extrusionOk="0">
                  <a:moveTo>
                    <a:pt x="79" y="0"/>
                  </a:moveTo>
                  <a:cubicBezTo>
                    <a:pt x="66" y="0"/>
                    <a:pt x="40" y="0"/>
                    <a:pt x="0" y="13"/>
                  </a:cubicBezTo>
                  <a:cubicBezTo>
                    <a:pt x="40" y="40"/>
                    <a:pt x="53" y="66"/>
                    <a:pt x="79" y="66"/>
                  </a:cubicBezTo>
                  <a:cubicBezTo>
                    <a:pt x="145" y="92"/>
                    <a:pt x="224" y="105"/>
                    <a:pt x="303" y="119"/>
                  </a:cubicBezTo>
                  <a:cubicBezTo>
                    <a:pt x="697" y="224"/>
                    <a:pt x="1092" y="316"/>
                    <a:pt x="1473" y="421"/>
                  </a:cubicBezTo>
                  <a:cubicBezTo>
                    <a:pt x="2130" y="618"/>
                    <a:pt x="2762" y="855"/>
                    <a:pt x="3393" y="1131"/>
                  </a:cubicBezTo>
                  <a:cubicBezTo>
                    <a:pt x="4169" y="1460"/>
                    <a:pt x="4944" y="1815"/>
                    <a:pt x="5694" y="2196"/>
                  </a:cubicBezTo>
                  <a:cubicBezTo>
                    <a:pt x="6101" y="2406"/>
                    <a:pt x="6483" y="2630"/>
                    <a:pt x="6851" y="2867"/>
                  </a:cubicBezTo>
                  <a:cubicBezTo>
                    <a:pt x="6982" y="2946"/>
                    <a:pt x="7114" y="3038"/>
                    <a:pt x="7232" y="3116"/>
                  </a:cubicBezTo>
                  <a:cubicBezTo>
                    <a:pt x="7298" y="3143"/>
                    <a:pt x="7351" y="3169"/>
                    <a:pt x="7416" y="3182"/>
                  </a:cubicBezTo>
                  <a:cubicBezTo>
                    <a:pt x="7431" y="3187"/>
                    <a:pt x="7447" y="3190"/>
                    <a:pt x="7463" y="3190"/>
                  </a:cubicBezTo>
                  <a:cubicBezTo>
                    <a:pt x="7491" y="3190"/>
                    <a:pt x="7518" y="3181"/>
                    <a:pt x="7535" y="3156"/>
                  </a:cubicBezTo>
                  <a:cubicBezTo>
                    <a:pt x="7535" y="3116"/>
                    <a:pt x="7535" y="3077"/>
                    <a:pt x="7521" y="3051"/>
                  </a:cubicBezTo>
                  <a:cubicBezTo>
                    <a:pt x="7495" y="2972"/>
                    <a:pt x="7429" y="2919"/>
                    <a:pt x="7364" y="2880"/>
                  </a:cubicBezTo>
                  <a:cubicBezTo>
                    <a:pt x="7166" y="2761"/>
                    <a:pt x="6982" y="2630"/>
                    <a:pt x="6785" y="2512"/>
                  </a:cubicBezTo>
                  <a:cubicBezTo>
                    <a:pt x="6404" y="2275"/>
                    <a:pt x="6023" y="2038"/>
                    <a:pt x="5628" y="1841"/>
                  </a:cubicBezTo>
                  <a:cubicBezTo>
                    <a:pt x="5234" y="1644"/>
                    <a:pt x="4852" y="1460"/>
                    <a:pt x="4458" y="1276"/>
                  </a:cubicBezTo>
                  <a:cubicBezTo>
                    <a:pt x="3814" y="973"/>
                    <a:pt x="3156" y="710"/>
                    <a:pt x="2485" y="474"/>
                  </a:cubicBezTo>
                  <a:cubicBezTo>
                    <a:pt x="2065" y="329"/>
                    <a:pt x="1631" y="224"/>
                    <a:pt x="1197" y="132"/>
                  </a:cubicBezTo>
                  <a:cubicBezTo>
                    <a:pt x="829" y="53"/>
                    <a:pt x="447" y="40"/>
                    <a:pt x="79" y="0"/>
                  </a:cubicBezTo>
                  <a:close/>
                </a:path>
              </a:pathLst>
            </a:custGeom>
            <a:solidFill>
              <a:srgbClr val="79AB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84" name="Google Shape;173;p1">
              <a:extLst>
                <a:ext uri="{FF2B5EF4-FFF2-40B4-BE49-F238E27FC236}">
                  <a16:creationId xmlns:a16="http://schemas.microsoft.com/office/drawing/2014/main" id="{5F3DA76B-0630-8FA7-4036-A65BE04293B5}"/>
                </a:ext>
              </a:extLst>
            </p:cNvPr>
            <p:cNvSpPr/>
            <p:nvPr/>
          </p:nvSpPr>
          <p:spPr>
            <a:xfrm>
              <a:off x="4625763" y="1567275"/>
              <a:ext cx="88450" cy="93725"/>
            </a:xfrm>
            <a:custGeom>
              <a:avLst/>
              <a:gdLst/>
              <a:ahLst/>
              <a:cxnLst/>
              <a:rect l="l" t="t" r="r" b="b"/>
              <a:pathLst>
                <a:path w="3538" h="3749" extrusionOk="0">
                  <a:moveTo>
                    <a:pt x="3525" y="1"/>
                  </a:moveTo>
                  <a:cubicBezTo>
                    <a:pt x="3485" y="14"/>
                    <a:pt x="3459" y="27"/>
                    <a:pt x="3433" y="40"/>
                  </a:cubicBezTo>
                  <a:cubicBezTo>
                    <a:pt x="2880" y="356"/>
                    <a:pt x="2407" y="750"/>
                    <a:pt x="1947" y="1184"/>
                  </a:cubicBezTo>
                  <a:cubicBezTo>
                    <a:pt x="1684" y="1447"/>
                    <a:pt x="1434" y="1723"/>
                    <a:pt x="1171" y="1999"/>
                  </a:cubicBezTo>
                  <a:cubicBezTo>
                    <a:pt x="1158" y="2012"/>
                    <a:pt x="1145" y="2039"/>
                    <a:pt x="1118" y="2065"/>
                  </a:cubicBezTo>
                  <a:cubicBezTo>
                    <a:pt x="974" y="2249"/>
                    <a:pt x="816" y="2446"/>
                    <a:pt x="658" y="2630"/>
                  </a:cubicBezTo>
                  <a:cubicBezTo>
                    <a:pt x="448" y="2907"/>
                    <a:pt x="237" y="3183"/>
                    <a:pt x="80" y="3485"/>
                  </a:cubicBezTo>
                  <a:cubicBezTo>
                    <a:pt x="40" y="3538"/>
                    <a:pt x="27" y="3603"/>
                    <a:pt x="1" y="3656"/>
                  </a:cubicBezTo>
                  <a:cubicBezTo>
                    <a:pt x="1" y="3682"/>
                    <a:pt x="14" y="3722"/>
                    <a:pt x="40" y="3735"/>
                  </a:cubicBezTo>
                  <a:cubicBezTo>
                    <a:pt x="53" y="3748"/>
                    <a:pt x="93" y="3748"/>
                    <a:pt x="119" y="3748"/>
                  </a:cubicBezTo>
                  <a:cubicBezTo>
                    <a:pt x="185" y="3722"/>
                    <a:pt x="224" y="3656"/>
                    <a:pt x="277" y="3603"/>
                  </a:cubicBezTo>
                  <a:cubicBezTo>
                    <a:pt x="408" y="3393"/>
                    <a:pt x="553" y="3183"/>
                    <a:pt x="698" y="2985"/>
                  </a:cubicBezTo>
                  <a:cubicBezTo>
                    <a:pt x="974" y="2591"/>
                    <a:pt x="1263" y="2223"/>
                    <a:pt x="1565" y="1868"/>
                  </a:cubicBezTo>
                  <a:cubicBezTo>
                    <a:pt x="1828" y="1565"/>
                    <a:pt x="2091" y="1276"/>
                    <a:pt x="2368" y="1013"/>
                  </a:cubicBezTo>
                  <a:cubicBezTo>
                    <a:pt x="2565" y="842"/>
                    <a:pt x="2762" y="671"/>
                    <a:pt x="2959" y="513"/>
                  </a:cubicBezTo>
                  <a:cubicBezTo>
                    <a:pt x="3143" y="342"/>
                    <a:pt x="3341" y="198"/>
                    <a:pt x="3538" y="40"/>
                  </a:cubicBezTo>
                  <a:lnTo>
                    <a:pt x="3538" y="27"/>
                  </a:lnTo>
                  <a:cubicBezTo>
                    <a:pt x="3538" y="27"/>
                    <a:pt x="3525" y="14"/>
                    <a:pt x="3525" y="1"/>
                  </a:cubicBezTo>
                  <a:close/>
                </a:path>
              </a:pathLst>
            </a:custGeom>
            <a:solidFill>
              <a:srgbClr val="79AB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85" name="Google Shape;174;p1">
              <a:extLst>
                <a:ext uri="{FF2B5EF4-FFF2-40B4-BE49-F238E27FC236}">
                  <a16:creationId xmlns:a16="http://schemas.microsoft.com/office/drawing/2014/main" id="{60655911-FB25-30DD-F3F0-67F042883318}"/>
                </a:ext>
              </a:extLst>
            </p:cNvPr>
            <p:cNvSpPr/>
            <p:nvPr/>
          </p:nvSpPr>
          <p:spPr>
            <a:xfrm>
              <a:off x="4459113" y="1689550"/>
              <a:ext cx="53925" cy="40600"/>
            </a:xfrm>
            <a:custGeom>
              <a:avLst/>
              <a:gdLst/>
              <a:ahLst/>
              <a:cxnLst/>
              <a:rect l="l" t="t" r="r" b="b"/>
              <a:pathLst>
                <a:path w="2157" h="1624" extrusionOk="0">
                  <a:moveTo>
                    <a:pt x="0" y="1"/>
                  </a:moveTo>
                  <a:cubicBezTo>
                    <a:pt x="53" y="119"/>
                    <a:pt x="158" y="211"/>
                    <a:pt x="276" y="290"/>
                  </a:cubicBezTo>
                  <a:cubicBezTo>
                    <a:pt x="526" y="461"/>
                    <a:pt x="776" y="645"/>
                    <a:pt x="1026" y="829"/>
                  </a:cubicBezTo>
                  <a:cubicBezTo>
                    <a:pt x="1368" y="1079"/>
                    <a:pt x="1710" y="1342"/>
                    <a:pt x="2052" y="1605"/>
                  </a:cubicBezTo>
                  <a:cubicBezTo>
                    <a:pt x="2066" y="1612"/>
                    <a:pt x="2084" y="1623"/>
                    <a:pt x="2104" y="1623"/>
                  </a:cubicBezTo>
                  <a:cubicBezTo>
                    <a:pt x="2121" y="1623"/>
                    <a:pt x="2139" y="1616"/>
                    <a:pt x="2157" y="1592"/>
                  </a:cubicBezTo>
                  <a:cubicBezTo>
                    <a:pt x="2117" y="1513"/>
                    <a:pt x="2091" y="1434"/>
                    <a:pt x="2052" y="1342"/>
                  </a:cubicBezTo>
                  <a:cubicBezTo>
                    <a:pt x="2025" y="1276"/>
                    <a:pt x="1999" y="1198"/>
                    <a:pt x="1986" y="1119"/>
                  </a:cubicBezTo>
                  <a:lnTo>
                    <a:pt x="1973" y="1119"/>
                  </a:lnTo>
                  <a:cubicBezTo>
                    <a:pt x="1854" y="1079"/>
                    <a:pt x="1736" y="1040"/>
                    <a:pt x="1618" y="987"/>
                  </a:cubicBezTo>
                  <a:cubicBezTo>
                    <a:pt x="1328" y="829"/>
                    <a:pt x="1026" y="685"/>
                    <a:pt x="750" y="527"/>
                  </a:cubicBezTo>
                  <a:cubicBezTo>
                    <a:pt x="526" y="395"/>
                    <a:pt x="329" y="251"/>
                    <a:pt x="145" y="80"/>
                  </a:cubicBezTo>
                  <a:cubicBezTo>
                    <a:pt x="106" y="40"/>
                    <a:pt x="66" y="1"/>
                    <a:pt x="0" y="1"/>
                  </a:cubicBezTo>
                  <a:close/>
                </a:path>
              </a:pathLst>
            </a:custGeom>
            <a:solidFill>
              <a:srgbClr val="79AB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86" name="Google Shape;175;p1">
              <a:extLst>
                <a:ext uri="{FF2B5EF4-FFF2-40B4-BE49-F238E27FC236}">
                  <a16:creationId xmlns:a16="http://schemas.microsoft.com/office/drawing/2014/main" id="{9CA3571D-F20E-19FB-E28B-CF0E4CD5FE97}"/>
                </a:ext>
              </a:extLst>
            </p:cNvPr>
            <p:cNvSpPr/>
            <p:nvPr/>
          </p:nvSpPr>
          <p:spPr>
            <a:xfrm>
              <a:off x="4414738" y="1601125"/>
              <a:ext cx="5600" cy="14825"/>
            </a:xfrm>
            <a:custGeom>
              <a:avLst/>
              <a:gdLst/>
              <a:ahLst/>
              <a:cxnLst/>
              <a:rect l="l" t="t" r="r" b="b"/>
              <a:pathLst>
                <a:path w="224" h="593" extrusionOk="0">
                  <a:moveTo>
                    <a:pt x="13" y="1"/>
                  </a:moveTo>
                  <a:cubicBezTo>
                    <a:pt x="13" y="67"/>
                    <a:pt x="0" y="93"/>
                    <a:pt x="13" y="119"/>
                  </a:cubicBezTo>
                  <a:cubicBezTo>
                    <a:pt x="40" y="238"/>
                    <a:pt x="79" y="369"/>
                    <a:pt x="119" y="487"/>
                  </a:cubicBezTo>
                  <a:cubicBezTo>
                    <a:pt x="132" y="527"/>
                    <a:pt x="158" y="566"/>
                    <a:pt x="171" y="593"/>
                  </a:cubicBezTo>
                  <a:cubicBezTo>
                    <a:pt x="197" y="579"/>
                    <a:pt x="211" y="566"/>
                    <a:pt x="224" y="553"/>
                  </a:cubicBezTo>
                  <a:cubicBezTo>
                    <a:pt x="171" y="382"/>
                    <a:pt x="119" y="198"/>
                    <a:pt x="13" y="1"/>
                  </a:cubicBezTo>
                  <a:close/>
                </a:path>
              </a:pathLst>
            </a:custGeom>
            <a:solidFill>
              <a:srgbClr val="518F8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87" name="Google Shape;176;p1">
              <a:extLst>
                <a:ext uri="{FF2B5EF4-FFF2-40B4-BE49-F238E27FC236}">
                  <a16:creationId xmlns:a16="http://schemas.microsoft.com/office/drawing/2014/main" id="{8E53CF94-CBC0-93B0-D740-5E8452620FE1}"/>
                </a:ext>
              </a:extLst>
            </p:cNvPr>
            <p:cNvSpPr/>
            <p:nvPr/>
          </p:nvSpPr>
          <p:spPr>
            <a:xfrm>
              <a:off x="4342088" y="1739850"/>
              <a:ext cx="709400" cy="177200"/>
            </a:xfrm>
            <a:custGeom>
              <a:avLst/>
              <a:gdLst/>
              <a:ahLst/>
              <a:cxnLst/>
              <a:rect l="l" t="t" r="r" b="b"/>
              <a:pathLst>
                <a:path w="28376" h="7088" extrusionOk="0">
                  <a:moveTo>
                    <a:pt x="1276" y="1053"/>
                  </a:moveTo>
                  <a:lnTo>
                    <a:pt x="1276" y="1053"/>
                  </a:lnTo>
                  <a:cubicBezTo>
                    <a:pt x="1289" y="1092"/>
                    <a:pt x="1302" y="1132"/>
                    <a:pt x="1302" y="1171"/>
                  </a:cubicBezTo>
                  <a:lnTo>
                    <a:pt x="1276" y="1053"/>
                  </a:lnTo>
                  <a:close/>
                  <a:moveTo>
                    <a:pt x="1662" y="2483"/>
                  </a:moveTo>
                  <a:lnTo>
                    <a:pt x="1662" y="2483"/>
                  </a:lnTo>
                  <a:cubicBezTo>
                    <a:pt x="1703" y="2615"/>
                    <a:pt x="1745" y="2748"/>
                    <a:pt x="1789" y="2880"/>
                  </a:cubicBezTo>
                  <a:cubicBezTo>
                    <a:pt x="1745" y="2749"/>
                    <a:pt x="1703" y="2616"/>
                    <a:pt x="1662" y="2483"/>
                  </a:cubicBezTo>
                  <a:close/>
                  <a:moveTo>
                    <a:pt x="7069" y="5284"/>
                  </a:moveTo>
                  <a:cubicBezTo>
                    <a:pt x="7070" y="5284"/>
                    <a:pt x="7070" y="5284"/>
                    <a:pt x="7071" y="5284"/>
                  </a:cubicBezTo>
                  <a:lnTo>
                    <a:pt x="7071" y="5284"/>
                  </a:lnTo>
                  <a:cubicBezTo>
                    <a:pt x="6983" y="5284"/>
                    <a:pt x="6893" y="5287"/>
                    <a:pt x="6803" y="5287"/>
                  </a:cubicBezTo>
                  <a:cubicBezTo>
                    <a:pt x="6802" y="5287"/>
                    <a:pt x="6802" y="5287"/>
                    <a:pt x="6801" y="5287"/>
                  </a:cubicBezTo>
                  <a:lnTo>
                    <a:pt x="6801" y="5287"/>
                  </a:lnTo>
                  <a:cubicBezTo>
                    <a:pt x="6890" y="5286"/>
                    <a:pt x="6979" y="5284"/>
                    <a:pt x="7069" y="5284"/>
                  </a:cubicBezTo>
                  <a:close/>
                  <a:moveTo>
                    <a:pt x="7390" y="5300"/>
                  </a:moveTo>
                  <a:lnTo>
                    <a:pt x="7469" y="5313"/>
                  </a:lnTo>
                  <a:cubicBezTo>
                    <a:pt x="7495" y="5313"/>
                    <a:pt x="7521" y="5326"/>
                    <a:pt x="7548" y="5326"/>
                  </a:cubicBezTo>
                  <a:cubicBezTo>
                    <a:pt x="7521" y="5326"/>
                    <a:pt x="7495" y="5313"/>
                    <a:pt x="7456" y="5313"/>
                  </a:cubicBezTo>
                  <a:cubicBezTo>
                    <a:pt x="7443" y="5313"/>
                    <a:pt x="7403" y="5313"/>
                    <a:pt x="7390" y="5300"/>
                  </a:cubicBezTo>
                  <a:close/>
                  <a:moveTo>
                    <a:pt x="18396" y="5734"/>
                  </a:moveTo>
                  <a:lnTo>
                    <a:pt x="18396" y="5734"/>
                  </a:lnTo>
                  <a:cubicBezTo>
                    <a:pt x="18422" y="5734"/>
                    <a:pt x="18461" y="5747"/>
                    <a:pt x="18488" y="5760"/>
                  </a:cubicBezTo>
                  <a:cubicBezTo>
                    <a:pt x="18448" y="5747"/>
                    <a:pt x="18422" y="5734"/>
                    <a:pt x="18396" y="5734"/>
                  </a:cubicBezTo>
                  <a:close/>
                  <a:moveTo>
                    <a:pt x="19250" y="5812"/>
                  </a:moveTo>
                  <a:lnTo>
                    <a:pt x="19250" y="5812"/>
                  </a:lnTo>
                  <a:cubicBezTo>
                    <a:pt x="19303" y="5813"/>
                    <a:pt x="19355" y="5826"/>
                    <a:pt x="19395" y="5839"/>
                  </a:cubicBezTo>
                  <a:lnTo>
                    <a:pt x="19395" y="5852"/>
                  </a:lnTo>
                  <a:cubicBezTo>
                    <a:pt x="19355" y="5826"/>
                    <a:pt x="19303" y="5813"/>
                    <a:pt x="19250" y="5812"/>
                  </a:cubicBezTo>
                  <a:close/>
                  <a:moveTo>
                    <a:pt x="22340" y="6181"/>
                  </a:moveTo>
                  <a:lnTo>
                    <a:pt x="22340" y="6181"/>
                  </a:lnTo>
                  <a:cubicBezTo>
                    <a:pt x="22367" y="6181"/>
                    <a:pt x="22393" y="6194"/>
                    <a:pt x="22406" y="6194"/>
                  </a:cubicBezTo>
                  <a:cubicBezTo>
                    <a:pt x="22380" y="6194"/>
                    <a:pt x="22367" y="6181"/>
                    <a:pt x="22340" y="6181"/>
                  </a:cubicBezTo>
                  <a:close/>
                  <a:moveTo>
                    <a:pt x="13504" y="1"/>
                  </a:moveTo>
                  <a:cubicBezTo>
                    <a:pt x="13425" y="1"/>
                    <a:pt x="13346" y="14"/>
                    <a:pt x="13268" y="14"/>
                  </a:cubicBezTo>
                  <a:cubicBezTo>
                    <a:pt x="12768" y="14"/>
                    <a:pt x="12281" y="14"/>
                    <a:pt x="11782" y="27"/>
                  </a:cubicBezTo>
                  <a:cubicBezTo>
                    <a:pt x="11506" y="27"/>
                    <a:pt x="11229" y="40"/>
                    <a:pt x="10966" y="53"/>
                  </a:cubicBezTo>
                  <a:lnTo>
                    <a:pt x="10730" y="53"/>
                  </a:lnTo>
                  <a:cubicBezTo>
                    <a:pt x="10703" y="40"/>
                    <a:pt x="10690" y="40"/>
                    <a:pt x="10677" y="40"/>
                  </a:cubicBezTo>
                  <a:lnTo>
                    <a:pt x="9546" y="80"/>
                  </a:lnTo>
                  <a:cubicBezTo>
                    <a:pt x="9520" y="80"/>
                    <a:pt x="9507" y="93"/>
                    <a:pt x="9481" y="93"/>
                  </a:cubicBezTo>
                  <a:cubicBezTo>
                    <a:pt x="9165" y="106"/>
                    <a:pt x="8850" y="119"/>
                    <a:pt x="8547" y="145"/>
                  </a:cubicBezTo>
                  <a:cubicBezTo>
                    <a:pt x="8258" y="159"/>
                    <a:pt x="7969" y="172"/>
                    <a:pt x="7679" y="185"/>
                  </a:cubicBezTo>
                  <a:cubicBezTo>
                    <a:pt x="7657" y="189"/>
                    <a:pt x="7637" y="191"/>
                    <a:pt x="7617" y="191"/>
                  </a:cubicBezTo>
                  <a:cubicBezTo>
                    <a:pt x="7577" y="191"/>
                    <a:pt x="7539" y="185"/>
                    <a:pt x="7495" y="185"/>
                  </a:cubicBezTo>
                  <a:cubicBezTo>
                    <a:pt x="7337" y="198"/>
                    <a:pt x="7180" y="211"/>
                    <a:pt x="7022" y="224"/>
                  </a:cubicBezTo>
                  <a:cubicBezTo>
                    <a:pt x="6969" y="237"/>
                    <a:pt x="6903" y="251"/>
                    <a:pt x="6838" y="264"/>
                  </a:cubicBezTo>
                  <a:cubicBezTo>
                    <a:pt x="6575" y="277"/>
                    <a:pt x="6325" y="290"/>
                    <a:pt x="6062" y="316"/>
                  </a:cubicBezTo>
                  <a:cubicBezTo>
                    <a:pt x="5773" y="343"/>
                    <a:pt x="5470" y="369"/>
                    <a:pt x="5181" y="395"/>
                  </a:cubicBezTo>
                  <a:cubicBezTo>
                    <a:pt x="5023" y="408"/>
                    <a:pt x="4852" y="421"/>
                    <a:pt x="4694" y="435"/>
                  </a:cubicBezTo>
                  <a:cubicBezTo>
                    <a:pt x="4458" y="448"/>
                    <a:pt x="4234" y="461"/>
                    <a:pt x="3998" y="487"/>
                  </a:cubicBezTo>
                  <a:cubicBezTo>
                    <a:pt x="3761" y="527"/>
                    <a:pt x="3524" y="514"/>
                    <a:pt x="3301" y="566"/>
                  </a:cubicBezTo>
                  <a:cubicBezTo>
                    <a:pt x="2998" y="566"/>
                    <a:pt x="2696" y="619"/>
                    <a:pt x="2407" y="645"/>
                  </a:cubicBezTo>
                  <a:cubicBezTo>
                    <a:pt x="2262" y="658"/>
                    <a:pt x="2117" y="671"/>
                    <a:pt x="1973" y="684"/>
                  </a:cubicBezTo>
                  <a:cubicBezTo>
                    <a:pt x="1749" y="711"/>
                    <a:pt x="1526" y="724"/>
                    <a:pt x="1289" y="737"/>
                  </a:cubicBezTo>
                  <a:cubicBezTo>
                    <a:pt x="1210" y="750"/>
                    <a:pt x="1118" y="763"/>
                    <a:pt x="1039" y="777"/>
                  </a:cubicBezTo>
                  <a:cubicBezTo>
                    <a:pt x="934" y="790"/>
                    <a:pt x="829" y="790"/>
                    <a:pt x="737" y="803"/>
                  </a:cubicBezTo>
                  <a:cubicBezTo>
                    <a:pt x="632" y="803"/>
                    <a:pt x="539" y="855"/>
                    <a:pt x="500" y="961"/>
                  </a:cubicBezTo>
                  <a:cubicBezTo>
                    <a:pt x="421" y="1158"/>
                    <a:pt x="329" y="1355"/>
                    <a:pt x="276" y="1565"/>
                  </a:cubicBezTo>
                  <a:cubicBezTo>
                    <a:pt x="14" y="2486"/>
                    <a:pt x="0" y="3406"/>
                    <a:pt x="211" y="4340"/>
                  </a:cubicBezTo>
                  <a:cubicBezTo>
                    <a:pt x="342" y="4918"/>
                    <a:pt x="579" y="5457"/>
                    <a:pt x="921" y="5931"/>
                  </a:cubicBezTo>
                  <a:cubicBezTo>
                    <a:pt x="1184" y="6286"/>
                    <a:pt x="1499" y="6575"/>
                    <a:pt x="1867" y="6812"/>
                  </a:cubicBezTo>
                  <a:cubicBezTo>
                    <a:pt x="1932" y="6855"/>
                    <a:pt x="1996" y="6898"/>
                    <a:pt x="2075" y="6898"/>
                  </a:cubicBezTo>
                  <a:cubicBezTo>
                    <a:pt x="2093" y="6898"/>
                    <a:pt x="2111" y="6896"/>
                    <a:pt x="2130" y="6891"/>
                  </a:cubicBezTo>
                  <a:cubicBezTo>
                    <a:pt x="2341" y="6864"/>
                    <a:pt x="2564" y="6825"/>
                    <a:pt x="2775" y="6799"/>
                  </a:cubicBezTo>
                  <a:cubicBezTo>
                    <a:pt x="2933" y="6786"/>
                    <a:pt x="3090" y="6772"/>
                    <a:pt x="3248" y="6746"/>
                  </a:cubicBezTo>
                  <a:cubicBezTo>
                    <a:pt x="3419" y="6733"/>
                    <a:pt x="3590" y="6707"/>
                    <a:pt x="3761" y="6680"/>
                  </a:cubicBezTo>
                  <a:cubicBezTo>
                    <a:pt x="3761" y="6680"/>
                    <a:pt x="3774" y="6667"/>
                    <a:pt x="3774" y="6667"/>
                  </a:cubicBezTo>
                  <a:cubicBezTo>
                    <a:pt x="4011" y="6654"/>
                    <a:pt x="4234" y="6641"/>
                    <a:pt x="4458" y="6628"/>
                  </a:cubicBezTo>
                  <a:cubicBezTo>
                    <a:pt x="4471" y="6628"/>
                    <a:pt x="4497" y="6615"/>
                    <a:pt x="4510" y="6615"/>
                  </a:cubicBezTo>
                  <a:cubicBezTo>
                    <a:pt x="4525" y="6619"/>
                    <a:pt x="4541" y="6622"/>
                    <a:pt x="4557" y="6622"/>
                  </a:cubicBezTo>
                  <a:cubicBezTo>
                    <a:pt x="4585" y="6622"/>
                    <a:pt x="4612" y="6613"/>
                    <a:pt x="4629" y="6588"/>
                  </a:cubicBezTo>
                  <a:cubicBezTo>
                    <a:pt x="4931" y="6562"/>
                    <a:pt x="5234" y="6549"/>
                    <a:pt x="5523" y="6496"/>
                  </a:cubicBezTo>
                  <a:lnTo>
                    <a:pt x="5654" y="6496"/>
                  </a:lnTo>
                  <a:cubicBezTo>
                    <a:pt x="5760" y="6496"/>
                    <a:pt x="5865" y="6496"/>
                    <a:pt x="5970" y="6457"/>
                  </a:cubicBezTo>
                  <a:lnTo>
                    <a:pt x="6009" y="6457"/>
                  </a:lnTo>
                  <a:cubicBezTo>
                    <a:pt x="6272" y="6444"/>
                    <a:pt x="6522" y="6430"/>
                    <a:pt x="6785" y="6404"/>
                  </a:cubicBezTo>
                  <a:cubicBezTo>
                    <a:pt x="6864" y="6404"/>
                    <a:pt x="6956" y="6391"/>
                    <a:pt x="7035" y="6378"/>
                  </a:cubicBezTo>
                  <a:cubicBezTo>
                    <a:pt x="7114" y="6378"/>
                    <a:pt x="7193" y="6378"/>
                    <a:pt x="7272" y="6365"/>
                  </a:cubicBezTo>
                  <a:cubicBezTo>
                    <a:pt x="7364" y="6365"/>
                    <a:pt x="7456" y="6365"/>
                    <a:pt x="7548" y="6352"/>
                  </a:cubicBezTo>
                  <a:cubicBezTo>
                    <a:pt x="7903" y="6299"/>
                    <a:pt x="8258" y="6312"/>
                    <a:pt x="8600" y="6286"/>
                  </a:cubicBezTo>
                  <a:cubicBezTo>
                    <a:pt x="8679" y="6279"/>
                    <a:pt x="8757" y="6279"/>
                    <a:pt x="8835" y="6279"/>
                  </a:cubicBezTo>
                  <a:cubicBezTo>
                    <a:pt x="8912" y="6279"/>
                    <a:pt x="8988" y="6279"/>
                    <a:pt x="9060" y="6273"/>
                  </a:cubicBezTo>
                  <a:cubicBezTo>
                    <a:pt x="9231" y="6233"/>
                    <a:pt x="9402" y="6246"/>
                    <a:pt x="9573" y="6233"/>
                  </a:cubicBezTo>
                  <a:lnTo>
                    <a:pt x="10007" y="6233"/>
                  </a:lnTo>
                  <a:cubicBezTo>
                    <a:pt x="10322" y="6220"/>
                    <a:pt x="10651" y="6207"/>
                    <a:pt x="10966" y="6194"/>
                  </a:cubicBezTo>
                  <a:cubicBezTo>
                    <a:pt x="11186" y="6194"/>
                    <a:pt x="11405" y="6188"/>
                    <a:pt x="11620" y="6188"/>
                  </a:cubicBezTo>
                  <a:cubicBezTo>
                    <a:pt x="11728" y="6188"/>
                    <a:pt x="11834" y="6189"/>
                    <a:pt x="11939" y="6194"/>
                  </a:cubicBezTo>
                  <a:cubicBezTo>
                    <a:pt x="12056" y="6196"/>
                    <a:pt x="12172" y="6197"/>
                    <a:pt x="12288" y="6197"/>
                  </a:cubicBezTo>
                  <a:cubicBezTo>
                    <a:pt x="12520" y="6197"/>
                    <a:pt x="12753" y="6194"/>
                    <a:pt x="12985" y="6194"/>
                  </a:cubicBezTo>
                  <a:cubicBezTo>
                    <a:pt x="13333" y="6194"/>
                    <a:pt x="13682" y="6200"/>
                    <a:pt x="14030" y="6233"/>
                  </a:cubicBezTo>
                  <a:cubicBezTo>
                    <a:pt x="14188" y="6242"/>
                    <a:pt x="14346" y="6243"/>
                    <a:pt x="14504" y="6243"/>
                  </a:cubicBezTo>
                  <a:cubicBezTo>
                    <a:pt x="14583" y="6243"/>
                    <a:pt x="14662" y="6243"/>
                    <a:pt x="14742" y="6243"/>
                  </a:cubicBezTo>
                  <a:cubicBezTo>
                    <a:pt x="14980" y="6243"/>
                    <a:pt x="15220" y="6246"/>
                    <a:pt x="15463" y="6273"/>
                  </a:cubicBezTo>
                  <a:cubicBezTo>
                    <a:pt x="15792" y="6299"/>
                    <a:pt x="16134" y="6273"/>
                    <a:pt x="16463" y="6312"/>
                  </a:cubicBezTo>
                  <a:cubicBezTo>
                    <a:pt x="16726" y="6352"/>
                    <a:pt x="17002" y="6325"/>
                    <a:pt x="17265" y="6352"/>
                  </a:cubicBezTo>
                  <a:cubicBezTo>
                    <a:pt x="17580" y="6378"/>
                    <a:pt x="17896" y="6391"/>
                    <a:pt x="18211" y="6404"/>
                  </a:cubicBezTo>
                  <a:cubicBezTo>
                    <a:pt x="18553" y="6430"/>
                    <a:pt x="18882" y="6444"/>
                    <a:pt x="19224" y="6457"/>
                  </a:cubicBezTo>
                  <a:lnTo>
                    <a:pt x="19263" y="6457"/>
                  </a:lnTo>
                  <a:cubicBezTo>
                    <a:pt x="19579" y="6523"/>
                    <a:pt x="19895" y="6496"/>
                    <a:pt x="20210" y="6536"/>
                  </a:cubicBezTo>
                  <a:cubicBezTo>
                    <a:pt x="20499" y="6562"/>
                    <a:pt x="20802" y="6575"/>
                    <a:pt x="21091" y="6588"/>
                  </a:cubicBezTo>
                  <a:lnTo>
                    <a:pt x="21131" y="6588"/>
                  </a:lnTo>
                  <a:cubicBezTo>
                    <a:pt x="21407" y="6641"/>
                    <a:pt x="21696" y="6641"/>
                    <a:pt x="21972" y="6667"/>
                  </a:cubicBezTo>
                  <a:cubicBezTo>
                    <a:pt x="22222" y="6693"/>
                    <a:pt x="22485" y="6707"/>
                    <a:pt x="22748" y="6720"/>
                  </a:cubicBezTo>
                  <a:lnTo>
                    <a:pt x="22787" y="6720"/>
                  </a:lnTo>
                  <a:cubicBezTo>
                    <a:pt x="23024" y="6746"/>
                    <a:pt x="23261" y="6772"/>
                    <a:pt x="23484" y="6799"/>
                  </a:cubicBezTo>
                  <a:cubicBezTo>
                    <a:pt x="23708" y="6812"/>
                    <a:pt x="23918" y="6825"/>
                    <a:pt x="24128" y="6851"/>
                  </a:cubicBezTo>
                  <a:cubicBezTo>
                    <a:pt x="24405" y="6878"/>
                    <a:pt x="24668" y="6917"/>
                    <a:pt x="24944" y="6930"/>
                  </a:cubicBezTo>
                  <a:cubicBezTo>
                    <a:pt x="24970" y="6930"/>
                    <a:pt x="25009" y="6930"/>
                    <a:pt x="25036" y="6943"/>
                  </a:cubicBezTo>
                  <a:cubicBezTo>
                    <a:pt x="25258" y="6967"/>
                    <a:pt x="25481" y="7011"/>
                    <a:pt x="25713" y="7011"/>
                  </a:cubicBezTo>
                  <a:cubicBezTo>
                    <a:pt x="25742" y="7011"/>
                    <a:pt x="25770" y="7010"/>
                    <a:pt x="25798" y="7009"/>
                  </a:cubicBezTo>
                  <a:cubicBezTo>
                    <a:pt x="25798" y="7009"/>
                    <a:pt x="25798" y="7009"/>
                    <a:pt x="25798" y="7022"/>
                  </a:cubicBezTo>
                  <a:cubicBezTo>
                    <a:pt x="25838" y="7035"/>
                    <a:pt x="25864" y="7048"/>
                    <a:pt x="25890" y="7048"/>
                  </a:cubicBezTo>
                  <a:cubicBezTo>
                    <a:pt x="26009" y="7075"/>
                    <a:pt x="26114" y="7075"/>
                    <a:pt x="26232" y="7088"/>
                  </a:cubicBezTo>
                  <a:cubicBezTo>
                    <a:pt x="26259" y="7088"/>
                    <a:pt x="26298" y="7075"/>
                    <a:pt x="26337" y="7075"/>
                  </a:cubicBezTo>
                  <a:cubicBezTo>
                    <a:pt x="26758" y="6878"/>
                    <a:pt x="27100" y="6575"/>
                    <a:pt x="27363" y="6194"/>
                  </a:cubicBezTo>
                  <a:cubicBezTo>
                    <a:pt x="27495" y="6062"/>
                    <a:pt x="27573" y="5905"/>
                    <a:pt x="27652" y="5747"/>
                  </a:cubicBezTo>
                  <a:cubicBezTo>
                    <a:pt x="28099" y="4905"/>
                    <a:pt x="28349" y="4011"/>
                    <a:pt x="28375" y="3064"/>
                  </a:cubicBezTo>
                  <a:cubicBezTo>
                    <a:pt x="28375" y="2670"/>
                    <a:pt x="28349" y="2262"/>
                    <a:pt x="28270" y="1868"/>
                  </a:cubicBezTo>
                  <a:cubicBezTo>
                    <a:pt x="28218" y="1644"/>
                    <a:pt x="28139" y="1434"/>
                    <a:pt x="28034" y="1224"/>
                  </a:cubicBezTo>
                  <a:cubicBezTo>
                    <a:pt x="27955" y="1066"/>
                    <a:pt x="27836" y="947"/>
                    <a:pt x="27639" y="934"/>
                  </a:cubicBezTo>
                  <a:cubicBezTo>
                    <a:pt x="27626" y="934"/>
                    <a:pt x="27600" y="921"/>
                    <a:pt x="27573" y="921"/>
                  </a:cubicBezTo>
                  <a:cubicBezTo>
                    <a:pt x="27495" y="908"/>
                    <a:pt x="27402" y="908"/>
                    <a:pt x="27324" y="895"/>
                  </a:cubicBezTo>
                  <a:cubicBezTo>
                    <a:pt x="27061" y="869"/>
                    <a:pt x="26798" y="829"/>
                    <a:pt x="26535" y="803"/>
                  </a:cubicBezTo>
                  <a:cubicBezTo>
                    <a:pt x="26206" y="750"/>
                    <a:pt x="25864" y="711"/>
                    <a:pt x="25535" y="671"/>
                  </a:cubicBezTo>
                  <a:cubicBezTo>
                    <a:pt x="25351" y="658"/>
                    <a:pt x="25167" y="645"/>
                    <a:pt x="24996" y="619"/>
                  </a:cubicBezTo>
                  <a:cubicBezTo>
                    <a:pt x="24746" y="592"/>
                    <a:pt x="24497" y="566"/>
                    <a:pt x="24247" y="540"/>
                  </a:cubicBezTo>
                  <a:cubicBezTo>
                    <a:pt x="24036" y="527"/>
                    <a:pt x="23813" y="514"/>
                    <a:pt x="23602" y="487"/>
                  </a:cubicBezTo>
                  <a:cubicBezTo>
                    <a:pt x="23405" y="474"/>
                    <a:pt x="23208" y="448"/>
                    <a:pt x="22998" y="421"/>
                  </a:cubicBezTo>
                  <a:cubicBezTo>
                    <a:pt x="22892" y="408"/>
                    <a:pt x="22774" y="408"/>
                    <a:pt x="22656" y="395"/>
                  </a:cubicBezTo>
                  <a:lnTo>
                    <a:pt x="22511" y="395"/>
                  </a:lnTo>
                  <a:cubicBezTo>
                    <a:pt x="22261" y="369"/>
                    <a:pt x="22011" y="343"/>
                    <a:pt x="21762" y="329"/>
                  </a:cubicBezTo>
                  <a:cubicBezTo>
                    <a:pt x="21670" y="316"/>
                    <a:pt x="21591" y="316"/>
                    <a:pt x="21499" y="316"/>
                  </a:cubicBezTo>
                  <a:cubicBezTo>
                    <a:pt x="21367" y="303"/>
                    <a:pt x="21223" y="277"/>
                    <a:pt x="21091" y="264"/>
                  </a:cubicBezTo>
                  <a:lnTo>
                    <a:pt x="20657" y="264"/>
                  </a:lnTo>
                  <a:cubicBezTo>
                    <a:pt x="20473" y="251"/>
                    <a:pt x="20302" y="237"/>
                    <a:pt x="20118" y="224"/>
                  </a:cubicBezTo>
                  <a:cubicBezTo>
                    <a:pt x="19895" y="211"/>
                    <a:pt x="19658" y="198"/>
                    <a:pt x="19421" y="172"/>
                  </a:cubicBezTo>
                  <a:cubicBezTo>
                    <a:pt x="19395" y="172"/>
                    <a:pt x="19382" y="159"/>
                    <a:pt x="19355" y="159"/>
                  </a:cubicBezTo>
                  <a:cubicBezTo>
                    <a:pt x="19132" y="145"/>
                    <a:pt x="18895" y="132"/>
                    <a:pt x="18659" y="132"/>
                  </a:cubicBezTo>
                  <a:lnTo>
                    <a:pt x="18435" y="132"/>
                  </a:lnTo>
                  <a:cubicBezTo>
                    <a:pt x="18119" y="119"/>
                    <a:pt x="17804" y="106"/>
                    <a:pt x="17488" y="80"/>
                  </a:cubicBezTo>
                  <a:cubicBezTo>
                    <a:pt x="17396" y="80"/>
                    <a:pt x="17304" y="66"/>
                    <a:pt x="17212" y="53"/>
                  </a:cubicBezTo>
                  <a:cubicBezTo>
                    <a:pt x="17146" y="73"/>
                    <a:pt x="17097" y="83"/>
                    <a:pt x="17045" y="83"/>
                  </a:cubicBezTo>
                  <a:cubicBezTo>
                    <a:pt x="16992" y="83"/>
                    <a:pt x="16936" y="73"/>
                    <a:pt x="16857" y="53"/>
                  </a:cubicBezTo>
                  <a:lnTo>
                    <a:pt x="16818" y="53"/>
                  </a:lnTo>
                  <a:cubicBezTo>
                    <a:pt x="16489" y="40"/>
                    <a:pt x="16160" y="40"/>
                    <a:pt x="15832" y="40"/>
                  </a:cubicBezTo>
                  <a:cubicBezTo>
                    <a:pt x="15805" y="40"/>
                    <a:pt x="15766" y="14"/>
                    <a:pt x="15726" y="14"/>
                  </a:cubicBezTo>
                  <a:lnTo>
                    <a:pt x="15253" y="14"/>
                  </a:lnTo>
                  <a:cubicBezTo>
                    <a:pt x="15161" y="14"/>
                    <a:pt x="15069" y="14"/>
                    <a:pt x="14977" y="1"/>
                  </a:cubicBezTo>
                  <a:close/>
                </a:path>
              </a:pathLst>
            </a:custGeom>
            <a:solidFill>
              <a:srgbClr val="FFAF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88" name="Google Shape;177;p1">
              <a:extLst>
                <a:ext uri="{FF2B5EF4-FFF2-40B4-BE49-F238E27FC236}">
                  <a16:creationId xmlns:a16="http://schemas.microsoft.com/office/drawing/2014/main" id="{5FF20FAC-4C8C-3D79-5BDE-0460C6E185C3}"/>
                </a:ext>
              </a:extLst>
            </p:cNvPr>
            <p:cNvSpPr/>
            <p:nvPr/>
          </p:nvSpPr>
          <p:spPr>
            <a:xfrm>
              <a:off x="4369038" y="1718825"/>
              <a:ext cx="8250" cy="6275"/>
            </a:xfrm>
            <a:custGeom>
              <a:avLst/>
              <a:gdLst/>
              <a:ahLst/>
              <a:cxnLst/>
              <a:rect l="l" t="t" r="r" b="b"/>
              <a:pathLst>
                <a:path w="330" h="251" extrusionOk="0">
                  <a:moveTo>
                    <a:pt x="277" y="0"/>
                  </a:moveTo>
                  <a:cubicBezTo>
                    <a:pt x="185" y="66"/>
                    <a:pt x="93" y="132"/>
                    <a:pt x="14" y="197"/>
                  </a:cubicBezTo>
                  <a:cubicBezTo>
                    <a:pt x="1" y="211"/>
                    <a:pt x="1" y="224"/>
                    <a:pt x="1" y="250"/>
                  </a:cubicBezTo>
                  <a:cubicBezTo>
                    <a:pt x="79" y="211"/>
                    <a:pt x="158" y="171"/>
                    <a:pt x="224" y="119"/>
                  </a:cubicBezTo>
                  <a:cubicBezTo>
                    <a:pt x="264" y="105"/>
                    <a:pt x="290" y="66"/>
                    <a:pt x="329" y="40"/>
                  </a:cubicBezTo>
                  <a:lnTo>
                    <a:pt x="277" y="0"/>
                  </a:lnTo>
                  <a:close/>
                </a:path>
              </a:pathLst>
            </a:custGeom>
            <a:solidFill>
              <a:srgbClr val="5CAC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89" name="Google Shape;178;p1">
              <a:extLst>
                <a:ext uri="{FF2B5EF4-FFF2-40B4-BE49-F238E27FC236}">
                  <a16:creationId xmlns:a16="http://schemas.microsoft.com/office/drawing/2014/main" id="{9363CF29-5AC7-C59F-F849-F39F0B29049B}"/>
                </a:ext>
              </a:extLst>
            </p:cNvPr>
            <p:cNvSpPr/>
            <p:nvPr/>
          </p:nvSpPr>
          <p:spPr>
            <a:xfrm>
              <a:off x="4730313" y="1551175"/>
              <a:ext cx="52600" cy="120325"/>
            </a:xfrm>
            <a:custGeom>
              <a:avLst/>
              <a:gdLst/>
              <a:ahLst/>
              <a:cxnLst/>
              <a:rect l="l" t="t" r="r" b="b"/>
              <a:pathLst>
                <a:path w="2104" h="4813" extrusionOk="0">
                  <a:moveTo>
                    <a:pt x="1368" y="0"/>
                  </a:moveTo>
                  <a:lnTo>
                    <a:pt x="1368" y="0"/>
                  </a:lnTo>
                  <a:cubicBezTo>
                    <a:pt x="1354" y="13"/>
                    <a:pt x="1328" y="27"/>
                    <a:pt x="1302" y="53"/>
                  </a:cubicBezTo>
                  <a:cubicBezTo>
                    <a:pt x="1105" y="263"/>
                    <a:pt x="921" y="500"/>
                    <a:pt x="763" y="750"/>
                  </a:cubicBezTo>
                  <a:cubicBezTo>
                    <a:pt x="723" y="829"/>
                    <a:pt x="671" y="908"/>
                    <a:pt x="644" y="1000"/>
                  </a:cubicBezTo>
                  <a:cubicBezTo>
                    <a:pt x="605" y="1144"/>
                    <a:pt x="579" y="1302"/>
                    <a:pt x="552" y="1447"/>
                  </a:cubicBezTo>
                  <a:cubicBezTo>
                    <a:pt x="487" y="1815"/>
                    <a:pt x="421" y="2183"/>
                    <a:pt x="355" y="2551"/>
                  </a:cubicBezTo>
                  <a:cubicBezTo>
                    <a:pt x="329" y="2748"/>
                    <a:pt x="289" y="2946"/>
                    <a:pt x="250" y="3143"/>
                  </a:cubicBezTo>
                  <a:cubicBezTo>
                    <a:pt x="224" y="3380"/>
                    <a:pt x="184" y="3616"/>
                    <a:pt x="145" y="3866"/>
                  </a:cubicBezTo>
                  <a:cubicBezTo>
                    <a:pt x="105" y="4155"/>
                    <a:pt x="53" y="4458"/>
                    <a:pt x="26" y="4760"/>
                  </a:cubicBezTo>
                  <a:cubicBezTo>
                    <a:pt x="26" y="4786"/>
                    <a:pt x="0" y="4813"/>
                    <a:pt x="53" y="4813"/>
                  </a:cubicBezTo>
                  <a:cubicBezTo>
                    <a:pt x="224" y="4616"/>
                    <a:pt x="395" y="4405"/>
                    <a:pt x="566" y="4208"/>
                  </a:cubicBezTo>
                  <a:cubicBezTo>
                    <a:pt x="855" y="3840"/>
                    <a:pt x="1210" y="3524"/>
                    <a:pt x="1578" y="3222"/>
                  </a:cubicBezTo>
                  <a:cubicBezTo>
                    <a:pt x="1762" y="3077"/>
                    <a:pt x="1933" y="2946"/>
                    <a:pt x="2104" y="2814"/>
                  </a:cubicBezTo>
                  <a:lnTo>
                    <a:pt x="2104" y="2801"/>
                  </a:lnTo>
                  <a:cubicBezTo>
                    <a:pt x="1972" y="2683"/>
                    <a:pt x="1841" y="2564"/>
                    <a:pt x="1736" y="2420"/>
                  </a:cubicBezTo>
                  <a:cubicBezTo>
                    <a:pt x="1578" y="2222"/>
                    <a:pt x="1460" y="2012"/>
                    <a:pt x="1368" y="1775"/>
                  </a:cubicBezTo>
                  <a:cubicBezTo>
                    <a:pt x="1302" y="1591"/>
                    <a:pt x="1262" y="1394"/>
                    <a:pt x="1236" y="1197"/>
                  </a:cubicBezTo>
                  <a:cubicBezTo>
                    <a:pt x="1210" y="1013"/>
                    <a:pt x="1184" y="842"/>
                    <a:pt x="1236" y="671"/>
                  </a:cubicBezTo>
                  <a:cubicBezTo>
                    <a:pt x="1249" y="645"/>
                    <a:pt x="1236" y="618"/>
                    <a:pt x="1236" y="605"/>
                  </a:cubicBezTo>
                  <a:cubicBezTo>
                    <a:pt x="1236" y="461"/>
                    <a:pt x="1276" y="329"/>
                    <a:pt x="1315" y="198"/>
                  </a:cubicBezTo>
                  <a:cubicBezTo>
                    <a:pt x="1328" y="132"/>
                    <a:pt x="1354" y="66"/>
                    <a:pt x="1368" y="0"/>
                  </a:cubicBezTo>
                  <a:close/>
                </a:path>
              </a:pathLst>
            </a:custGeom>
            <a:solidFill>
              <a:srgbClr val="79AB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90" name="Google Shape;179;p1">
              <a:extLst>
                <a:ext uri="{FF2B5EF4-FFF2-40B4-BE49-F238E27FC236}">
                  <a16:creationId xmlns:a16="http://schemas.microsoft.com/office/drawing/2014/main" id="{479319D1-E69E-3DB4-E18F-DB3FBB5022D9}"/>
                </a:ext>
              </a:extLst>
            </p:cNvPr>
            <p:cNvSpPr/>
            <p:nvPr/>
          </p:nvSpPr>
          <p:spPr>
            <a:xfrm>
              <a:off x="4788813" y="1636650"/>
              <a:ext cx="112450" cy="38825"/>
            </a:xfrm>
            <a:custGeom>
              <a:avLst/>
              <a:gdLst/>
              <a:ahLst/>
              <a:cxnLst/>
              <a:rect l="l" t="t" r="r" b="b"/>
              <a:pathLst>
                <a:path w="4498" h="1553" extrusionOk="0">
                  <a:moveTo>
                    <a:pt x="3827" y="0"/>
                  </a:moveTo>
                  <a:cubicBezTo>
                    <a:pt x="3603" y="26"/>
                    <a:pt x="3393" y="53"/>
                    <a:pt x="3169" y="79"/>
                  </a:cubicBezTo>
                  <a:cubicBezTo>
                    <a:pt x="2788" y="118"/>
                    <a:pt x="2407" y="210"/>
                    <a:pt x="2039" y="329"/>
                  </a:cubicBezTo>
                  <a:cubicBezTo>
                    <a:pt x="1368" y="565"/>
                    <a:pt x="750" y="894"/>
                    <a:pt x="172" y="1315"/>
                  </a:cubicBezTo>
                  <a:cubicBezTo>
                    <a:pt x="119" y="1354"/>
                    <a:pt x="79" y="1394"/>
                    <a:pt x="40" y="1446"/>
                  </a:cubicBezTo>
                  <a:cubicBezTo>
                    <a:pt x="14" y="1473"/>
                    <a:pt x="1" y="1512"/>
                    <a:pt x="27" y="1538"/>
                  </a:cubicBezTo>
                  <a:cubicBezTo>
                    <a:pt x="47" y="1549"/>
                    <a:pt x="65" y="1553"/>
                    <a:pt x="81" y="1553"/>
                  </a:cubicBezTo>
                  <a:cubicBezTo>
                    <a:pt x="128" y="1553"/>
                    <a:pt x="162" y="1519"/>
                    <a:pt x="211" y="1499"/>
                  </a:cubicBezTo>
                  <a:cubicBezTo>
                    <a:pt x="435" y="1341"/>
                    <a:pt x="671" y="1183"/>
                    <a:pt x="908" y="1026"/>
                  </a:cubicBezTo>
                  <a:cubicBezTo>
                    <a:pt x="1408" y="723"/>
                    <a:pt x="1933" y="487"/>
                    <a:pt x="2499" y="342"/>
                  </a:cubicBezTo>
                  <a:cubicBezTo>
                    <a:pt x="3038" y="197"/>
                    <a:pt x="3590" y="145"/>
                    <a:pt x="4142" y="132"/>
                  </a:cubicBezTo>
                  <a:cubicBezTo>
                    <a:pt x="4235" y="118"/>
                    <a:pt x="4327" y="118"/>
                    <a:pt x="4419" y="118"/>
                  </a:cubicBezTo>
                  <a:cubicBezTo>
                    <a:pt x="4445" y="118"/>
                    <a:pt x="4471" y="105"/>
                    <a:pt x="4497" y="105"/>
                  </a:cubicBezTo>
                  <a:cubicBezTo>
                    <a:pt x="4497" y="92"/>
                    <a:pt x="4497" y="66"/>
                    <a:pt x="4497" y="53"/>
                  </a:cubicBezTo>
                  <a:cubicBezTo>
                    <a:pt x="4471" y="53"/>
                    <a:pt x="4432" y="39"/>
                    <a:pt x="4405" y="39"/>
                  </a:cubicBezTo>
                  <a:cubicBezTo>
                    <a:pt x="4300" y="26"/>
                    <a:pt x="4182" y="13"/>
                    <a:pt x="4064" y="0"/>
                  </a:cubicBezTo>
                  <a:close/>
                </a:path>
              </a:pathLst>
            </a:custGeom>
            <a:solidFill>
              <a:srgbClr val="79AB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91" name="Google Shape;180;p1">
              <a:extLst>
                <a:ext uri="{FF2B5EF4-FFF2-40B4-BE49-F238E27FC236}">
                  <a16:creationId xmlns:a16="http://schemas.microsoft.com/office/drawing/2014/main" id="{E8052180-10FD-887D-2E01-4AFE52C2E2B3}"/>
                </a:ext>
              </a:extLst>
            </p:cNvPr>
            <p:cNvSpPr/>
            <p:nvPr/>
          </p:nvSpPr>
          <p:spPr>
            <a:xfrm>
              <a:off x="4775663" y="1550850"/>
              <a:ext cx="20750" cy="70125"/>
            </a:xfrm>
            <a:custGeom>
              <a:avLst/>
              <a:gdLst/>
              <a:ahLst/>
              <a:cxnLst/>
              <a:rect l="l" t="t" r="r" b="b"/>
              <a:pathLst>
                <a:path w="830" h="2805" extrusionOk="0">
                  <a:moveTo>
                    <a:pt x="14" y="0"/>
                  </a:moveTo>
                  <a:cubicBezTo>
                    <a:pt x="14" y="13"/>
                    <a:pt x="1" y="26"/>
                    <a:pt x="1" y="26"/>
                  </a:cubicBezTo>
                  <a:cubicBezTo>
                    <a:pt x="14" y="66"/>
                    <a:pt x="27" y="105"/>
                    <a:pt x="40" y="145"/>
                  </a:cubicBezTo>
                  <a:cubicBezTo>
                    <a:pt x="211" y="500"/>
                    <a:pt x="303" y="855"/>
                    <a:pt x="395" y="1236"/>
                  </a:cubicBezTo>
                  <a:cubicBezTo>
                    <a:pt x="487" y="1670"/>
                    <a:pt x="553" y="2117"/>
                    <a:pt x="605" y="2564"/>
                  </a:cubicBezTo>
                  <a:cubicBezTo>
                    <a:pt x="619" y="2630"/>
                    <a:pt x="632" y="2696"/>
                    <a:pt x="658" y="2748"/>
                  </a:cubicBezTo>
                  <a:cubicBezTo>
                    <a:pt x="669" y="2781"/>
                    <a:pt x="689" y="2804"/>
                    <a:pt x="717" y="2804"/>
                  </a:cubicBezTo>
                  <a:cubicBezTo>
                    <a:pt x="723" y="2804"/>
                    <a:pt x="730" y="2803"/>
                    <a:pt x="737" y="2801"/>
                  </a:cubicBezTo>
                  <a:cubicBezTo>
                    <a:pt x="816" y="2656"/>
                    <a:pt x="829" y="2617"/>
                    <a:pt x="816" y="2485"/>
                  </a:cubicBezTo>
                  <a:cubicBezTo>
                    <a:pt x="790" y="2275"/>
                    <a:pt x="763" y="2051"/>
                    <a:pt x="724" y="1841"/>
                  </a:cubicBezTo>
                  <a:cubicBezTo>
                    <a:pt x="658" y="1460"/>
                    <a:pt x="566" y="1078"/>
                    <a:pt x="435" y="697"/>
                  </a:cubicBezTo>
                  <a:cubicBezTo>
                    <a:pt x="369" y="500"/>
                    <a:pt x="277" y="316"/>
                    <a:pt x="158" y="145"/>
                  </a:cubicBezTo>
                  <a:cubicBezTo>
                    <a:pt x="132" y="79"/>
                    <a:pt x="93" y="26"/>
                    <a:pt x="14" y="0"/>
                  </a:cubicBezTo>
                  <a:close/>
                </a:path>
              </a:pathLst>
            </a:custGeom>
            <a:solidFill>
              <a:srgbClr val="79AB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92" name="Google Shape;181;p1">
              <a:extLst>
                <a:ext uri="{FF2B5EF4-FFF2-40B4-BE49-F238E27FC236}">
                  <a16:creationId xmlns:a16="http://schemas.microsoft.com/office/drawing/2014/main" id="{4F4A7300-8138-3464-3E59-85D91A11A484}"/>
                </a:ext>
              </a:extLst>
            </p:cNvPr>
            <p:cNvSpPr/>
            <p:nvPr/>
          </p:nvSpPr>
          <p:spPr>
            <a:xfrm>
              <a:off x="4777313" y="1690650"/>
              <a:ext cx="26650" cy="17350"/>
            </a:xfrm>
            <a:custGeom>
              <a:avLst/>
              <a:gdLst/>
              <a:ahLst/>
              <a:cxnLst/>
              <a:rect l="l" t="t" r="r" b="b"/>
              <a:pathLst>
                <a:path w="1066" h="694" extrusionOk="0">
                  <a:moveTo>
                    <a:pt x="1029" y="1"/>
                  </a:moveTo>
                  <a:cubicBezTo>
                    <a:pt x="993" y="1"/>
                    <a:pt x="961" y="26"/>
                    <a:pt x="921" y="36"/>
                  </a:cubicBezTo>
                  <a:cubicBezTo>
                    <a:pt x="632" y="194"/>
                    <a:pt x="342" y="351"/>
                    <a:pt x="53" y="509"/>
                  </a:cubicBezTo>
                  <a:cubicBezTo>
                    <a:pt x="0" y="562"/>
                    <a:pt x="14" y="628"/>
                    <a:pt x="14" y="693"/>
                  </a:cubicBezTo>
                  <a:cubicBezTo>
                    <a:pt x="355" y="470"/>
                    <a:pt x="710" y="259"/>
                    <a:pt x="1052" y="49"/>
                  </a:cubicBezTo>
                  <a:cubicBezTo>
                    <a:pt x="1065" y="49"/>
                    <a:pt x="1065" y="23"/>
                    <a:pt x="1065" y="10"/>
                  </a:cubicBezTo>
                  <a:cubicBezTo>
                    <a:pt x="1053" y="3"/>
                    <a:pt x="1041" y="1"/>
                    <a:pt x="1029" y="1"/>
                  </a:cubicBezTo>
                  <a:close/>
                </a:path>
              </a:pathLst>
            </a:custGeom>
            <a:solidFill>
              <a:srgbClr val="518F8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93" name="Google Shape;182;p1">
              <a:extLst>
                <a:ext uri="{FF2B5EF4-FFF2-40B4-BE49-F238E27FC236}">
                  <a16:creationId xmlns:a16="http://schemas.microsoft.com/office/drawing/2014/main" id="{02D39C9E-C01C-25D6-200A-238E51F2B69E}"/>
                </a:ext>
              </a:extLst>
            </p:cNvPr>
            <p:cNvSpPr/>
            <p:nvPr/>
          </p:nvSpPr>
          <p:spPr>
            <a:xfrm>
              <a:off x="4356888" y="1608375"/>
              <a:ext cx="4950" cy="12175"/>
            </a:xfrm>
            <a:custGeom>
              <a:avLst/>
              <a:gdLst/>
              <a:ahLst/>
              <a:cxnLst/>
              <a:rect l="l" t="t" r="r" b="b"/>
              <a:pathLst>
                <a:path w="198" h="487" extrusionOk="0">
                  <a:moveTo>
                    <a:pt x="0" y="0"/>
                  </a:moveTo>
                  <a:lnTo>
                    <a:pt x="0" y="0"/>
                  </a:lnTo>
                  <a:cubicBezTo>
                    <a:pt x="26" y="171"/>
                    <a:pt x="40" y="342"/>
                    <a:pt x="145" y="487"/>
                  </a:cubicBezTo>
                  <a:cubicBezTo>
                    <a:pt x="171" y="474"/>
                    <a:pt x="184" y="447"/>
                    <a:pt x="197" y="434"/>
                  </a:cubicBezTo>
                  <a:cubicBezTo>
                    <a:pt x="132" y="289"/>
                    <a:pt x="92" y="132"/>
                    <a:pt x="0" y="0"/>
                  </a:cubicBezTo>
                  <a:close/>
                </a:path>
              </a:pathLst>
            </a:custGeom>
            <a:solidFill>
              <a:srgbClr val="028F8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94" name="Google Shape;183;p1">
              <a:extLst>
                <a:ext uri="{FF2B5EF4-FFF2-40B4-BE49-F238E27FC236}">
                  <a16:creationId xmlns:a16="http://schemas.microsoft.com/office/drawing/2014/main" id="{4E3B996F-1248-DD87-6F13-C784788CF4F0}"/>
                </a:ext>
              </a:extLst>
            </p:cNvPr>
            <p:cNvSpPr/>
            <p:nvPr/>
          </p:nvSpPr>
          <p:spPr>
            <a:xfrm>
              <a:off x="4723738" y="1537375"/>
              <a:ext cx="4300" cy="4300"/>
            </a:xfrm>
            <a:custGeom>
              <a:avLst/>
              <a:gdLst/>
              <a:ahLst/>
              <a:cxnLst/>
              <a:rect l="l" t="t" r="r" b="b"/>
              <a:pathLst>
                <a:path w="172" h="172" extrusionOk="0">
                  <a:moveTo>
                    <a:pt x="0" y="0"/>
                  </a:moveTo>
                  <a:lnTo>
                    <a:pt x="0" y="0"/>
                  </a:lnTo>
                  <a:cubicBezTo>
                    <a:pt x="26" y="66"/>
                    <a:pt x="53" y="132"/>
                    <a:pt x="118" y="171"/>
                  </a:cubicBezTo>
                  <a:cubicBezTo>
                    <a:pt x="132" y="158"/>
                    <a:pt x="158" y="145"/>
                    <a:pt x="171" y="118"/>
                  </a:cubicBezTo>
                  <a:cubicBezTo>
                    <a:pt x="118" y="53"/>
                    <a:pt x="66" y="13"/>
                    <a:pt x="0" y="0"/>
                  </a:cubicBezTo>
                  <a:close/>
                </a:path>
              </a:pathLst>
            </a:custGeom>
            <a:solidFill>
              <a:srgbClr val="5CAC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95" name="Google Shape;184;p1">
              <a:extLst>
                <a:ext uri="{FF2B5EF4-FFF2-40B4-BE49-F238E27FC236}">
                  <a16:creationId xmlns:a16="http://schemas.microsoft.com/office/drawing/2014/main" id="{3716D114-4102-0EB2-6C3B-287C1091C251}"/>
                </a:ext>
              </a:extLst>
            </p:cNvPr>
            <p:cNvSpPr/>
            <p:nvPr/>
          </p:nvSpPr>
          <p:spPr>
            <a:xfrm>
              <a:off x="4454188" y="1278925"/>
              <a:ext cx="177850" cy="175950"/>
            </a:xfrm>
            <a:custGeom>
              <a:avLst/>
              <a:gdLst/>
              <a:ahLst/>
              <a:cxnLst/>
              <a:rect l="l" t="t" r="r" b="b"/>
              <a:pathLst>
                <a:path w="7114" h="7038" extrusionOk="0">
                  <a:moveTo>
                    <a:pt x="1709" y="2067"/>
                  </a:moveTo>
                  <a:lnTo>
                    <a:pt x="1709" y="2067"/>
                  </a:lnTo>
                  <a:cubicBezTo>
                    <a:pt x="1723" y="2094"/>
                    <a:pt x="1736" y="2133"/>
                    <a:pt x="1749" y="2160"/>
                  </a:cubicBezTo>
                  <a:cubicBezTo>
                    <a:pt x="1828" y="2212"/>
                    <a:pt x="1880" y="2265"/>
                    <a:pt x="1920" y="2344"/>
                  </a:cubicBezTo>
                  <a:cubicBezTo>
                    <a:pt x="1999" y="2528"/>
                    <a:pt x="1907" y="2764"/>
                    <a:pt x="1736" y="2856"/>
                  </a:cubicBezTo>
                  <a:cubicBezTo>
                    <a:pt x="1709" y="2883"/>
                    <a:pt x="1657" y="2896"/>
                    <a:pt x="1617" y="2909"/>
                  </a:cubicBezTo>
                  <a:cubicBezTo>
                    <a:pt x="1499" y="2909"/>
                    <a:pt x="1420" y="2830"/>
                    <a:pt x="1368" y="2738"/>
                  </a:cubicBezTo>
                  <a:cubicBezTo>
                    <a:pt x="1315" y="2646"/>
                    <a:pt x="1302" y="2554"/>
                    <a:pt x="1328" y="2449"/>
                  </a:cubicBezTo>
                  <a:cubicBezTo>
                    <a:pt x="1394" y="2225"/>
                    <a:pt x="1486" y="2173"/>
                    <a:pt x="1749" y="2160"/>
                  </a:cubicBezTo>
                  <a:cubicBezTo>
                    <a:pt x="1736" y="2133"/>
                    <a:pt x="1723" y="2107"/>
                    <a:pt x="1709" y="2067"/>
                  </a:cubicBezTo>
                  <a:close/>
                  <a:moveTo>
                    <a:pt x="2935" y="2558"/>
                  </a:moveTo>
                  <a:cubicBezTo>
                    <a:pt x="3061" y="2558"/>
                    <a:pt x="3188" y="2617"/>
                    <a:pt x="3287" y="2738"/>
                  </a:cubicBezTo>
                  <a:cubicBezTo>
                    <a:pt x="3419" y="2909"/>
                    <a:pt x="3485" y="3093"/>
                    <a:pt x="3485" y="3317"/>
                  </a:cubicBezTo>
                  <a:cubicBezTo>
                    <a:pt x="3471" y="3540"/>
                    <a:pt x="3419" y="3751"/>
                    <a:pt x="3235" y="3908"/>
                  </a:cubicBezTo>
                  <a:cubicBezTo>
                    <a:pt x="3147" y="3980"/>
                    <a:pt x="3063" y="4013"/>
                    <a:pt x="2976" y="4013"/>
                  </a:cubicBezTo>
                  <a:cubicBezTo>
                    <a:pt x="2920" y="4013"/>
                    <a:pt x="2863" y="4000"/>
                    <a:pt x="2801" y="3974"/>
                  </a:cubicBezTo>
                  <a:cubicBezTo>
                    <a:pt x="2696" y="3921"/>
                    <a:pt x="2617" y="3856"/>
                    <a:pt x="2564" y="3777"/>
                  </a:cubicBezTo>
                  <a:cubicBezTo>
                    <a:pt x="2419" y="3553"/>
                    <a:pt x="2354" y="3317"/>
                    <a:pt x="2433" y="3041"/>
                  </a:cubicBezTo>
                  <a:cubicBezTo>
                    <a:pt x="2472" y="2909"/>
                    <a:pt x="2525" y="2791"/>
                    <a:pt x="2630" y="2685"/>
                  </a:cubicBezTo>
                  <a:cubicBezTo>
                    <a:pt x="2721" y="2601"/>
                    <a:pt x="2828" y="2558"/>
                    <a:pt x="2935" y="2558"/>
                  </a:cubicBezTo>
                  <a:close/>
                  <a:moveTo>
                    <a:pt x="1413" y="3248"/>
                  </a:moveTo>
                  <a:cubicBezTo>
                    <a:pt x="1475" y="3248"/>
                    <a:pt x="1543" y="3258"/>
                    <a:pt x="1617" y="3277"/>
                  </a:cubicBezTo>
                  <a:cubicBezTo>
                    <a:pt x="1631" y="3290"/>
                    <a:pt x="1644" y="3290"/>
                    <a:pt x="1657" y="3290"/>
                  </a:cubicBezTo>
                  <a:cubicBezTo>
                    <a:pt x="2038" y="3514"/>
                    <a:pt x="2209" y="3869"/>
                    <a:pt x="2275" y="4276"/>
                  </a:cubicBezTo>
                  <a:cubicBezTo>
                    <a:pt x="2341" y="4342"/>
                    <a:pt x="2301" y="4421"/>
                    <a:pt x="2314" y="4500"/>
                  </a:cubicBezTo>
                  <a:cubicBezTo>
                    <a:pt x="2314" y="4513"/>
                    <a:pt x="2314" y="4526"/>
                    <a:pt x="2314" y="4539"/>
                  </a:cubicBezTo>
                  <a:cubicBezTo>
                    <a:pt x="2288" y="4684"/>
                    <a:pt x="2262" y="4842"/>
                    <a:pt x="2222" y="4987"/>
                  </a:cubicBezTo>
                  <a:cubicBezTo>
                    <a:pt x="2157" y="5223"/>
                    <a:pt x="1986" y="5355"/>
                    <a:pt x="1762" y="5434"/>
                  </a:cubicBezTo>
                  <a:cubicBezTo>
                    <a:pt x="1736" y="5447"/>
                    <a:pt x="1703" y="5453"/>
                    <a:pt x="1670" y="5453"/>
                  </a:cubicBezTo>
                  <a:cubicBezTo>
                    <a:pt x="1637" y="5453"/>
                    <a:pt x="1604" y="5447"/>
                    <a:pt x="1578" y="5434"/>
                  </a:cubicBezTo>
                  <a:cubicBezTo>
                    <a:pt x="1394" y="5381"/>
                    <a:pt x="1236" y="5289"/>
                    <a:pt x="1118" y="5131"/>
                  </a:cubicBezTo>
                  <a:cubicBezTo>
                    <a:pt x="868" y="4789"/>
                    <a:pt x="763" y="4408"/>
                    <a:pt x="802" y="4000"/>
                  </a:cubicBezTo>
                  <a:cubicBezTo>
                    <a:pt x="815" y="3829"/>
                    <a:pt x="855" y="3672"/>
                    <a:pt x="960" y="3527"/>
                  </a:cubicBezTo>
                  <a:cubicBezTo>
                    <a:pt x="1089" y="3339"/>
                    <a:pt x="1225" y="3248"/>
                    <a:pt x="1413" y="3248"/>
                  </a:cubicBezTo>
                  <a:close/>
                  <a:moveTo>
                    <a:pt x="4471" y="5328"/>
                  </a:moveTo>
                  <a:cubicBezTo>
                    <a:pt x="4497" y="5342"/>
                    <a:pt x="4510" y="5368"/>
                    <a:pt x="4536" y="5368"/>
                  </a:cubicBezTo>
                  <a:cubicBezTo>
                    <a:pt x="4642" y="5407"/>
                    <a:pt x="4681" y="5499"/>
                    <a:pt x="4734" y="5591"/>
                  </a:cubicBezTo>
                  <a:cubicBezTo>
                    <a:pt x="4799" y="5697"/>
                    <a:pt x="4773" y="5815"/>
                    <a:pt x="4681" y="5907"/>
                  </a:cubicBezTo>
                  <a:cubicBezTo>
                    <a:pt x="4627" y="5961"/>
                    <a:pt x="4566" y="5991"/>
                    <a:pt x="4495" y="5991"/>
                  </a:cubicBezTo>
                  <a:cubicBezTo>
                    <a:pt x="4463" y="5991"/>
                    <a:pt x="4428" y="5985"/>
                    <a:pt x="4392" y="5973"/>
                  </a:cubicBezTo>
                  <a:cubicBezTo>
                    <a:pt x="4168" y="5907"/>
                    <a:pt x="4089" y="5802"/>
                    <a:pt x="4076" y="5591"/>
                  </a:cubicBezTo>
                  <a:cubicBezTo>
                    <a:pt x="4076" y="5499"/>
                    <a:pt x="4103" y="5420"/>
                    <a:pt x="4195" y="5381"/>
                  </a:cubicBezTo>
                  <a:cubicBezTo>
                    <a:pt x="4208" y="5355"/>
                    <a:pt x="4234" y="5342"/>
                    <a:pt x="4260" y="5328"/>
                  </a:cubicBezTo>
                  <a:close/>
                  <a:moveTo>
                    <a:pt x="2794" y="5187"/>
                  </a:moveTo>
                  <a:cubicBezTo>
                    <a:pt x="2822" y="5187"/>
                    <a:pt x="2850" y="5190"/>
                    <a:pt x="2880" y="5197"/>
                  </a:cubicBezTo>
                  <a:cubicBezTo>
                    <a:pt x="3011" y="5223"/>
                    <a:pt x="3130" y="5289"/>
                    <a:pt x="3222" y="5394"/>
                  </a:cubicBezTo>
                  <a:cubicBezTo>
                    <a:pt x="3340" y="5512"/>
                    <a:pt x="3471" y="5618"/>
                    <a:pt x="3498" y="5789"/>
                  </a:cubicBezTo>
                  <a:cubicBezTo>
                    <a:pt x="3511" y="5841"/>
                    <a:pt x="3511" y="5894"/>
                    <a:pt x="3524" y="5907"/>
                  </a:cubicBezTo>
                  <a:cubicBezTo>
                    <a:pt x="3513" y="6136"/>
                    <a:pt x="3330" y="6311"/>
                    <a:pt x="3140" y="6311"/>
                  </a:cubicBezTo>
                  <a:cubicBezTo>
                    <a:pt x="3101" y="6311"/>
                    <a:pt x="3062" y="6304"/>
                    <a:pt x="3024" y="6288"/>
                  </a:cubicBezTo>
                  <a:lnTo>
                    <a:pt x="3024" y="6301"/>
                  </a:lnTo>
                  <a:cubicBezTo>
                    <a:pt x="2735" y="6196"/>
                    <a:pt x="2525" y="6012"/>
                    <a:pt x="2433" y="5697"/>
                  </a:cubicBezTo>
                  <a:cubicBezTo>
                    <a:pt x="2350" y="5437"/>
                    <a:pt x="2543" y="5187"/>
                    <a:pt x="2794" y="5187"/>
                  </a:cubicBezTo>
                  <a:close/>
                  <a:moveTo>
                    <a:pt x="3597" y="1"/>
                  </a:moveTo>
                  <a:cubicBezTo>
                    <a:pt x="3486" y="1"/>
                    <a:pt x="3374" y="6"/>
                    <a:pt x="3261" y="16"/>
                  </a:cubicBezTo>
                  <a:cubicBezTo>
                    <a:pt x="3064" y="29"/>
                    <a:pt x="2853" y="56"/>
                    <a:pt x="2656" y="135"/>
                  </a:cubicBezTo>
                  <a:cubicBezTo>
                    <a:pt x="2617" y="148"/>
                    <a:pt x="2590" y="148"/>
                    <a:pt x="2551" y="161"/>
                  </a:cubicBezTo>
                  <a:cubicBezTo>
                    <a:pt x="2012" y="332"/>
                    <a:pt x="1539" y="595"/>
                    <a:pt x="1131" y="989"/>
                  </a:cubicBezTo>
                  <a:cubicBezTo>
                    <a:pt x="776" y="1344"/>
                    <a:pt x="500" y="1752"/>
                    <a:pt x="316" y="2225"/>
                  </a:cubicBezTo>
                  <a:cubicBezTo>
                    <a:pt x="79" y="2830"/>
                    <a:pt x="0" y="3461"/>
                    <a:pt x="118" y="4106"/>
                  </a:cubicBezTo>
                  <a:cubicBezTo>
                    <a:pt x="381" y="5394"/>
                    <a:pt x="1118" y="6301"/>
                    <a:pt x="2341" y="6801"/>
                  </a:cubicBezTo>
                  <a:cubicBezTo>
                    <a:pt x="2748" y="6972"/>
                    <a:pt x="3169" y="7025"/>
                    <a:pt x="3603" y="7038"/>
                  </a:cubicBezTo>
                  <a:cubicBezTo>
                    <a:pt x="3813" y="7038"/>
                    <a:pt x="4037" y="6998"/>
                    <a:pt x="4247" y="6972"/>
                  </a:cubicBezTo>
                  <a:cubicBezTo>
                    <a:pt x="5128" y="6801"/>
                    <a:pt x="5838" y="6354"/>
                    <a:pt x="6377" y="5657"/>
                  </a:cubicBezTo>
                  <a:cubicBezTo>
                    <a:pt x="6877" y="5013"/>
                    <a:pt x="7114" y="4276"/>
                    <a:pt x="7100" y="3461"/>
                  </a:cubicBezTo>
                  <a:cubicBezTo>
                    <a:pt x="7100" y="3251"/>
                    <a:pt x="7074" y="3041"/>
                    <a:pt x="7035" y="2817"/>
                  </a:cubicBezTo>
                  <a:cubicBezTo>
                    <a:pt x="7008" y="2672"/>
                    <a:pt x="6969" y="2515"/>
                    <a:pt x="6903" y="2370"/>
                  </a:cubicBezTo>
                  <a:cubicBezTo>
                    <a:pt x="6890" y="2344"/>
                    <a:pt x="6890" y="2317"/>
                    <a:pt x="6877" y="2291"/>
                  </a:cubicBezTo>
                  <a:cubicBezTo>
                    <a:pt x="6575" y="1489"/>
                    <a:pt x="6049" y="871"/>
                    <a:pt x="5299" y="450"/>
                  </a:cubicBezTo>
                  <a:cubicBezTo>
                    <a:pt x="4767" y="151"/>
                    <a:pt x="4197" y="1"/>
                    <a:pt x="3597" y="1"/>
                  </a:cubicBezTo>
                  <a:close/>
                </a:path>
              </a:pathLst>
            </a:custGeom>
            <a:solidFill>
              <a:srgbClr val="FFCC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96" name="Google Shape;185;p1">
              <a:extLst>
                <a:ext uri="{FF2B5EF4-FFF2-40B4-BE49-F238E27FC236}">
                  <a16:creationId xmlns:a16="http://schemas.microsoft.com/office/drawing/2014/main" id="{B3C681A8-A68F-3B8E-3320-7941263B9F82}"/>
                </a:ext>
              </a:extLst>
            </p:cNvPr>
            <p:cNvSpPr/>
            <p:nvPr/>
          </p:nvSpPr>
          <p:spPr>
            <a:xfrm>
              <a:off x="4772063" y="1977175"/>
              <a:ext cx="96650" cy="100375"/>
            </a:xfrm>
            <a:custGeom>
              <a:avLst/>
              <a:gdLst/>
              <a:ahLst/>
              <a:cxnLst/>
              <a:rect l="l" t="t" r="r" b="b"/>
              <a:pathLst>
                <a:path w="3866" h="4015" extrusionOk="0">
                  <a:moveTo>
                    <a:pt x="2136" y="0"/>
                  </a:moveTo>
                  <a:cubicBezTo>
                    <a:pt x="2005" y="0"/>
                    <a:pt x="1872" y="13"/>
                    <a:pt x="1736" y="41"/>
                  </a:cubicBezTo>
                  <a:cubicBezTo>
                    <a:pt x="1289" y="119"/>
                    <a:pt x="907" y="330"/>
                    <a:pt x="618" y="672"/>
                  </a:cubicBezTo>
                  <a:cubicBezTo>
                    <a:pt x="158" y="1198"/>
                    <a:pt x="0" y="1803"/>
                    <a:pt x="158" y="2473"/>
                  </a:cubicBezTo>
                  <a:cubicBezTo>
                    <a:pt x="373" y="3384"/>
                    <a:pt x="1184" y="4015"/>
                    <a:pt x="2100" y="4015"/>
                  </a:cubicBezTo>
                  <a:cubicBezTo>
                    <a:pt x="2136" y="4015"/>
                    <a:pt x="2172" y="4014"/>
                    <a:pt x="2209" y="4012"/>
                  </a:cubicBezTo>
                  <a:cubicBezTo>
                    <a:pt x="2893" y="3972"/>
                    <a:pt x="3419" y="3657"/>
                    <a:pt x="3813" y="3091"/>
                  </a:cubicBezTo>
                  <a:cubicBezTo>
                    <a:pt x="3826" y="3065"/>
                    <a:pt x="3839" y="3025"/>
                    <a:pt x="3866" y="2986"/>
                  </a:cubicBezTo>
                  <a:cubicBezTo>
                    <a:pt x="3853" y="2973"/>
                    <a:pt x="3853" y="2973"/>
                    <a:pt x="3839" y="2960"/>
                  </a:cubicBezTo>
                  <a:lnTo>
                    <a:pt x="3839" y="2973"/>
                  </a:lnTo>
                  <a:cubicBezTo>
                    <a:pt x="3826" y="2960"/>
                    <a:pt x="3813" y="2960"/>
                    <a:pt x="3800" y="2946"/>
                  </a:cubicBezTo>
                  <a:cubicBezTo>
                    <a:pt x="3524" y="2907"/>
                    <a:pt x="3366" y="2723"/>
                    <a:pt x="3248" y="2486"/>
                  </a:cubicBezTo>
                  <a:cubicBezTo>
                    <a:pt x="3221" y="2434"/>
                    <a:pt x="3195" y="2368"/>
                    <a:pt x="3169" y="2315"/>
                  </a:cubicBezTo>
                  <a:cubicBezTo>
                    <a:pt x="3156" y="2263"/>
                    <a:pt x="3143" y="2223"/>
                    <a:pt x="3143" y="2171"/>
                  </a:cubicBezTo>
                  <a:cubicBezTo>
                    <a:pt x="3064" y="1710"/>
                    <a:pt x="3116" y="1290"/>
                    <a:pt x="3484" y="948"/>
                  </a:cubicBezTo>
                  <a:cubicBezTo>
                    <a:pt x="3563" y="908"/>
                    <a:pt x="3642" y="869"/>
                    <a:pt x="3734" y="830"/>
                  </a:cubicBezTo>
                  <a:cubicBezTo>
                    <a:pt x="3642" y="672"/>
                    <a:pt x="3524" y="553"/>
                    <a:pt x="3379" y="461"/>
                  </a:cubicBezTo>
                  <a:cubicBezTo>
                    <a:pt x="3366" y="448"/>
                    <a:pt x="3366" y="435"/>
                    <a:pt x="3353" y="422"/>
                  </a:cubicBezTo>
                  <a:cubicBezTo>
                    <a:pt x="2978" y="149"/>
                    <a:pt x="2573" y="0"/>
                    <a:pt x="2136" y="0"/>
                  </a:cubicBezTo>
                  <a:close/>
                </a:path>
              </a:pathLst>
            </a:custGeom>
            <a:solidFill>
              <a:srgbClr val="291F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97" name="Google Shape;186;p1">
              <a:extLst>
                <a:ext uri="{FF2B5EF4-FFF2-40B4-BE49-F238E27FC236}">
                  <a16:creationId xmlns:a16="http://schemas.microsoft.com/office/drawing/2014/main" id="{68DCB256-D6F2-88E4-4C7E-4F7DA060B9B8}"/>
                </a:ext>
              </a:extLst>
            </p:cNvPr>
            <p:cNvSpPr/>
            <p:nvPr/>
          </p:nvSpPr>
          <p:spPr>
            <a:xfrm>
              <a:off x="4523863" y="1972050"/>
              <a:ext cx="99625" cy="100525"/>
            </a:xfrm>
            <a:custGeom>
              <a:avLst/>
              <a:gdLst/>
              <a:ahLst/>
              <a:cxnLst/>
              <a:rect l="l" t="t" r="r" b="b"/>
              <a:pathLst>
                <a:path w="3985" h="4021" extrusionOk="0">
                  <a:moveTo>
                    <a:pt x="1774" y="0"/>
                  </a:moveTo>
                  <a:cubicBezTo>
                    <a:pt x="1672" y="0"/>
                    <a:pt x="1567" y="7"/>
                    <a:pt x="1460" y="22"/>
                  </a:cubicBezTo>
                  <a:cubicBezTo>
                    <a:pt x="1092" y="75"/>
                    <a:pt x="737" y="219"/>
                    <a:pt x="461" y="482"/>
                  </a:cubicBezTo>
                  <a:cubicBezTo>
                    <a:pt x="277" y="614"/>
                    <a:pt x="237" y="680"/>
                    <a:pt x="145" y="850"/>
                  </a:cubicBezTo>
                  <a:cubicBezTo>
                    <a:pt x="237" y="890"/>
                    <a:pt x="329" y="942"/>
                    <a:pt x="421" y="982"/>
                  </a:cubicBezTo>
                  <a:cubicBezTo>
                    <a:pt x="711" y="1298"/>
                    <a:pt x="803" y="1679"/>
                    <a:pt x="750" y="2100"/>
                  </a:cubicBezTo>
                  <a:cubicBezTo>
                    <a:pt x="737" y="2139"/>
                    <a:pt x="737" y="2178"/>
                    <a:pt x="737" y="2218"/>
                  </a:cubicBezTo>
                  <a:cubicBezTo>
                    <a:pt x="724" y="2271"/>
                    <a:pt x="698" y="2323"/>
                    <a:pt x="684" y="2376"/>
                  </a:cubicBezTo>
                  <a:cubicBezTo>
                    <a:pt x="553" y="2691"/>
                    <a:pt x="382" y="2941"/>
                    <a:pt x="1" y="2981"/>
                  </a:cubicBezTo>
                  <a:cubicBezTo>
                    <a:pt x="14" y="3020"/>
                    <a:pt x="27" y="3046"/>
                    <a:pt x="53" y="3086"/>
                  </a:cubicBezTo>
                  <a:cubicBezTo>
                    <a:pt x="418" y="3676"/>
                    <a:pt x="1098" y="4021"/>
                    <a:pt x="1778" y="4021"/>
                  </a:cubicBezTo>
                  <a:cubicBezTo>
                    <a:pt x="1932" y="4021"/>
                    <a:pt x="2086" y="4003"/>
                    <a:pt x="2236" y="3967"/>
                  </a:cubicBezTo>
                  <a:cubicBezTo>
                    <a:pt x="3248" y="3717"/>
                    <a:pt x="3985" y="2691"/>
                    <a:pt x="3709" y="1547"/>
                  </a:cubicBezTo>
                  <a:cubicBezTo>
                    <a:pt x="3630" y="1205"/>
                    <a:pt x="3485" y="903"/>
                    <a:pt x="3235" y="666"/>
                  </a:cubicBezTo>
                  <a:cubicBezTo>
                    <a:pt x="3222" y="653"/>
                    <a:pt x="3222" y="627"/>
                    <a:pt x="3196" y="614"/>
                  </a:cubicBezTo>
                  <a:cubicBezTo>
                    <a:pt x="2798" y="205"/>
                    <a:pt x="2316" y="0"/>
                    <a:pt x="1774" y="0"/>
                  </a:cubicBezTo>
                  <a:close/>
                </a:path>
              </a:pathLst>
            </a:custGeom>
            <a:solidFill>
              <a:srgbClr val="291F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98" name="Google Shape;187;p1">
              <a:extLst>
                <a:ext uri="{FF2B5EF4-FFF2-40B4-BE49-F238E27FC236}">
                  <a16:creationId xmlns:a16="http://schemas.microsoft.com/office/drawing/2014/main" id="{9A2E886C-0F92-16AD-E12D-CBC402892357}"/>
                </a:ext>
              </a:extLst>
            </p:cNvPr>
            <p:cNvSpPr/>
            <p:nvPr/>
          </p:nvSpPr>
          <p:spPr>
            <a:xfrm>
              <a:off x="4867388" y="1399100"/>
              <a:ext cx="113100" cy="112075"/>
            </a:xfrm>
            <a:custGeom>
              <a:avLst/>
              <a:gdLst/>
              <a:ahLst/>
              <a:cxnLst/>
              <a:rect l="l" t="t" r="r" b="b"/>
              <a:pathLst>
                <a:path w="4524" h="4483" extrusionOk="0">
                  <a:moveTo>
                    <a:pt x="1986" y="664"/>
                  </a:moveTo>
                  <a:cubicBezTo>
                    <a:pt x="2016" y="664"/>
                    <a:pt x="2047" y="669"/>
                    <a:pt x="2078" y="679"/>
                  </a:cubicBezTo>
                  <a:cubicBezTo>
                    <a:pt x="2222" y="732"/>
                    <a:pt x="2275" y="863"/>
                    <a:pt x="2209" y="1008"/>
                  </a:cubicBezTo>
                  <a:cubicBezTo>
                    <a:pt x="2196" y="1034"/>
                    <a:pt x="2183" y="1060"/>
                    <a:pt x="2170" y="1074"/>
                  </a:cubicBezTo>
                  <a:cubicBezTo>
                    <a:pt x="2089" y="1166"/>
                    <a:pt x="1998" y="1208"/>
                    <a:pt x="1888" y="1208"/>
                  </a:cubicBezTo>
                  <a:cubicBezTo>
                    <a:pt x="1873" y="1208"/>
                    <a:pt x="1857" y="1207"/>
                    <a:pt x="1841" y="1205"/>
                  </a:cubicBezTo>
                  <a:cubicBezTo>
                    <a:pt x="1723" y="1179"/>
                    <a:pt x="1683" y="1087"/>
                    <a:pt x="1644" y="982"/>
                  </a:cubicBezTo>
                  <a:cubicBezTo>
                    <a:pt x="1683" y="903"/>
                    <a:pt x="1710" y="837"/>
                    <a:pt x="1749" y="784"/>
                  </a:cubicBezTo>
                  <a:cubicBezTo>
                    <a:pt x="1808" y="706"/>
                    <a:pt x="1896" y="664"/>
                    <a:pt x="1986" y="664"/>
                  </a:cubicBezTo>
                  <a:close/>
                  <a:moveTo>
                    <a:pt x="1286" y="1327"/>
                  </a:moveTo>
                  <a:cubicBezTo>
                    <a:pt x="1341" y="1327"/>
                    <a:pt x="1395" y="1334"/>
                    <a:pt x="1447" y="1350"/>
                  </a:cubicBezTo>
                  <a:cubicBezTo>
                    <a:pt x="1617" y="1402"/>
                    <a:pt x="1683" y="1560"/>
                    <a:pt x="1723" y="1718"/>
                  </a:cubicBezTo>
                  <a:cubicBezTo>
                    <a:pt x="1736" y="1757"/>
                    <a:pt x="1723" y="1797"/>
                    <a:pt x="1723" y="1823"/>
                  </a:cubicBezTo>
                  <a:cubicBezTo>
                    <a:pt x="1736" y="2060"/>
                    <a:pt x="1631" y="2257"/>
                    <a:pt x="1499" y="2441"/>
                  </a:cubicBezTo>
                  <a:cubicBezTo>
                    <a:pt x="1433" y="2520"/>
                    <a:pt x="1354" y="2599"/>
                    <a:pt x="1276" y="2665"/>
                  </a:cubicBezTo>
                  <a:cubicBezTo>
                    <a:pt x="1153" y="2767"/>
                    <a:pt x="1015" y="2805"/>
                    <a:pt x="873" y="2805"/>
                  </a:cubicBezTo>
                  <a:cubicBezTo>
                    <a:pt x="832" y="2805"/>
                    <a:pt x="791" y="2802"/>
                    <a:pt x="750" y="2796"/>
                  </a:cubicBezTo>
                  <a:cubicBezTo>
                    <a:pt x="579" y="2770"/>
                    <a:pt x="447" y="2586"/>
                    <a:pt x="434" y="2375"/>
                  </a:cubicBezTo>
                  <a:cubicBezTo>
                    <a:pt x="408" y="2112"/>
                    <a:pt x="513" y="1889"/>
                    <a:pt x="671" y="1692"/>
                  </a:cubicBezTo>
                  <a:cubicBezTo>
                    <a:pt x="763" y="1560"/>
                    <a:pt x="881" y="1442"/>
                    <a:pt x="1039" y="1376"/>
                  </a:cubicBezTo>
                  <a:cubicBezTo>
                    <a:pt x="1119" y="1344"/>
                    <a:pt x="1203" y="1327"/>
                    <a:pt x="1286" y="1327"/>
                  </a:cubicBezTo>
                  <a:close/>
                  <a:moveTo>
                    <a:pt x="1373" y="2978"/>
                  </a:moveTo>
                  <a:cubicBezTo>
                    <a:pt x="1384" y="2978"/>
                    <a:pt x="1396" y="2979"/>
                    <a:pt x="1407" y="2980"/>
                  </a:cubicBezTo>
                  <a:cubicBezTo>
                    <a:pt x="1512" y="2993"/>
                    <a:pt x="1578" y="3046"/>
                    <a:pt x="1617" y="3151"/>
                  </a:cubicBezTo>
                  <a:cubicBezTo>
                    <a:pt x="1670" y="3296"/>
                    <a:pt x="1631" y="3414"/>
                    <a:pt x="1552" y="3532"/>
                  </a:cubicBezTo>
                  <a:cubicBezTo>
                    <a:pt x="1492" y="3584"/>
                    <a:pt x="1432" y="3624"/>
                    <a:pt x="1365" y="3624"/>
                  </a:cubicBezTo>
                  <a:cubicBezTo>
                    <a:pt x="1329" y="3624"/>
                    <a:pt x="1291" y="3613"/>
                    <a:pt x="1249" y="3585"/>
                  </a:cubicBezTo>
                  <a:lnTo>
                    <a:pt x="1236" y="3598"/>
                  </a:lnTo>
                  <a:cubicBezTo>
                    <a:pt x="1131" y="3532"/>
                    <a:pt x="1118" y="3427"/>
                    <a:pt x="1118" y="3322"/>
                  </a:cubicBezTo>
                  <a:cubicBezTo>
                    <a:pt x="1118" y="3283"/>
                    <a:pt x="1118" y="3256"/>
                    <a:pt x="1118" y="3230"/>
                  </a:cubicBezTo>
                  <a:cubicBezTo>
                    <a:pt x="1131" y="3191"/>
                    <a:pt x="1144" y="3138"/>
                    <a:pt x="1170" y="3099"/>
                  </a:cubicBezTo>
                  <a:cubicBezTo>
                    <a:pt x="1216" y="3018"/>
                    <a:pt x="1293" y="2978"/>
                    <a:pt x="1373" y="2978"/>
                  </a:cubicBezTo>
                  <a:close/>
                  <a:moveTo>
                    <a:pt x="2321" y="0"/>
                  </a:moveTo>
                  <a:cubicBezTo>
                    <a:pt x="2169" y="0"/>
                    <a:pt x="2013" y="16"/>
                    <a:pt x="1854" y="48"/>
                  </a:cubicBezTo>
                  <a:cubicBezTo>
                    <a:pt x="934" y="245"/>
                    <a:pt x="342" y="824"/>
                    <a:pt x="105" y="1731"/>
                  </a:cubicBezTo>
                  <a:cubicBezTo>
                    <a:pt x="26" y="2047"/>
                    <a:pt x="0" y="2362"/>
                    <a:pt x="92" y="2678"/>
                  </a:cubicBezTo>
                  <a:cubicBezTo>
                    <a:pt x="79" y="2783"/>
                    <a:pt x="132" y="2888"/>
                    <a:pt x="171" y="2980"/>
                  </a:cubicBezTo>
                  <a:cubicBezTo>
                    <a:pt x="476" y="3917"/>
                    <a:pt x="1363" y="4483"/>
                    <a:pt x="2284" y="4483"/>
                  </a:cubicBezTo>
                  <a:cubicBezTo>
                    <a:pt x="2514" y="4483"/>
                    <a:pt x="2746" y="4448"/>
                    <a:pt x="2972" y="4374"/>
                  </a:cubicBezTo>
                  <a:cubicBezTo>
                    <a:pt x="3879" y="4072"/>
                    <a:pt x="4523" y="3217"/>
                    <a:pt x="4523" y="2218"/>
                  </a:cubicBezTo>
                  <a:cubicBezTo>
                    <a:pt x="4523" y="1902"/>
                    <a:pt x="4458" y="1600"/>
                    <a:pt x="4326" y="1323"/>
                  </a:cubicBezTo>
                  <a:cubicBezTo>
                    <a:pt x="4195" y="1047"/>
                    <a:pt x="4037" y="784"/>
                    <a:pt x="3787" y="600"/>
                  </a:cubicBezTo>
                  <a:cubicBezTo>
                    <a:pt x="3356" y="200"/>
                    <a:pt x="2862" y="0"/>
                    <a:pt x="2321" y="0"/>
                  </a:cubicBezTo>
                  <a:close/>
                </a:path>
              </a:pathLst>
            </a:custGeom>
            <a:solidFill>
              <a:srgbClr val="FFCC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99" name="Google Shape;188;p1">
              <a:extLst>
                <a:ext uri="{FF2B5EF4-FFF2-40B4-BE49-F238E27FC236}">
                  <a16:creationId xmlns:a16="http://schemas.microsoft.com/office/drawing/2014/main" id="{85171C8C-F5AB-CBE6-6FBB-FE1422403101}"/>
                </a:ext>
              </a:extLst>
            </p:cNvPr>
            <p:cNvSpPr/>
            <p:nvPr/>
          </p:nvSpPr>
          <p:spPr>
            <a:xfrm>
              <a:off x="4473238" y="1360100"/>
              <a:ext cx="38825" cy="55175"/>
            </a:xfrm>
            <a:custGeom>
              <a:avLst/>
              <a:gdLst/>
              <a:ahLst/>
              <a:cxnLst/>
              <a:rect l="l" t="t" r="r" b="b"/>
              <a:pathLst>
                <a:path w="1553" h="2207" extrusionOk="0">
                  <a:moveTo>
                    <a:pt x="651" y="1"/>
                  </a:moveTo>
                  <a:cubicBezTo>
                    <a:pt x="463" y="1"/>
                    <a:pt x="327" y="92"/>
                    <a:pt x="198" y="280"/>
                  </a:cubicBezTo>
                  <a:cubicBezTo>
                    <a:pt x="93" y="425"/>
                    <a:pt x="53" y="582"/>
                    <a:pt x="40" y="753"/>
                  </a:cubicBezTo>
                  <a:cubicBezTo>
                    <a:pt x="1" y="1161"/>
                    <a:pt x="106" y="1542"/>
                    <a:pt x="356" y="1884"/>
                  </a:cubicBezTo>
                  <a:cubicBezTo>
                    <a:pt x="474" y="2042"/>
                    <a:pt x="632" y="2134"/>
                    <a:pt x="816" y="2187"/>
                  </a:cubicBezTo>
                  <a:cubicBezTo>
                    <a:pt x="842" y="2200"/>
                    <a:pt x="875" y="2206"/>
                    <a:pt x="908" y="2206"/>
                  </a:cubicBezTo>
                  <a:cubicBezTo>
                    <a:pt x="941" y="2206"/>
                    <a:pt x="974" y="2200"/>
                    <a:pt x="1000" y="2187"/>
                  </a:cubicBezTo>
                  <a:cubicBezTo>
                    <a:pt x="1224" y="2108"/>
                    <a:pt x="1395" y="1963"/>
                    <a:pt x="1460" y="1740"/>
                  </a:cubicBezTo>
                  <a:cubicBezTo>
                    <a:pt x="1500" y="1595"/>
                    <a:pt x="1526" y="1437"/>
                    <a:pt x="1552" y="1292"/>
                  </a:cubicBezTo>
                  <a:cubicBezTo>
                    <a:pt x="1552" y="1279"/>
                    <a:pt x="1552" y="1266"/>
                    <a:pt x="1552" y="1253"/>
                  </a:cubicBezTo>
                  <a:cubicBezTo>
                    <a:pt x="1487" y="1187"/>
                    <a:pt x="1513" y="1108"/>
                    <a:pt x="1513" y="1029"/>
                  </a:cubicBezTo>
                  <a:cubicBezTo>
                    <a:pt x="1447" y="609"/>
                    <a:pt x="1276" y="267"/>
                    <a:pt x="908" y="43"/>
                  </a:cubicBezTo>
                  <a:cubicBezTo>
                    <a:pt x="882" y="43"/>
                    <a:pt x="869" y="43"/>
                    <a:pt x="855" y="30"/>
                  </a:cubicBezTo>
                  <a:cubicBezTo>
                    <a:pt x="781" y="11"/>
                    <a:pt x="713" y="1"/>
                    <a:pt x="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00" name="Google Shape;189;p1">
              <a:extLst>
                <a:ext uri="{FF2B5EF4-FFF2-40B4-BE49-F238E27FC236}">
                  <a16:creationId xmlns:a16="http://schemas.microsoft.com/office/drawing/2014/main" id="{CD922B8A-6643-1114-7549-2D1E7316BAB8}"/>
                </a:ext>
              </a:extLst>
            </p:cNvPr>
            <p:cNvSpPr/>
            <p:nvPr/>
          </p:nvSpPr>
          <p:spPr>
            <a:xfrm>
              <a:off x="4513013" y="1342850"/>
              <a:ext cx="28300" cy="36350"/>
            </a:xfrm>
            <a:custGeom>
              <a:avLst/>
              <a:gdLst/>
              <a:ahLst/>
              <a:cxnLst/>
              <a:rect l="l" t="t" r="r" b="b"/>
              <a:pathLst>
                <a:path w="1132" h="1454" extrusionOk="0">
                  <a:moveTo>
                    <a:pt x="582" y="1"/>
                  </a:moveTo>
                  <a:cubicBezTo>
                    <a:pt x="475" y="1"/>
                    <a:pt x="368" y="44"/>
                    <a:pt x="277" y="128"/>
                  </a:cubicBezTo>
                  <a:cubicBezTo>
                    <a:pt x="172" y="234"/>
                    <a:pt x="119" y="352"/>
                    <a:pt x="80" y="484"/>
                  </a:cubicBezTo>
                  <a:cubicBezTo>
                    <a:pt x="1" y="746"/>
                    <a:pt x="66" y="996"/>
                    <a:pt x="211" y="1220"/>
                  </a:cubicBezTo>
                  <a:cubicBezTo>
                    <a:pt x="264" y="1299"/>
                    <a:pt x="343" y="1364"/>
                    <a:pt x="448" y="1404"/>
                  </a:cubicBezTo>
                  <a:cubicBezTo>
                    <a:pt x="513" y="1437"/>
                    <a:pt x="575" y="1454"/>
                    <a:pt x="634" y="1454"/>
                  </a:cubicBezTo>
                  <a:cubicBezTo>
                    <a:pt x="717" y="1454"/>
                    <a:pt x="797" y="1420"/>
                    <a:pt x="882" y="1351"/>
                  </a:cubicBezTo>
                  <a:cubicBezTo>
                    <a:pt x="1066" y="1194"/>
                    <a:pt x="1118" y="983"/>
                    <a:pt x="1132" y="760"/>
                  </a:cubicBezTo>
                  <a:cubicBezTo>
                    <a:pt x="1132" y="536"/>
                    <a:pt x="1066" y="352"/>
                    <a:pt x="934" y="181"/>
                  </a:cubicBezTo>
                  <a:cubicBezTo>
                    <a:pt x="835" y="60"/>
                    <a:pt x="708" y="1"/>
                    <a:pt x="5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01" name="Google Shape;190;p1">
              <a:extLst>
                <a:ext uri="{FF2B5EF4-FFF2-40B4-BE49-F238E27FC236}">
                  <a16:creationId xmlns:a16="http://schemas.microsoft.com/office/drawing/2014/main" id="{2453DB2C-29B6-7148-8818-0D01589E8A9B}"/>
                </a:ext>
              </a:extLst>
            </p:cNvPr>
            <p:cNvSpPr/>
            <p:nvPr/>
          </p:nvSpPr>
          <p:spPr>
            <a:xfrm>
              <a:off x="4486713" y="1332900"/>
              <a:ext cx="17450" cy="18775"/>
            </a:xfrm>
            <a:custGeom>
              <a:avLst/>
              <a:gdLst/>
              <a:ahLst/>
              <a:cxnLst/>
              <a:rect l="l" t="t" r="r" b="b"/>
              <a:pathLst>
                <a:path w="698" h="751" extrusionOk="0">
                  <a:moveTo>
                    <a:pt x="448" y="1"/>
                  </a:moveTo>
                  <a:cubicBezTo>
                    <a:pt x="185" y="14"/>
                    <a:pt x="106" y="66"/>
                    <a:pt x="27" y="290"/>
                  </a:cubicBezTo>
                  <a:cubicBezTo>
                    <a:pt x="1" y="395"/>
                    <a:pt x="14" y="487"/>
                    <a:pt x="67" y="579"/>
                  </a:cubicBezTo>
                  <a:cubicBezTo>
                    <a:pt x="119" y="671"/>
                    <a:pt x="198" y="750"/>
                    <a:pt x="316" y="750"/>
                  </a:cubicBezTo>
                  <a:cubicBezTo>
                    <a:pt x="356" y="737"/>
                    <a:pt x="408" y="724"/>
                    <a:pt x="448" y="697"/>
                  </a:cubicBezTo>
                  <a:cubicBezTo>
                    <a:pt x="619" y="605"/>
                    <a:pt x="698" y="369"/>
                    <a:pt x="619" y="185"/>
                  </a:cubicBezTo>
                  <a:cubicBezTo>
                    <a:pt x="593" y="106"/>
                    <a:pt x="527" y="53"/>
                    <a:pt x="4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02" name="Google Shape;191;p1">
              <a:extLst>
                <a:ext uri="{FF2B5EF4-FFF2-40B4-BE49-F238E27FC236}">
                  <a16:creationId xmlns:a16="http://schemas.microsoft.com/office/drawing/2014/main" id="{09227EAE-ADF0-6EE3-CEDD-A41C4225DC8E}"/>
                </a:ext>
              </a:extLst>
            </p:cNvPr>
            <p:cNvSpPr/>
            <p:nvPr/>
          </p:nvSpPr>
          <p:spPr>
            <a:xfrm>
              <a:off x="4556088" y="1412125"/>
              <a:ext cx="18100" cy="16575"/>
            </a:xfrm>
            <a:custGeom>
              <a:avLst/>
              <a:gdLst/>
              <a:ahLst/>
              <a:cxnLst/>
              <a:rect l="l" t="t" r="r" b="b"/>
              <a:pathLst>
                <a:path w="724" h="663" extrusionOk="0">
                  <a:moveTo>
                    <a:pt x="184" y="0"/>
                  </a:moveTo>
                  <a:cubicBezTo>
                    <a:pt x="158" y="14"/>
                    <a:pt x="132" y="27"/>
                    <a:pt x="119" y="53"/>
                  </a:cubicBezTo>
                  <a:cubicBezTo>
                    <a:pt x="27" y="92"/>
                    <a:pt x="0" y="171"/>
                    <a:pt x="0" y="263"/>
                  </a:cubicBezTo>
                  <a:cubicBezTo>
                    <a:pt x="13" y="474"/>
                    <a:pt x="92" y="579"/>
                    <a:pt x="316" y="645"/>
                  </a:cubicBezTo>
                  <a:cubicBezTo>
                    <a:pt x="352" y="657"/>
                    <a:pt x="387" y="663"/>
                    <a:pt x="419" y="663"/>
                  </a:cubicBezTo>
                  <a:cubicBezTo>
                    <a:pt x="490" y="663"/>
                    <a:pt x="551" y="633"/>
                    <a:pt x="605" y="579"/>
                  </a:cubicBezTo>
                  <a:cubicBezTo>
                    <a:pt x="697" y="487"/>
                    <a:pt x="723" y="369"/>
                    <a:pt x="658" y="263"/>
                  </a:cubicBezTo>
                  <a:cubicBezTo>
                    <a:pt x="605" y="171"/>
                    <a:pt x="566" y="79"/>
                    <a:pt x="460" y="40"/>
                  </a:cubicBezTo>
                  <a:cubicBezTo>
                    <a:pt x="434" y="40"/>
                    <a:pt x="421" y="14"/>
                    <a:pt x="3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03" name="Google Shape;192;p1">
              <a:extLst>
                <a:ext uri="{FF2B5EF4-FFF2-40B4-BE49-F238E27FC236}">
                  <a16:creationId xmlns:a16="http://schemas.microsoft.com/office/drawing/2014/main" id="{004FF511-D681-6E42-CA3F-DD69CA9860EB}"/>
                </a:ext>
              </a:extLst>
            </p:cNvPr>
            <p:cNvSpPr/>
            <p:nvPr/>
          </p:nvSpPr>
          <p:spPr>
            <a:xfrm>
              <a:off x="4510388" y="1385825"/>
              <a:ext cx="2325" cy="5625"/>
            </a:xfrm>
            <a:custGeom>
              <a:avLst/>
              <a:gdLst/>
              <a:ahLst/>
              <a:cxnLst/>
              <a:rect l="l" t="t" r="r" b="b"/>
              <a:pathLst>
                <a:path w="93" h="225" extrusionOk="0">
                  <a:moveTo>
                    <a:pt x="27" y="0"/>
                  </a:moveTo>
                  <a:cubicBezTo>
                    <a:pt x="27" y="79"/>
                    <a:pt x="1" y="158"/>
                    <a:pt x="66" y="224"/>
                  </a:cubicBezTo>
                  <a:cubicBezTo>
                    <a:pt x="53" y="145"/>
                    <a:pt x="93" y="66"/>
                    <a:pt x="27" y="0"/>
                  </a:cubicBezTo>
                  <a:close/>
                </a:path>
              </a:pathLst>
            </a:custGeom>
            <a:solidFill>
              <a:srgbClr val="FFCC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04" name="Google Shape;193;p1">
              <a:extLst>
                <a:ext uri="{FF2B5EF4-FFF2-40B4-BE49-F238E27FC236}">
                  <a16:creationId xmlns:a16="http://schemas.microsoft.com/office/drawing/2014/main" id="{772F6AE7-0F64-1513-DC47-C33410091867}"/>
                </a:ext>
              </a:extLst>
            </p:cNvPr>
            <p:cNvSpPr/>
            <p:nvPr/>
          </p:nvSpPr>
          <p:spPr>
            <a:xfrm>
              <a:off x="4513213" y="1408600"/>
              <a:ext cx="29075" cy="28125"/>
            </a:xfrm>
            <a:custGeom>
              <a:avLst/>
              <a:gdLst/>
              <a:ahLst/>
              <a:cxnLst/>
              <a:rect l="l" t="t" r="r" b="b"/>
              <a:pathLst>
                <a:path w="1163" h="1125" extrusionOk="0">
                  <a:moveTo>
                    <a:pt x="433" y="0"/>
                  </a:moveTo>
                  <a:cubicBezTo>
                    <a:pt x="185" y="0"/>
                    <a:pt x="1" y="250"/>
                    <a:pt x="72" y="510"/>
                  </a:cubicBezTo>
                  <a:cubicBezTo>
                    <a:pt x="164" y="812"/>
                    <a:pt x="374" y="996"/>
                    <a:pt x="663" y="1101"/>
                  </a:cubicBezTo>
                  <a:cubicBezTo>
                    <a:pt x="701" y="1117"/>
                    <a:pt x="740" y="1124"/>
                    <a:pt x="779" y="1124"/>
                  </a:cubicBezTo>
                  <a:cubicBezTo>
                    <a:pt x="969" y="1124"/>
                    <a:pt x="1152" y="949"/>
                    <a:pt x="1163" y="720"/>
                  </a:cubicBezTo>
                  <a:cubicBezTo>
                    <a:pt x="1163" y="707"/>
                    <a:pt x="1150" y="654"/>
                    <a:pt x="1137" y="602"/>
                  </a:cubicBezTo>
                  <a:cubicBezTo>
                    <a:pt x="1110" y="431"/>
                    <a:pt x="979" y="325"/>
                    <a:pt x="874" y="207"/>
                  </a:cubicBezTo>
                  <a:cubicBezTo>
                    <a:pt x="769" y="102"/>
                    <a:pt x="650" y="36"/>
                    <a:pt x="519" y="10"/>
                  </a:cubicBezTo>
                  <a:cubicBezTo>
                    <a:pt x="489" y="3"/>
                    <a:pt x="461" y="0"/>
                    <a:pt x="4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05" name="Google Shape;194;p1">
              <a:extLst>
                <a:ext uri="{FF2B5EF4-FFF2-40B4-BE49-F238E27FC236}">
                  <a16:creationId xmlns:a16="http://schemas.microsoft.com/office/drawing/2014/main" id="{E626F802-8A34-FFB3-BB10-8E9F30B2C8E2}"/>
                </a:ext>
              </a:extLst>
            </p:cNvPr>
            <p:cNvSpPr/>
            <p:nvPr/>
          </p:nvSpPr>
          <p:spPr>
            <a:xfrm>
              <a:off x="4877563" y="1432250"/>
              <a:ext cx="33225" cy="37125"/>
            </a:xfrm>
            <a:custGeom>
              <a:avLst/>
              <a:gdLst/>
              <a:ahLst/>
              <a:cxnLst/>
              <a:rect l="l" t="t" r="r" b="b"/>
              <a:pathLst>
                <a:path w="1329" h="1485" extrusionOk="0">
                  <a:moveTo>
                    <a:pt x="871" y="1"/>
                  </a:moveTo>
                  <a:cubicBezTo>
                    <a:pt x="791" y="1"/>
                    <a:pt x="712" y="18"/>
                    <a:pt x="632" y="50"/>
                  </a:cubicBezTo>
                  <a:cubicBezTo>
                    <a:pt x="474" y="116"/>
                    <a:pt x="356" y="234"/>
                    <a:pt x="264" y="366"/>
                  </a:cubicBezTo>
                  <a:cubicBezTo>
                    <a:pt x="106" y="563"/>
                    <a:pt x="1" y="786"/>
                    <a:pt x="27" y="1063"/>
                  </a:cubicBezTo>
                  <a:cubicBezTo>
                    <a:pt x="40" y="1260"/>
                    <a:pt x="172" y="1444"/>
                    <a:pt x="343" y="1470"/>
                  </a:cubicBezTo>
                  <a:cubicBezTo>
                    <a:pt x="388" y="1480"/>
                    <a:pt x="433" y="1485"/>
                    <a:pt x="478" y="1485"/>
                  </a:cubicBezTo>
                  <a:cubicBezTo>
                    <a:pt x="615" y="1485"/>
                    <a:pt x="749" y="1438"/>
                    <a:pt x="869" y="1339"/>
                  </a:cubicBezTo>
                  <a:cubicBezTo>
                    <a:pt x="947" y="1273"/>
                    <a:pt x="1026" y="1194"/>
                    <a:pt x="1092" y="1115"/>
                  </a:cubicBezTo>
                  <a:cubicBezTo>
                    <a:pt x="1224" y="931"/>
                    <a:pt x="1329" y="734"/>
                    <a:pt x="1316" y="497"/>
                  </a:cubicBezTo>
                  <a:cubicBezTo>
                    <a:pt x="1316" y="471"/>
                    <a:pt x="1329" y="431"/>
                    <a:pt x="1316" y="392"/>
                  </a:cubicBezTo>
                  <a:cubicBezTo>
                    <a:pt x="1276" y="234"/>
                    <a:pt x="1210" y="76"/>
                    <a:pt x="1026" y="24"/>
                  </a:cubicBezTo>
                  <a:cubicBezTo>
                    <a:pt x="975" y="8"/>
                    <a:pt x="923" y="1"/>
                    <a:pt x="8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06" name="Google Shape;195;p1">
              <a:extLst>
                <a:ext uri="{FF2B5EF4-FFF2-40B4-BE49-F238E27FC236}">
                  <a16:creationId xmlns:a16="http://schemas.microsoft.com/office/drawing/2014/main" id="{5DA96765-4426-27EC-5818-2903C1EB9B08}"/>
                </a:ext>
              </a:extLst>
            </p:cNvPr>
            <p:cNvSpPr/>
            <p:nvPr/>
          </p:nvSpPr>
          <p:spPr>
            <a:xfrm>
              <a:off x="4895313" y="1473525"/>
              <a:ext cx="13850" cy="16275"/>
            </a:xfrm>
            <a:custGeom>
              <a:avLst/>
              <a:gdLst/>
              <a:ahLst/>
              <a:cxnLst/>
              <a:rect l="l" t="t" r="r" b="b"/>
              <a:pathLst>
                <a:path w="554" h="651" extrusionOk="0">
                  <a:moveTo>
                    <a:pt x="256" y="1"/>
                  </a:moveTo>
                  <a:cubicBezTo>
                    <a:pt x="176" y="1"/>
                    <a:pt x="99" y="41"/>
                    <a:pt x="53" y="122"/>
                  </a:cubicBezTo>
                  <a:cubicBezTo>
                    <a:pt x="27" y="161"/>
                    <a:pt x="14" y="214"/>
                    <a:pt x="1" y="253"/>
                  </a:cubicBezTo>
                  <a:cubicBezTo>
                    <a:pt x="1" y="279"/>
                    <a:pt x="1" y="306"/>
                    <a:pt x="1" y="345"/>
                  </a:cubicBezTo>
                  <a:cubicBezTo>
                    <a:pt x="1" y="450"/>
                    <a:pt x="14" y="555"/>
                    <a:pt x="119" y="621"/>
                  </a:cubicBezTo>
                  <a:cubicBezTo>
                    <a:pt x="161" y="642"/>
                    <a:pt x="199" y="651"/>
                    <a:pt x="233" y="651"/>
                  </a:cubicBezTo>
                  <a:cubicBezTo>
                    <a:pt x="309" y="651"/>
                    <a:pt x="372" y="609"/>
                    <a:pt x="435" y="555"/>
                  </a:cubicBezTo>
                  <a:cubicBezTo>
                    <a:pt x="514" y="437"/>
                    <a:pt x="553" y="319"/>
                    <a:pt x="500" y="174"/>
                  </a:cubicBezTo>
                  <a:cubicBezTo>
                    <a:pt x="461" y="69"/>
                    <a:pt x="395" y="16"/>
                    <a:pt x="290" y="3"/>
                  </a:cubicBezTo>
                  <a:cubicBezTo>
                    <a:pt x="279" y="2"/>
                    <a:pt x="267" y="1"/>
                    <a:pt x="256" y="1"/>
                  </a:cubicBezTo>
                  <a:close/>
                </a:path>
              </a:pathLst>
            </a:custGeom>
            <a:solidFill>
              <a:srgbClr val="FFCC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07" name="Google Shape;196;p1">
              <a:extLst>
                <a:ext uri="{FF2B5EF4-FFF2-40B4-BE49-F238E27FC236}">
                  <a16:creationId xmlns:a16="http://schemas.microsoft.com/office/drawing/2014/main" id="{9397CCEC-AED9-397A-48DD-6BA460FF5DDF}"/>
                </a:ext>
              </a:extLst>
            </p:cNvPr>
            <p:cNvSpPr/>
            <p:nvPr/>
          </p:nvSpPr>
          <p:spPr>
            <a:xfrm>
              <a:off x="4908463" y="1415700"/>
              <a:ext cx="15800" cy="13600"/>
            </a:xfrm>
            <a:custGeom>
              <a:avLst/>
              <a:gdLst/>
              <a:ahLst/>
              <a:cxnLst/>
              <a:rect l="l" t="t" r="r" b="b"/>
              <a:pathLst>
                <a:path w="632" h="544" extrusionOk="0">
                  <a:moveTo>
                    <a:pt x="343" y="0"/>
                  </a:moveTo>
                  <a:cubicBezTo>
                    <a:pt x="253" y="0"/>
                    <a:pt x="165" y="42"/>
                    <a:pt x="106" y="120"/>
                  </a:cubicBezTo>
                  <a:cubicBezTo>
                    <a:pt x="67" y="173"/>
                    <a:pt x="40" y="239"/>
                    <a:pt x="1" y="318"/>
                  </a:cubicBezTo>
                  <a:cubicBezTo>
                    <a:pt x="40" y="423"/>
                    <a:pt x="80" y="515"/>
                    <a:pt x="198" y="541"/>
                  </a:cubicBezTo>
                  <a:cubicBezTo>
                    <a:pt x="214" y="543"/>
                    <a:pt x="230" y="544"/>
                    <a:pt x="245" y="544"/>
                  </a:cubicBezTo>
                  <a:cubicBezTo>
                    <a:pt x="355" y="544"/>
                    <a:pt x="446" y="502"/>
                    <a:pt x="527" y="410"/>
                  </a:cubicBezTo>
                  <a:cubicBezTo>
                    <a:pt x="540" y="396"/>
                    <a:pt x="553" y="370"/>
                    <a:pt x="566" y="344"/>
                  </a:cubicBezTo>
                  <a:cubicBezTo>
                    <a:pt x="632" y="199"/>
                    <a:pt x="579" y="68"/>
                    <a:pt x="435" y="15"/>
                  </a:cubicBezTo>
                  <a:cubicBezTo>
                    <a:pt x="404" y="5"/>
                    <a:pt x="373" y="0"/>
                    <a:pt x="3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10" name="Google Shape;197;p1">
            <a:extLst>
              <a:ext uri="{FF2B5EF4-FFF2-40B4-BE49-F238E27FC236}">
                <a16:creationId xmlns:a16="http://schemas.microsoft.com/office/drawing/2014/main" id="{80B828B1-884E-0AFD-D822-013D461FFFBD}"/>
              </a:ext>
            </a:extLst>
          </p:cNvPr>
          <p:cNvGrpSpPr/>
          <p:nvPr/>
        </p:nvGrpSpPr>
        <p:grpSpPr>
          <a:xfrm>
            <a:off x="10157559" y="1860326"/>
            <a:ext cx="1221876" cy="1129747"/>
            <a:chOff x="2555975" y="1866675"/>
            <a:chExt cx="805375" cy="744650"/>
          </a:xfrm>
        </p:grpSpPr>
        <p:sp>
          <p:nvSpPr>
            <p:cNvPr id="111" name="Google Shape;198;p1">
              <a:extLst>
                <a:ext uri="{FF2B5EF4-FFF2-40B4-BE49-F238E27FC236}">
                  <a16:creationId xmlns:a16="http://schemas.microsoft.com/office/drawing/2014/main" id="{ADEE1018-3B26-1C54-BA2F-402D7C550F97}"/>
                </a:ext>
              </a:extLst>
            </p:cNvPr>
            <p:cNvSpPr/>
            <p:nvPr/>
          </p:nvSpPr>
          <p:spPr>
            <a:xfrm>
              <a:off x="2555975" y="1866675"/>
              <a:ext cx="805375" cy="744400"/>
            </a:xfrm>
            <a:custGeom>
              <a:avLst/>
              <a:gdLst/>
              <a:ahLst/>
              <a:cxnLst/>
              <a:rect l="l" t="t" r="r" b="b"/>
              <a:pathLst>
                <a:path w="32215" h="29776" extrusionOk="0">
                  <a:moveTo>
                    <a:pt x="12154" y="1"/>
                  </a:moveTo>
                  <a:cubicBezTo>
                    <a:pt x="11995" y="1"/>
                    <a:pt x="11835" y="14"/>
                    <a:pt x="11676" y="43"/>
                  </a:cubicBezTo>
                  <a:cubicBezTo>
                    <a:pt x="11492" y="69"/>
                    <a:pt x="11321" y="135"/>
                    <a:pt x="11150" y="200"/>
                  </a:cubicBezTo>
                  <a:cubicBezTo>
                    <a:pt x="10966" y="279"/>
                    <a:pt x="10782" y="358"/>
                    <a:pt x="10624" y="477"/>
                  </a:cubicBezTo>
                  <a:cubicBezTo>
                    <a:pt x="10361" y="661"/>
                    <a:pt x="10112" y="871"/>
                    <a:pt x="9914" y="1147"/>
                  </a:cubicBezTo>
                  <a:cubicBezTo>
                    <a:pt x="9717" y="1410"/>
                    <a:pt x="9533" y="1699"/>
                    <a:pt x="9428" y="2015"/>
                  </a:cubicBezTo>
                  <a:cubicBezTo>
                    <a:pt x="9402" y="2068"/>
                    <a:pt x="9388" y="2120"/>
                    <a:pt x="9349" y="2173"/>
                  </a:cubicBezTo>
                  <a:cubicBezTo>
                    <a:pt x="9283" y="2317"/>
                    <a:pt x="9257" y="2488"/>
                    <a:pt x="9217" y="2633"/>
                  </a:cubicBezTo>
                  <a:cubicBezTo>
                    <a:pt x="9165" y="2817"/>
                    <a:pt x="9152" y="2988"/>
                    <a:pt x="9139" y="3172"/>
                  </a:cubicBezTo>
                  <a:cubicBezTo>
                    <a:pt x="9112" y="3527"/>
                    <a:pt x="9125" y="3882"/>
                    <a:pt x="9204" y="4224"/>
                  </a:cubicBezTo>
                  <a:cubicBezTo>
                    <a:pt x="9244" y="4382"/>
                    <a:pt x="9270" y="4553"/>
                    <a:pt x="9323" y="4697"/>
                  </a:cubicBezTo>
                  <a:cubicBezTo>
                    <a:pt x="9388" y="4881"/>
                    <a:pt x="9428" y="5079"/>
                    <a:pt x="9507" y="5263"/>
                  </a:cubicBezTo>
                  <a:cubicBezTo>
                    <a:pt x="9573" y="5420"/>
                    <a:pt x="9678" y="5565"/>
                    <a:pt x="9730" y="5736"/>
                  </a:cubicBezTo>
                  <a:cubicBezTo>
                    <a:pt x="9730" y="5736"/>
                    <a:pt x="9730" y="5736"/>
                    <a:pt x="9743" y="5749"/>
                  </a:cubicBezTo>
                  <a:cubicBezTo>
                    <a:pt x="9888" y="5986"/>
                    <a:pt x="10033" y="6236"/>
                    <a:pt x="10204" y="6459"/>
                  </a:cubicBezTo>
                  <a:cubicBezTo>
                    <a:pt x="10230" y="6486"/>
                    <a:pt x="10243" y="6512"/>
                    <a:pt x="10243" y="6551"/>
                  </a:cubicBezTo>
                  <a:cubicBezTo>
                    <a:pt x="10177" y="6564"/>
                    <a:pt x="10098" y="6591"/>
                    <a:pt x="10020" y="6604"/>
                  </a:cubicBezTo>
                  <a:cubicBezTo>
                    <a:pt x="8797" y="6854"/>
                    <a:pt x="7640" y="7288"/>
                    <a:pt x="6561" y="7919"/>
                  </a:cubicBezTo>
                  <a:cubicBezTo>
                    <a:pt x="5851" y="8326"/>
                    <a:pt x="5194" y="8826"/>
                    <a:pt x="4602" y="9405"/>
                  </a:cubicBezTo>
                  <a:cubicBezTo>
                    <a:pt x="4563" y="9444"/>
                    <a:pt x="4510" y="9483"/>
                    <a:pt x="4484" y="9536"/>
                  </a:cubicBezTo>
                  <a:cubicBezTo>
                    <a:pt x="4458" y="9562"/>
                    <a:pt x="4431" y="9575"/>
                    <a:pt x="4418" y="9602"/>
                  </a:cubicBezTo>
                  <a:cubicBezTo>
                    <a:pt x="3603" y="10443"/>
                    <a:pt x="2946" y="11377"/>
                    <a:pt x="2446" y="12442"/>
                  </a:cubicBezTo>
                  <a:cubicBezTo>
                    <a:pt x="2406" y="12547"/>
                    <a:pt x="2354" y="12626"/>
                    <a:pt x="2314" y="12731"/>
                  </a:cubicBezTo>
                  <a:cubicBezTo>
                    <a:pt x="2117" y="12744"/>
                    <a:pt x="1920" y="12797"/>
                    <a:pt x="1736" y="12836"/>
                  </a:cubicBezTo>
                  <a:cubicBezTo>
                    <a:pt x="1381" y="12928"/>
                    <a:pt x="1039" y="13034"/>
                    <a:pt x="710" y="13191"/>
                  </a:cubicBezTo>
                  <a:cubicBezTo>
                    <a:pt x="566" y="13270"/>
                    <a:pt x="421" y="13349"/>
                    <a:pt x="289" y="13454"/>
                  </a:cubicBezTo>
                  <a:cubicBezTo>
                    <a:pt x="211" y="13533"/>
                    <a:pt x="119" y="13599"/>
                    <a:pt x="92" y="13704"/>
                  </a:cubicBezTo>
                  <a:cubicBezTo>
                    <a:pt x="0" y="13836"/>
                    <a:pt x="0" y="13967"/>
                    <a:pt x="26" y="14112"/>
                  </a:cubicBezTo>
                  <a:cubicBezTo>
                    <a:pt x="53" y="14217"/>
                    <a:pt x="92" y="14322"/>
                    <a:pt x="158" y="14414"/>
                  </a:cubicBezTo>
                  <a:cubicBezTo>
                    <a:pt x="250" y="14559"/>
                    <a:pt x="368" y="14690"/>
                    <a:pt x="487" y="14822"/>
                  </a:cubicBezTo>
                  <a:cubicBezTo>
                    <a:pt x="815" y="15151"/>
                    <a:pt x="1170" y="15440"/>
                    <a:pt x="1565" y="15690"/>
                  </a:cubicBezTo>
                  <a:cubicBezTo>
                    <a:pt x="1604" y="15729"/>
                    <a:pt x="1604" y="15769"/>
                    <a:pt x="1604" y="15821"/>
                  </a:cubicBezTo>
                  <a:cubicBezTo>
                    <a:pt x="1604" y="15926"/>
                    <a:pt x="1604" y="16045"/>
                    <a:pt x="1604" y="16150"/>
                  </a:cubicBezTo>
                  <a:cubicBezTo>
                    <a:pt x="1631" y="17438"/>
                    <a:pt x="1946" y="18648"/>
                    <a:pt x="2512" y="19792"/>
                  </a:cubicBezTo>
                  <a:cubicBezTo>
                    <a:pt x="2722" y="20200"/>
                    <a:pt x="2972" y="20594"/>
                    <a:pt x="3248" y="20962"/>
                  </a:cubicBezTo>
                  <a:cubicBezTo>
                    <a:pt x="3287" y="21002"/>
                    <a:pt x="3301" y="21054"/>
                    <a:pt x="3366" y="21068"/>
                  </a:cubicBezTo>
                  <a:cubicBezTo>
                    <a:pt x="3379" y="21120"/>
                    <a:pt x="3419" y="21173"/>
                    <a:pt x="3458" y="21225"/>
                  </a:cubicBezTo>
                  <a:cubicBezTo>
                    <a:pt x="3550" y="21330"/>
                    <a:pt x="3629" y="21423"/>
                    <a:pt x="3721" y="21528"/>
                  </a:cubicBezTo>
                  <a:cubicBezTo>
                    <a:pt x="3826" y="21646"/>
                    <a:pt x="3826" y="21620"/>
                    <a:pt x="3748" y="21764"/>
                  </a:cubicBezTo>
                  <a:cubicBezTo>
                    <a:pt x="3629" y="22001"/>
                    <a:pt x="3524" y="22238"/>
                    <a:pt x="3432" y="22488"/>
                  </a:cubicBezTo>
                  <a:cubicBezTo>
                    <a:pt x="3393" y="22593"/>
                    <a:pt x="3379" y="22698"/>
                    <a:pt x="3379" y="22816"/>
                  </a:cubicBezTo>
                  <a:cubicBezTo>
                    <a:pt x="3379" y="23179"/>
                    <a:pt x="3618" y="23423"/>
                    <a:pt x="3969" y="23423"/>
                  </a:cubicBezTo>
                  <a:cubicBezTo>
                    <a:pt x="3987" y="23423"/>
                    <a:pt x="4005" y="23422"/>
                    <a:pt x="4024" y="23421"/>
                  </a:cubicBezTo>
                  <a:cubicBezTo>
                    <a:pt x="4155" y="23408"/>
                    <a:pt x="4300" y="23369"/>
                    <a:pt x="4418" y="23303"/>
                  </a:cubicBezTo>
                  <a:cubicBezTo>
                    <a:pt x="4629" y="23211"/>
                    <a:pt x="4799" y="23066"/>
                    <a:pt x="4957" y="22895"/>
                  </a:cubicBezTo>
                  <a:cubicBezTo>
                    <a:pt x="4984" y="22869"/>
                    <a:pt x="5010" y="22843"/>
                    <a:pt x="5036" y="22803"/>
                  </a:cubicBezTo>
                  <a:cubicBezTo>
                    <a:pt x="5049" y="22797"/>
                    <a:pt x="5062" y="22793"/>
                    <a:pt x="5074" y="22793"/>
                  </a:cubicBezTo>
                  <a:cubicBezTo>
                    <a:pt x="5085" y="22793"/>
                    <a:pt x="5095" y="22797"/>
                    <a:pt x="5102" y="22803"/>
                  </a:cubicBezTo>
                  <a:cubicBezTo>
                    <a:pt x="5128" y="22816"/>
                    <a:pt x="5141" y="22829"/>
                    <a:pt x="5155" y="22843"/>
                  </a:cubicBezTo>
                  <a:cubicBezTo>
                    <a:pt x="5602" y="23184"/>
                    <a:pt x="6075" y="23513"/>
                    <a:pt x="6548" y="23816"/>
                  </a:cubicBezTo>
                  <a:cubicBezTo>
                    <a:pt x="6969" y="24079"/>
                    <a:pt x="7390" y="24328"/>
                    <a:pt x="7811" y="24578"/>
                  </a:cubicBezTo>
                  <a:cubicBezTo>
                    <a:pt x="7889" y="24631"/>
                    <a:pt x="7903" y="24670"/>
                    <a:pt x="7903" y="24749"/>
                  </a:cubicBezTo>
                  <a:cubicBezTo>
                    <a:pt x="7889" y="24920"/>
                    <a:pt x="7876" y="25104"/>
                    <a:pt x="7850" y="25275"/>
                  </a:cubicBezTo>
                  <a:cubicBezTo>
                    <a:pt x="7824" y="25446"/>
                    <a:pt x="7811" y="25617"/>
                    <a:pt x="7784" y="25788"/>
                  </a:cubicBezTo>
                  <a:cubicBezTo>
                    <a:pt x="7771" y="25906"/>
                    <a:pt x="7784" y="26025"/>
                    <a:pt x="7824" y="26130"/>
                  </a:cubicBezTo>
                  <a:cubicBezTo>
                    <a:pt x="7903" y="26380"/>
                    <a:pt x="8060" y="26524"/>
                    <a:pt x="8323" y="26564"/>
                  </a:cubicBezTo>
                  <a:cubicBezTo>
                    <a:pt x="8357" y="26571"/>
                    <a:pt x="8392" y="26574"/>
                    <a:pt x="8427" y="26574"/>
                  </a:cubicBezTo>
                  <a:cubicBezTo>
                    <a:pt x="8528" y="26574"/>
                    <a:pt x="8630" y="26547"/>
                    <a:pt x="8718" y="26498"/>
                  </a:cubicBezTo>
                  <a:cubicBezTo>
                    <a:pt x="8862" y="26432"/>
                    <a:pt x="8981" y="26327"/>
                    <a:pt x="9086" y="26209"/>
                  </a:cubicBezTo>
                  <a:cubicBezTo>
                    <a:pt x="9244" y="26025"/>
                    <a:pt x="9336" y="25814"/>
                    <a:pt x="9415" y="25591"/>
                  </a:cubicBezTo>
                  <a:cubicBezTo>
                    <a:pt x="9428" y="25564"/>
                    <a:pt x="9415" y="25525"/>
                    <a:pt x="9454" y="25499"/>
                  </a:cubicBezTo>
                  <a:cubicBezTo>
                    <a:pt x="9507" y="25525"/>
                    <a:pt x="9559" y="25538"/>
                    <a:pt x="9599" y="25564"/>
                  </a:cubicBezTo>
                  <a:cubicBezTo>
                    <a:pt x="9849" y="25683"/>
                    <a:pt x="10085" y="25814"/>
                    <a:pt x="10335" y="25919"/>
                  </a:cubicBezTo>
                  <a:cubicBezTo>
                    <a:pt x="10861" y="26156"/>
                    <a:pt x="11374" y="26393"/>
                    <a:pt x="11913" y="26577"/>
                  </a:cubicBezTo>
                  <a:cubicBezTo>
                    <a:pt x="11966" y="26603"/>
                    <a:pt x="12018" y="26616"/>
                    <a:pt x="12071" y="26629"/>
                  </a:cubicBezTo>
                  <a:cubicBezTo>
                    <a:pt x="12150" y="26669"/>
                    <a:pt x="12163" y="26669"/>
                    <a:pt x="12150" y="26761"/>
                  </a:cubicBezTo>
                  <a:cubicBezTo>
                    <a:pt x="12123" y="27011"/>
                    <a:pt x="12110" y="27247"/>
                    <a:pt x="12084" y="27497"/>
                  </a:cubicBezTo>
                  <a:cubicBezTo>
                    <a:pt x="12058" y="27668"/>
                    <a:pt x="12044" y="27839"/>
                    <a:pt x="12044" y="28010"/>
                  </a:cubicBezTo>
                  <a:cubicBezTo>
                    <a:pt x="12044" y="28142"/>
                    <a:pt x="12071" y="28273"/>
                    <a:pt x="12123" y="28391"/>
                  </a:cubicBezTo>
                  <a:cubicBezTo>
                    <a:pt x="12189" y="28523"/>
                    <a:pt x="12281" y="28615"/>
                    <a:pt x="12413" y="28681"/>
                  </a:cubicBezTo>
                  <a:cubicBezTo>
                    <a:pt x="12494" y="28718"/>
                    <a:pt x="12573" y="28735"/>
                    <a:pt x="12651" y="28735"/>
                  </a:cubicBezTo>
                  <a:cubicBezTo>
                    <a:pt x="12737" y="28735"/>
                    <a:pt x="12823" y="28715"/>
                    <a:pt x="12912" y="28681"/>
                  </a:cubicBezTo>
                  <a:cubicBezTo>
                    <a:pt x="13110" y="28602"/>
                    <a:pt x="13254" y="28457"/>
                    <a:pt x="13373" y="28299"/>
                  </a:cubicBezTo>
                  <a:cubicBezTo>
                    <a:pt x="13596" y="28010"/>
                    <a:pt x="13714" y="27668"/>
                    <a:pt x="13754" y="27300"/>
                  </a:cubicBezTo>
                  <a:cubicBezTo>
                    <a:pt x="13754" y="27261"/>
                    <a:pt x="13728" y="27208"/>
                    <a:pt x="13780" y="27169"/>
                  </a:cubicBezTo>
                  <a:lnTo>
                    <a:pt x="13806" y="27169"/>
                  </a:lnTo>
                  <a:cubicBezTo>
                    <a:pt x="14280" y="27300"/>
                    <a:pt x="14753" y="27418"/>
                    <a:pt x="15240" y="27524"/>
                  </a:cubicBezTo>
                  <a:cubicBezTo>
                    <a:pt x="15411" y="27550"/>
                    <a:pt x="15582" y="27589"/>
                    <a:pt x="15766" y="27616"/>
                  </a:cubicBezTo>
                  <a:cubicBezTo>
                    <a:pt x="15844" y="27668"/>
                    <a:pt x="15923" y="27655"/>
                    <a:pt x="16002" y="27681"/>
                  </a:cubicBezTo>
                  <a:cubicBezTo>
                    <a:pt x="16081" y="27693"/>
                    <a:pt x="16151" y="27723"/>
                    <a:pt x="16227" y="27723"/>
                  </a:cubicBezTo>
                  <a:cubicBezTo>
                    <a:pt x="16240" y="27723"/>
                    <a:pt x="16252" y="27723"/>
                    <a:pt x="16265" y="27721"/>
                  </a:cubicBezTo>
                  <a:lnTo>
                    <a:pt x="16278" y="27721"/>
                  </a:lnTo>
                  <a:cubicBezTo>
                    <a:pt x="16305" y="27734"/>
                    <a:pt x="16344" y="27747"/>
                    <a:pt x="16384" y="27747"/>
                  </a:cubicBezTo>
                  <a:cubicBezTo>
                    <a:pt x="16555" y="27787"/>
                    <a:pt x="16712" y="27813"/>
                    <a:pt x="16870" y="27879"/>
                  </a:cubicBezTo>
                  <a:cubicBezTo>
                    <a:pt x="16870" y="28142"/>
                    <a:pt x="16857" y="28405"/>
                    <a:pt x="16844" y="28681"/>
                  </a:cubicBezTo>
                  <a:cubicBezTo>
                    <a:pt x="16831" y="28825"/>
                    <a:pt x="16831" y="28983"/>
                    <a:pt x="16857" y="29128"/>
                  </a:cubicBezTo>
                  <a:cubicBezTo>
                    <a:pt x="16870" y="29272"/>
                    <a:pt x="16923" y="29404"/>
                    <a:pt x="17002" y="29509"/>
                  </a:cubicBezTo>
                  <a:cubicBezTo>
                    <a:pt x="17128" y="29669"/>
                    <a:pt x="17314" y="29775"/>
                    <a:pt x="17518" y="29775"/>
                  </a:cubicBezTo>
                  <a:cubicBezTo>
                    <a:pt x="17632" y="29775"/>
                    <a:pt x="17752" y="29742"/>
                    <a:pt x="17869" y="29667"/>
                  </a:cubicBezTo>
                  <a:cubicBezTo>
                    <a:pt x="17948" y="29627"/>
                    <a:pt x="18014" y="29562"/>
                    <a:pt x="18067" y="29496"/>
                  </a:cubicBezTo>
                  <a:cubicBezTo>
                    <a:pt x="18198" y="29351"/>
                    <a:pt x="18290" y="29180"/>
                    <a:pt x="18356" y="28996"/>
                  </a:cubicBezTo>
                  <a:cubicBezTo>
                    <a:pt x="18448" y="28746"/>
                    <a:pt x="18487" y="28470"/>
                    <a:pt x="18474" y="28194"/>
                  </a:cubicBezTo>
                  <a:cubicBezTo>
                    <a:pt x="18501" y="28194"/>
                    <a:pt x="18527" y="28194"/>
                    <a:pt x="18553" y="28207"/>
                  </a:cubicBezTo>
                  <a:cubicBezTo>
                    <a:pt x="18987" y="28273"/>
                    <a:pt x="19434" y="28326"/>
                    <a:pt x="19868" y="28352"/>
                  </a:cubicBezTo>
                  <a:cubicBezTo>
                    <a:pt x="20040" y="28373"/>
                    <a:pt x="20212" y="28395"/>
                    <a:pt x="20391" y="28395"/>
                  </a:cubicBezTo>
                  <a:cubicBezTo>
                    <a:pt x="20431" y="28395"/>
                    <a:pt x="20471" y="28394"/>
                    <a:pt x="20512" y="28391"/>
                  </a:cubicBezTo>
                  <a:cubicBezTo>
                    <a:pt x="20657" y="28431"/>
                    <a:pt x="20802" y="28418"/>
                    <a:pt x="20959" y="28431"/>
                  </a:cubicBezTo>
                  <a:cubicBezTo>
                    <a:pt x="21254" y="28442"/>
                    <a:pt x="21550" y="28448"/>
                    <a:pt x="21847" y="28448"/>
                  </a:cubicBezTo>
                  <a:cubicBezTo>
                    <a:pt x="22621" y="28448"/>
                    <a:pt x="23398" y="28408"/>
                    <a:pt x="24168" y="28312"/>
                  </a:cubicBezTo>
                  <a:cubicBezTo>
                    <a:pt x="24273" y="28299"/>
                    <a:pt x="24391" y="28299"/>
                    <a:pt x="24496" y="28260"/>
                  </a:cubicBezTo>
                  <a:lnTo>
                    <a:pt x="24523" y="28260"/>
                  </a:lnTo>
                  <a:cubicBezTo>
                    <a:pt x="25193" y="28168"/>
                    <a:pt x="25824" y="27997"/>
                    <a:pt x="26429" y="27695"/>
                  </a:cubicBezTo>
                  <a:cubicBezTo>
                    <a:pt x="26745" y="27537"/>
                    <a:pt x="27034" y="27339"/>
                    <a:pt x="27297" y="27090"/>
                  </a:cubicBezTo>
                  <a:cubicBezTo>
                    <a:pt x="27849" y="26537"/>
                    <a:pt x="28270" y="25880"/>
                    <a:pt x="28625" y="25170"/>
                  </a:cubicBezTo>
                  <a:cubicBezTo>
                    <a:pt x="28809" y="24815"/>
                    <a:pt x="28967" y="24434"/>
                    <a:pt x="29098" y="24052"/>
                  </a:cubicBezTo>
                  <a:cubicBezTo>
                    <a:pt x="29191" y="23789"/>
                    <a:pt x="29256" y="23526"/>
                    <a:pt x="29322" y="23263"/>
                  </a:cubicBezTo>
                  <a:cubicBezTo>
                    <a:pt x="29440" y="22777"/>
                    <a:pt x="29506" y="22290"/>
                    <a:pt x="29559" y="21804"/>
                  </a:cubicBezTo>
                  <a:cubicBezTo>
                    <a:pt x="29677" y="20502"/>
                    <a:pt x="29690" y="19214"/>
                    <a:pt x="29532" y="17912"/>
                  </a:cubicBezTo>
                  <a:cubicBezTo>
                    <a:pt x="29454" y="17202"/>
                    <a:pt x="29309" y="16505"/>
                    <a:pt x="29072" y="15821"/>
                  </a:cubicBezTo>
                  <a:cubicBezTo>
                    <a:pt x="28875" y="15282"/>
                    <a:pt x="28625" y="14769"/>
                    <a:pt x="28296" y="14296"/>
                  </a:cubicBezTo>
                  <a:cubicBezTo>
                    <a:pt x="27968" y="13823"/>
                    <a:pt x="27600" y="13389"/>
                    <a:pt x="27192" y="12968"/>
                  </a:cubicBezTo>
                  <a:cubicBezTo>
                    <a:pt x="27179" y="12928"/>
                    <a:pt x="27139" y="12902"/>
                    <a:pt x="27100" y="12863"/>
                  </a:cubicBezTo>
                  <a:cubicBezTo>
                    <a:pt x="27087" y="12850"/>
                    <a:pt x="27074" y="12823"/>
                    <a:pt x="27060" y="12810"/>
                  </a:cubicBezTo>
                  <a:cubicBezTo>
                    <a:pt x="26995" y="12744"/>
                    <a:pt x="26942" y="12665"/>
                    <a:pt x="26863" y="12613"/>
                  </a:cubicBezTo>
                  <a:cubicBezTo>
                    <a:pt x="26837" y="12573"/>
                    <a:pt x="26797" y="12534"/>
                    <a:pt x="26771" y="12495"/>
                  </a:cubicBezTo>
                  <a:cubicBezTo>
                    <a:pt x="26416" y="12113"/>
                    <a:pt x="26035" y="11745"/>
                    <a:pt x="25654" y="11390"/>
                  </a:cubicBezTo>
                  <a:cubicBezTo>
                    <a:pt x="25614" y="11364"/>
                    <a:pt x="25575" y="11337"/>
                    <a:pt x="25548" y="11298"/>
                  </a:cubicBezTo>
                  <a:cubicBezTo>
                    <a:pt x="25509" y="11272"/>
                    <a:pt x="25548" y="11232"/>
                    <a:pt x="25561" y="11206"/>
                  </a:cubicBezTo>
                  <a:cubicBezTo>
                    <a:pt x="25588" y="11193"/>
                    <a:pt x="25627" y="11166"/>
                    <a:pt x="25667" y="11140"/>
                  </a:cubicBezTo>
                  <a:cubicBezTo>
                    <a:pt x="25995" y="10904"/>
                    <a:pt x="26350" y="10680"/>
                    <a:pt x="26719" y="10509"/>
                  </a:cubicBezTo>
                  <a:cubicBezTo>
                    <a:pt x="27573" y="10101"/>
                    <a:pt x="28467" y="9878"/>
                    <a:pt x="29401" y="9825"/>
                  </a:cubicBezTo>
                  <a:cubicBezTo>
                    <a:pt x="29434" y="9825"/>
                    <a:pt x="29463" y="9822"/>
                    <a:pt x="29493" y="9822"/>
                  </a:cubicBezTo>
                  <a:cubicBezTo>
                    <a:pt x="29523" y="9822"/>
                    <a:pt x="29552" y="9825"/>
                    <a:pt x="29585" y="9838"/>
                  </a:cubicBezTo>
                  <a:cubicBezTo>
                    <a:pt x="29572" y="9904"/>
                    <a:pt x="29572" y="9957"/>
                    <a:pt x="29572" y="10009"/>
                  </a:cubicBezTo>
                  <a:cubicBezTo>
                    <a:pt x="29546" y="10522"/>
                    <a:pt x="29835" y="11009"/>
                    <a:pt x="30295" y="11232"/>
                  </a:cubicBezTo>
                  <a:cubicBezTo>
                    <a:pt x="30480" y="11320"/>
                    <a:pt x="30670" y="11359"/>
                    <a:pt x="30853" y="11359"/>
                  </a:cubicBezTo>
                  <a:cubicBezTo>
                    <a:pt x="31189" y="11359"/>
                    <a:pt x="31502" y="11226"/>
                    <a:pt x="31715" y="11022"/>
                  </a:cubicBezTo>
                  <a:cubicBezTo>
                    <a:pt x="31768" y="10982"/>
                    <a:pt x="31833" y="10930"/>
                    <a:pt x="31860" y="10851"/>
                  </a:cubicBezTo>
                  <a:cubicBezTo>
                    <a:pt x="31873" y="10851"/>
                    <a:pt x="31886" y="10851"/>
                    <a:pt x="31899" y="10838"/>
                  </a:cubicBezTo>
                  <a:cubicBezTo>
                    <a:pt x="32136" y="10496"/>
                    <a:pt x="32215" y="10128"/>
                    <a:pt x="32096" y="9733"/>
                  </a:cubicBezTo>
                  <a:lnTo>
                    <a:pt x="32083" y="9733"/>
                  </a:lnTo>
                  <a:cubicBezTo>
                    <a:pt x="31965" y="9326"/>
                    <a:pt x="31715" y="9036"/>
                    <a:pt x="31307" y="8879"/>
                  </a:cubicBezTo>
                  <a:cubicBezTo>
                    <a:pt x="31294" y="8879"/>
                    <a:pt x="31281" y="8865"/>
                    <a:pt x="31268" y="8865"/>
                  </a:cubicBezTo>
                  <a:cubicBezTo>
                    <a:pt x="31137" y="8818"/>
                    <a:pt x="30991" y="8792"/>
                    <a:pt x="30840" y="8792"/>
                  </a:cubicBezTo>
                  <a:cubicBezTo>
                    <a:pt x="30494" y="8792"/>
                    <a:pt x="30123" y="8930"/>
                    <a:pt x="29848" y="9260"/>
                  </a:cubicBezTo>
                  <a:cubicBezTo>
                    <a:pt x="29782" y="9339"/>
                    <a:pt x="29756" y="9444"/>
                    <a:pt x="29677" y="9483"/>
                  </a:cubicBezTo>
                  <a:cubicBezTo>
                    <a:pt x="29648" y="9493"/>
                    <a:pt x="29615" y="9496"/>
                    <a:pt x="29581" y="9496"/>
                  </a:cubicBezTo>
                  <a:cubicBezTo>
                    <a:pt x="29543" y="9496"/>
                    <a:pt x="29504" y="9493"/>
                    <a:pt x="29465" y="9493"/>
                  </a:cubicBezTo>
                  <a:cubicBezTo>
                    <a:pt x="29443" y="9493"/>
                    <a:pt x="29422" y="9494"/>
                    <a:pt x="29401" y="9497"/>
                  </a:cubicBezTo>
                  <a:lnTo>
                    <a:pt x="29322" y="9497"/>
                  </a:lnTo>
                  <a:cubicBezTo>
                    <a:pt x="27797" y="9589"/>
                    <a:pt x="26442" y="10088"/>
                    <a:pt x="25246" y="11035"/>
                  </a:cubicBezTo>
                  <a:cubicBezTo>
                    <a:pt x="25206" y="11009"/>
                    <a:pt x="25180" y="10996"/>
                    <a:pt x="25141" y="10969"/>
                  </a:cubicBezTo>
                  <a:cubicBezTo>
                    <a:pt x="24654" y="10548"/>
                    <a:pt x="24155" y="10167"/>
                    <a:pt x="23629" y="9799"/>
                  </a:cubicBezTo>
                  <a:cubicBezTo>
                    <a:pt x="23089" y="9418"/>
                    <a:pt x="22524" y="9063"/>
                    <a:pt x="21959" y="8747"/>
                  </a:cubicBezTo>
                  <a:cubicBezTo>
                    <a:pt x="21788" y="8655"/>
                    <a:pt x="21617" y="8563"/>
                    <a:pt x="21446" y="8471"/>
                  </a:cubicBezTo>
                  <a:cubicBezTo>
                    <a:pt x="21406" y="8445"/>
                    <a:pt x="21420" y="8418"/>
                    <a:pt x="21420" y="8392"/>
                  </a:cubicBezTo>
                  <a:cubicBezTo>
                    <a:pt x="21446" y="8366"/>
                    <a:pt x="21472" y="8353"/>
                    <a:pt x="21485" y="8326"/>
                  </a:cubicBezTo>
                  <a:cubicBezTo>
                    <a:pt x="21867" y="7906"/>
                    <a:pt x="22274" y="7511"/>
                    <a:pt x="22721" y="7156"/>
                  </a:cubicBezTo>
                  <a:cubicBezTo>
                    <a:pt x="23300" y="6696"/>
                    <a:pt x="23918" y="6301"/>
                    <a:pt x="24602" y="6038"/>
                  </a:cubicBezTo>
                  <a:cubicBezTo>
                    <a:pt x="24680" y="5999"/>
                    <a:pt x="24759" y="5973"/>
                    <a:pt x="24825" y="5946"/>
                  </a:cubicBezTo>
                  <a:cubicBezTo>
                    <a:pt x="24844" y="5942"/>
                    <a:pt x="24860" y="5939"/>
                    <a:pt x="24874" y="5939"/>
                  </a:cubicBezTo>
                  <a:cubicBezTo>
                    <a:pt x="24897" y="5939"/>
                    <a:pt x="24914" y="5948"/>
                    <a:pt x="24930" y="5973"/>
                  </a:cubicBezTo>
                  <a:cubicBezTo>
                    <a:pt x="24957" y="5999"/>
                    <a:pt x="24970" y="6025"/>
                    <a:pt x="24996" y="6052"/>
                  </a:cubicBezTo>
                  <a:cubicBezTo>
                    <a:pt x="25278" y="6371"/>
                    <a:pt x="25667" y="6529"/>
                    <a:pt x="26057" y="6529"/>
                  </a:cubicBezTo>
                  <a:cubicBezTo>
                    <a:pt x="26486" y="6529"/>
                    <a:pt x="26916" y="6338"/>
                    <a:pt x="27205" y="5960"/>
                  </a:cubicBezTo>
                  <a:cubicBezTo>
                    <a:pt x="27337" y="5789"/>
                    <a:pt x="27442" y="5605"/>
                    <a:pt x="27455" y="5381"/>
                  </a:cubicBezTo>
                  <a:cubicBezTo>
                    <a:pt x="27468" y="5368"/>
                    <a:pt x="27468" y="5355"/>
                    <a:pt x="27481" y="5342"/>
                  </a:cubicBezTo>
                  <a:cubicBezTo>
                    <a:pt x="27586" y="4632"/>
                    <a:pt x="27179" y="3895"/>
                    <a:pt x="26364" y="3698"/>
                  </a:cubicBezTo>
                  <a:cubicBezTo>
                    <a:pt x="26327" y="3689"/>
                    <a:pt x="26285" y="3674"/>
                    <a:pt x="26240" y="3674"/>
                  </a:cubicBezTo>
                  <a:cubicBezTo>
                    <a:pt x="26220" y="3674"/>
                    <a:pt x="26200" y="3677"/>
                    <a:pt x="26179" y="3685"/>
                  </a:cubicBezTo>
                  <a:cubicBezTo>
                    <a:pt x="26153" y="3672"/>
                    <a:pt x="26127" y="3672"/>
                    <a:pt x="26087" y="3672"/>
                  </a:cubicBezTo>
                  <a:cubicBezTo>
                    <a:pt x="26074" y="3671"/>
                    <a:pt x="26060" y="3671"/>
                    <a:pt x="26047" y="3671"/>
                  </a:cubicBezTo>
                  <a:cubicBezTo>
                    <a:pt x="25133" y="3671"/>
                    <a:pt x="24447" y="4540"/>
                    <a:pt x="24680" y="5447"/>
                  </a:cubicBezTo>
                  <a:cubicBezTo>
                    <a:pt x="24694" y="5486"/>
                    <a:pt x="24707" y="5539"/>
                    <a:pt x="24720" y="5578"/>
                  </a:cubicBezTo>
                  <a:cubicBezTo>
                    <a:pt x="24720" y="5605"/>
                    <a:pt x="24707" y="5631"/>
                    <a:pt x="24694" y="5631"/>
                  </a:cubicBezTo>
                  <a:cubicBezTo>
                    <a:pt x="24667" y="5644"/>
                    <a:pt x="24654" y="5644"/>
                    <a:pt x="24641" y="5657"/>
                  </a:cubicBezTo>
                  <a:cubicBezTo>
                    <a:pt x="23997" y="5894"/>
                    <a:pt x="23392" y="6236"/>
                    <a:pt x="22840" y="6643"/>
                  </a:cubicBezTo>
                  <a:cubicBezTo>
                    <a:pt x="22195" y="7117"/>
                    <a:pt x="21604" y="7656"/>
                    <a:pt x="21091" y="8274"/>
                  </a:cubicBezTo>
                  <a:cubicBezTo>
                    <a:pt x="20933" y="8221"/>
                    <a:pt x="20802" y="8142"/>
                    <a:pt x="20657" y="8063"/>
                  </a:cubicBezTo>
                  <a:cubicBezTo>
                    <a:pt x="20657" y="8037"/>
                    <a:pt x="20644" y="8011"/>
                    <a:pt x="20683" y="7984"/>
                  </a:cubicBezTo>
                  <a:cubicBezTo>
                    <a:pt x="20775" y="7932"/>
                    <a:pt x="20854" y="7866"/>
                    <a:pt x="20946" y="7800"/>
                  </a:cubicBezTo>
                  <a:cubicBezTo>
                    <a:pt x="21328" y="7524"/>
                    <a:pt x="21683" y="7209"/>
                    <a:pt x="21998" y="6854"/>
                  </a:cubicBezTo>
                  <a:cubicBezTo>
                    <a:pt x="22130" y="6696"/>
                    <a:pt x="22261" y="6551"/>
                    <a:pt x="22379" y="6380"/>
                  </a:cubicBezTo>
                  <a:cubicBezTo>
                    <a:pt x="22485" y="6249"/>
                    <a:pt x="22577" y="6117"/>
                    <a:pt x="22669" y="5960"/>
                  </a:cubicBezTo>
                  <a:cubicBezTo>
                    <a:pt x="22734" y="5841"/>
                    <a:pt x="22827" y="5723"/>
                    <a:pt x="22879" y="5591"/>
                  </a:cubicBezTo>
                  <a:cubicBezTo>
                    <a:pt x="22892" y="5565"/>
                    <a:pt x="22892" y="5539"/>
                    <a:pt x="22905" y="5526"/>
                  </a:cubicBezTo>
                  <a:cubicBezTo>
                    <a:pt x="22984" y="5447"/>
                    <a:pt x="23011" y="5355"/>
                    <a:pt x="23050" y="5263"/>
                  </a:cubicBezTo>
                  <a:cubicBezTo>
                    <a:pt x="23129" y="5052"/>
                    <a:pt x="23221" y="4842"/>
                    <a:pt x="23274" y="4632"/>
                  </a:cubicBezTo>
                  <a:cubicBezTo>
                    <a:pt x="23326" y="4447"/>
                    <a:pt x="23379" y="4277"/>
                    <a:pt x="23418" y="4106"/>
                  </a:cubicBezTo>
                  <a:cubicBezTo>
                    <a:pt x="23497" y="3724"/>
                    <a:pt x="23510" y="3343"/>
                    <a:pt x="23484" y="2962"/>
                  </a:cubicBezTo>
                  <a:cubicBezTo>
                    <a:pt x="23445" y="2620"/>
                    <a:pt x="23379" y="2291"/>
                    <a:pt x="23234" y="1975"/>
                  </a:cubicBezTo>
                  <a:cubicBezTo>
                    <a:pt x="23103" y="1660"/>
                    <a:pt x="22919" y="1371"/>
                    <a:pt x="22669" y="1134"/>
                  </a:cubicBezTo>
                  <a:cubicBezTo>
                    <a:pt x="22524" y="989"/>
                    <a:pt x="22353" y="871"/>
                    <a:pt x="22156" y="792"/>
                  </a:cubicBezTo>
                  <a:cubicBezTo>
                    <a:pt x="22130" y="779"/>
                    <a:pt x="22090" y="766"/>
                    <a:pt x="22064" y="739"/>
                  </a:cubicBezTo>
                  <a:cubicBezTo>
                    <a:pt x="22024" y="713"/>
                    <a:pt x="21985" y="700"/>
                    <a:pt x="21946" y="687"/>
                  </a:cubicBezTo>
                  <a:cubicBezTo>
                    <a:pt x="21880" y="674"/>
                    <a:pt x="21827" y="647"/>
                    <a:pt x="21775" y="634"/>
                  </a:cubicBezTo>
                  <a:cubicBezTo>
                    <a:pt x="21735" y="621"/>
                    <a:pt x="21696" y="595"/>
                    <a:pt x="21643" y="582"/>
                  </a:cubicBezTo>
                  <a:cubicBezTo>
                    <a:pt x="21391" y="527"/>
                    <a:pt x="21139" y="500"/>
                    <a:pt x="20879" y="500"/>
                  </a:cubicBezTo>
                  <a:cubicBezTo>
                    <a:pt x="20828" y="500"/>
                    <a:pt x="20775" y="501"/>
                    <a:pt x="20723" y="503"/>
                  </a:cubicBezTo>
                  <a:cubicBezTo>
                    <a:pt x="20223" y="529"/>
                    <a:pt x="19737" y="634"/>
                    <a:pt x="19276" y="832"/>
                  </a:cubicBezTo>
                  <a:cubicBezTo>
                    <a:pt x="19132" y="884"/>
                    <a:pt x="19000" y="950"/>
                    <a:pt x="18869" y="1029"/>
                  </a:cubicBezTo>
                  <a:cubicBezTo>
                    <a:pt x="18750" y="1081"/>
                    <a:pt x="18645" y="1147"/>
                    <a:pt x="18527" y="1213"/>
                  </a:cubicBezTo>
                  <a:cubicBezTo>
                    <a:pt x="18238" y="1410"/>
                    <a:pt x="17975" y="1620"/>
                    <a:pt x="17725" y="1883"/>
                  </a:cubicBezTo>
                  <a:cubicBezTo>
                    <a:pt x="17593" y="2015"/>
                    <a:pt x="17475" y="2160"/>
                    <a:pt x="17357" y="2317"/>
                  </a:cubicBezTo>
                  <a:cubicBezTo>
                    <a:pt x="17146" y="2580"/>
                    <a:pt x="16988" y="2883"/>
                    <a:pt x="16844" y="3185"/>
                  </a:cubicBezTo>
                  <a:cubicBezTo>
                    <a:pt x="16765" y="3343"/>
                    <a:pt x="16673" y="3501"/>
                    <a:pt x="16660" y="3685"/>
                  </a:cubicBezTo>
                  <a:cubicBezTo>
                    <a:pt x="16660" y="3711"/>
                    <a:pt x="16647" y="3737"/>
                    <a:pt x="16633" y="3764"/>
                  </a:cubicBezTo>
                  <a:cubicBezTo>
                    <a:pt x="16555" y="3908"/>
                    <a:pt x="16528" y="4053"/>
                    <a:pt x="16502" y="4198"/>
                  </a:cubicBezTo>
                  <a:cubicBezTo>
                    <a:pt x="16423" y="4513"/>
                    <a:pt x="16384" y="4829"/>
                    <a:pt x="16370" y="5144"/>
                  </a:cubicBezTo>
                  <a:cubicBezTo>
                    <a:pt x="16357" y="5355"/>
                    <a:pt x="16344" y="5565"/>
                    <a:pt x="16357" y="5775"/>
                  </a:cubicBezTo>
                  <a:cubicBezTo>
                    <a:pt x="16357" y="5999"/>
                    <a:pt x="16370" y="6209"/>
                    <a:pt x="16397" y="6433"/>
                  </a:cubicBezTo>
                  <a:cubicBezTo>
                    <a:pt x="16410" y="6512"/>
                    <a:pt x="16449" y="6591"/>
                    <a:pt x="16423" y="6670"/>
                  </a:cubicBezTo>
                  <a:cubicBezTo>
                    <a:pt x="16305" y="6656"/>
                    <a:pt x="16186" y="6643"/>
                    <a:pt x="16081" y="6604"/>
                  </a:cubicBezTo>
                  <a:cubicBezTo>
                    <a:pt x="16029" y="6578"/>
                    <a:pt x="16002" y="6538"/>
                    <a:pt x="16015" y="6459"/>
                  </a:cubicBezTo>
                  <a:cubicBezTo>
                    <a:pt x="16081" y="6104"/>
                    <a:pt x="16094" y="5749"/>
                    <a:pt x="16121" y="5394"/>
                  </a:cubicBezTo>
                  <a:cubicBezTo>
                    <a:pt x="16121" y="5184"/>
                    <a:pt x="16134" y="4987"/>
                    <a:pt x="16107" y="4776"/>
                  </a:cubicBezTo>
                  <a:cubicBezTo>
                    <a:pt x="16094" y="4579"/>
                    <a:pt x="16081" y="4382"/>
                    <a:pt x="16055" y="4198"/>
                  </a:cubicBezTo>
                  <a:cubicBezTo>
                    <a:pt x="16002" y="3895"/>
                    <a:pt x="15950" y="3606"/>
                    <a:pt x="15844" y="3330"/>
                  </a:cubicBezTo>
                  <a:cubicBezTo>
                    <a:pt x="15687" y="2922"/>
                    <a:pt x="15529" y="2515"/>
                    <a:pt x="15292" y="2133"/>
                  </a:cubicBezTo>
                  <a:cubicBezTo>
                    <a:pt x="15121" y="1857"/>
                    <a:pt x="14950" y="1594"/>
                    <a:pt x="14740" y="1344"/>
                  </a:cubicBezTo>
                  <a:cubicBezTo>
                    <a:pt x="14543" y="1095"/>
                    <a:pt x="14319" y="897"/>
                    <a:pt x="14069" y="687"/>
                  </a:cubicBezTo>
                  <a:cubicBezTo>
                    <a:pt x="13912" y="555"/>
                    <a:pt x="13741" y="437"/>
                    <a:pt x="13543" y="358"/>
                  </a:cubicBezTo>
                  <a:cubicBezTo>
                    <a:pt x="13307" y="240"/>
                    <a:pt x="13057" y="122"/>
                    <a:pt x="12781" y="69"/>
                  </a:cubicBezTo>
                  <a:cubicBezTo>
                    <a:pt x="12572" y="24"/>
                    <a:pt x="12363" y="1"/>
                    <a:pt x="12154" y="1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291F2F">
                  <a:alpha val="49803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grpSp>
          <p:nvGrpSpPr>
            <p:cNvPr id="112" name="Google Shape;199;p1">
              <a:extLst>
                <a:ext uri="{FF2B5EF4-FFF2-40B4-BE49-F238E27FC236}">
                  <a16:creationId xmlns:a16="http://schemas.microsoft.com/office/drawing/2014/main" id="{6E2D1BF9-FDA2-847D-E517-8D7C293BFCBA}"/>
                </a:ext>
              </a:extLst>
            </p:cNvPr>
            <p:cNvGrpSpPr/>
            <p:nvPr/>
          </p:nvGrpSpPr>
          <p:grpSpPr>
            <a:xfrm>
              <a:off x="2555975" y="1866800"/>
              <a:ext cx="805375" cy="744525"/>
              <a:chOff x="1226800" y="1866800"/>
              <a:chExt cx="805375" cy="744525"/>
            </a:xfrm>
          </p:grpSpPr>
          <p:sp>
            <p:nvSpPr>
              <p:cNvPr id="113" name="Google Shape;200;p1">
                <a:extLst>
                  <a:ext uri="{FF2B5EF4-FFF2-40B4-BE49-F238E27FC236}">
                    <a16:creationId xmlns:a16="http://schemas.microsoft.com/office/drawing/2014/main" id="{DA970C28-C218-0FCD-1555-203888D728C9}"/>
                  </a:ext>
                </a:extLst>
              </p:cNvPr>
              <p:cNvSpPr/>
              <p:nvPr/>
            </p:nvSpPr>
            <p:spPr>
              <a:xfrm>
                <a:off x="1299100" y="2031875"/>
                <a:ext cx="455650" cy="553525"/>
              </a:xfrm>
              <a:custGeom>
                <a:avLst/>
                <a:gdLst/>
                <a:ahLst/>
                <a:cxnLst/>
                <a:rect l="l" t="t" r="r" b="b"/>
                <a:pathLst>
                  <a:path w="18226" h="22141" extrusionOk="0">
                    <a:moveTo>
                      <a:pt x="13146" y="0"/>
                    </a:moveTo>
                    <a:cubicBezTo>
                      <a:pt x="13054" y="0"/>
                      <a:pt x="13043" y="88"/>
                      <a:pt x="13031" y="167"/>
                    </a:cubicBezTo>
                    <a:cubicBezTo>
                      <a:pt x="12913" y="640"/>
                      <a:pt x="12795" y="1100"/>
                      <a:pt x="12545" y="1521"/>
                    </a:cubicBezTo>
                    <a:cubicBezTo>
                      <a:pt x="12273" y="2006"/>
                      <a:pt x="11873" y="2267"/>
                      <a:pt x="11394" y="2267"/>
                    </a:cubicBezTo>
                    <a:cubicBezTo>
                      <a:pt x="11340" y="2267"/>
                      <a:pt x="11286" y="2264"/>
                      <a:pt x="11230" y="2257"/>
                    </a:cubicBezTo>
                    <a:cubicBezTo>
                      <a:pt x="10835" y="2192"/>
                      <a:pt x="10428" y="2087"/>
                      <a:pt x="10060" y="1942"/>
                    </a:cubicBezTo>
                    <a:cubicBezTo>
                      <a:pt x="9534" y="1731"/>
                      <a:pt x="9074" y="1442"/>
                      <a:pt x="8626" y="1114"/>
                    </a:cubicBezTo>
                    <a:cubicBezTo>
                      <a:pt x="8574" y="1074"/>
                      <a:pt x="8534" y="1021"/>
                      <a:pt x="8456" y="1021"/>
                    </a:cubicBezTo>
                    <a:cubicBezTo>
                      <a:pt x="8179" y="719"/>
                      <a:pt x="7877" y="430"/>
                      <a:pt x="7575" y="154"/>
                    </a:cubicBezTo>
                    <a:cubicBezTo>
                      <a:pt x="7572" y="151"/>
                      <a:pt x="7571" y="150"/>
                      <a:pt x="7571" y="150"/>
                    </a:cubicBezTo>
                    <a:lnTo>
                      <a:pt x="7571" y="150"/>
                    </a:lnTo>
                    <a:cubicBezTo>
                      <a:pt x="7570" y="150"/>
                      <a:pt x="7577" y="157"/>
                      <a:pt x="7572" y="157"/>
                    </a:cubicBezTo>
                    <a:cubicBezTo>
                      <a:pt x="7570" y="157"/>
                      <a:pt x="7567" y="156"/>
                      <a:pt x="7561" y="154"/>
                    </a:cubicBezTo>
                    <a:cubicBezTo>
                      <a:pt x="7496" y="154"/>
                      <a:pt x="7443" y="193"/>
                      <a:pt x="7377" y="219"/>
                    </a:cubicBezTo>
                    <a:cubicBezTo>
                      <a:pt x="6128" y="864"/>
                      <a:pt x="4997" y="1666"/>
                      <a:pt x="3985" y="2652"/>
                    </a:cubicBezTo>
                    <a:cubicBezTo>
                      <a:pt x="3235" y="3375"/>
                      <a:pt x="2578" y="4164"/>
                      <a:pt x="2026" y="5045"/>
                    </a:cubicBezTo>
                    <a:cubicBezTo>
                      <a:pt x="1710" y="5545"/>
                      <a:pt x="1434" y="6057"/>
                      <a:pt x="1197" y="6583"/>
                    </a:cubicBezTo>
                    <a:cubicBezTo>
                      <a:pt x="1040" y="6912"/>
                      <a:pt x="856" y="7228"/>
                      <a:pt x="750" y="7570"/>
                    </a:cubicBezTo>
                    <a:cubicBezTo>
                      <a:pt x="658" y="7885"/>
                      <a:pt x="514" y="8188"/>
                      <a:pt x="422" y="8503"/>
                    </a:cubicBezTo>
                    <a:cubicBezTo>
                      <a:pt x="224" y="9187"/>
                      <a:pt x="93" y="9871"/>
                      <a:pt x="53" y="10567"/>
                    </a:cubicBezTo>
                    <a:cubicBezTo>
                      <a:pt x="1" y="11606"/>
                      <a:pt x="93" y="12619"/>
                      <a:pt x="264" y="13644"/>
                    </a:cubicBezTo>
                    <a:cubicBezTo>
                      <a:pt x="316" y="13920"/>
                      <a:pt x="343" y="14210"/>
                      <a:pt x="474" y="14460"/>
                    </a:cubicBezTo>
                    <a:cubicBezTo>
                      <a:pt x="487" y="14525"/>
                      <a:pt x="527" y="14578"/>
                      <a:pt x="566" y="14630"/>
                    </a:cubicBezTo>
                    <a:cubicBezTo>
                      <a:pt x="658" y="14736"/>
                      <a:pt x="750" y="14828"/>
                      <a:pt x="829" y="14933"/>
                    </a:cubicBezTo>
                    <a:cubicBezTo>
                      <a:pt x="934" y="15051"/>
                      <a:pt x="934" y="15025"/>
                      <a:pt x="869" y="15170"/>
                    </a:cubicBezTo>
                    <a:cubicBezTo>
                      <a:pt x="750" y="15406"/>
                      <a:pt x="632" y="15643"/>
                      <a:pt x="553" y="15893"/>
                    </a:cubicBezTo>
                    <a:cubicBezTo>
                      <a:pt x="514" y="15998"/>
                      <a:pt x="487" y="16103"/>
                      <a:pt x="487" y="16208"/>
                    </a:cubicBezTo>
                    <a:cubicBezTo>
                      <a:pt x="487" y="16584"/>
                      <a:pt x="726" y="16828"/>
                      <a:pt x="1077" y="16828"/>
                    </a:cubicBezTo>
                    <a:cubicBezTo>
                      <a:pt x="1095" y="16828"/>
                      <a:pt x="1113" y="16828"/>
                      <a:pt x="1132" y="16826"/>
                    </a:cubicBezTo>
                    <a:cubicBezTo>
                      <a:pt x="1276" y="16813"/>
                      <a:pt x="1408" y="16774"/>
                      <a:pt x="1539" y="16708"/>
                    </a:cubicBezTo>
                    <a:cubicBezTo>
                      <a:pt x="1736" y="16616"/>
                      <a:pt x="1921" y="16471"/>
                      <a:pt x="2078" y="16300"/>
                    </a:cubicBezTo>
                    <a:cubicBezTo>
                      <a:pt x="2105" y="16274"/>
                      <a:pt x="2131" y="16248"/>
                      <a:pt x="2157" y="16208"/>
                    </a:cubicBezTo>
                    <a:cubicBezTo>
                      <a:pt x="2164" y="16202"/>
                      <a:pt x="2174" y="16198"/>
                      <a:pt x="2185" y="16198"/>
                    </a:cubicBezTo>
                    <a:cubicBezTo>
                      <a:pt x="2197" y="16198"/>
                      <a:pt x="2210" y="16202"/>
                      <a:pt x="2223" y="16208"/>
                    </a:cubicBezTo>
                    <a:cubicBezTo>
                      <a:pt x="2236" y="16221"/>
                      <a:pt x="2249" y="16235"/>
                      <a:pt x="2276" y="16248"/>
                    </a:cubicBezTo>
                    <a:cubicBezTo>
                      <a:pt x="2723" y="16590"/>
                      <a:pt x="3183" y="16905"/>
                      <a:pt x="3656" y="17221"/>
                    </a:cubicBezTo>
                    <a:cubicBezTo>
                      <a:pt x="4077" y="17484"/>
                      <a:pt x="4498" y="17734"/>
                      <a:pt x="4932" y="17983"/>
                    </a:cubicBezTo>
                    <a:cubicBezTo>
                      <a:pt x="4997" y="18023"/>
                      <a:pt x="5024" y="18075"/>
                      <a:pt x="5011" y="18154"/>
                    </a:cubicBezTo>
                    <a:cubicBezTo>
                      <a:pt x="5011" y="18325"/>
                      <a:pt x="4997" y="18496"/>
                      <a:pt x="4971" y="18680"/>
                    </a:cubicBezTo>
                    <a:cubicBezTo>
                      <a:pt x="4945" y="18851"/>
                      <a:pt x="4919" y="19022"/>
                      <a:pt x="4905" y="19193"/>
                    </a:cubicBezTo>
                    <a:cubicBezTo>
                      <a:pt x="4892" y="19311"/>
                      <a:pt x="4892" y="19430"/>
                      <a:pt x="4932" y="19535"/>
                    </a:cubicBezTo>
                    <a:cubicBezTo>
                      <a:pt x="5011" y="19785"/>
                      <a:pt x="5181" y="19929"/>
                      <a:pt x="5431" y="19969"/>
                    </a:cubicBezTo>
                    <a:cubicBezTo>
                      <a:pt x="5463" y="19975"/>
                      <a:pt x="5494" y="19977"/>
                      <a:pt x="5525" y="19977"/>
                    </a:cubicBezTo>
                    <a:cubicBezTo>
                      <a:pt x="5634" y="19977"/>
                      <a:pt x="5736" y="19944"/>
                      <a:pt x="5839" y="19903"/>
                    </a:cubicBezTo>
                    <a:cubicBezTo>
                      <a:pt x="5984" y="19824"/>
                      <a:pt x="6102" y="19732"/>
                      <a:pt x="6207" y="19614"/>
                    </a:cubicBezTo>
                    <a:cubicBezTo>
                      <a:pt x="6365" y="19430"/>
                      <a:pt x="6457" y="19219"/>
                      <a:pt x="6523" y="18996"/>
                    </a:cubicBezTo>
                    <a:cubicBezTo>
                      <a:pt x="6536" y="18970"/>
                      <a:pt x="6536" y="18930"/>
                      <a:pt x="6575" y="18904"/>
                    </a:cubicBezTo>
                    <a:cubicBezTo>
                      <a:pt x="6615" y="18930"/>
                      <a:pt x="6667" y="18943"/>
                      <a:pt x="6720" y="18970"/>
                    </a:cubicBezTo>
                    <a:cubicBezTo>
                      <a:pt x="6957" y="19088"/>
                      <a:pt x="7206" y="19219"/>
                      <a:pt x="7456" y="19325"/>
                    </a:cubicBezTo>
                    <a:cubicBezTo>
                      <a:pt x="7969" y="19561"/>
                      <a:pt x="8495" y="19798"/>
                      <a:pt x="9034" y="19982"/>
                    </a:cubicBezTo>
                    <a:cubicBezTo>
                      <a:pt x="9087" y="19995"/>
                      <a:pt x="9126" y="20021"/>
                      <a:pt x="9179" y="20035"/>
                    </a:cubicBezTo>
                    <a:cubicBezTo>
                      <a:pt x="9271" y="20074"/>
                      <a:pt x="9271" y="20074"/>
                      <a:pt x="9258" y="20166"/>
                    </a:cubicBezTo>
                    <a:cubicBezTo>
                      <a:pt x="9244" y="20416"/>
                      <a:pt x="9218" y="20653"/>
                      <a:pt x="9192" y="20902"/>
                    </a:cubicBezTo>
                    <a:cubicBezTo>
                      <a:pt x="9179" y="21073"/>
                      <a:pt x="9152" y="21244"/>
                      <a:pt x="9166" y="21415"/>
                    </a:cubicBezTo>
                    <a:cubicBezTo>
                      <a:pt x="9166" y="21547"/>
                      <a:pt x="9179" y="21678"/>
                      <a:pt x="9244" y="21797"/>
                    </a:cubicBezTo>
                    <a:cubicBezTo>
                      <a:pt x="9297" y="21928"/>
                      <a:pt x="9389" y="22020"/>
                      <a:pt x="9521" y="22086"/>
                    </a:cubicBezTo>
                    <a:cubicBezTo>
                      <a:pt x="9602" y="22123"/>
                      <a:pt x="9684" y="22140"/>
                      <a:pt x="9765" y="22140"/>
                    </a:cubicBezTo>
                    <a:cubicBezTo>
                      <a:pt x="9855" y="22140"/>
                      <a:pt x="9944" y="22120"/>
                      <a:pt x="10033" y="22086"/>
                    </a:cubicBezTo>
                    <a:cubicBezTo>
                      <a:pt x="10217" y="21994"/>
                      <a:pt x="10362" y="21862"/>
                      <a:pt x="10480" y="21704"/>
                    </a:cubicBezTo>
                    <a:cubicBezTo>
                      <a:pt x="10704" y="21415"/>
                      <a:pt x="10835" y="21073"/>
                      <a:pt x="10862" y="20705"/>
                    </a:cubicBezTo>
                    <a:cubicBezTo>
                      <a:pt x="10862" y="20666"/>
                      <a:pt x="10849" y="20613"/>
                      <a:pt x="10888" y="20574"/>
                    </a:cubicBezTo>
                    <a:lnTo>
                      <a:pt x="10928" y="20574"/>
                    </a:lnTo>
                    <a:cubicBezTo>
                      <a:pt x="11388" y="20705"/>
                      <a:pt x="11874" y="20824"/>
                      <a:pt x="12348" y="20916"/>
                    </a:cubicBezTo>
                    <a:cubicBezTo>
                      <a:pt x="12519" y="20955"/>
                      <a:pt x="12703" y="20994"/>
                      <a:pt x="12874" y="21021"/>
                    </a:cubicBezTo>
                    <a:cubicBezTo>
                      <a:pt x="12900" y="20942"/>
                      <a:pt x="12821" y="20929"/>
                      <a:pt x="12781" y="20889"/>
                    </a:cubicBezTo>
                    <a:cubicBezTo>
                      <a:pt x="12440" y="20758"/>
                      <a:pt x="12098" y="20679"/>
                      <a:pt x="11769" y="20547"/>
                    </a:cubicBezTo>
                    <a:cubicBezTo>
                      <a:pt x="10625" y="20100"/>
                      <a:pt x="9494" y="19640"/>
                      <a:pt x="8442" y="18996"/>
                    </a:cubicBezTo>
                    <a:cubicBezTo>
                      <a:pt x="7469" y="18404"/>
                      <a:pt x="6549" y="17760"/>
                      <a:pt x="5813" y="16866"/>
                    </a:cubicBezTo>
                    <a:cubicBezTo>
                      <a:pt x="5694" y="16747"/>
                      <a:pt x="5615" y="16603"/>
                      <a:pt x="5484" y="16484"/>
                    </a:cubicBezTo>
                    <a:cubicBezTo>
                      <a:pt x="5484" y="16471"/>
                      <a:pt x="5471" y="16458"/>
                      <a:pt x="5458" y="16445"/>
                    </a:cubicBezTo>
                    <a:cubicBezTo>
                      <a:pt x="5458" y="16366"/>
                      <a:pt x="5379" y="16300"/>
                      <a:pt x="5339" y="16221"/>
                    </a:cubicBezTo>
                    <a:cubicBezTo>
                      <a:pt x="4813" y="15340"/>
                      <a:pt x="4563" y="14367"/>
                      <a:pt x="4485" y="13355"/>
                    </a:cubicBezTo>
                    <a:cubicBezTo>
                      <a:pt x="4406" y="12237"/>
                      <a:pt x="4656" y="11185"/>
                      <a:pt x="5050" y="10147"/>
                    </a:cubicBezTo>
                    <a:cubicBezTo>
                      <a:pt x="5287" y="9502"/>
                      <a:pt x="5576" y="8898"/>
                      <a:pt x="5905" y="8293"/>
                    </a:cubicBezTo>
                    <a:cubicBezTo>
                      <a:pt x="6391" y="7412"/>
                      <a:pt x="6930" y="6583"/>
                      <a:pt x="7614" y="5834"/>
                    </a:cubicBezTo>
                    <a:cubicBezTo>
                      <a:pt x="8456" y="4913"/>
                      <a:pt x="9455" y="4203"/>
                      <a:pt x="10586" y="3678"/>
                    </a:cubicBezTo>
                    <a:cubicBezTo>
                      <a:pt x="11335" y="3336"/>
                      <a:pt x="12124" y="3125"/>
                      <a:pt x="12926" y="2981"/>
                    </a:cubicBezTo>
                    <a:cubicBezTo>
                      <a:pt x="13741" y="2836"/>
                      <a:pt x="14557" y="2783"/>
                      <a:pt x="15372" y="2783"/>
                    </a:cubicBezTo>
                    <a:cubicBezTo>
                      <a:pt x="15404" y="2783"/>
                      <a:pt x="15435" y="2782"/>
                      <a:pt x="15467" y="2782"/>
                    </a:cubicBezTo>
                    <a:cubicBezTo>
                      <a:pt x="15973" y="2782"/>
                      <a:pt x="16468" y="2875"/>
                      <a:pt x="16963" y="2875"/>
                    </a:cubicBezTo>
                    <a:cubicBezTo>
                      <a:pt x="16982" y="2873"/>
                      <a:pt x="17001" y="2872"/>
                      <a:pt x="17021" y="2872"/>
                    </a:cubicBezTo>
                    <a:cubicBezTo>
                      <a:pt x="17107" y="2872"/>
                      <a:pt x="17192" y="2893"/>
                      <a:pt x="17278" y="2915"/>
                    </a:cubicBezTo>
                    <a:cubicBezTo>
                      <a:pt x="17292" y="2915"/>
                      <a:pt x="17305" y="2928"/>
                      <a:pt x="17318" y="2941"/>
                    </a:cubicBezTo>
                    <a:cubicBezTo>
                      <a:pt x="17357" y="2928"/>
                      <a:pt x="17384" y="2889"/>
                      <a:pt x="17410" y="2849"/>
                    </a:cubicBezTo>
                    <a:cubicBezTo>
                      <a:pt x="17647" y="2494"/>
                      <a:pt x="17883" y="2152"/>
                      <a:pt x="18159" y="1810"/>
                    </a:cubicBezTo>
                    <a:cubicBezTo>
                      <a:pt x="18186" y="1771"/>
                      <a:pt x="18225" y="1731"/>
                      <a:pt x="18212" y="1679"/>
                    </a:cubicBezTo>
                    <a:lnTo>
                      <a:pt x="18212" y="1666"/>
                    </a:lnTo>
                    <a:cubicBezTo>
                      <a:pt x="18054" y="1613"/>
                      <a:pt x="17910" y="1521"/>
                      <a:pt x="17765" y="1455"/>
                    </a:cubicBezTo>
                    <a:cubicBezTo>
                      <a:pt x="17737" y="1428"/>
                      <a:pt x="17711" y="1418"/>
                      <a:pt x="17686" y="1418"/>
                    </a:cubicBezTo>
                    <a:cubicBezTo>
                      <a:pt x="17640" y="1418"/>
                      <a:pt x="17597" y="1451"/>
                      <a:pt x="17555" y="1469"/>
                    </a:cubicBezTo>
                    <a:cubicBezTo>
                      <a:pt x="17213" y="1653"/>
                      <a:pt x="16884" y="1837"/>
                      <a:pt x="16516" y="1942"/>
                    </a:cubicBezTo>
                    <a:cubicBezTo>
                      <a:pt x="16029" y="2100"/>
                      <a:pt x="15530" y="2218"/>
                      <a:pt x="15004" y="2218"/>
                    </a:cubicBezTo>
                    <a:cubicBezTo>
                      <a:pt x="14517" y="2205"/>
                      <a:pt x="14175" y="2008"/>
                      <a:pt x="14004" y="1547"/>
                    </a:cubicBezTo>
                    <a:cubicBezTo>
                      <a:pt x="13847" y="1127"/>
                      <a:pt x="13741" y="693"/>
                      <a:pt x="13649" y="272"/>
                    </a:cubicBezTo>
                    <a:cubicBezTo>
                      <a:pt x="13623" y="193"/>
                      <a:pt x="13649" y="101"/>
                      <a:pt x="13544" y="62"/>
                    </a:cubicBezTo>
                    <a:cubicBezTo>
                      <a:pt x="13426" y="62"/>
                      <a:pt x="13307" y="35"/>
                      <a:pt x="13202" y="9"/>
                    </a:cubicBezTo>
                    <a:cubicBezTo>
                      <a:pt x="13181" y="3"/>
                      <a:pt x="13162" y="0"/>
                      <a:pt x="13146" y="0"/>
                    </a:cubicBezTo>
                    <a:close/>
                  </a:path>
                </a:pathLst>
              </a:custGeom>
              <a:solidFill>
                <a:srgbClr val="291F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4" name="Google Shape;201;p1">
                <a:extLst>
                  <a:ext uri="{FF2B5EF4-FFF2-40B4-BE49-F238E27FC236}">
                    <a16:creationId xmlns:a16="http://schemas.microsoft.com/office/drawing/2014/main" id="{46182286-4B3A-CC8B-6BD2-C39088034B96}"/>
                  </a:ext>
                </a:extLst>
              </p:cNvPr>
              <p:cNvSpPr/>
              <p:nvPr/>
            </p:nvSpPr>
            <p:spPr>
              <a:xfrm>
                <a:off x="1454600" y="1866800"/>
                <a:ext cx="175550" cy="223050"/>
              </a:xfrm>
              <a:custGeom>
                <a:avLst/>
                <a:gdLst/>
                <a:ahLst/>
                <a:cxnLst/>
                <a:rect l="l" t="t" r="r" b="b"/>
                <a:pathLst>
                  <a:path w="7022" h="8922" extrusionOk="0">
                    <a:moveTo>
                      <a:pt x="3061" y="1"/>
                    </a:moveTo>
                    <a:cubicBezTo>
                      <a:pt x="2895" y="1"/>
                      <a:pt x="2730" y="14"/>
                      <a:pt x="2564" y="38"/>
                    </a:cubicBezTo>
                    <a:cubicBezTo>
                      <a:pt x="2380" y="77"/>
                      <a:pt x="2209" y="143"/>
                      <a:pt x="2038" y="209"/>
                    </a:cubicBezTo>
                    <a:cubicBezTo>
                      <a:pt x="1854" y="287"/>
                      <a:pt x="1670" y="353"/>
                      <a:pt x="1512" y="472"/>
                    </a:cubicBezTo>
                    <a:cubicBezTo>
                      <a:pt x="1249" y="669"/>
                      <a:pt x="1000" y="879"/>
                      <a:pt x="802" y="1142"/>
                    </a:cubicBezTo>
                    <a:cubicBezTo>
                      <a:pt x="605" y="1418"/>
                      <a:pt x="434" y="1694"/>
                      <a:pt x="316" y="2010"/>
                    </a:cubicBezTo>
                    <a:cubicBezTo>
                      <a:pt x="290" y="2076"/>
                      <a:pt x="276" y="2128"/>
                      <a:pt x="250" y="2181"/>
                    </a:cubicBezTo>
                    <a:cubicBezTo>
                      <a:pt x="171" y="2325"/>
                      <a:pt x="145" y="2483"/>
                      <a:pt x="105" y="2641"/>
                    </a:cubicBezTo>
                    <a:cubicBezTo>
                      <a:pt x="53" y="2812"/>
                      <a:pt x="40" y="2996"/>
                      <a:pt x="27" y="3180"/>
                    </a:cubicBezTo>
                    <a:cubicBezTo>
                      <a:pt x="0" y="3535"/>
                      <a:pt x="27" y="3877"/>
                      <a:pt x="92" y="4232"/>
                    </a:cubicBezTo>
                    <a:cubicBezTo>
                      <a:pt x="132" y="4390"/>
                      <a:pt x="158" y="4548"/>
                      <a:pt x="211" y="4705"/>
                    </a:cubicBezTo>
                    <a:cubicBezTo>
                      <a:pt x="276" y="4890"/>
                      <a:pt x="316" y="5087"/>
                      <a:pt x="395" y="5271"/>
                    </a:cubicBezTo>
                    <a:cubicBezTo>
                      <a:pt x="460" y="5429"/>
                      <a:pt x="566" y="5573"/>
                      <a:pt x="618" y="5731"/>
                    </a:cubicBezTo>
                    <a:cubicBezTo>
                      <a:pt x="618" y="5744"/>
                      <a:pt x="631" y="5744"/>
                      <a:pt x="631" y="5744"/>
                    </a:cubicBezTo>
                    <a:cubicBezTo>
                      <a:pt x="776" y="5994"/>
                      <a:pt x="921" y="6244"/>
                      <a:pt x="1105" y="6454"/>
                    </a:cubicBezTo>
                    <a:cubicBezTo>
                      <a:pt x="1118" y="6494"/>
                      <a:pt x="1131" y="6520"/>
                      <a:pt x="1131" y="6559"/>
                    </a:cubicBezTo>
                    <a:cubicBezTo>
                      <a:pt x="1184" y="6651"/>
                      <a:pt x="1249" y="6730"/>
                      <a:pt x="1341" y="6770"/>
                    </a:cubicBezTo>
                    <a:cubicBezTo>
                      <a:pt x="1355" y="6783"/>
                      <a:pt x="1381" y="6796"/>
                      <a:pt x="1394" y="6822"/>
                    </a:cubicBezTo>
                    <a:cubicBezTo>
                      <a:pt x="1644" y="7099"/>
                      <a:pt x="1907" y="7361"/>
                      <a:pt x="2183" y="7598"/>
                    </a:cubicBezTo>
                    <a:cubicBezTo>
                      <a:pt x="2196" y="7598"/>
                      <a:pt x="2196" y="7611"/>
                      <a:pt x="2209" y="7624"/>
                    </a:cubicBezTo>
                    <a:cubicBezTo>
                      <a:pt x="2236" y="7651"/>
                      <a:pt x="2262" y="7664"/>
                      <a:pt x="2288" y="7677"/>
                    </a:cubicBezTo>
                    <a:cubicBezTo>
                      <a:pt x="2591" y="7927"/>
                      <a:pt x="2906" y="8137"/>
                      <a:pt x="3248" y="8321"/>
                    </a:cubicBezTo>
                    <a:cubicBezTo>
                      <a:pt x="3577" y="8492"/>
                      <a:pt x="3919" y="8637"/>
                      <a:pt x="4274" y="8742"/>
                    </a:cubicBezTo>
                    <a:cubicBezTo>
                      <a:pt x="4537" y="8821"/>
                      <a:pt x="4786" y="8887"/>
                      <a:pt x="5063" y="8913"/>
                    </a:cubicBezTo>
                    <a:cubicBezTo>
                      <a:pt x="5113" y="8919"/>
                      <a:pt x="5164" y="8922"/>
                      <a:pt x="5213" y="8922"/>
                    </a:cubicBezTo>
                    <a:cubicBezTo>
                      <a:pt x="5497" y="8922"/>
                      <a:pt x="5761" y="8825"/>
                      <a:pt x="5996" y="8624"/>
                    </a:cubicBezTo>
                    <a:cubicBezTo>
                      <a:pt x="6062" y="8558"/>
                      <a:pt x="6128" y="8492"/>
                      <a:pt x="6180" y="8427"/>
                    </a:cubicBezTo>
                    <a:cubicBezTo>
                      <a:pt x="6338" y="8242"/>
                      <a:pt x="6456" y="8032"/>
                      <a:pt x="6548" y="7809"/>
                    </a:cubicBezTo>
                    <a:cubicBezTo>
                      <a:pt x="6693" y="7454"/>
                      <a:pt x="6798" y="7072"/>
                      <a:pt x="6864" y="6691"/>
                    </a:cubicBezTo>
                    <a:cubicBezTo>
                      <a:pt x="6877" y="6612"/>
                      <a:pt x="6930" y="6612"/>
                      <a:pt x="6982" y="6612"/>
                    </a:cubicBezTo>
                    <a:lnTo>
                      <a:pt x="6969" y="6612"/>
                    </a:lnTo>
                    <a:cubicBezTo>
                      <a:pt x="6917" y="6573"/>
                      <a:pt x="6890" y="6533"/>
                      <a:pt x="6903" y="6467"/>
                    </a:cubicBezTo>
                    <a:cubicBezTo>
                      <a:pt x="6969" y="6112"/>
                      <a:pt x="6982" y="5757"/>
                      <a:pt x="7009" y="5389"/>
                    </a:cubicBezTo>
                    <a:cubicBezTo>
                      <a:pt x="7022" y="5192"/>
                      <a:pt x="7022" y="4995"/>
                      <a:pt x="7009" y="4784"/>
                    </a:cubicBezTo>
                    <a:cubicBezTo>
                      <a:pt x="6982" y="4587"/>
                      <a:pt x="6969" y="4390"/>
                      <a:pt x="6943" y="4193"/>
                    </a:cubicBezTo>
                    <a:cubicBezTo>
                      <a:pt x="6903" y="3903"/>
                      <a:pt x="6838" y="3614"/>
                      <a:pt x="6732" y="3338"/>
                    </a:cubicBezTo>
                    <a:cubicBezTo>
                      <a:pt x="6575" y="2917"/>
                      <a:pt x="6417" y="2510"/>
                      <a:pt x="6180" y="2128"/>
                    </a:cubicBezTo>
                    <a:cubicBezTo>
                      <a:pt x="6022" y="1865"/>
                      <a:pt x="5838" y="1602"/>
                      <a:pt x="5641" y="1352"/>
                    </a:cubicBezTo>
                    <a:cubicBezTo>
                      <a:pt x="5444" y="1103"/>
                      <a:pt x="5207" y="892"/>
                      <a:pt x="4957" y="695"/>
                    </a:cubicBezTo>
                    <a:cubicBezTo>
                      <a:pt x="4800" y="564"/>
                      <a:pt x="4629" y="445"/>
                      <a:pt x="4431" y="353"/>
                    </a:cubicBezTo>
                    <a:cubicBezTo>
                      <a:pt x="4195" y="248"/>
                      <a:pt x="3945" y="130"/>
                      <a:pt x="3669" y="64"/>
                    </a:cubicBezTo>
                    <a:cubicBezTo>
                      <a:pt x="3466" y="20"/>
                      <a:pt x="3263" y="1"/>
                      <a:pt x="3061" y="1"/>
                    </a:cubicBezTo>
                    <a:close/>
                  </a:path>
                </a:pathLst>
              </a:custGeom>
              <a:solidFill>
                <a:srgbClr val="C5D3E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5" name="Google Shape;202;p1">
                <a:extLst>
                  <a:ext uri="{FF2B5EF4-FFF2-40B4-BE49-F238E27FC236}">
                    <a16:creationId xmlns:a16="http://schemas.microsoft.com/office/drawing/2014/main" id="{17E7C5F1-5EF4-F1F0-3C69-7FC3795EDA72}"/>
                  </a:ext>
                </a:extLst>
              </p:cNvPr>
              <p:cNvSpPr/>
              <p:nvPr/>
            </p:nvSpPr>
            <p:spPr>
              <a:xfrm>
                <a:off x="1635725" y="1879150"/>
                <a:ext cx="179175" cy="209175"/>
              </a:xfrm>
              <a:custGeom>
                <a:avLst/>
                <a:gdLst/>
                <a:ahLst/>
                <a:cxnLst/>
                <a:rect l="l" t="t" r="r" b="b"/>
                <a:pathLst>
                  <a:path w="7167" h="8367" extrusionOk="0">
                    <a:moveTo>
                      <a:pt x="4536" y="1"/>
                    </a:moveTo>
                    <a:cubicBezTo>
                      <a:pt x="4484" y="1"/>
                      <a:pt x="4431" y="2"/>
                      <a:pt x="4379" y="4"/>
                    </a:cubicBezTo>
                    <a:cubicBezTo>
                      <a:pt x="3879" y="30"/>
                      <a:pt x="3393" y="135"/>
                      <a:pt x="2932" y="333"/>
                    </a:cubicBezTo>
                    <a:cubicBezTo>
                      <a:pt x="2788" y="385"/>
                      <a:pt x="2656" y="451"/>
                      <a:pt x="2512" y="530"/>
                    </a:cubicBezTo>
                    <a:cubicBezTo>
                      <a:pt x="2406" y="582"/>
                      <a:pt x="2288" y="648"/>
                      <a:pt x="2183" y="714"/>
                    </a:cubicBezTo>
                    <a:cubicBezTo>
                      <a:pt x="1894" y="911"/>
                      <a:pt x="1618" y="1121"/>
                      <a:pt x="1381" y="1384"/>
                    </a:cubicBezTo>
                    <a:cubicBezTo>
                      <a:pt x="1249" y="1516"/>
                      <a:pt x="1118" y="1661"/>
                      <a:pt x="1000" y="1818"/>
                    </a:cubicBezTo>
                    <a:cubicBezTo>
                      <a:pt x="802" y="2081"/>
                      <a:pt x="645" y="2384"/>
                      <a:pt x="487" y="2686"/>
                    </a:cubicBezTo>
                    <a:cubicBezTo>
                      <a:pt x="408" y="2844"/>
                      <a:pt x="329" y="3002"/>
                      <a:pt x="316" y="3186"/>
                    </a:cubicBezTo>
                    <a:cubicBezTo>
                      <a:pt x="303" y="3212"/>
                      <a:pt x="290" y="3252"/>
                      <a:pt x="276" y="3265"/>
                    </a:cubicBezTo>
                    <a:cubicBezTo>
                      <a:pt x="211" y="3409"/>
                      <a:pt x="184" y="3554"/>
                      <a:pt x="158" y="3699"/>
                    </a:cubicBezTo>
                    <a:cubicBezTo>
                      <a:pt x="79" y="4014"/>
                      <a:pt x="40" y="4330"/>
                      <a:pt x="13" y="4645"/>
                    </a:cubicBezTo>
                    <a:cubicBezTo>
                      <a:pt x="0" y="4856"/>
                      <a:pt x="0" y="5066"/>
                      <a:pt x="0" y="5276"/>
                    </a:cubicBezTo>
                    <a:cubicBezTo>
                      <a:pt x="13" y="5500"/>
                      <a:pt x="27" y="5710"/>
                      <a:pt x="53" y="5934"/>
                    </a:cubicBezTo>
                    <a:cubicBezTo>
                      <a:pt x="66" y="6013"/>
                      <a:pt x="105" y="6092"/>
                      <a:pt x="79" y="6171"/>
                    </a:cubicBezTo>
                    <a:cubicBezTo>
                      <a:pt x="105" y="6210"/>
                      <a:pt x="105" y="6263"/>
                      <a:pt x="119" y="6302"/>
                    </a:cubicBezTo>
                    <a:cubicBezTo>
                      <a:pt x="184" y="6591"/>
                      <a:pt x="250" y="6867"/>
                      <a:pt x="329" y="7157"/>
                    </a:cubicBezTo>
                    <a:cubicBezTo>
                      <a:pt x="382" y="7393"/>
                      <a:pt x="474" y="7617"/>
                      <a:pt x="579" y="7840"/>
                    </a:cubicBezTo>
                    <a:cubicBezTo>
                      <a:pt x="723" y="8130"/>
                      <a:pt x="960" y="8288"/>
                      <a:pt x="1276" y="8340"/>
                    </a:cubicBezTo>
                    <a:cubicBezTo>
                      <a:pt x="1381" y="8360"/>
                      <a:pt x="1489" y="8366"/>
                      <a:pt x="1599" y="8366"/>
                    </a:cubicBezTo>
                    <a:cubicBezTo>
                      <a:pt x="1710" y="8366"/>
                      <a:pt x="1821" y="8360"/>
                      <a:pt x="1933" y="8353"/>
                    </a:cubicBezTo>
                    <a:cubicBezTo>
                      <a:pt x="2630" y="8274"/>
                      <a:pt x="3287" y="8064"/>
                      <a:pt x="3892" y="7735"/>
                    </a:cubicBezTo>
                    <a:cubicBezTo>
                      <a:pt x="3984" y="7683"/>
                      <a:pt x="4076" y="7630"/>
                      <a:pt x="4168" y="7578"/>
                    </a:cubicBezTo>
                    <a:cubicBezTo>
                      <a:pt x="4192" y="7562"/>
                      <a:pt x="4219" y="7556"/>
                      <a:pt x="4246" y="7556"/>
                    </a:cubicBezTo>
                    <a:cubicBezTo>
                      <a:pt x="4265" y="7556"/>
                      <a:pt x="4284" y="7559"/>
                      <a:pt x="4300" y="7564"/>
                    </a:cubicBezTo>
                    <a:cubicBezTo>
                      <a:pt x="4300" y="7538"/>
                      <a:pt x="4300" y="7512"/>
                      <a:pt x="4326" y="7485"/>
                    </a:cubicBezTo>
                    <a:cubicBezTo>
                      <a:pt x="4418" y="7433"/>
                      <a:pt x="4510" y="7367"/>
                      <a:pt x="4602" y="7301"/>
                    </a:cubicBezTo>
                    <a:cubicBezTo>
                      <a:pt x="4984" y="7025"/>
                      <a:pt x="5339" y="6710"/>
                      <a:pt x="5654" y="6355"/>
                    </a:cubicBezTo>
                    <a:cubicBezTo>
                      <a:pt x="5786" y="6197"/>
                      <a:pt x="5917" y="6052"/>
                      <a:pt x="6036" y="5881"/>
                    </a:cubicBezTo>
                    <a:cubicBezTo>
                      <a:pt x="6128" y="5750"/>
                      <a:pt x="6233" y="5618"/>
                      <a:pt x="6312" y="5461"/>
                    </a:cubicBezTo>
                    <a:cubicBezTo>
                      <a:pt x="6391" y="5342"/>
                      <a:pt x="6483" y="5224"/>
                      <a:pt x="6535" y="5092"/>
                    </a:cubicBezTo>
                    <a:cubicBezTo>
                      <a:pt x="6535" y="5066"/>
                      <a:pt x="6548" y="5040"/>
                      <a:pt x="6561" y="5027"/>
                    </a:cubicBezTo>
                    <a:cubicBezTo>
                      <a:pt x="6627" y="4948"/>
                      <a:pt x="6667" y="4856"/>
                      <a:pt x="6693" y="4764"/>
                    </a:cubicBezTo>
                    <a:cubicBezTo>
                      <a:pt x="6785" y="4553"/>
                      <a:pt x="6877" y="4343"/>
                      <a:pt x="6930" y="4133"/>
                    </a:cubicBezTo>
                    <a:cubicBezTo>
                      <a:pt x="6982" y="3948"/>
                      <a:pt x="7035" y="3778"/>
                      <a:pt x="7061" y="3607"/>
                    </a:cubicBezTo>
                    <a:cubicBezTo>
                      <a:pt x="7140" y="3225"/>
                      <a:pt x="7166" y="2844"/>
                      <a:pt x="7140" y="2463"/>
                    </a:cubicBezTo>
                    <a:cubicBezTo>
                      <a:pt x="7101" y="2121"/>
                      <a:pt x="7022" y="1792"/>
                      <a:pt x="6890" y="1476"/>
                    </a:cubicBezTo>
                    <a:cubicBezTo>
                      <a:pt x="6746" y="1161"/>
                      <a:pt x="6575" y="872"/>
                      <a:pt x="6325" y="635"/>
                    </a:cubicBezTo>
                    <a:cubicBezTo>
                      <a:pt x="6180" y="490"/>
                      <a:pt x="6009" y="372"/>
                      <a:pt x="5812" y="293"/>
                    </a:cubicBezTo>
                    <a:cubicBezTo>
                      <a:pt x="5786" y="280"/>
                      <a:pt x="5746" y="267"/>
                      <a:pt x="5720" y="240"/>
                    </a:cubicBezTo>
                    <a:cubicBezTo>
                      <a:pt x="5681" y="214"/>
                      <a:pt x="5641" y="201"/>
                      <a:pt x="5588" y="188"/>
                    </a:cubicBezTo>
                    <a:cubicBezTo>
                      <a:pt x="5536" y="175"/>
                      <a:pt x="5483" y="148"/>
                      <a:pt x="5431" y="135"/>
                    </a:cubicBezTo>
                    <a:cubicBezTo>
                      <a:pt x="5391" y="122"/>
                      <a:pt x="5339" y="96"/>
                      <a:pt x="5299" y="83"/>
                    </a:cubicBezTo>
                    <a:cubicBezTo>
                      <a:pt x="5047" y="28"/>
                      <a:pt x="4795" y="1"/>
                      <a:pt x="4536" y="1"/>
                    </a:cubicBezTo>
                    <a:close/>
                  </a:path>
                </a:pathLst>
              </a:custGeom>
              <a:solidFill>
                <a:srgbClr val="C5D3E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6" name="Google Shape;203;p1">
                <a:extLst>
                  <a:ext uri="{FF2B5EF4-FFF2-40B4-BE49-F238E27FC236}">
                    <a16:creationId xmlns:a16="http://schemas.microsoft.com/office/drawing/2014/main" id="{86ECC059-4FCF-9300-79D1-4B3903B25F6D}"/>
                  </a:ext>
                </a:extLst>
              </p:cNvPr>
              <p:cNvSpPr/>
              <p:nvPr/>
            </p:nvSpPr>
            <p:spPr>
              <a:xfrm>
                <a:off x="1265900" y="2030775"/>
                <a:ext cx="222250" cy="362600"/>
              </a:xfrm>
              <a:custGeom>
                <a:avLst/>
                <a:gdLst/>
                <a:ahLst/>
                <a:cxnLst/>
                <a:rect l="l" t="t" r="r" b="b"/>
                <a:pathLst>
                  <a:path w="8890" h="14504" extrusionOk="0">
                    <a:moveTo>
                      <a:pt x="8679" y="0"/>
                    </a:moveTo>
                    <a:cubicBezTo>
                      <a:pt x="8613" y="14"/>
                      <a:pt x="8534" y="27"/>
                      <a:pt x="8469" y="53"/>
                    </a:cubicBezTo>
                    <a:cubicBezTo>
                      <a:pt x="7233" y="303"/>
                      <a:pt x="6076" y="724"/>
                      <a:pt x="4997" y="1355"/>
                    </a:cubicBezTo>
                    <a:cubicBezTo>
                      <a:pt x="4287" y="1775"/>
                      <a:pt x="3630" y="2262"/>
                      <a:pt x="3051" y="2841"/>
                    </a:cubicBezTo>
                    <a:cubicBezTo>
                      <a:pt x="2999" y="2893"/>
                      <a:pt x="2946" y="2933"/>
                      <a:pt x="2920" y="2985"/>
                    </a:cubicBezTo>
                    <a:cubicBezTo>
                      <a:pt x="2894" y="2998"/>
                      <a:pt x="2867" y="3025"/>
                      <a:pt x="2854" y="3038"/>
                    </a:cubicBezTo>
                    <a:cubicBezTo>
                      <a:pt x="2039" y="3879"/>
                      <a:pt x="1381" y="4826"/>
                      <a:pt x="895" y="5891"/>
                    </a:cubicBezTo>
                    <a:cubicBezTo>
                      <a:pt x="842" y="5983"/>
                      <a:pt x="803" y="6075"/>
                      <a:pt x="750" y="6167"/>
                    </a:cubicBezTo>
                    <a:cubicBezTo>
                      <a:pt x="579" y="6299"/>
                      <a:pt x="593" y="6522"/>
                      <a:pt x="514" y="6693"/>
                    </a:cubicBezTo>
                    <a:cubicBezTo>
                      <a:pt x="330" y="7114"/>
                      <a:pt x="224" y="7535"/>
                      <a:pt x="145" y="7982"/>
                    </a:cubicBezTo>
                    <a:cubicBezTo>
                      <a:pt x="67" y="8363"/>
                      <a:pt x="14" y="8744"/>
                      <a:pt x="1" y="9139"/>
                    </a:cubicBezTo>
                    <a:cubicBezTo>
                      <a:pt x="40" y="9178"/>
                      <a:pt x="40" y="9218"/>
                      <a:pt x="40" y="9257"/>
                    </a:cubicBezTo>
                    <a:cubicBezTo>
                      <a:pt x="40" y="9375"/>
                      <a:pt x="40" y="9481"/>
                      <a:pt x="40" y="9599"/>
                    </a:cubicBezTo>
                    <a:cubicBezTo>
                      <a:pt x="80" y="10874"/>
                      <a:pt x="382" y="12097"/>
                      <a:pt x="961" y="13241"/>
                    </a:cubicBezTo>
                    <a:cubicBezTo>
                      <a:pt x="1158" y="13649"/>
                      <a:pt x="1408" y="14043"/>
                      <a:pt x="1684" y="14398"/>
                    </a:cubicBezTo>
                    <a:cubicBezTo>
                      <a:pt x="1723" y="14438"/>
                      <a:pt x="1736" y="14490"/>
                      <a:pt x="1802" y="14504"/>
                    </a:cubicBezTo>
                    <a:cubicBezTo>
                      <a:pt x="1802" y="14425"/>
                      <a:pt x="1763" y="14359"/>
                      <a:pt x="1750" y="14293"/>
                    </a:cubicBezTo>
                    <a:cubicBezTo>
                      <a:pt x="1710" y="14096"/>
                      <a:pt x="1671" y="13899"/>
                      <a:pt x="1618" y="13701"/>
                    </a:cubicBezTo>
                    <a:cubicBezTo>
                      <a:pt x="1605" y="13609"/>
                      <a:pt x="1592" y="13504"/>
                      <a:pt x="1579" y="13399"/>
                    </a:cubicBezTo>
                    <a:cubicBezTo>
                      <a:pt x="1460" y="12479"/>
                      <a:pt x="1381" y="11571"/>
                      <a:pt x="1421" y="10651"/>
                    </a:cubicBezTo>
                    <a:cubicBezTo>
                      <a:pt x="1460" y="9849"/>
                      <a:pt x="1618" y="9073"/>
                      <a:pt x="1868" y="8324"/>
                    </a:cubicBezTo>
                    <a:cubicBezTo>
                      <a:pt x="1999" y="7929"/>
                      <a:pt x="2157" y="7522"/>
                      <a:pt x="2341" y="7140"/>
                    </a:cubicBezTo>
                    <a:cubicBezTo>
                      <a:pt x="2565" y="6654"/>
                      <a:pt x="2788" y="6167"/>
                      <a:pt x="3051" y="5694"/>
                    </a:cubicBezTo>
                    <a:cubicBezTo>
                      <a:pt x="3327" y="5194"/>
                      <a:pt x="3643" y="4695"/>
                      <a:pt x="3998" y="4234"/>
                    </a:cubicBezTo>
                    <a:cubicBezTo>
                      <a:pt x="4866" y="3104"/>
                      <a:pt x="5891" y="2117"/>
                      <a:pt x="7075" y="1289"/>
                    </a:cubicBezTo>
                    <a:cubicBezTo>
                      <a:pt x="7653" y="895"/>
                      <a:pt x="8258" y="540"/>
                      <a:pt x="8889" y="211"/>
                    </a:cubicBezTo>
                    <a:cubicBezTo>
                      <a:pt x="8824" y="132"/>
                      <a:pt x="8784" y="40"/>
                      <a:pt x="8679" y="0"/>
                    </a:cubicBezTo>
                    <a:close/>
                  </a:path>
                </a:pathLst>
              </a:custGeom>
              <a:solidFill>
                <a:srgbClr val="FFCC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7" name="Google Shape;204;p1">
                <a:extLst>
                  <a:ext uri="{FF2B5EF4-FFF2-40B4-BE49-F238E27FC236}">
                    <a16:creationId xmlns:a16="http://schemas.microsoft.com/office/drawing/2014/main" id="{583DDEBE-5C8C-11A0-54CF-51EA83D796B0}"/>
                  </a:ext>
                </a:extLst>
              </p:cNvPr>
              <p:cNvSpPr/>
              <p:nvPr/>
            </p:nvSpPr>
            <p:spPr>
              <a:xfrm>
                <a:off x="1740900" y="2076125"/>
                <a:ext cx="117375" cy="73675"/>
              </a:xfrm>
              <a:custGeom>
                <a:avLst/>
                <a:gdLst/>
                <a:ahLst/>
                <a:cxnLst/>
                <a:rect l="l" t="t" r="r" b="b"/>
                <a:pathLst>
                  <a:path w="4695" h="2947" extrusionOk="0">
                    <a:moveTo>
                      <a:pt x="869" y="1"/>
                    </a:moveTo>
                    <a:lnTo>
                      <a:pt x="869" y="1"/>
                    </a:lnTo>
                    <a:cubicBezTo>
                      <a:pt x="842" y="14"/>
                      <a:pt x="816" y="27"/>
                      <a:pt x="816" y="54"/>
                    </a:cubicBezTo>
                    <a:cubicBezTo>
                      <a:pt x="790" y="106"/>
                      <a:pt x="763" y="146"/>
                      <a:pt x="724" y="198"/>
                    </a:cubicBezTo>
                    <a:cubicBezTo>
                      <a:pt x="619" y="317"/>
                      <a:pt x="514" y="448"/>
                      <a:pt x="422" y="593"/>
                    </a:cubicBezTo>
                    <a:cubicBezTo>
                      <a:pt x="277" y="790"/>
                      <a:pt x="132" y="987"/>
                      <a:pt x="1" y="1197"/>
                    </a:cubicBezTo>
                    <a:cubicBezTo>
                      <a:pt x="474" y="1276"/>
                      <a:pt x="934" y="1408"/>
                      <a:pt x="1395" y="1539"/>
                    </a:cubicBezTo>
                    <a:cubicBezTo>
                      <a:pt x="1618" y="1605"/>
                      <a:pt x="1829" y="1684"/>
                      <a:pt x="2052" y="1763"/>
                    </a:cubicBezTo>
                    <a:cubicBezTo>
                      <a:pt x="2302" y="1842"/>
                      <a:pt x="2539" y="1934"/>
                      <a:pt x="2775" y="2052"/>
                    </a:cubicBezTo>
                    <a:cubicBezTo>
                      <a:pt x="3130" y="2210"/>
                      <a:pt x="3485" y="2394"/>
                      <a:pt x="3827" y="2578"/>
                    </a:cubicBezTo>
                    <a:cubicBezTo>
                      <a:pt x="3998" y="2670"/>
                      <a:pt x="4156" y="2762"/>
                      <a:pt x="4314" y="2854"/>
                    </a:cubicBezTo>
                    <a:cubicBezTo>
                      <a:pt x="4353" y="2881"/>
                      <a:pt x="4366" y="2907"/>
                      <a:pt x="4353" y="2946"/>
                    </a:cubicBezTo>
                    <a:cubicBezTo>
                      <a:pt x="4458" y="2841"/>
                      <a:pt x="4577" y="2749"/>
                      <a:pt x="4695" y="2657"/>
                    </a:cubicBezTo>
                    <a:cubicBezTo>
                      <a:pt x="4656" y="2631"/>
                      <a:pt x="4629" y="2604"/>
                      <a:pt x="4590" y="2578"/>
                    </a:cubicBezTo>
                    <a:cubicBezTo>
                      <a:pt x="4103" y="2170"/>
                      <a:pt x="3590" y="1776"/>
                      <a:pt x="3065" y="1408"/>
                    </a:cubicBezTo>
                    <a:cubicBezTo>
                      <a:pt x="2525" y="1040"/>
                      <a:pt x="1973" y="685"/>
                      <a:pt x="1395" y="369"/>
                    </a:cubicBezTo>
                    <a:cubicBezTo>
                      <a:pt x="1237" y="277"/>
                      <a:pt x="1066" y="185"/>
                      <a:pt x="895" y="93"/>
                    </a:cubicBezTo>
                    <a:cubicBezTo>
                      <a:pt x="856" y="67"/>
                      <a:pt x="856" y="40"/>
                      <a:pt x="869" y="1"/>
                    </a:cubicBezTo>
                    <a:close/>
                  </a:path>
                </a:pathLst>
              </a:custGeom>
              <a:solidFill>
                <a:srgbClr val="291F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8" name="Google Shape;205;p1">
                <a:extLst>
                  <a:ext uri="{FF2B5EF4-FFF2-40B4-BE49-F238E27FC236}">
                    <a16:creationId xmlns:a16="http://schemas.microsoft.com/office/drawing/2014/main" id="{D8596F36-1EA0-DB0E-7A35-DAE3BB28F84A}"/>
                  </a:ext>
                </a:extLst>
              </p:cNvPr>
              <p:cNvSpPr/>
              <p:nvPr/>
            </p:nvSpPr>
            <p:spPr>
              <a:xfrm>
                <a:off x="1710000" y="1958125"/>
                <a:ext cx="206800" cy="199300"/>
              </a:xfrm>
              <a:custGeom>
                <a:avLst/>
                <a:gdLst/>
                <a:ahLst/>
                <a:cxnLst/>
                <a:rect l="l" t="t" r="r" b="b"/>
                <a:pathLst>
                  <a:path w="8272" h="7972" extrusionOk="0">
                    <a:moveTo>
                      <a:pt x="6752" y="0"/>
                    </a:moveTo>
                    <a:cubicBezTo>
                      <a:pt x="5816" y="0"/>
                      <a:pt x="5131" y="875"/>
                      <a:pt x="5352" y="1789"/>
                    </a:cubicBezTo>
                    <a:cubicBezTo>
                      <a:pt x="5366" y="1828"/>
                      <a:pt x="5379" y="1881"/>
                      <a:pt x="5392" y="1920"/>
                    </a:cubicBezTo>
                    <a:cubicBezTo>
                      <a:pt x="5405" y="1947"/>
                      <a:pt x="5392" y="1960"/>
                      <a:pt x="5366" y="1973"/>
                    </a:cubicBezTo>
                    <a:cubicBezTo>
                      <a:pt x="5352" y="1986"/>
                      <a:pt x="5339" y="1986"/>
                      <a:pt x="5313" y="1999"/>
                    </a:cubicBezTo>
                    <a:cubicBezTo>
                      <a:pt x="4669" y="2236"/>
                      <a:pt x="4077" y="2578"/>
                      <a:pt x="3525" y="2985"/>
                    </a:cubicBezTo>
                    <a:cubicBezTo>
                      <a:pt x="2867" y="3459"/>
                      <a:pt x="2289" y="3998"/>
                      <a:pt x="1776" y="4616"/>
                    </a:cubicBezTo>
                    <a:cubicBezTo>
                      <a:pt x="1671" y="4747"/>
                      <a:pt x="1566" y="4879"/>
                      <a:pt x="1460" y="5010"/>
                    </a:cubicBezTo>
                    <a:cubicBezTo>
                      <a:pt x="1303" y="5194"/>
                      <a:pt x="1171" y="5405"/>
                      <a:pt x="1040" y="5602"/>
                    </a:cubicBezTo>
                    <a:cubicBezTo>
                      <a:pt x="974" y="5694"/>
                      <a:pt x="908" y="5786"/>
                      <a:pt x="869" y="5891"/>
                    </a:cubicBezTo>
                    <a:cubicBezTo>
                      <a:pt x="856" y="5904"/>
                      <a:pt x="842" y="5917"/>
                      <a:pt x="829" y="5944"/>
                    </a:cubicBezTo>
                    <a:cubicBezTo>
                      <a:pt x="711" y="6154"/>
                      <a:pt x="593" y="6365"/>
                      <a:pt x="487" y="6588"/>
                    </a:cubicBezTo>
                    <a:cubicBezTo>
                      <a:pt x="316" y="6943"/>
                      <a:pt x="172" y="7298"/>
                      <a:pt x="40" y="7666"/>
                    </a:cubicBezTo>
                    <a:cubicBezTo>
                      <a:pt x="14" y="7706"/>
                      <a:pt x="1" y="7758"/>
                      <a:pt x="1" y="7798"/>
                    </a:cubicBezTo>
                    <a:cubicBezTo>
                      <a:pt x="14" y="7890"/>
                      <a:pt x="53" y="7942"/>
                      <a:pt x="132" y="7969"/>
                    </a:cubicBezTo>
                    <a:cubicBezTo>
                      <a:pt x="143" y="7971"/>
                      <a:pt x="155" y="7972"/>
                      <a:pt x="166" y="7972"/>
                    </a:cubicBezTo>
                    <a:cubicBezTo>
                      <a:pt x="223" y="7972"/>
                      <a:pt x="284" y="7945"/>
                      <a:pt x="316" y="7890"/>
                    </a:cubicBezTo>
                    <a:cubicBezTo>
                      <a:pt x="330" y="7850"/>
                      <a:pt x="343" y="7811"/>
                      <a:pt x="369" y="7785"/>
                    </a:cubicBezTo>
                    <a:cubicBezTo>
                      <a:pt x="408" y="7653"/>
                      <a:pt x="461" y="7522"/>
                      <a:pt x="501" y="7403"/>
                    </a:cubicBezTo>
                    <a:cubicBezTo>
                      <a:pt x="606" y="7114"/>
                      <a:pt x="737" y="6838"/>
                      <a:pt x="882" y="6562"/>
                    </a:cubicBezTo>
                    <a:cubicBezTo>
                      <a:pt x="1000" y="6338"/>
                      <a:pt x="1119" y="6141"/>
                      <a:pt x="1237" y="5917"/>
                    </a:cubicBezTo>
                    <a:cubicBezTo>
                      <a:pt x="1395" y="5839"/>
                      <a:pt x="1447" y="5681"/>
                      <a:pt x="1539" y="5549"/>
                    </a:cubicBezTo>
                    <a:cubicBezTo>
                      <a:pt x="1723" y="5273"/>
                      <a:pt x="1986" y="5050"/>
                      <a:pt x="2105" y="4734"/>
                    </a:cubicBezTo>
                    <a:cubicBezTo>
                      <a:pt x="2131" y="4708"/>
                      <a:pt x="2157" y="4695"/>
                      <a:pt x="2170" y="4668"/>
                    </a:cubicBezTo>
                    <a:cubicBezTo>
                      <a:pt x="2552" y="4248"/>
                      <a:pt x="2959" y="3853"/>
                      <a:pt x="3406" y="3498"/>
                    </a:cubicBezTo>
                    <a:cubicBezTo>
                      <a:pt x="3985" y="3038"/>
                      <a:pt x="4603" y="2643"/>
                      <a:pt x="5287" y="2380"/>
                    </a:cubicBezTo>
                    <a:cubicBezTo>
                      <a:pt x="5366" y="2341"/>
                      <a:pt x="5431" y="2315"/>
                      <a:pt x="5510" y="2288"/>
                    </a:cubicBezTo>
                    <a:cubicBezTo>
                      <a:pt x="5529" y="2284"/>
                      <a:pt x="5545" y="2281"/>
                      <a:pt x="5559" y="2281"/>
                    </a:cubicBezTo>
                    <a:cubicBezTo>
                      <a:pt x="5582" y="2281"/>
                      <a:pt x="5599" y="2290"/>
                      <a:pt x="5615" y="2315"/>
                    </a:cubicBezTo>
                    <a:cubicBezTo>
                      <a:pt x="5629" y="2341"/>
                      <a:pt x="5655" y="2367"/>
                      <a:pt x="5668" y="2394"/>
                    </a:cubicBezTo>
                    <a:cubicBezTo>
                      <a:pt x="5956" y="2713"/>
                      <a:pt x="6349" y="2871"/>
                      <a:pt x="6739" y="2871"/>
                    </a:cubicBezTo>
                    <a:cubicBezTo>
                      <a:pt x="7168" y="2871"/>
                      <a:pt x="7595" y="2680"/>
                      <a:pt x="7877" y="2302"/>
                    </a:cubicBezTo>
                    <a:cubicBezTo>
                      <a:pt x="8008" y="2131"/>
                      <a:pt x="8114" y="1947"/>
                      <a:pt x="8140" y="1723"/>
                    </a:cubicBezTo>
                    <a:cubicBezTo>
                      <a:pt x="8140" y="1710"/>
                      <a:pt x="8153" y="1697"/>
                      <a:pt x="8153" y="1684"/>
                    </a:cubicBezTo>
                    <a:cubicBezTo>
                      <a:pt x="8271" y="974"/>
                      <a:pt x="7864" y="237"/>
                      <a:pt x="7049" y="40"/>
                    </a:cubicBezTo>
                    <a:cubicBezTo>
                      <a:pt x="7003" y="31"/>
                      <a:pt x="6958" y="16"/>
                      <a:pt x="6917" y="16"/>
                    </a:cubicBezTo>
                    <a:cubicBezTo>
                      <a:pt x="6898" y="16"/>
                      <a:pt x="6881" y="19"/>
                      <a:pt x="6865" y="27"/>
                    </a:cubicBezTo>
                    <a:cubicBezTo>
                      <a:pt x="6825" y="14"/>
                      <a:pt x="6799" y="1"/>
                      <a:pt x="6773" y="1"/>
                    </a:cubicBezTo>
                    <a:cubicBezTo>
                      <a:pt x="6766" y="0"/>
                      <a:pt x="6759" y="0"/>
                      <a:pt x="6752" y="0"/>
                    </a:cubicBezTo>
                    <a:close/>
                  </a:path>
                </a:pathLst>
              </a:custGeom>
              <a:solidFill>
                <a:srgbClr val="291F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9" name="Google Shape;206;p1">
                <a:extLst>
                  <a:ext uri="{FF2B5EF4-FFF2-40B4-BE49-F238E27FC236}">
                    <a16:creationId xmlns:a16="http://schemas.microsoft.com/office/drawing/2014/main" id="{2E583F7F-1DF9-95A5-DC35-ED04A1A507C4}"/>
                  </a:ext>
                </a:extLst>
              </p:cNvPr>
              <p:cNvSpPr/>
              <p:nvPr/>
            </p:nvSpPr>
            <p:spPr>
              <a:xfrm>
                <a:off x="1814225" y="2086450"/>
                <a:ext cx="217950" cy="116800"/>
              </a:xfrm>
              <a:custGeom>
                <a:avLst/>
                <a:gdLst/>
                <a:ahLst/>
                <a:cxnLst/>
                <a:rect l="l" t="t" r="r" b="b"/>
                <a:pathLst>
                  <a:path w="8718" h="4672" extrusionOk="0">
                    <a:moveTo>
                      <a:pt x="7352" y="1"/>
                    </a:moveTo>
                    <a:cubicBezTo>
                      <a:pt x="7010" y="1"/>
                      <a:pt x="6639" y="139"/>
                      <a:pt x="6364" y="469"/>
                    </a:cubicBezTo>
                    <a:cubicBezTo>
                      <a:pt x="6298" y="548"/>
                      <a:pt x="6272" y="653"/>
                      <a:pt x="6193" y="692"/>
                    </a:cubicBezTo>
                    <a:cubicBezTo>
                      <a:pt x="6164" y="702"/>
                      <a:pt x="6131" y="705"/>
                      <a:pt x="6097" y="705"/>
                    </a:cubicBezTo>
                    <a:cubicBezTo>
                      <a:pt x="6059" y="705"/>
                      <a:pt x="6020" y="702"/>
                      <a:pt x="5981" y="702"/>
                    </a:cubicBezTo>
                    <a:cubicBezTo>
                      <a:pt x="5959" y="702"/>
                      <a:pt x="5938" y="703"/>
                      <a:pt x="5917" y="706"/>
                    </a:cubicBezTo>
                    <a:lnTo>
                      <a:pt x="5825" y="706"/>
                    </a:lnTo>
                    <a:cubicBezTo>
                      <a:pt x="4313" y="798"/>
                      <a:pt x="2945" y="1297"/>
                      <a:pt x="1762" y="2244"/>
                    </a:cubicBezTo>
                    <a:cubicBezTo>
                      <a:pt x="1591" y="2283"/>
                      <a:pt x="1499" y="2389"/>
                      <a:pt x="1420" y="2533"/>
                    </a:cubicBezTo>
                    <a:cubicBezTo>
                      <a:pt x="1407" y="2546"/>
                      <a:pt x="1394" y="2546"/>
                      <a:pt x="1381" y="2560"/>
                    </a:cubicBezTo>
                    <a:cubicBezTo>
                      <a:pt x="828" y="3072"/>
                      <a:pt x="355" y="3651"/>
                      <a:pt x="39" y="4348"/>
                    </a:cubicBezTo>
                    <a:cubicBezTo>
                      <a:pt x="26" y="4387"/>
                      <a:pt x="13" y="4440"/>
                      <a:pt x="0" y="4479"/>
                    </a:cubicBezTo>
                    <a:cubicBezTo>
                      <a:pt x="0" y="4571"/>
                      <a:pt x="39" y="4637"/>
                      <a:pt x="118" y="4663"/>
                    </a:cubicBezTo>
                    <a:cubicBezTo>
                      <a:pt x="132" y="4669"/>
                      <a:pt x="147" y="4672"/>
                      <a:pt x="162" y="4672"/>
                    </a:cubicBezTo>
                    <a:cubicBezTo>
                      <a:pt x="217" y="4672"/>
                      <a:pt x="274" y="4636"/>
                      <a:pt x="316" y="4584"/>
                    </a:cubicBezTo>
                    <a:cubicBezTo>
                      <a:pt x="329" y="4558"/>
                      <a:pt x="342" y="4519"/>
                      <a:pt x="355" y="4492"/>
                    </a:cubicBezTo>
                    <a:cubicBezTo>
                      <a:pt x="487" y="4203"/>
                      <a:pt x="644" y="3940"/>
                      <a:pt x="828" y="3690"/>
                    </a:cubicBezTo>
                    <a:cubicBezTo>
                      <a:pt x="1105" y="3322"/>
                      <a:pt x="1420" y="2980"/>
                      <a:pt x="1775" y="2691"/>
                    </a:cubicBezTo>
                    <a:cubicBezTo>
                      <a:pt x="1920" y="2652"/>
                      <a:pt x="1986" y="2533"/>
                      <a:pt x="2064" y="2428"/>
                    </a:cubicBezTo>
                    <a:cubicBezTo>
                      <a:pt x="2104" y="2402"/>
                      <a:pt x="2143" y="2389"/>
                      <a:pt x="2170" y="2362"/>
                    </a:cubicBezTo>
                    <a:cubicBezTo>
                      <a:pt x="2498" y="2113"/>
                      <a:pt x="2853" y="1902"/>
                      <a:pt x="3235" y="1718"/>
                    </a:cubicBezTo>
                    <a:cubicBezTo>
                      <a:pt x="4076" y="1310"/>
                      <a:pt x="4970" y="1087"/>
                      <a:pt x="5917" y="1047"/>
                    </a:cubicBezTo>
                    <a:cubicBezTo>
                      <a:pt x="5943" y="1041"/>
                      <a:pt x="5973" y="1034"/>
                      <a:pt x="6002" y="1034"/>
                    </a:cubicBezTo>
                    <a:cubicBezTo>
                      <a:pt x="6032" y="1034"/>
                      <a:pt x="6062" y="1041"/>
                      <a:pt x="6088" y="1061"/>
                    </a:cubicBezTo>
                    <a:cubicBezTo>
                      <a:pt x="6088" y="1113"/>
                      <a:pt x="6075" y="1166"/>
                      <a:pt x="6075" y="1232"/>
                    </a:cubicBezTo>
                    <a:cubicBezTo>
                      <a:pt x="6048" y="1744"/>
                      <a:pt x="6338" y="2231"/>
                      <a:pt x="6798" y="2441"/>
                    </a:cubicBezTo>
                    <a:cubicBezTo>
                      <a:pt x="6987" y="2536"/>
                      <a:pt x="7182" y="2578"/>
                      <a:pt x="7369" y="2578"/>
                    </a:cubicBezTo>
                    <a:cubicBezTo>
                      <a:pt x="7702" y="2578"/>
                      <a:pt x="8012" y="2446"/>
                      <a:pt x="8231" y="2244"/>
                    </a:cubicBezTo>
                    <a:cubicBezTo>
                      <a:pt x="8284" y="2191"/>
                      <a:pt x="8350" y="2139"/>
                      <a:pt x="8376" y="2073"/>
                    </a:cubicBezTo>
                    <a:cubicBezTo>
                      <a:pt x="8389" y="2060"/>
                      <a:pt x="8402" y="2060"/>
                      <a:pt x="8402" y="2060"/>
                    </a:cubicBezTo>
                    <a:cubicBezTo>
                      <a:pt x="8639" y="1718"/>
                      <a:pt x="8718" y="1337"/>
                      <a:pt x="8599" y="942"/>
                    </a:cubicBezTo>
                    <a:cubicBezTo>
                      <a:pt x="8481" y="535"/>
                      <a:pt x="8231" y="245"/>
                      <a:pt x="7824" y="88"/>
                    </a:cubicBezTo>
                    <a:cubicBezTo>
                      <a:pt x="7810" y="88"/>
                      <a:pt x="7784" y="74"/>
                      <a:pt x="7771" y="74"/>
                    </a:cubicBezTo>
                    <a:cubicBezTo>
                      <a:pt x="7644" y="27"/>
                      <a:pt x="7501" y="1"/>
                      <a:pt x="7352" y="1"/>
                    </a:cubicBezTo>
                    <a:close/>
                  </a:path>
                </a:pathLst>
              </a:custGeom>
              <a:solidFill>
                <a:srgbClr val="291F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0" name="Google Shape;207;p1">
                <a:extLst>
                  <a:ext uri="{FF2B5EF4-FFF2-40B4-BE49-F238E27FC236}">
                    <a16:creationId xmlns:a16="http://schemas.microsoft.com/office/drawing/2014/main" id="{DA2A11C3-7611-22C0-5077-5A727D882DE2}"/>
                  </a:ext>
                </a:extLst>
              </p:cNvPr>
              <p:cNvSpPr/>
              <p:nvPr/>
            </p:nvSpPr>
            <p:spPr>
              <a:xfrm>
                <a:off x="1647550" y="2563625"/>
                <a:ext cx="41450" cy="4770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908" extrusionOk="0">
                    <a:moveTo>
                      <a:pt x="40" y="1"/>
                    </a:moveTo>
                    <a:cubicBezTo>
                      <a:pt x="40" y="277"/>
                      <a:pt x="27" y="540"/>
                      <a:pt x="14" y="803"/>
                    </a:cubicBezTo>
                    <a:cubicBezTo>
                      <a:pt x="1" y="960"/>
                      <a:pt x="1" y="1105"/>
                      <a:pt x="27" y="1250"/>
                    </a:cubicBezTo>
                    <a:cubicBezTo>
                      <a:pt x="53" y="1394"/>
                      <a:pt x="93" y="1526"/>
                      <a:pt x="185" y="1644"/>
                    </a:cubicBezTo>
                    <a:cubicBezTo>
                      <a:pt x="304" y="1798"/>
                      <a:pt x="491" y="1907"/>
                      <a:pt x="700" y="1907"/>
                    </a:cubicBezTo>
                    <a:cubicBezTo>
                      <a:pt x="813" y="1907"/>
                      <a:pt x="933" y="1876"/>
                      <a:pt x="1052" y="1802"/>
                    </a:cubicBezTo>
                    <a:cubicBezTo>
                      <a:pt x="1118" y="1749"/>
                      <a:pt x="1184" y="1697"/>
                      <a:pt x="1250" y="1631"/>
                    </a:cubicBezTo>
                    <a:cubicBezTo>
                      <a:pt x="1368" y="1486"/>
                      <a:pt x="1460" y="1315"/>
                      <a:pt x="1526" y="1131"/>
                    </a:cubicBezTo>
                    <a:cubicBezTo>
                      <a:pt x="1618" y="868"/>
                      <a:pt x="1657" y="605"/>
                      <a:pt x="1644" y="329"/>
                    </a:cubicBezTo>
                    <a:cubicBezTo>
                      <a:pt x="1592" y="316"/>
                      <a:pt x="1539" y="303"/>
                      <a:pt x="1473" y="290"/>
                    </a:cubicBezTo>
                    <a:cubicBezTo>
                      <a:pt x="1145" y="224"/>
                      <a:pt x="816" y="172"/>
                      <a:pt x="500" y="93"/>
                    </a:cubicBezTo>
                    <a:cubicBezTo>
                      <a:pt x="342" y="66"/>
                      <a:pt x="198" y="14"/>
                      <a:pt x="40" y="1"/>
                    </a:cubicBezTo>
                    <a:close/>
                  </a:path>
                </a:pathLst>
              </a:custGeom>
              <a:solidFill>
                <a:srgbClr val="291F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1" name="Google Shape;208;p1">
                <a:extLst>
                  <a:ext uri="{FF2B5EF4-FFF2-40B4-BE49-F238E27FC236}">
                    <a16:creationId xmlns:a16="http://schemas.microsoft.com/office/drawing/2014/main" id="{5C6340BF-4D69-E559-0CFF-21B252E09E30}"/>
                  </a:ext>
                </a:extLst>
              </p:cNvPr>
              <p:cNvSpPr/>
              <p:nvPr/>
            </p:nvSpPr>
            <p:spPr>
              <a:xfrm>
                <a:off x="1226800" y="2184950"/>
                <a:ext cx="5787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2315" h="2972" extrusionOk="0">
                    <a:moveTo>
                      <a:pt x="2314" y="0"/>
                    </a:moveTo>
                    <a:cubicBezTo>
                      <a:pt x="2117" y="13"/>
                      <a:pt x="1933" y="66"/>
                      <a:pt x="1736" y="119"/>
                    </a:cubicBezTo>
                    <a:cubicBezTo>
                      <a:pt x="1381" y="197"/>
                      <a:pt x="1052" y="316"/>
                      <a:pt x="723" y="474"/>
                    </a:cubicBezTo>
                    <a:cubicBezTo>
                      <a:pt x="566" y="539"/>
                      <a:pt x="421" y="618"/>
                      <a:pt x="289" y="737"/>
                    </a:cubicBezTo>
                    <a:cubicBezTo>
                      <a:pt x="210" y="802"/>
                      <a:pt x="132" y="881"/>
                      <a:pt x="92" y="986"/>
                    </a:cubicBezTo>
                    <a:cubicBezTo>
                      <a:pt x="13" y="1105"/>
                      <a:pt x="0" y="1249"/>
                      <a:pt x="26" y="1381"/>
                    </a:cubicBezTo>
                    <a:cubicBezTo>
                      <a:pt x="53" y="1499"/>
                      <a:pt x="105" y="1591"/>
                      <a:pt x="158" y="1683"/>
                    </a:cubicBezTo>
                    <a:cubicBezTo>
                      <a:pt x="250" y="1841"/>
                      <a:pt x="368" y="1973"/>
                      <a:pt x="487" y="2091"/>
                    </a:cubicBezTo>
                    <a:cubicBezTo>
                      <a:pt x="815" y="2433"/>
                      <a:pt x="1183" y="2709"/>
                      <a:pt x="1565" y="2972"/>
                    </a:cubicBezTo>
                    <a:cubicBezTo>
                      <a:pt x="1604" y="2972"/>
                      <a:pt x="1617" y="2946"/>
                      <a:pt x="1617" y="2906"/>
                    </a:cubicBezTo>
                    <a:cubicBezTo>
                      <a:pt x="1631" y="2669"/>
                      <a:pt x="1657" y="2433"/>
                      <a:pt x="1696" y="2196"/>
                    </a:cubicBezTo>
                    <a:cubicBezTo>
                      <a:pt x="1709" y="2078"/>
                      <a:pt x="1749" y="1973"/>
                      <a:pt x="1736" y="1854"/>
                    </a:cubicBezTo>
                    <a:cubicBezTo>
                      <a:pt x="1749" y="1802"/>
                      <a:pt x="1762" y="1762"/>
                      <a:pt x="1775" y="1723"/>
                    </a:cubicBezTo>
                    <a:cubicBezTo>
                      <a:pt x="1841" y="1420"/>
                      <a:pt x="1907" y="1131"/>
                      <a:pt x="2012" y="842"/>
                    </a:cubicBezTo>
                    <a:cubicBezTo>
                      <a:pt x="2104" y="579"/>
                      <a:pt x="2183" y="316"/>
                      <a:pt x="2314" y="53"/>
                    </a:cubicBezTo>
                    <a:cubicBezTo>
                      <a:pt x="2314" y="40"/>
                      <a:pt x="2314" y="13"/>
                      <a:pt x="2314" y="0"/>
                    </a:cubicBezTo>
                    <a:close/>
                  </a:path>
                </a:pathLst>
              </a:custGeom>
              <a:solidFill>
                <a:srgbClr val="291F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2" name="Google Shape;209;p1">
                <a:extLst>
                  <a:ext uri="{FF2B5EF4-FFF2-40B4-BE49-F238E27FC236}">
                    <a16:creationId xmlns:a16="http://schemas.microsoft.com/office/drawing/2014/main" id="{BAACAE59-BDD3-0FB8-F226-A09D0C9C9610}"/>
                  </a:ext>
                </a:extLst>
              </p:cNvPr>
              <p:cNvSpPr/>
              <p:nvPr/>
            </p:nvSpPr>
            <p:spPr>
              <a:xfrm>
                <a:off x="1858600" y="2146800"/>
                <a:ext cx="40125" cy="36250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1450" extrusionOk="0">
                    <a:moveTo>
                      <a:pt x="289" y="1"/>
                    </a:moveTo>
                    <a:lnTo>
                      <a:pt x="289" y="1"/>
                    </a:lnTo>
                    <a:cubicBezTo>
                      <a:pt x="184" y="93"/>
                      <a:pt x="92" y="185"/>
                      <a:pt x="0" y="264"/>
                    </a:cubicBezTo>
                    <a:cubicBezTo>
                      <a:pt x="355" y="501"/>
                      <a:pt x="697" y="764"/>
                      <a:pt x="1026" y="1027"/>
                    </a:cubicBezTo>
                    <a:cubicBezTo>
                      <a:pt x="1197" y="1158"/>
                      <a:pt x="1354" y="1290"/>
                      <a:pt x="1512" y="1421"/>
                    </a:cubicBezTo>
                    <a:cubicBezTo>
                      <a:pt x="1533" y="1435"/>
                      <a:pt x="1551" y="1449"/>
                      <a:pt x="1566" y="1449"/>
                    </a:cubicBezTo>
                    <a:cubicBezTo>
                      <a:pt x="1580" y="1449"/>
                      <a:pt x="1592" y="1438"/>
                      <a:pt x="1604" y="1408"/>
                    </a:cubicBezTo>
                    <a:cubicBezTo>
                      <a:pt x="1565" y="1368"/>
                      <a:pt x="1539" y="1329"/>
                      <a:pt x="1499" y="1290"/>
                    </a:cubicBezTo>
                    <a:cubicBezTo>
                      <a:pt x="1144" y="908"/>
                      <a:pt x="776" y="540"/>
                      <a:pt x="381" y="198"/>
                    </a:cubicBezTo>
                    <a:cubicBezTo>
                      <a:pt x="342" y="159"/>
                      <a:pt x="316" y="132"/>
                      <a:pt x="276" y="93"/>
                    </a:cubicBezTo>
                    <a:cubicBezTo>
                      <a:pt x="250" y="67"/>
                      <a:pt x="276" y="40"/>
                      <a:pt x="289" y="1"/>
                    </a:cubicBezTo>
                    <a:close/>
                  </a:path>
                </a:pathLst>
              </a:custGeom>
              <a:solidFill>
                <a:srgbClr val="28192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3" name="Google Shape;210;p1">
                <a:extLst>
                  <a:ext uri="{FF2B5EF4-FFF2-40B4-BE49-F238E27FC236}">
                    <a16:creationId xmlns:a16="http://schemas.microsoft.com/office/drawing/2014/main" id="{B3F1B36B-A158-04FB-A33A-D804EF65948F}"/>
                  </a:ext>
                </a:extLst>
              </p:cNvPr>
              <p:cNvSpPr/>
              <p:nvPr/>
            </p:nvSpPr>
            <p:spPr>
              <a:xfrm>
                <a:off x="1896725" y="2182300"/>
                <a:ext cx="6600" cy="5475"/>
              </a:xfrm>
              <a:custGeom>
                <a:avLst/>
                <a:gdLst/>
                <a:ahLst/>
                <a:cxnLst/>
                <a:rect l="l" t="t" r="r" b="b"/>
                <a:pathLst>
                  <a:path w="264" h="219" extrusionOk="0">
                    <a:moveTo>
                      <a:pt x="0" y="1"/>
                    </a:moveTo>
                    <a:cubicBezTo>
                      <a:pt x="53" y="80"/>
                      <a:pt x="132" y="146"/>
                      <a:pt x="211" y="198"/>
                    </a:cubicBezTo>
                    <a:cubicBezTo>
                      <a:pt x="220" y="213"/>
                      <a:pt x="228" y="218"/>
                      <a:pt x="235" y="218"/>
                    </a:cubicBezTo>
                    <a:cubicBezTo>
                      <a:pt x="247" y="218"/>
                      <a:pt x="255" y="202"/>
                      <a:pt x="263" y="185"/>
                    </a:cubicBezTo>
                    <a:cubicBezTo>
                      <a:pt x="211" y="119"/>
                      <a:pt x="158" y="54"/>
                      <a:pt x="79" y="1"/>
                    </a:cubicBezTo>
                    <a:cubicBezTo>
                      <a:pt x="71" y="5"/>
                      <a:pt x="62" y="7"/>
                      <a:pt x="53" y="7"/>
                    </a:cubicBezTo>
                    <a:cubicBezTo>
                      <a:pt x="35" y="7"/>
                      <a:pt x="18" y="1"/>
                      <a:pt x="0" y="1"/>
                    </a:cubicBezTo>
                    <a:close/>
                  </a:path>
                </a:pathLst>
              </a:custGeom>
              <a:solidFill>
                <a:srgbClr val="D0416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4" name="Google Shape;211;p1">
                <a:extLst>
                  <a:ext uri="{FF2B5EF4-FFF2-40B4-BE49-F238E27FC236}">
                    <a16:creationId xmlns:a16="http://schemas.microsoft.com/office/drawing/2014/main" id="{F2CBA534-EE0F-B696-E3DE-F9E6E9BB050A}"/>
                  </a:ext>
                </a:extLst>
              </p:cNvPr>
              <p:cNvSpPr/>
              <p:nvPr/>
            </p:nvSpPr>
            <p:spPr>
              <a:xfrm>
                <a:off x="1617975" y="2555075"/>
                <a:ext cx="9550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382" h="146" extrusionOk="0">
                    <a:moveTo>
                      <a:pt x="0" y="1"/>
                    </a:moveTo>
                    <a:cubicBezTo>
                      <a:pt x="40" y="40"/>
                      <a:pt x="105" y="27"/>
                      <a:pt x="119" y="93"/>
                    </a:cubicBezTo>
                    <a:cubicBezTo>
                      <a:pt x="197" y="132"/>
                      <a:pt x="276" y="132"/>
                      <a:pt x="355" y="145"/>
                    </a:cubicBezTo>
                    <a:cubicBezTo>
                      <a:pt x="382" y="93"/>
                      <a:pt x="342" y="93"/>
                      <a:pt x="303" y="93"/>
                    </a:cubicBezTo>
                    <a:cubicBezTo>
                      <a:pt x="211" y="53"/>
                      <a:pt x="105" y="1"/>
                      <a:pt x="0" y="1"/>
                    </a:cubicBezTo>
                    <a:close/>
                  </a:path>
                </a:pathLst>
              </a:custGeom>
              <a:solidFill>
                <a:srgbClr val="D0416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5" name="Google Shape;212;p1">
                <a:extLst>
                  <a:ext uri="{FF2B5EF4-FFF2-40B4-BE49-F238E27FC236}">
                    <a16:creationId xmlns:a16="http://schemas.microsoft.com/office/drawing/2014/main" id="{3A919F6F-F27C-00CC-C7D6-1ACF3A30F740}"/>
                  </a:ext>
                </a:extLst>
              </p:cNvPr>
              <p:cNvSpPr/>
              <p:nvPr/>
            </p:nvSpPr>
            <p:spPr>
              <a:xfrm>
                <a:off x="1625525" y="2557350"/>
                <a:ext cx="825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330" h="98" extrusionOk="0">
                    <a:moveTo>
                      <a:pt x="32" y="0"/>
                    </a:moveTo>
                    <a:cubicBezTo>
                      <a:pt x="21" y="0"/>
                      <a:pt x="11" y="1"/>
                      <a:pt x="1" y="2"/>
                    </a:cubicBezTo>
                    <a:cubicBezTo>
                      <a:pt x="27" y="15"/>
                      <a:pt x="53" y="28"/>
                      <a:pt x="66" y="54"/>
                    </a:cubicBezTo>
                    <a:cubicBezTo>
                      <a:pt x="131" y="76"/>
                      <a:pt x="204" y="97"/>
                      <a:pt x="279" y="97"/>
                    </a:cubicBezTo>
                    <a:cubicBezTo>
                      <a:pt x="296" y="97"/>
                      <a:pt x="312" y="96"/>
                      <a:pt x="329" y="94"/>
                    </a:cubicBezTo>
                    <a:cubicBezTo>
                      <a:pt x="233" y="58"/>
                      <a:pt x="138" y="0"/>
                      <a:pt x="32" y="0"/>
                    </a:cubicBezTo>
                    <a:close/>
                  </a:path>
                </a:pathLst>
              </a:custGeom>
              <a:solidFill>
                <a:srgbClr val="D0416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6" name="Google Shape;213;p1">
                <a:extLst>
                  <a:ext uri="{FF2B5EF4-FFF2-40B4-BE49-F238E27FC236}">
                    <a16:creationId xmlns:a16="http://schemas.microsoft.com/office/drawing/2014/main" id="{ACAD3AA7-7D4B-2C88-D38A-7547F4154C56}"/>
                  </a:ext>
                </a:extLst>
              </p:cNvPr>
              <p:cNvSpPr/>
              <p:nvPr/>
            </p:nvSpPr>
            <p:spPr>
              <a:xfrm>
                <a:off x="1903950" y="2188550"/>
                <a:ext cx="2650" cy="267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07" extrusionOk="0">
                    <a:moveTo>
                      <a:pt x="27" y="1"/>
                    </a:moveTo>
                    <a:cubicBezTo>
                      <a:pt x="1" y="1"/>
                      <a:pt x="1" y="14"/>
                      <a:pt x="14" y="27"/>
                    </a:cubicBezTo>
                    <a:cubicBezTo>
                      <a:pt x="27" y="80"/>
                      <a:pt x="66" y="93"/>
                      <a:pt x="106" y="106"/>
                    </a:cubicBezTo>
                    <a:cubicBezTo>
                      <a:pt x="93" y="53"/>
                      <a:pt x="53" y="27"/>
                      <a:pt x="27" y="1"/>
                    </a:cubicBezTo>
                    <a:close/>
                  </a:path>
                </a:pathLst>
              </a:custGeom>
              <a:solidFill>
                <a:srgbClr val="D0416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7" name="Google Shape;214;p1">
                <a:extLst>
                  <a:ext uri="{FF2B5EF4-FFF2-40B4-BE49-F238E27FC236}">
                    <a16:creationId xmlns:a16="http://schemas.microsoft.com/office/drawing/2014/main" id="{55929633-61D0-C5AD-705B-53DD07D226F1}"/>
                  </a:ext>
                </a:extLst>
              </p:cNvPr>
              <p:cNvSpPr/>
              <p:nvPr/>
            </p:nvSpPr>
            <p:spPr>
              <a:xfrm>
                <a:off x="1902300" y="2186925"/>
                <a:ext cx="2325" cy="2325"/>
              </a:xfrm>
              <a:custGeom>
                <a:avLst/>
                <a:gdLst/>
                <a:ahLst/>
                <a:cxnLst/>
                <a:rect l="l" t="t" r="r" b="b"/>
                <a:pathLst>
                  <a:path w="93" h="93" extrusionOk="0">
                    <a:moveTo>
                      <a:pt x="40" y="0"/>
                    </a:moveTo>
                    <a:cubicBezTo>
                      <a:pt x="27" y="13"/>
                      <a:pt x="14" y="13"/>
                      <a:pt x="1" y="26"/>
                    </a:cubicBezTo>
                    <a:cubicBezTo>
                      <a:pt x="14" y="53"/>
                      <a:pt x="40" y="79"/>
                      <a:pt x="80" y="92"/>
                    </a:cubicBezTo>
                    <a:lnTo>
                      <a:pt x="93" y="66"/>
                    </a:lnTo>
                    <a:cubicBezTo>
                      <a:pt x="80" y="40"/>
                      <a:pt x="54" y="26"/>
                      <a:pt x="40" y="0"/>
                    </a:cubicBezTo>
                    <a:close/>
                  </a:path>
                </a:pathLst>
              </a:custGeom>
              <a:solidFill>
                <a:srgbClr val="D0416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8" name="Google Shape;215;p1">
                <a:extLst>
                  <a:ext uri="{FF2B5EF4-FFF2-40B4-BE49-F238E27FC236}">
                    <a16:creationId xmlns:a16="http://schemas.microsoft.com/office/drawing/2014/main" id="{2D61C86A-AFA9-159D-72C8-D0108E48D7B0}"/>
                  </a:ext>
                </a:extLst>
              </p:cNvPr>
              <p:cNvSpPr/>
              <p:nvPr/>
            </p:nvSpPr>
            <p:spPr>
              <a:xfrm>
                <a:off x="1408575" y="2100025"/>
                <a:ext cx="560500" cy="477850"/>
              </a:xfrm>
              <a:custGeom>
                <a:avLst/>
                <a:gdLst/>
                <a:ahLst/>
                <a:cxnLst/>
                <a:rect l="l" t="t" r="r" b="b"/>
                <a:pathLst>
                  <a:path w="22420" h="19114" extrusionOk="0">
                    <a:moveTo>
                      <a:pt x="4886" y="8774"/>
                    </a:moveTo>
                    <a:cubicBezTo>
                      <a:pt x="5391" y="8774"/>
                      <a:pt x="5893" y="8916"/>
                      <a:pt x="6391" y="9196"/>
                    </a:cubicBezTo>
                    <a:cubicBezTo>
                      <a:pt x="7009" y="9551"/>
                      <a:pt x="7443" y="10077"/>
                      <a:pt x="7666" y="10774"/>
                    </a:cubicBezTo>
                    <a:cubicBezTo>
                      <a:pt x="7995" y="11786"/>
                      <a:pt x="7837" y="12720"/>
                      <a:pt x="7180" y="13561"/>
                    </a:cubicBezTo>
                    <a:cubicBezTo>
                      <a:pt x="6785" y="14074"/>
                      <a:pt x="6259" y="14376"/>
                      <a:pt x="5654" y="14561"/>
                    </a:cubicBezTo>
                    <a:cubicBezTo>
                      <a:pt x="5602" y="14574"/>
                      <a:pt x="5497" y="14561"/>
                      <a:pt x="5497" y="14653"/>
                    </a:cubicBezTo>
                    <a:cubicBezTo>
                      <a:pt x="5470" y="14617"/>
                      <a:pt x="5438" y="14612"/>
                      <a:pt x="5404" y="14612"/>
                    </a:cubicBezTo>
                    <a:cubicBezTo>
                      <a:pt x="5387" y="14612"/>
                      <a:pt x="5369" y="14613"/>
                      <a:pt x="5352" y="14613"/>
                    </a:cubicBezTo>
                    <a:cubicBezTo>
                      <a:pt x="5192" y="14637"/>
                      <a:pt x="5035" y="14650"/>
                      <a:pt x="4879" y="14650"/>
                    </a:cubicBezTo>
                    <a:cubicBezTo>
                      <a:pt x="4444" y="14650"/>
                      <a:pt x="4023" y="14553"/>
                      <a:pt x="3616" y="14350"/>
                    </a:cubicBezTo>
                    <a:cubicBezTo>
                      <a:pt x="3571" y="14339"/>
                      <a:pt x="3526" y="14308"/>
                      <a:pt x="3481" y="14308"/>
                    </a:cubicBezTo>
                    <a:cubicBezTo>
                      <a:pt x="3473" y="14308"/>
                      <a:pt x="3466" y="14309"/>
                      <a:pt x="3459" y="14311"/>
                    </a:cubicBezTo>
                    <a:cubicBezTo>
                      <a:pt x="3406" y="14258"/>
                      <a:pt x="3366" y="14232"/>
                      <a:pt x="3314" y="14192"/>
                    </a:cubicBezTo>
                    <a:cubicBezTo>
                      <a:pt x="2564" y="13706"/>
                      <a:pt x="2131" y="13022"/>
                      <a:pt x="1986" y="12154"/>
                    </a:cubicBezTo>
                    <a:cubicBezTo>
                      <a:pt x="1973" y="12036"/>
                      <a:pt x="1960" y="11931"/>
                      <a:pt x="1920" y="11826"/>
                    </a:cubicBezTo>
                    <a:cubicBezTo>
                      <a:pt x="1960" y="11773"/>
                      <a:pt x="1960" y="11707"/>
                      <a:pt x="1960" y="11655"/>
                    </a:cubicBezTo>
                    <a:cubicBezTo>
                      <a:pt x="1999" y="10721"/>
                      <a:pt x="2380" y="9958"/>
                      <a:pt x="3117" y="9380"/>
                    </a:cubicBezTo>
                    <a:cubicBezTo>
                      <a:pt x="3169" y="9340"/>
                      <a:pt x="3222" y="9301"/>
                      <a:pt x="3222" y="9222"/>
                    </a:cubicBezTo>
                    <a:cubicBezTo>
                      <a:pt x="3242" y="9230"/>
                      <a:pt x="3261" y="9233"/>
                      <a:pt x="3278" y="9233"/>
                    </a:cubicBezTo>
                    <a:cubicBezTo>
                      <a:pt x="3353" y="9233"/>
                      <a:pt x="3408" y="9175"/>
                      <a:pt x="3472" y="9143"/>
                    </a:cubicBezTo>
                    <a:cubicBezTo>
                      <a:pt x="3946" y="8896"/>
                      <a:pt x="4418" y="8774"/>
                      <a:pt x="4886" y="8774"/>
                    </a:cubicBezTo>
                    <a:close/>
                    <a:moveTo>
                      <a:pt x="10850" y="1"/>
                    </a:moveTo>
                    <a:cubicBezTo>
                      <a:pt x="10154" y="1"/>
                      <a:pt x="9460" y="59"/>
                      <a:pt x="8771" y="163"/>
                    </a:cubicBezTo>
                    <a:cubicBezTo>
                      <a:pt x="8692" y="176"/>
                      <a:pt x="8613" y="176"/>
                      <a:pt x="8547" y="215"/>
                    </a:cubicBezTo>
                    <a:cubicBezTo>
                      <a:pt x="8363" y="215"/>
                      <a:pt x="8192" y="268"/>
                      <a:pt x="8021" y="307"/>
                    </a:cubicBezTo>
                    <a:cubicBezTo>
                      <a:pt x="7219" y="478"/>
                      <a:pt x="6443" y="741"/>
                      <a:pt x="5720" y="1122"/>
                    </a:cubicBezTo>
                    <a:cubicBezTo>
                      <a:pt x="4418" y="1819"/>
                      <a:pt x="3327" y="2753"/>
                      <a:pt x="2472" y="3963"/>
                    </a:cubicBezTo>
                    <a:cubicBezTo>
                      <a:pt x="2104" y="4462"/>
                      <a:pt x="1775" y="5001"/>
                      <a:pt x="1473" y="5554"/>
                    </a:cubicBezTo>
                    <a:cubicBezTo>
                      <a:pt x="1276" y="5909"/>
                      <a:pt x="1105" y="6264"/>
                      <a:pt x="934" y="6632"/>
                    </a:cubicBezTo>
                    <a:cubicBezTo>
                      <a:pt x="710" y="7131"/>
                      <a:pt x="513" y="7644"/>
                      <a:pt x="355" y="8183"/>
                    </a:cubicBezTo>
                    <a:cubicBezTo>
                      <a:pt x="263" y="8512"/>
                      <a:pt x="171" y="8841"/>
                      <a:pt x="132" y="9183"/>
                    </a:cubicBezTo>
                    <a:cubicBezTo>
                      <a:pt x="0" y="9958"/>
                      <a:pt x="14" y="10734"/>
                      <a:pt x="171" y="11510"/>
                    </a:cubicBezTo>
                    <a:cubicBezTo>
                      <a:pt x="316" y="12259"/>
                      <a:pt x="579" y="12970"/>
                      <a:pt x="987" y="13614"/>
                    </a:cubicBezTo>
                    <a:cubicBezTo>
                      <a:pt x="1013" y="13666"/>
                      <a:pt x="1052" y="13706"/>
                      <a:pt x="1065" y="13772"/>
                    </a:cubicBezTo>
                    <a:cubicBezTo>
                      <a:pt x="1092" y="13798"/>
                      <a:pt x="1118" y="13824"/>
                      <a:pt x="1144" y="13864"/>
                    </a:cubicBezTo>
                    <a:cubicBezTo>
                      <a:pt x="1355" y="14140"/>
                      <a:pt x="1578" y="14416"/>
                      <a:pt x="1828" y="14653"/>
                    </a:cubicBezTo>
                    <a:cubicBezTo>
                      <a:pt x="2393" y="15218"/>
                      <a:pt x="3025" y="15678"/>
                      <a:pt x="3695" y="16099"/>
                    </a:cubicBezTo>
                    <a:cubicBezTo>
                      <a:pt x="3998" y="16296"/>
                      <a:pt x="4300" y="16467"/>
                      <a:pt x="4616" y="16638"/>
                    </a:cubicBezTo>
                    <a:cubicBezTo>
                      <a:pt x="4931" y="16822"/>
                      <a:pt x="5260" y="16980"/>
                      <a:pt x="5589" y="17138"/>
                    </a:cubicBezTo>
                    <a:cubicBezTo>
                      <a:pt x="6154" y="17401"/>
                      <a:pt x="6733" y="17624"/>
                      <a:pt x="7324" y="17848"/>
                    </a:cubicBezTo>
                    <a:cubicBezTo>
                      <a:pt x="7377" y="17874"/>
                      <a:pt x="7443" y="17887"/>
                      <a:pt x="7495" y="17913"/>
                    </a:cubicBezTo>
                    <a:cubicBezTo>
                      <a:pt x="7798" y="18005"/>
                      <a:pt x="8087" y="18111"/>
                      <a:pt x="8376" y="18203"/>
                    </a:cubicBezTo>
                    <a:cubicBezTo>
                      <a:pt x="8488" y="18203"/>
                      <a:pt x="8553" y="18309"/>
                      <a:pt x="8660" y="18309"/>
                    </a:cubicBezTo>
                    <a:cubicBezTo>
                      <a:pt x="8666" y="18309"/>
                      <a:pt x="8672" y="18309"/>
                      <a:pt x="8679" y="18308"/>
                    </a:cubicBezTo>
                    <a:cubicBezTo>
                      <a:pt x="8797" y="18321"/>
                      <a:pt x="8889" y="18374"/>
                      <a:pt x="9007" y="18387"/>
                    </a:cubicBezTo>
                    <a:cubicBezTo>
                      <a:pt x="9047" y="18400"/>
                      <a:pt x="9073" y="18413"/>
                      <a:pt x="9113" y="18426"/>
                    </a:cubicBezTo>
                    <a:cubicBezTo>
                      <a:pt x="9283" y="18453"/>
                      <a:pt x="9441" y="18492"/>
                      <a:pt x="9599" y="18545"/>
                    </a:cubicBezTo>
                    <a:cubicBezTo>
                      <a:pt x="9638" y="18584"/>
                      <a:pt x="9678" y="18610"/>
                      <a:pt x="9731" y="18623"/>
                    </a:cubicBezTo>
                    <a:cubicBezTo>
                      <a:pt x="10164" y="18716"/>
                      <a:pt x="10611" y="18808"/>
                      <a:pt x="11045" y="18873"/>
                    </a:cubicBezTo>
                    <a:cubicBezTo>
                      <a:pt x="11076" y="18881"/>
                      <a:pt x="11106" y="18888"/>
                      <a:pt x="11137" y="18888"/>
                    </a:cubicBezTo>
                    <a:cubicBezTo>
                      <a:pt x="11159" y="18888"/>
                      <a:pt x="11181" y="18884"/>
                      <a:pt x="11203" y="18873"/>
                    </a:cubicBezTo>
                    <a:lnTo>
                      <a:pt x="11295" y="18873"/>
                    </a:lnTo>
                    <a:cubicBezTo>
                      <a:pt x="11729" y="18939"/>
                      <a:pt x="12163" y="18992"/>
                      <a:pt x="12597" y="19031"/>
                    </a:cubicBezTo>
                    <a:cubicBezTo>
                      <a:pt x="12807" y="19044"/>
                      <a:pt x="13018" y="19071"/>
                      <a:pt x="13241" y="19071"/>
                    </a:cubicBezTo>
                    <a:cubicBezTo>
                      <a:pt x="13386" y="19097"/>
                      <a:pt x="13544" y="19097"/>
                      <a:pt x="13688" y="19097"/>
                    </a:cubicBezTo>
                    <a:cubicBezTo>
                      <a:pt x="13987" y="19108"/>
                      <a:pt x="14285" y="19114"/>
                      <a:pt x="14582" y="19114"/>
                    </a:cubicBezTo>
                    <a:cubicBezTo>
                      <a:pt x="15357" y="19114"/>
                      <a:pt x="16127" y="19074"/>
                      <a:pt x="16897" y="18978"/>
                    </a:cubicBezTo>
                    <a:cubicBezTo>
                      <a:pt x="17015" y="18965"/>
                      <a:pt x="17120" y="18965"/>
                      <a:pt x="17225" y="18926"/>
                    </a:cubicBezTo>
                    <a:cubicBezTo>
                      <a:pt x="17238" y="18926"/>
                      <a:pt x="17252" y="18939"/>
                      <a:pt x="17265" y="18939"/>
                    </a:cubicBezTo>
                    <a:cubicBezTo>
                      <a:pt x="17922" y="18834"/>
                      <a:pt x="18553" y="18663"/>
                      <a:pt x="19158" y="18374"/>
                    </a:cubicBezTo>
                    <a:cubicBezTo>
                      <a:pt x="19487" y="18216"/>
                      <a:pt x="19776" y="18005"/>
                      <a:pt x="20026" y="17756"/>
                    </a:cubicBezTo>
                    <a:cubicBezTo>
                      <a:pt x="20591" y="17203"/>
                      <a:pt x="20999" y="16546"/>
                      <a:pt x="21354" y="15849"/>
                    </a:cubicBezTo>
                    <a:cubicBezTo>
                      <a:pt x="21538" y="15481"/>
                      <a:pt x="21696" y="15113"/>
                      <a:pt x="21827" y="14718"/>
                    </a:cubicBezTo>
                    <a:cubicBezTo>
                      <a:pt x="21919" y="14455"/>
                      <a:pt x="21998" y="14192"/>
                      <a:pt x="22051" y="13929"/>
                    </a:cubicBezTo>
                    <a:cubicBezTo>
                      <a:pt x="22169" y="13456"/>
                      <a:pt x="22248" y="12956"/>
                      <a:pt x="22288" y="12470"/>
                    </a:cubicBezTo>
                    <a:cubicBezTo>
                      <a:pt x="22406" y="11168"/>
                      <a:pt x="22419" y="9880"/>
                      <a:pt x="22274" y="8591"/>
                    </a:cubicBezTo>
                    <a:cubicBezTo>
                      <a:pt x="22182" y="7868"/>
                      <a:pt x="22051" y="7171"/>
                      <a:pt x="21801" y="6487"/>
                    </a:cubicBezTo>
                    <a:cubicBezTo>
                      <a:pt x="21604" y="5961"/>
                      <a:pt x="21354" y="5448"/>
                      <a:pt x="21039" y="4975"/>
                    </a:cubicBezTo>
                    <a:cubicBezTo>
                      <a:pt x="20710" y="4489"/>
                      <a:pt x="20328" y="4055"/>
                      <a:pt x="19921" y="3647"/>
                    </a:cubicBezTo>
                    <a:cubicBezTo>
                      <a:pt x="19895" y="3608"/>
                      <a:pt x="19855" y="3594"/>
                      <a:pt x="19829" y="3555"/>
                    </a:cubicBezTo>
                    <a:cubicBezTo>
                      <a:pt x="19803" y="3529"/>
                      <a:pt x="19776" y="3502"/>
                      <a:pt x="19750" y="3476"/>
                    </a:cubicBezTo>
                    <a:cubicBezTo>
                      <a:pt x="19671" y="3397"/>
                      <a:pt x="19592" y="3331"/>
                      <a:pt x="19526" y="3253"/>
                    </a:cubicBezTo>
                    <a:cubicBezTo>
                      <a:pt x="19185" y="2950"/>
                      <a:pt x="18816" y="2674"/>
                      <a:pt x="18461" y="2398"/>
                    </a:cubicBezTo>
                    <a:cubicBezTo>
                      <a:pt x="18317" y="2293"/>
                      <a:pt x="18172" y="2174"/>
                      <a:pt x="18001" y="2122"/>
                    </a:cubicBezTo>
                    <a:cubicBezTo>
                      <a:pt x="17856" y="2161"/>
                      <a:pt x="17764" y="2266"/>
                      <a:pt x="17672" y="2372"/>
                    </a:cubicBezTo>
                    <a:cubicBezTo>
                      <a:pt x="17199" y="2819"/>
                      <a:pt x="16818" y="3345"/>
                      <a:pt x="16528" y="3936"/>
                    </a:cubicBezTo>
                    <a:cubicBezTo>
                      <a:pt x="16498" y="3997"/>
                      <a:pt x="16459" y="4059"/>
                      <a:pt x="16401" y="4059"/>
                    </a:cubicBezTo>
                    <a:cubicBezTo>
                      <a:pt x="16384" y="4059"/>
                      <a:pt x="16365" y="4053"/>
                      <a:pt x="16344" y="4041"/>
                    </a:cubicBezTo>
                    <a:cubicBezTo>
                      <a:pt x="16252" y="3989"/>
                      <a:pt x="16265" y="3897"/>
                      <a:pt x="16305" y="3831"/>
                    </a:cubicBezTo>
                    <a:cubicBezTo>
                      <a:pt x="16397" y="3700"/>
                      <a:pt x="16450" y="3542"/>
                      <a:pt x="16528" y="3397"/>
                    </a:cubicBezTo>
                    <a:cubicBezTo>
                      <a:pt x="16818" y="2924"/>
                      <a:pt x="17160" y="2516"/>
                      <a:pt x="17554" y="2122"/>
                    </a:cubicBezTo>
                    <a:cubicBezTo>
                      <a:pt x="17607" y="2082"/>
                      <a:pt x="17659" y="2030"/>
                      <a:pt x="17672" y="1964"/>
                    </a:cubicBezTo>
                    <a:cubicBezTo>
                      <a:pt x="17672" y="1872"/>
                      <a:pt x="17607" y="1846"/>
                      <a:pt x="17541" y="1806"/>
                    </a:cubicBezTo>
                    <a:cubicBezTo>
                      <a:pt x="16989" y="1464"/>
                      <a:pt x="16410" y="1175"/>
                      <a:pt x="15805" y="925"/>
                    </a:cubicBezTo>
                    <a:cubicBezTo>
                      <a:pt x="15056" y="610"/>
                      <a:pt x="14280" y="386"/>
                      <a:pt x="13478" y="228"/>
                    </a:cubicBezTo>
                    <a:cubicBezTo>
                      <a:pt x="13440" y="221"/>
                      <a:pt x="13402" y="213"/>
                      <a:pt x="13367" y="213"/>
                    </a:cubicBezTo>
                    <a:cubicBezTo>
                      <a:pt x="13341" y="213"/>
                      <a:pt x="13316" y="217"/>
                      <a:pt x="13294" y="228"/>
                    </a:cubicBezTo>
                    <a:cubicBezTo>
                      <a:pt x="13254" y="241"/>
                      <a:pt x="13228" y="268"/>
                      <a:pt x="13215" y="307"/>
                    </a:cubicBezTo>
                    <a:cubicBezTo>
                      <a:pt x="12926" y="741"/>
                      <a:pt x="12702" y="1214"/>
                      <a:pt x="12518" y="1701"/>
                    </a:cubicBezTo>
                    <a:cubicBezTo>
                      <a:pt x="12452" y="1832"/>
                      <a:pt x="12413" y="1990"/>
                      <a:pt x="12347" y="2122"/>
                    </a:cubicBezTo>
                    <a:cubicBezTo>
                      <a:pt x="12326" y="2176"/>
                      <a:pt x="12295" y="2221"/>
                      <a:pt x="12241" y="2221"/>
                    </a:cubicBezTo>
                    <a:cubicBezTo>
                      <a:pt x="12230" y="2221"/>
                      <a:pt x="12217" y="2219"/>
                      <a:pt x="12202" y="2214"/>
                    </a:cubicBezTo>
                    <a:cubicBezTo>
                      <a:pt x="12110" y="2174"/>
                      <a:pt x="12124" y="2109"/>
                      <a:pt x="12137" y="2030"/>
                    </a:cubicBezTo>
                    <a:cubicBezTo>
                      <a:pt x="12150" y="1977"/>
                      <a:pt x="12176" y="1911"/>
                      <a:pt x="12202" y="1859"/>
                    </a:cubicBezTo>
                    <a:cubicBezTo>
                      <a:pt x="12400" y="1293"/>
                      <a:pt x="12663" y="767"/>
                      <a:pt x="12939" y="241"/>
                    </a:cubicBezTo>
                    <a:cubicBezTo>
                      <a:pt x="12952" y="149"/>
                      <a:pt x="12886" y="136"/>
                      <a:pt x="12820" y="110"/>
                    </a:cubicBezTo>
                    <a:cubicBezTo>
                      <a:pt x="12765" y="101"/>
                      <a:pt x="12709" y="91"/>
                      <a:pt x="12648" y="91"/>
                    </a:cubicBezTo>
                    <a:cubicBezTo>
                      <a:pt x="12623" y="91"/>
                      <a:pt x="12598" y="93"/>
                      <a:pt x="12571" y="97"/>
                    </a:cubicBezTo>
                    <a:cubicBezTo>
                      <a:pt x="12544" y="97"/>
                      <a:pt x="12518" y="110"/>
                      <a:pt x="12479" y="110"/>
                    </a:cubicBezTo>
                    <a:lnTo>
                      <a:pt x="12465" y="110"/>
                    </a:lnTo>
                    <a:cubicBezTo>
                      <a:pt x="11927" y="35"/>
                      <a:pt x="11388" y="1"/>
                      <a:pt x="10850" y="1"/>
                    </a:cubicBezTo>
                    <a:close/>
                  </a:path>
                </a:pathLst>
              </a:custGeom>
              <a:solidFill>
                <a:srgbClr val="FFCC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9" name="Google Shape;216;p1">
                <a:extLst>
                  <a:ext uri="{FF2B5EF4-FFF2-40B4-BE49-F238E27FC236}">
                    <a16:creationId xmlns:a16="http://schemas.microsoft.com/office/drawing/2014/main" id="{EA04DCD7-09C8-A285-3277-450BDEFDDFFF}"/>
                  </a:ext>
                </a:extLst>
              </p:cNvPr>
              <p:cNvSpPr/>
              <p:nvPr/>
            </p:nvSpPr>
            <p:spPr>
              <a:xfrm>
                <a:off x="1753400" y="2397325"/>
                <a:ext cx="169325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6773" h="5976" extrusionOk="0">
                    <a:moveTo>
                      <a:pt x="3383" y="1"/>
                    </a:moveTo>
                    <a:cubicBezTo>
                      <a:pt x="2228" y="1"/>
                      <a:pt x="1103" y="669"/>
                      <a:pt x="619" y="1866"/>
                    </a:cubicBezTo>
                    <a:cubicBezTo>
                      <a:pt x="1" y="3352"/>
                      <a:pt x="671" y="5101"/>
                      <a:pt x="2249" y="5745"/>
                    </a:cubicBezTo>
                    <a:cubicBezTo>
                      <a:pt x="2626" y="5902"/>
                      <a:pt x="3012" y="5975"/>
                      <a:pt x="3391" y="5975"/>
                    </a:cubicBezTo>
                    <a:cubicBezTo>
                      <a:pt x="4572" y="5975"/>
                      <a:pt x="5673" y="5260"/>
                      <a:pt x="6141" y="4115"/>
                    </a:cubicBezTo>
                    <a:cubicBezTo>
                      <a:pt x="6772" y="2590"/>
                      <a:pt x="6036" y="854"/>
                      <a:pt x="4511" y="223"/>
                    </a:cubicBezTo>
                    <a:cubicBezTo>
                      <a:pt x="4146" y="73"/>
                      <a:pt x="3763" y="1"/>
                      <a:pt x="338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0" name="Google Shape;217;p1">
                <a:extLst>
                  <a:ext uri="{FF2B5EF4-FFF2-40B4-BE49-F238E27FC236}">
                    <a16:creationId xmlns:a16="http://schemas.microsoft.com/office/drawing/2014/main" id="{EBF02CD2-D3E6-D009-20ED-2EEBFF35C3F2}"/>
                  </a:ext>
                </a:extLst>
              </p:cNvPr>
              <p:cNvSpPr/>
              <p:nvPr/>
            </p:nvSpPr>
            <p:spPr>
              <a:xfrm>
                <a:off x="1455900" y="2318125"/>
                <a:ext cx="153875" cy="149550"/>
              </a:xfrm>
              <a:custGeom>
                <a:avLst/>
                <a:gdLst/>
                <a:ahLst/>
                <a:cxnLst/>
                <a:rect l="l" t="t" r="r" b="b"/>
                <a:pathLst>
                  <a:path w="6155" h="5982" extrusionOk="0">
                    <a:moveTo>
                      <a:pt x="2993" y="1"/>
                    </a:moveTo>
                    <a:cubicBezTo>
                      <a:pt x="2477" y="1"/>
                      <a:pt x="1976" y="141"/>
                      <a:pt x="1500" y="406"/>
                    </a:cubicBezTo>
                    <a:cubicBezTo>
                      <a:pt x="1447" y="432"/>
                      <a:pt x="1408" y="485"/>
                      <a:pt x="1342" y="498"/>
                    </a:cubicBezTo>
                    <a:cubicBezTo>
                      <a:pt x="1289" y="538"/>
                      <a:pt x="1250" y="577"/>
                      <a:pt x="1197" y="616"/>
                    </a:cubicBezTo>
                    <a:cubicBezTo>
                      <a:pt x="435" y="1208"/>
                      <a:pt x="40" y="2010"/>
                      <a:pt x="14" y="2983"/>
                    </a:cubicBezTo>
                    <a:cubicBezTo>
                      <a:pt x="14" y="3023"/>
                      <a:pt x="14" y="3075"/>
                      <a:pt x="1" y="3115"/>
                    </a:cubicBezTo>
                    <a:cubicBezTo>
                      <a:pt x="14" y="3194"/>
                      <a:pt x="27" y="3259"/>
                      <a:pt x="27" y="3325"/>
                    </a:cubicBezTo>
                    <a:cubicBezTo>
                      <a:pt x="145" y="4219"/>
                      <a:pt x="579" y="4929"/>
                      <a:pt x="1316" y="5455"/>
                    </a:cubicBezTo>
                    <a:cubicBezTo>
                      <a:pt x="1381" y="5495"/>
                      <a:pt x="1447" y="5534"/>
                      <a:pt x="1513" y="5587"/>
                    </a:cubicBezTo>
                    <a:cubicBezTo>
                      <a:pt x="1566" y="5613"/>
                      <a:pt x="1618" y="5639"/>
                      <a:pt x="1671" y="5666"/>
                    </a:cubicBezTo>
                    <a:cubicBezTo>
                      <a:pt x="1855" y="5744"/>
                      <a:pt x="2039" y="5823"/>
                      <a:pt x="2236" y="5876"/>
                    </a:cubicBezTo>
                    <a:cubicBezTo>
                      <a:pt x="2484" y="5948"/>
                      <a:pt x="2737" y="5981"/>
                      <a:pt x="2992" y="5981"/>
                    </a:cubicBezTo>
                    <a:cubicBezTo>
                      <a:pt x="3156" y="5981"/>
                      <a:pt x="3321" y="5967"/>
                      <a:pt x="3485" y="5942"/>
                    </a:cubicBezTo>
                    <a:cubicBezTo>
                      <a:pt x="3525" y="5929"/>
                      <a:pt x="3564" y="5929"/>
                      <a:pt x="3604" y="5929"/>
                    </a:cubicBezTo>
                    <a:cubicBezTo>
                      <a:pt x="3643" y="5915"/>
                      <a:pt x="3669" y="5902"/>
                      <a:pt x="3709" y="5889"/>
                    </a:cubicBezTo>
                    <a:cubicBezTo>
                      <a:pt x="4879" y="5600"/>
                      <a:pt x="5773" y="4627"/>
                      <a:pt x="5957" y="3430"/>
                    </a:cubicBezTo>
                    <a:cubicBezTo>
                      <a:pt x="6154" y="2037"/>
                      <a:pt x="5366" y="538"/>
                      <a:pt x="3761" y="104"/>
                    </a:cubicBezTo>
                    <a:cubicBezTo>
                      <a:pt x="3502" y="34"/>
                      <a:pt x="3246" y="1"/>
                      <a:pt x="2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1" name="Google Shape;218;p1">
                <a:extLst>
                  <a:ext uri="{FF2B5EF4-FFF2-40B4-BE49-F238E27FC236}">
                    <a16:creationId xmlns:a16="http://schemas.microsoft.com/office/drawing/2014/main" id="{D89A4B47-1924-EB7F-6804-0665AFE5A4A4}"/>
                  </a:ext>
                </a:extLst>
              </p:cNvPr>
              <p:cNvSpPr/>
              <p:nvPr/>
            </p:nvSpPr>
            <p:spPr>
              <a:xfrm>
                <a:off x="1852025" y="2345350"/>
                <a:ext cx="60825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2433" h="2286" extrusionOk="0">
                    <a:moveTo>
                      <a:pt x="460" y="1"/>
                    </a:moveTo>
                    <a:cubicBezTo>
                      <a:pt x="184" y="14"/>
                      <a:pt x="0" y="251"/>
                      <a:pt x="0" y="500"/>
                    </a:cubicBezTo>
                    <a:cubicBezTo>
                      <a:pt x="13" y="685"/>
                      <a:pt x="66" y="855"/>
                      <a:pt x="158" y="1013"/>
                    </a:cubicBezTo>
                    <a:cubicBezTo>
                      <a:pt x="447" y="1539"/>
                      <a:pt x="868" y="1907"/>
                      <a:pt x="1407" y="2157"/>
                    </a:cubicBezTo>
                    <a:cubicBezTo>
                      <a:pt x="1473" y="2183"/>
                      <a:pt x="1539" y="2223"/>
                      <a:pt x="1604" y="2236"/>
                    </a:cubicBezTo>
                    <a:cubicBezTo>
                      <a:pt x="1698" y="2265"/>
                      <a:pt x="1796" y="2286"/>
                      <a:pt x="1895" y="2286"/>
                    </a:cubicBezTo>
                    <a:cubicBezTo>
                      <a:pt x="1977" y="2286"/>
                      <a:pt x="2060" y="2272"/>
                      <a:pt x="2143" y="2236"/>
                    </a:cubicBezTo>
                    <a:cubicBezTo>
                      <a:pt x="2301" y="2170"/>
                      <a:pt x="2406" y="2065"/>
                      <a:pt x="2420" y="1894"/>
                    </a:cubicBezTo>
                    <a:cubicBezTo>
                      <a:pt x="2433" y="1802"/>
                      <a:pt x="2433" y="1710"/>
                      <a:pt x="2420" y="1618"/>
                    </a:cubicBezTo>
                    <a:cubicBezTo>
                      <a:pt x="2367" y="1368"/>
                      <a:pt x="2235" y="1145"/>
                      <a:pt x="2078" y="948"/>
                    </a:cubicBezTo>
                    <a:cubicBezTo>
                      <a:pt x="1867" y="671"/>
                      <a:pt x="1617" y="435"/>
                      <a:pt x="1315" y="264"/>
                    </a:cubicBezTo>
                    <a:cubicBezTo>
                      <a:pt x="1157" y="172"/>
                      <a:pt x="1013" y="106"/>
                      <a:pt x="855" y="53"/>
                    </a:cubicBezTo>
                    <a:cubicBezTo>
                      <a:pt x="723" y="1"/>
                      <a:pt x="592" y="1"/>
                      <a:pt x="460" y="1"/>
                    </a:cubicBezTo>
                    <a:close/>
                  </a:path>
                </a:pathLst>
              </a:custGeom>
              <a:solidFill>
                <a:srgbClr val="291F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2" name="Google Shape;219;p1">
                <a:extLst>
                  <a:ext uri="{FF2B5EF4-FFF2-40B4-BE49-F238E27FC236}">
                    <a16:creationId xmlns:a16="http://schemas.microsoft.com/office/drawing/2014/main" id="{9A652681-B66A-6D33-847F-BEE660E1BE38}"/>
                  </a:ext>
                </a:extLst>
              </p:cNvPr>
              <p:cNvSpPr/>
              <p:nvPr/>
            </p:nvSpPr>
            <p:spPr>
              <a:xfrm>
                <a:off x="1497975" y="2264175"/>
                <a:ext cx="74000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2960" h="1672" extrusionOk="0">
                    <a:moveTo>
                      <a:pt x="1920" y="0"/>
                    </a:moveTo>
                    <a:cubicBezTo>
                      <a:pt x="1842" y="0"/>
                      <a:pt x="1763" y="4"/>
                      <a:pt x="1684" y="13"/>
                    </a:cubicBezTo>
                    <a:cubicBezTo>
                      <a:pt x="1263" y="66"/>
                      <a:pt x="869" y="210"/>
                      <a:pt x="514" y="434"/>
                    </a:cubicBezTo>
                    <a:cubicBezTo>
                      <a:pt x="356" y="539"/>
                      <a:pt x="198" y="684"/>
                      <a:pt x="106" y="855"/>
                    </a:cubicBezTo>
                    <a:cubicBezTo>
                      <a:pt x="1" y="1078"/>
                      <a:pt x="27" y="1249"/>
                      <a:pt x="172" y="1420"/>
                    </a:cubicBezTo>
                    <a:cubicBezTo>
                      <a:pt x="238" y="1499"/>
                      <a:pt x="330" y="1538"/>
                      <a:pt x="448" y="1591"/>
                    </a:cubicBezTo>
                    <a:cubicBezTo>
                      <a:pt x="527" y="1617"/>
                      <a:pt x="632" y="1644"/>
                      <a:pt x="737" y="1657"/>
                    </a:cubicBezTo>
                    <a:cubicBezTo>
                      <a:pt x="815" y="1668"/>
                      <a:pt x="893" y="1672"/>
                      <a:pt x="970" y="1672"/>
                    </a:cubicBezTo>
                    <a:cubicBezTo>
                      <a:pt x="1075" y="1672"/>
                      <a:pt x="1178" y="1664"/>
                      <a:pt x="1276" y="1657"/>
                    </a:cubicBezTo>
                    <a:cubicBezTo>
                      <a:pt x="1710" y="1604"/>
                      <a:pt x="2105" y="1473"/>
                      <a:pt x="2460" y="1223"/>
                    </a:cubicBezTo>
                    <a:cubicBezTo>
                      <a:pt x="2617" y="1118"/>
                      <a:pt x="2736" y="999"/>
                      <a:pt x="2841" y="842"/>
                    </a:cubicBezTo>
                    <a:cubicBezTo>
                      <a:pt x="2946" y="697"/>
                      <a:pt x="2959" y="408"/>
                      <a:pt x="2762" y="224"/>
                    </a:cubicBezTo>
                    <a:cubicBezTo>
                      <a:pt x="2644" y="132"/>
                      <a:pt x="2525" y="79"/>
                      <a:pt x="2381" y="53"/>
                    </a:cubicBezTo>
                    <a:cubicBezTo>
                      <a:pt x="2232" y="18"/>
                      <a:pt x="2077" y="0"/>
                      <a:pt x="1920" y="0"/>
                    </a:cubicBezTo>
                    <a:close/>
                  </a:path>
                </a:pathLst>
              </a:custGeom>
              <a:solidFill>
                <a:srgbClr val="291F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3" name="Google Shape;220;p1">
                <a:extLst>
                  <a:ext uri="{FF2B5EF4-FFF2-40B4-BE49-F238E27FC236}">
                    <a16:creationId xmlns:a16="http://schemas.microsoft.com/office/drawing/2014/main" id="{01EDF750-582D-836B-5402-F573FE848099}"/>
                  </a:ext>
                </a:extLst>
              </p:cNvPr>
              <p:cNvSpPr/>
              <p:nvPr/>
            </p:nvSpPr>
            <p:spPr>
              <a:xfrm>
                <a:off x="1645900" y="2427025"/>
                <a:ext cx="73000" cy="50175"/>
              </a:xfrm>
              <a:custGeom>
                <a:avLst/>
                <a:gdLst/>
                <a:ahLst/>
                <a:cxnLst/>
                <a:rect l="l" t="t" r="r" b="b"/>
                <a:pathLst>
                  <a:path w="2920" h="2007" extrusionOk="0">
                    <a:moveTo>
                      <a:pt x="857" y="1"/>
                    </a:moveTo>
                    <a:cubicBezTo>
                      <a:pt x="604" y="1"/>
                      <a:pt x="402" y="129"/>
                      <a:pt x="251" y="350"/>
                    </a:cubicBezTo>
                    <a:cubicBezTo>
                      <a:pt x="1" y="718"/>
                      <a:pt x="1" y="1112"/>
                      <a:pt x="185" y="1520"/>
                    </a:cubicBezTo>
                    <a:cubicBezTo>
                      <a:pt x="200" y="1525"/>
                      <a:pt x="213" y="1527"/>
                      <a:pt x="225" y="1527"/>
                    </a:cubicBezTo>
                    <a:cubicBezTo>
                      <a:pt x="279" y="1527"/>
                      <a:pt x="313" y="1486"/>
                      <a:pt x="356" y="1454"/>
                    </a:cubicBezTo>
                    <a:cubicBezTo>
                      <a:pt x="612" y="1300"/>
                      <a:pt x="882" y="1225"/>
                      <a:pt x="1145" y="1225"/>
                    </a:cubicBezTo>
                    <a:cubicBezTo>
                      <a:pt x="1596" y="1225"/>
                      <a:pt x="2024" y="1446"/>
                      <a:pt x="2315" y="1862"/>
                    </a:cubicBezTo>
                    <a:cubicBezTo>
                      <a:pt x="2354" y="1914"/>
                      <a:pt x="2394" y="1980"/>
                      <a:pt x="2460" y="2006"/>
                    </a:cubicBezTo>
                    <a:cubicBezTo>
                      <a:pt x="2657" y="1836"/>
                      <a:pt x="2775" y="1625"/>
                      <a:pt x="2854" y="1388"/>
                    </a:cubicBezTo>
                    <a:cubicBezTo>
                      <a:pt x="2907" y="1231"/>
                      <a:pt x="2920" y="1073"/>
                      <a:pt x="2894" y="915"/>
                    </a:cubicBezTo>
                    <a:cubicBezTo>
                      <a:pt x="2842" y="557"/>
                      <a:pt x="2567" y="323"/>
                      <a:pt x="2225" y="323"/>
                    </a:cubicBezTo>
                    <a:cubicBezTo>
                      <a:pt x="2215" y="323"/>
                      <a:pt x="2206" y="323"/>
                      <a:pt x="2197" y="323"/>
                    </a:cubicBezTo>
                    <a:cubicBezTo>
                      <a:pt x="2078" y="323"/>
                      <a:pt x="1960" y="350"/>
                      <a:pt x="1855" y="389"/>
                    </a:cubicBezTo>
                    <a:cubicBezTo>
                      <a:pt x="1802" y="415"/>
                      <a:pt x="1750" y="442"/>
                      <a:pt x="1697" y="455"/>
                    </a:cubicBezTo>
                    <a:cubicBezTo>
                      <a:pt x="1670" y="466"/>
                      <a:pt x="1652" y="472"/>
                      <a:pt x="1637" y="472"/>
                    </a:cubicBezTo>
                    <a:cubicBezTo>
                      <a:pt x="1616" y="472"/>
                      <a:pt x="1602" y="459"/>
                      <a:pt x="1579" y="429"/>
                    </a:cubicBezTo>
                    <a:cubicBezTo>
                      <a:pt x="1500" y="363"/>
                      <a:pt x="1434" y="271"/>
                      <a:pt x="1368" y="205"/>
                    </a:cubicBezTo>
                    <a:cubicBezTo>
                      <a:pt x="1250" y="100"/>
                      <a:pt x="1132" y="21"/>
                      <a:pt x="961" y="8"/>
                    </a:cubicBezTo>
                    <a:cubicBezTo>
                      <a:pt x="925" y="3"/>
                      <a:pt x="891" y="1"/>
                      <a:pt x="857" y="1"/>
                    </a:cubicBezTo>
                    <a:close/>
                  </a:path>
                </a:pathLst>
              </a:custGeom>
              <a:solidFill>
                <a:srgbClr val="291F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4" name="Google Shape;221;p1">
                <a:extLst>
                  <a:ext uri="{FF2B5EF4-FFF2-40B4-BE49-F238E27FC236}">
                    <a16:creationId xmlns:a16="http://schemas.microsoft.com/office/drawing/2014/main" id="{6603A85F-55EE-6371-44E1-220BCFADDF49}"/>
                  </a:ext>
                </a:extLst>
              </p:cNvPr>
              <p:cNvSpPr/>
              <p:nvPr/>
            </p:nvSpPr>
            <p:spPr>
              <a:xfrm>
                <a:off x="1650500" y="2456725"/>
                <a:ext cx="57225" cy="29600"/>
              </a:xfrm>
              <a:custGeom>
                <a:avLst/>
                <a:gdLst/>
                <a:ahLst/>
                <a:cxnLst/>
                <a:rect l="l" t="t" r="r" b="b"/>
                <a:pathLst>
                  <a:path w="2289" h="1184" extrusionOk="0">
                    <a:moveTo>
                      <a:pt x="968" y="0"/>
                    </a:moveTo>
                    <a:cubicBezTo>
                      <a:pt x="695" y="0"/>
                      <a:pt x="438" y="78"/>
                      <a:pt x="198" y="214"/>
                    </a:cubicBezTo>
                    <a:cubicBezTo>
                      <a:pt x="132" y="253"/>
                      <a:pt x="67" y="293"/>
                      <a:pt x="1" y="332"/>
                    </a:cubicBezTo>
                    <a:cubicBezTo>
                      <a:pt x="14" y="371"/>
                      <a:pt x="27" y="411"/>
                      <a:pt x="54" y="450"/>
                    </a:cubicBezTo>
                    <a:cubicBezTo>
                      <a:pt x="264" y="805"/>
                      <a:pt x="566" y="1042"/>
                      <a:pt x="974" y="1134"/>
                    </a:cubicBezTo>
                    <a:cubicBezTo>
                      <a:pt x="1107" y="1166"/>
                      <a:pt x="1238" y="1183"/>
                      <a:pt x="1365" y="1183"/>
                    </a:cubicBezTo>
                    <a:cubicBezTo>
                      <a:pt x="1701" y="1183"/>
                      <a:pt x="2012" y="1067"/>
                      <a:pt x="2289" y="818"/>
                    </a:cubicBezTo>
                    <a:cubicBezTo>
                      <a:pt x="2236" y="753"/>
                      <a:pt x="2210" y="687"/>
                      <a:pt x="2157" y="621"/>
                    </a:cubicBezTo>
                    <a:cubicBezTo>
                      <a:pt x="1921" y="293"/>
                      <a:pt x="1592" y="82"/>
                      <a:pt x="1184" y="16"/>
                    </a:cubicBezTo>
                    <a:cubicBezTo>
                      <a:pt x="1111" y="6"/>
                      <a:pt x="1039" y="0"/>
                      <a:pt x="968" y="0"/>
                    </a:cubicBezTo>
                    <a:close/>
                  </a:path>
                </a:pathLst>
              </a:custGeom>
              <a:solidFill>
                <a:srgbClr val="B543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5" name="Google Shape;222;p1">
                <a:extLst>
                  <a:ext uri="{FF2B5EF4-FFF2-40B4-BE49-F238E27FC236}">
                    <a16:creationId xmlns:a16="http://schemas.microsoft.com/office/drawing/2014/main" id="{31993B2D-D362-DD2F-B7B6-4561313A5994}"/>
                  </a:ext>
                </a:extLst>
              </p:cNvPr>
              <p:cNvSpPr/>
              <p:nvPr/>
            </p:nvSpPr>
            <p:spPr>
              <a:xfrm>
                <a:off x="1474650" y="1902700"/>
                <a:ext cx="106200" cy="170225"/>
              </a:xfrm>
              <a:custGeom>
                <a:avLst/>
                <a:gdLst/>
                <a:ahLst/>
                <a:cxnLst/>
                <a:rect l="l" t="t" r="r" b="b"/>
                <a:pathLst>
                  <a:path w="4248" h="6809" extrusionOk="0">
                    <a:moveTo>
                      <a:pt x="528" y="1"/>
                    </a:moveTo>
                    <a:cubicBezTo>
                      <a:pt x="519" y="1"/>
                      <a:pt x="510" y="4"/>
                      <a:pt x="500" y="9"/>
                    </a:cubicBezTo>
                    <a:cubicBezTo>
                      <a:pt x="487" y="48"/>
                      <a:pt x="474" y="87"/>
                      <a:pt x="447" y="127"/>
                    </a:cubicBezTo>
                    <a:cubicBezTo>
                      <a:pt x="355" y="298"/>
                      <a:pt x="290" y="469"/>
                      <a:pt x="237" y="640"/>
                    </a:cubicBezTo>
                    <a:cubicBezTo>
                      <a:pt x="171" y="824"/>
                      <a:pt x="132" y="995"/>
                      <a:pt x="92" y="1179"/>
                    </a:cubicBezTo>
                    <a:cubicBezTo>
                      <a:pt x="0" y="1600"/>
                      <a:pt x="13" y="2007"/>
                      <a:pt x="79" y="2428"/>
                    </a:cubicBezTo>
                    <a:cubicBezTo>
                      <a:pt x="132" y="2809"/>
                      <a:pt x="211" y="3191"/>
                      <a:pt x="342" y="3559"/>
                    </a:cubicBezTo>
                    <a:cubicBezTo>
                      <a:pt x="447" y="3835"/>
                      <a:pt x="566" y="4111"/>
                      <a:pt x="710" y="4374"/>
                    </a:cubicBezTo>
                    <a:cubicBezTo>
                      <a:pt x="868" y="4624"/>
                      <a:pt x="1039" y="4860"/>
                      <a:pt x="1236" y="5084"/>
                    </a:cubicBezTo>
                    <a:cubicBezTo>
                      <a:pt x="1552" y="5465"/>
                      <a:pt x="1920" y="5781"/>
                      <a:pt x="2315" y="6070"/>
                    </a:cubicBezTo>
                    <a:cubicBezTo>
                      <a:pt x="2551" y="6228"/>
                      <a:pt x="2788" y="6386"/>
                      <a:pt x="3051" y="6491"/>
                    </a:cubicBezTo>
                    <a:cubicBezTo>
                      <a:pt x="3103" y="6504"/>
                      <a:pt x="3156" y="6530"/>
                      <a:pt x="3195" y="6570"/>
                    </a:cubicBezTo>
                    <a:cubicBezTo>
                      <a:pt x="3222" y="6596"/>
                      <a:pt x="3261" y="6609"/>
                      <a:pt x="3301" y="6622"/>
                    </a:cubicBezTo>
                    <a:cubicBezTo>
                      <a:pt x="3406" y="6622"/>
                      <a:pt x="3498" y="6675"/>
                      <a:pt x="3577" y="6701"/>
                    </a:cubicBezTo>
                    <a:cubicBezTo>
                      <a:pt x="3695" y="6754"/>
                      <a:pt x="3813" y="6767"/>
                      <a:pt x="3932" y="6793"/>
                    </a:cubicBezTo>
                    <a:cubicBezTo>
                      <a:pt x="3971" y="6804"/>
                      <a:pt x="4010" y="6808"/>
                      <a:pt x="4049" y="6808"/>
                    </a:cubicBezTo>
                    <a:cubicBezTo>
                      <a:pt x="4102" y="6808"/>
                      <a:pt x="4155" y="6801"/>
                      <a:pt x="4208" y="6793"/>
                    </a:cubicBezTo>
                    <a:cubicBezTo>
                      <a:pt x="4221" y="6793"/>
                      <a:pt x="4234" y="6780"/>
                      <a:pt x="4234" y="6767"/>
                    </a:cubicBezTo>
                    <a:cubicBezTo>
                      <a:pt x="4247" y="6754"/>
                      <a:pt x="4234" y="6741"/>
                      <a:pt x="4221" y="6728"/>
                    </a:cubicBezTo>
                    <a:cubicBezTo>
                      <a:pt x="4195" y="6688"/>
                      <a:pt x="4155" y="6675"/>
                      <a:pt x="4116" y="6662"/>
                    </a:cubicBezTo>
                    <a:cubicBezTo>
                      <a:pt x="3932" y="6583"/>
                      <a:pt x="3748" y="6504"/>
                      <a:pt x="3550" y="6438"/>
                    </a:cubicBezTo>
                    <a:cubicBezTo>
                      <a:pt x="3511" y="6412"/>
                      <a:pt x="3458" y="6399"/>
                      <a:pt x="3432" y="6373"/>
                    </a:cubicBezTo>
                    <a:cubicBezTo>
                      <a:pt x="3314" y="6281"/>
                      <a:pt x="3182" y="6241"/>
                      <a:pt x="3064" y="6162"/>
                    </a:cubicBezTo>
                    <a:cubicBezTo>
                      <a:pt x="2893" y="6057"/>
                      <a:pt x="2735" y="5939"/>
                      <a:pt x="2577" y="5820"/>
                    </a:cubicBezTo>
                    <a:cubicBezTo>
                      <a:pt x="2236" y="5544"/>
                      <a:pt x="1920" y="5255"/>
                      <a:pt x="1644" y="4926"/>
                    </a:cubicBezTo>
                    <a:cubicBezTo>
                      <a:pt x="1263" y="4479"/>
                      <a:pt x="934" y="4006"/>
                      <a:pt x="723" y="3454"/>
                    </a:cubicBezTo>
                    <a:cubicBezTo>
                      <a:pt x="684" y="3335"/>
                      <a:pt x="618" y="3217"/>
                      <a:pt x="579" y="3098"/>
                    </a:cubicBezTo>
                    <a:cubicBezTo>
                      <a:pt x="513" y="2862"/>
                      <a:pt x="447" y="2612"/>
                      <a:pt x="382" y="2375"/>
                    </a:cubicBezTo>
                    <a:cubicBezTo>
                      <a:pt x="303" y="2086"/>
                      <a:pt x="276" y="1797"/>
                      <a:pt x="276" y="1507"/>
                    </a:cubicBezTo>
                    <a:cubicBezTo>
                      <a:pt x="276" y="1008"/>
                      <a:pt x="395" y="508"/>
                      <a:pt x="566" y="35"/>
                    </a:cubicBezTo>
                    <a:cubicBezTo>
                      <a:pt x="557" y="10"/>
                      <a:pt x="544" y="1"/>
                      <a:pt x="52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6" name="Google Shape;223;p1">
                <a:extLst>
                  <a:ext uri="{FF2B5EF4-FFF2-40B4-BE49-F238E27FC236}">
                    <a16:creationId xmlns:a16="http://schemas.microsoft.com/office/drawing/2014/main" id="{DC9DEBFB-8AE1-D72B-908E-88F728FE2E12}"/>
                  </a:ext>
                </a:extLst>
              </p:cNvPr>
              <p:cNvSpPr/>
              <p:nvPr/>
            </p:nvSpPr>
            <p:spPr>
              <a:xfrm>
                <a:off x="1510150" y="1986075"/>
                <a:ext cx="47675" cy="54250"/>
              </a:xfrm>
              <a:custGeom>
                <a:avLst/>
                <a:gdLst/>
                <a:ahLst/>
                <a:cxnLst/>
                <a:rect l="l" t="t" r="r" b="b"/>
                <a:pathLst>
                  <a:path w="1907" h="2170" extrusionOk="0">
                    <a:moveTo>
                      <a:pt x="14" y="0"/>
                    </a:moveTo>
                    <a:cubicBezTo>
                      <a:pt x="0" y="40"/>
                      <a:pt x="14" y="79"/>
                      <a:pt x="27" y="119"/>
                    </a:cubicBezTo>
                    <a:cubicBezTo>
                      <a:pt x="53" y="184"/>
                      <a:pt x="92" y="263"/>
                      <a:pt x="106" y="329"/>
                    </a:cubicBezTo>
                    <a:cubicBezTo>
                      <a:pt x="158" y="566"/>
                      <a:pt x="303" y="750"/>
                      <a:pt x="395" y="960"/>
                    </a:cubicBezTo>
                    <a:cubicBezTo>
                      <a:pt x="461" y="1092"/>
                      <a:pt x="553" y="1223"/>
                      <a:pt x="645" y="1341"/>
                    </a:cubicBezTo>
                    <a:cubicBezTo>
                      <a:pt x="947" y="1710"/>
                      <a:pt x="1302" y="1999"/>
                      <a:pt x="1749" y="2143"/>
                    </a:cubicBezTo>
                    <a:cubicBezTo>
                      <a:pt x="1775" y="2157"/>
                      <a:pt x="1815" y="2157"/>
                      <a:pt x="1841" y="2170"/>
                    </a:cubicBezTo>
                    <a:cubicBezTo>
                      <a:pt x="1881" y="2170"/>
                      <a:pt x="1907" y="2117"/>
                      <a:pt x="1894" y="2078"/>
                    </a:cubicBezTo>
                    <a:cubicBezTo>
                      <a:pt x="1868" y="2038"/>
                      <a:pt x="1828" y="1999"/>
                      <a:pt x="1775" y="1959"/>
                    </a:cubicBezTo>
                    <a:cubicBezTo>
                      <a:pt x="1670" y="1880"/>
                      <a:pt x="1552" y="1802"/>
                      <a:pt x="1434" y="1710"/>
                    </a:cubicBezTo>
                    <a:cubicBezTo>
                      <a:pt x="1276" y="1604"/>
                      <a:pt x="1118" y="1499"/>
                      <a:pt x="1000" y="1368"/>
                    </a:cubicBezTo>
                    <a:cubicBezTo>
                      <a:pt x="645" y="1013"/>
                      <a:pt x="355" y="618"/>
                      <a:pt x="132" y="171"/>
                    </a:cubicBezTo>
                    <a:cubicBezTo>
                      <a:pt x="106" y="105"/>
                      <a:pt x="66" y="53"/>
                      <a:pt x="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7" name="Google Shape;224;p1">
                <a:extLst>
                  <a:ext uri="{FF2B5EF4-FFF2-40B4-BE49-F238E27FC236}">
                    <a16:creationId xmlns:a16="http://schemas.microsoft.com/office/drawing/2014/main" id="{19577C03-7422-11D6-7F59-6DC6B80CAD36}"/>
                  </a:ext>
                </a:extLst>
              </p:cNvPr>
              <p:cNvSpPr/>
              <p:nvPr/>
            </p:nvSpPr>
            <p:spPr>
              <a:xfrm>
                <a:off x="1510475" y="1985750"/>
                <a:ext cx="350" cy="350"/>
              </a:xfrm>
              <a:custGeom>
                <a:avLst/>
                <a:gdLst/>
                <a:ahLst/>
                <a:cxnLst/>
                <a:rect l="l" t="t" r="r" b="b"/>
                <a:pathLst>
                  <a:path w="14" h="14" extrusionOk="0">
                    <a:moveTo>
                      <a:pt x="1" y="0"/>
                    </a:moveTo>
                    <a:cubicBezTo>
                      <a:pt x="1" y="0"/>
                      <a:pt x="14" y="13"/>
                      <a:pt x="14" y="13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CC8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8" name="Google Shape;225;p1">
                <a:extLst>
                  <a:ext uri="{FF2B5EF4-FFF2-40B4-BE49-F238E27FC236}">
                    <a16:creationId xmlns:a16="http://schemas.microsoft.com/office/drawing/2014/main" id="{6BFA13F2-A978-B381-B77C-7EA0FF4FEE50}"/>
                  </a:ext>
                </a:extLst>
              </p:cNvPr>
              <p:cNvSpPr/>
              <p:nvPr/>
            </p:nvSpPr>
            <p:spPr>
              <a:xfrm>
                <a:off x="1652800" y="1896000"/>
                <a:ext cx="84850" cy="165175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6607" extrusionOk="0">
                    <a:moveTo>
                      <a:pt x="3380" y="0"/>
                    </a:moveTo>
                    <a:cubicBezTo>
                      <a:pt x="3262" y="27"/>
                      <a:pt x="3144" y="66"/>
                      <a:pt x="3012" y="119"/>
                    </a:cubicBezTo>
                    <a:cubicBezTo>
                      <a:pt x="2920" y="158"/>
                      <a:pt x="2841" y="211"/>
                      <a:pt x="2736" y="263"/>
                    </a:cubicBezTo>
                    <a:cubicBezTo>
                      <a:pt x="2618" y="316"/>
                      <a:pt x="2499" y="382"/>
                      <a:pt x="2381" y="461"/>
                    </a:cubicBezTo>
                    <a:cubicBezTo>
                      <a:pt x="2092" y="645"/>
                      <a:pt x="1816" y="868"/>
                      <a:pt x="1579" y="1118"/>
                    </a:cubicBezTo>
                    <a:cubicBezTo>
                      <a:pt x="1184" y="1539"/>
                      <a:pt x="842" y="1999"/>
                      <a:pt x="606" y="2538"/>
                    </a:cubicBezTo>
                    <a:cubicBezTo>
                      <a:pt x="593" y="2578"/>
                      <a:pt x="580" y="2604"/>
                      <a:pt x="553" y="2630"/>
                    </a:cubicBezTo>
                    <a:cubicBezTo>
                      <a:pt x="501" y="2696"/>
                      <a:pt x="487" y="2762"/>
                      <a:pt x="448" y="2827"/>
                    </a:cubicBezTo>
                    <a:cubicBezTo>
                      <a:pt x="395" y="2933"/>
                      <a:pt x="395" y="3038"/>
                      <a:pt x="356" y="3143"/>
                    </a:cubicBezTo>
                    <a:cubicBezTo>
                      <a:pt x="303" y="3274"/>
                      <a:pt x="264" y="3406"/>
                      <a:pt x="224" y="3537"/>
                    </a:cubicBezTo>
                    <a:cubicBezTo>
                      <a:pt x="172" y="3735"/>
                      <a:pt x="132" y="3932"/>
                      <a:pt x="106" y="4142"/>
                    </a:cubicBezTo>
                    <a:cubicBezTo>
                      <a:pt x="27" y="4550"/>
                      <a:pt x="1" y="4971"/>
                      <a:pt x="40" y="5391"/>
                    </a:cubicBezTo>
                    <a:cubicBezTo>
                      <a:pt x="67" y="5641"/>
                      <a:pt x="106" y="5878"/>
                      <a:pt x="159" y="6128"/>
                    </a:cubicBezTo>
                    <a:cubicBezTo>
                      <a:pt x="185" y="6220"/>
                      <a:pt x="224" y="6312"/>
                      <a:pt x="264" y="6404"/>
                    </a:cubicBezTo>
                    <a:cubicBezTo>
                      <a:pt x="290" y="6483"/>
                      <a:pt x="343" y="6535"/>
                      <a:pt x="395" y="6588"/>
                    </a:cubicBezTo>
                    <a:cubicBezTo>
                      <a:pt x="413" y="6600"/>
                      <a:pt x="431" y="6606"/>
                      <a:pt x="447" y="6606"/>
                    </a:cubicBezTo>
                    <a:cubicBezTo>
                      <a:pt x="468" y="6606"/>
                      <a:pt x="486" y="6597"/>
                      <a:pt x="501" y="6575"/>
                    </a:cubicBezTo>
                    <a:cubicBezTo>
                      <a:pt x="514" y="6522"/>
                      <a:pt x="540" y="6483"/>
                      <a:pt x="540" y="6443"/>
                    </a:cubicBezTo>
                    <a:cubicBezTo>
                      <a:pt x="553" y="6338"/>
                      <a:pt x="540" y="6246"/>
                      <a:pt x="527" y="6141"/>
                    </a:cubicBezTo>
                    <a:cubicBezTo>
                      <a:pt x="474" y="5878"/>
                      <a:pt x="448" y="5615"/>
                      <a:pt x="422" y="5352"/>
                    </a:cubicBezTo>
                    <a:cubicBezTo>
                      <a:pt x="409" y="5036"/>
                      <a:pt x="409" y="4734"/>
                      <a:pt x="448" y="4418"/>
                    </a:cubicBezTo>
                    <a:cubicBezTo>
                      <a:pt x="514" y="4050"/>
                      <a:pt x="566" y="3669"/>
                      <a:pt x="698" y="3301"/>
                    </a:cubicBezTo>
                    <a:cubicBezTo>
                      <a:pt x="711" y="3288"/>
                      <a:pt x="724" y="3261"/>
                      <a:pt x="724" y="3235"/>
                    </a:cubicBezTo>
                    <a:cubicBezTo>
                      <a:pt x="724" y="3156"/>
                      <a:pt x="750" y="3090"/>
                      <a:pt x="790" y="3025"/>
                    </a:cubicBezTo>
                    <a:cubicBezTo>
                      <a:pt x="908" y="2762"/>
                      <a:pt x="1000" y="2486"/>
                      <a:pt x="1145" y="2223"/>
                    </a:cubicBezTo>
                    <a:cubicBezTo>
                      <a:pt x="1263" y="2012"/>
                      <a:pt x="1382" y="1815"/>
                      <a:pt x="1500" y="1618"/>
                    </a:cubicBezTo>
                    <a:cubicBezTo>
                      <a:pt x="1671" y="1368"/>
                      <a:pt x="1855" y="1157"/>
                      <a:pt x="2065" y="947"/>
                    </a:cubicBezTo>
                    <a:cubicBezTo>
                      <a:pt x="2276" y="737"/>
                      <a:pt x="2512" y="566"/>
                      <a:pt x="2762" y="408"/>
                    </a:cubicBezTo>
                    <a:cubicBezTo>
                      <a:pt x="2959" y="263"/>
                      <a:pt x="3170" y="158"/>
                      <a:pt x="3380" y="27"/>
                    </a:cubicBezTo>
                    <a:lnTo>
                      <a:pt x="3380" y="27"/>
                    </a:lnTo>
                    <a:lnTo>
                      <a:pt x="3367" y="40"/>
                    </a:lnTo>
                    <a:cubicBezTo>
                      <a:pt x="3367" y="40"/>
                      <a:pt x="3380" y="40"/>
                      <a:pt x="3380" y="27"/>
                    </a:cubicBezTo>
                    <a:lnTo>
                      <a:pt x="3380" y="27"/>
                    </a:lnTo>
                    <a:cubicBezTo>
                      <a:pt x="3380" y="27"/>
                      <a:pt x="3380" y="27"/>
                      <a:pt x="3380" y="27"/>
                    </a:cubicBezTo>
                    <a:cubicBezTo>
                      <a:pt x="3393" y="27"/>
                      <a:pt x="3393" y="14"/>
                      <a:pt x="33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9" name="Google Shape;226;p1">
                <a:extLst>
                  <a:ext uri="{FF2B5EF4-FFF2-40B4-BE49-F238E27FC236}">
                    <a16:creationId xmlns:a16="http://schemas.microsoft.com/office/drawing/2014/main" id="{C21F8309-6F4E-5A72-B083-73999D3FF015}"/>
                  </a:ext>
                </a:extLst>
              </p:cNvPr>
              <p:cNvSpPr/>
              <p:nvPr/>
            </p:nvSpPr>
            <p:spPr>
              <a:xfrm>
                <a:off x="1672200" y="1966200"/>
                <a:ext cx="20400" cy="61075"/>
              </a:xfrm>
              <a:custGeom>
                <a:avLst/>
                <a:gdLst/>
                <a:ahLst/>
                <a:cxnLst/>
                <a:rect l="l" t="t" r="r" b="b"/>
                <a:pathLst>
                  <a:path w="816" h="2443" extrusionOk="0">
                    <a:moveTo>
                      <a:pt x="794" y="1"/>
                    </a:moveTo>
                    <a:cubicBezTo>
                      <a:pt x="777" y="1"/>
                      <a:pt x="763" y="10"/>
                      <a:pt x="763" y="19"/>
                    </a:cubicBezTo>
                    <a:cubicBezTo>
                      <a:pt x="711" y="85"/>
                      <a:pt x="658" y="151"/>
                      <a:pt x="619" y="217"/>
                    </a:cubicBezTo>
                    <a:cubicBezTo>
                      <a:pt x="553" y="322"/>
                      <a:pt x="487" y="427"/>
                      <a:pt x="422" y="545"/>
                    </a:cubicBezTo>
                    <a:cubicBezTo>
                      <a:pt x="290" y="782"/>
                      <a:pt x="185" y="1045"/>
                      <a:pt x="106" y="1308"/>
                    </a:cubicBezTo>
                    <a:cubicBezTo>
                      <a:pt x="66" y="1453"/>
                      <a:pt x="53" y="1597"/>
                      <a:pt x="27" y="1742"/>
                    </a:cubicBezTo>
                    <a:cubicBezTo>
                      <a:pt x="1" y="1913"/>
                      <a:pt x="14" y="2097"/>
                      <a:pt x="40" y="2268"/>
                    </a:cubicBezTo>
                    <a:cubicBezTo>
                      <a:pt x="53" y="2320"/>
                      <a:pt x="80" y="2373"/>
                      <a:pt x="106" y="2412"/>
                    </a:cubicBezTo>
                    <a:cubicBezTo>
                      <a:pt x="119" y="2432"/>
                      <a:pt x="139" y="2442"/>
                      <a:pt x="157" y="2442"/>
                    </a:cubicBezTo>
                    <a:cubicBezTo>
                      <a:pt x="175" y="2442"/>
                      <a:pt x="191" y="2432"/>
                      <a:pt x="198" y="2412"/>
                    </a:cubicBezTo>
                    <a:cubicBezTo>
                      <a:pt x="251" y="2334"/>
                      <a:pt x="264" y="2255"/>
                      <a:pt x="264" y="2176"/>
                    </a:cubicBezTo>
                    <a:cubicBezTo>
                      <a:pt x="277" y="1965"/>
                      <a:pt x="264" y="1755"/>
                      <a:pt x="290" y="1545"/>
                    </a:cubicBezTo>
                    <a:cubicBezTo>
                      <a:pt x="316" y="1334"/>
                      <a:pt x="356" y="1124"/>
                      <a:pt x="435" y="927"/>
                    </a:cubicBezTo>
                    <a:cubicBezTo>
                      <a:pt x="448" y="900"/>
                      <a:pt x="461" y="874"/>
                      <a:pt x="461" y="848"/>
                    </a:cubicBezTo>
                    <a:cubicBezTo>
                      <a:pt x="514" y="624"/>
                      <a:pt x="592" y="414"/>
                      <a:pt x="711" y="217"/>
                    </a:cubicBezTo>
                    <a:cubicBezTo>
                      <a:pt x="763" y="151"/>
                      <a:pt x="790" y="85"/>
                      <a:pt x="803" y="6"/>
                    </a:cubicBezTo>
                    <a:lnTo>
                      <a:pt x="816" y="6"/>
                    </a:lnTo>
                    <a:cubicBezTo>
                      <a:pt x="808" y="2"/>
                      <a:pt x="801" y="1"/>
                      <a:pt x="7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0" name="Google Shape;227;p1">
                <a:extLst>
                  <a:ext uri="{FF2B5EF4-FFF2-40B4-BE49-F238E27FC236}">
                    <a16:creationId xmlns:a16="http://schemas.microsoft.com/office/drawing/2014/main" id="{2E341B8C-B073-7C26-7D9A-D0FB47B9707C}"/>
                  </a:ext>
                </a:extLst>
              </p:cNvPr>
              <p:cNvSpPr/>
              <p:nvPr/>
            </p:nvSpPr>
            <p:spPr>
              <a:xfrm>
                <a:off x="1764250" y="2410775"/>
                <a:ext cx="116050" cy="115125"/>
              </a:xfrm>
              <a:custGeom>
                <a:avLst/>
                <a:gdLst/>
                <a:ahLst/>
                <a:cxnLst/>
                <a:rect l="l" t="t" r="r" b="b"/>
                <a:pathLst>
                  <a:path w="4642" h="4605" extrusionOk="0">
                    <a:moveTo>
                      <a:pt x="2499" y="1"/>
                    </a:moveTo>
                    <a:cubicBezTo>
                      <a:pt x="2062" y="1"/>
                      <a:pt x="1648" y="131"/>
                      <a:pt x="1263" y="382"/>
                    </a:cubicBezTo>
                    <a:cubicBezTo>
                      <a:pt x="1223" y="395"/>
                      <a:pt x="1184" y="421"/>
                      <a:pt x="1158" y="447"/>
                    </a:cubicBezTo>
                    <a:cubicBezTo>
                      <a:pt x="1144" y="461"/>
                      <a:pt x="1118" y="474"/>
                      <a:pt x="1105" y="487"/>
                    </a:cubicBezTo>
                    <a:cubicBezTo>
                      <a:pt x="671" y="829"/>
                      <a:pt x="382" y="1276"/>
                      <a:pt x="263" y="1815"/>
                    </a:cubicBezTo>
                    <a:cubicBezTo>
                      <a:pt x="0" y="3051"/>
                      <a:pt x="789" y="4274"/>
                      <a:pt x="1999" y="4537"/>
                    </a:cubicBezTo>
                    <a:cubicBezTo>
                      <a:pt x="2187" y="4582"/>
                      <a:pt x="2371" y="4604"/>
                      <a:pt x="2550" y="4604"/>
                    </a:cubicBezTo>
                    <a:cubicBezTo>
                      <a:pt x="3051" y="4604"/>
                      <a:pt x="3519" y="4432"/>
                      <a:pt x="3945" y="4103"/>
                    </a:cubicBezTo>
                    <a:cubicBezTo>
                      <a:pt x="4024" y="4037"/>
                      <a:pt x="4103" y="3971"/>
                      <a:pt x="4169" y="3906"/>
                    </a:cubicBezTo>
                    <a:cubicBezTo>
                      <a:pt x="4221" y="3853"/>
                      <a:pt x="4208" y="3827"/>
                      <a:pt x="4142" y="3800"/>
                    </a:cubicBezTo>
                    <a:cubicBezTo>
                      <a:pt x="3919" y="3722"/>
                      <a:pt x="3787" y="3551"/>
                      <a:pt x="3695" y="3340"/>
                    </a:cubicBezTo>
                    <a:cubicBezTo>
                      <a:pt x="3656" y="3235"/>
                      <a:pt x="3629" y="3104"/>
                      <a:pt x="3616" y="2985"/>
                    </a:cubicBezTo>
                    <a:cubicBezTo>
                      <a:pt x="3603" y="2946"/>
                      <a:pt x="3603" y="2893"/>
                      <a:pt x="3590" y="2854"/>
                    </a:cubicBezTo>
                    <a:lnTo>
                      <a:pt x="3616" y="2683"/>
                    </a:lnTo>
                    <a:cubicBezTo>
                      <a:pt x="3669" y="2170"/>
                      <a:pt x="3840" y="1749"/>
                      <a:pt x="4313" y="1486"/>
                    </a:cubicBezTo>
                    <a:cubicBezTo>
                      <a:pt x="4366" y="1473"/>
                      <a:pt x="4405" y="1460"/>
                      <a:pt x="4458" y="1447"/>
                    </a:cubicBezTo>
                    <a:cubicBezTo>
                      <a:pt x="4510" y="1447"/>
                      <a:pt x="4576" y="1434"/>
                      <a:pt x="4642" y="1434"/>
                    </a:cubicBezTo>
                    <a:cubicBezTo>
                      <a:pt x="4563" y="1236"/>
                      <a:pt x="4471" y="1065"/>
                      <a:pt x="4353" y="934"/>
                    </a:cubicBezTo>
                    <a:cubicBezTo>
                      <a:pt x="4353" y="934"/>
                      <a:pt x="4353" y="921"/>
                      <a:pt x="4340" y="908"/>
                    </a:cubicBezTo>
                    <a:cubicBezTo>
                      <a:pt x="3998" y="461"/>
                      <a:pt x="3551" y="171"/>
                      <a:pt x="2985" y="53"/>
                    </a:cubicBezTo>
                    <a:cubicBezTo>
                      <a:pt x="2820" y="18"/>
                      <a:pt x="2658" y="1"/>
                      <a:pt x="2499" y="1"/>
                    </a:cubicBezTo>
                    <a:close/>
                  </a:path>
                </a:pathLst>
              </a:custGeom>
              <a:solidFill>
                <a:srgbClr val="291F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1" name="Google Shape;228;p1">
                <a:extLst>
                  <a:ext uri="{FF2B5EF4-FFF2-40B4-BE49-F238E27FC236}">
                    <a16:creationId xmlns:a16="http://schemas.microsoft.com/office/drawing/2014/main" id="{B17F1420-9607-0F04-CE0F-8B21AA0FE8BE}"/>
                  </a:ext>
                </a:extLst>
              </p:cNvPr>
              <p:cNvSpPr/>
              <p:nvPr/>
            </p:nvSpPr>
            <p:spPr>
              <a:xfrm>
                <a:off x="1486875" y="2337150"/>
                <a:ext cx="114350" cy="114850"/>
              </a:xfrm>
              <a:custGeom>
                <a:avLst/>
                <a:gdLst/>
                <a:ahLst/>
                <a:cxnLst/>
                <a:rect l="l" t="t" r="r" b="b"/>
                <a:pathLst>
                  <a:path w="4574" h="4594" extrusionOk="0">
                    <a:moveTo>
                      <a:pt x="2207" y="0"/>
                    </a:moveTo>
                    <a:cubicBezTo>
                      <a:pt x="1852" y="0"/>
                      <a:pt x="1523" y="66"/>
                      <a:pt x="1208" y="237"/>
                    </a:cubicBezTo>
                    <a:cubicBezTo>
                      <a:pt x="1115" y="263"/>
                      <a:pt x="1023" y="329"/>
                      <a:pt x="945" y="381"/>
                    </a:cubicBezTo>
                    <a:cubicBezTo>
                      <a:pt x="852" y="434"/>
                      <a:pt x="760" y="487"/>
                      <a:pt x="708" y="579"/>
                    </a:cubicBezTo>
                    <a:cubicBezTo>
                      <a:pt x="800" y="618"/>
                      <a:pt x="866" y="671"/>
                      <a:pt x="931" y="723"/>
                    </a:cubicBezTo>
                    <a:cubicBezTo>
                      <a:pt x="1063" y="881"/>
                      <a:pt x="1142" y="1065"/>
                      <a:pt x="1168" y="1276"/>
                    </a:cubicBezTo>
                    <a:cubicBezTo>
                      <a:pt x="1194" y="1420"/>
                      <a:pt x="1194" y="1565"/>
                      <a:pt x="1181" y="1709"/>
                    </a:cubicBezTo>
                    <a:cubicBezTo>
                      <a:pt x="1155" y="1907"/>
                      <a:pt x="1089" y="2091"/>
                      <a:pt x="1010" y="2275"/>
                    </a:cubicBezTo>
                    <a:cubicBezTo>
                      <a:pt x="997" y="2301"/>
                      <a:pt x="971" y="2327"/>
                      <a:pt x="945" y="2367"/>
                    </a:cubicBezTo>
                    <a:cubicBezTo>
                      <a:pt x="905" y="2446"/>
                      <a:pt x="852" y="2525"/>
                      <a:pt x="787" y="2590"/>
                    </a:cubicBezTo>
                    <a:cubicBezTo>
                      <a:pt x="617" y="2783"/>
                      <a:pt x="418" y="2917"/>
                      <a:pt x="173" y="2917"/>
                    </a:cubicBezTo>
                    <a:cubicBezTo>
                      <a:pt x="133" y="2917"/>
                      <a:pt x="92" y="2913"/>
                      <a:pt x="50" y="2906"/>
                    </a:cubicBezTo>
                    <a:cubicBezTo>
                      <a:pt x="43" y="2904"/>
                      <a:pt x="37" y="2903"/>
                      <a:pt x="32" y="2903"/>
                    </a:cubicBezTo>
                    <a:cubicBezTo>
                      <a:pt x="7" y="2903"/>
                      <a:pt x="0" y="2926"/>
                      <a:pt x="11" y="2959"/>
                    </a:cubicBezTo>
                    <a:cubicBezTo>
                      <a:pt x="11" y="2985"/>
                      <a:pt x="24" y="2998"/>
                      <a:pt x="24" y="3024"/>
                    </a:cubicBezTo>
                    <a:cubicBezTo>
                      <a:pt x="300" y="3853"/>
                      <a:pt x="1050" y="4471"/>
                      <a:pt x="1918" y="4576"/>
                    </a:cubicBezTo>
                    <a:cubicBezTo>
                      <a:pt x="2015" y="4588"/>
                      <a:pt x="2112" y="4594"/>
                      <a:pt x="2208" y="4594"/>
                    </a:cubicBezTo>
                    <a:cubicBezTo>
                      <a:pt x="3247" y="4594"/>
                      <a:pt x="4151" y="3895"/>
                      <a:pt x="4416" y="2932"/>
                    </a:cubicBezTo>
                    <a:cubicBezTo>
                      <a:pt x="4574" y="2354"/>
                      <a:pt x="4521" y="1801"/>
                      <a:pt x="4258" y="1262"/>
                    </a:cubicBezTo>
                    <a:cubicBezTo>
                      <a:pt x="4258" y="1236"/>
                      <a:pt x="4232" y="1223"/>
                      <a:pt x="4219" y="1197"/>
                    </a:cubicBezTo>
                    <a:cubicBezTo>
                      <a:pt x="4219" y="1183"/>
                      <a:pt x="4219" y="1170"/>
                      <a:pt x="4219" y="1170"/>
                    </a:cubicBezTo>
                    <a:cubicBezTo>
                      <a:pt x="3758" y="408"/>
                      <a:pt x="3088" y="13"/>
                      <a:pt x="2207" y="0"/>
                    </a:cubicBezTo>
                    <a:close/>
                  </a:path>
                </a:pathLst>
              </a:custGeom>
              <a:solidFill>
                <a:srgbClr val="291F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42" name="Google Shape;229;p1">
            <a:extLst>
              <a:ext uri="{FF2B5EF4-FFF2-40B4-BE49-F238E27FC236}">
                <a16:creationId xmlns:a16="http://schemas.microsoft.com/office/drawing/2014/main" id="{9FB5DD5B-2952-6160-3B2B-809E1F2BA839}"/>
              </a:ext>
            </a:extLst>
          </p:cNvPr>
          <p:cNvGrpSpPr/>
          <p:nvPr/>
        </p:nvGrpSpPr>
        <p:grpSpPr>
          <a:xfrm>
            <a:off x="783217" y="1870832"/>
            <a:ext cx="1601859" cy="1645147"/>
            <a:chOff x="260883" y="432781"/>
            <a:chExt cx="1201394" cy="1233860"/>
          </a:xfrm>
        </p:grpSpPr>
        <p:sp>
          <p:nvSpPr>
            <p:cNvPr id="143" name="Google Shape;230;p1">
              <a:extLst>
                <a:ext uri="{FF2B5EF4-FFF2-40B4-BE49-F238E27FC236}">
                  <a16:creationId xmlns:a16="http://schemas.microsoft.com/office/drawing/2014/main" id="{BAA42809-AE88-211A-7820-F5331DC4A22A}"/>
                </a:ext>
              </a:extLst>
            </p:cNvPr>
            <p:cNvSpPr/>
            <p:nvPr/>
          </p:nvSpPr>
          <p:spPr>
            <a:xfrm rot="-1221011">
              <a:off x="401847" y="562369"/>
              <a:ext cx="919635" cy="974788"/>
            </a:xfrm>
            <a:custGeom>
              <a:avLst/>
              <a:gdLst/>
              <a:ahLst/>
              <a:cxnLst/>
              <a:rect l="l" t="t" r="r" b="b"/>
              <a:pathLst>
                <a:path w="41669" h="44168" extrusionOk="0">
                  <a:moveTo>
                    <a:pt x="14045" y="1"/>
                  </a:moveTo>
                  <a:cubicBezTo>
                    <a:pt x="13862" y="1"/>
                    <a:pt x="13682" y="11"/>
                    <a:pt x="13504" y="50"/>
                  </a:cubicBezTo>
                  <a:cubicBezTo>
                    <a:pt x="13307" y="90"/>
                    <a:pt x="13123" y="116"/>
                    <a:pt x="12939" y="195"/>
                  </a:cubicBezTo>
                  <a:cubicBezTo>
                    <a:pt x="12413" y="340"/>
                    <a:pt x="11952" y="602"/>
                    <a:pt x="11519" y="879"/>
                  </a:cubicBezTo>
                  <a:cubicBezTo>
                    <a:pt x="11150" y="1115"/>
                    <a:pt x="10822" y="1405"/>
                    <a:pt x="10506" y="1707"/>
                  </a:cubicBezTo>
                  <a:cubicBezTo>
                    <a:pt x="10361" y="1838"/>
                    <a:pt x="10204" y="1983"/>
                    <a:pt x="10072" y="2141"/>
                  </a:cubicBezTo>
                  <a:cubicBezTo>
                    <a:pt x="9928" y="2325"/>
                    <a:pt x="9783" y="2522"/>
                    <a:pt x="9638" y="2706"/>
                  </a:cubicBezTo>
                  <a:cubicBezTo>
                    <a:pt x="9388" y="3035"/>
                    <a:pt x="9178" y="3403"/>
                    <a:pt x="8994" y="3771"/>
                  </a:cubicBezTo>
                  <a:cubicBezTo>
                    <a:pt x="8810" y="4166"/>
                    <a:pt x="8639" y="4560"/>
                    <a:pt x="8521" y="4981"/>
                  </a:cubicBezTo>
                  <a:cubicBezTo>
                    <a:pt x="8350" y="5625"/>
                    <a:pt x="8205" y="6270"/>
                    <a:pt x="8192" y="6927"/>
                  </a:cubicBezTo>
                  <a:cubicBezTo>
                    <a:pt x="8192" y="6953"/>
                    <a:pt x="8192" y="6980"/>
                    <a:pt x="8179" y="7006"/>
                  </a:cubicBezTo>
                  <a:cubicBezTo>
                    <a:pt x="8113" y="7190"/>
                    <a:pt x="8152" y="7374"/>
                    <a:pt x="8139" y="7571"/>
                  </a:cubicBezTo>
                  <a:cubicBezTo>
                    <a:pt x="8113" y="8018"/>
                    <a:pt x="8192" y="8465"/>
                    <a:pt x="8192" y="8913"/>
                  </a:cubicBezTo>
                  <a:cubicBezTo>
                    <a:pt x="8192" y="8939"/>
                    <a:pt x="8192" y="8978"/>
                    <a:pt x="8205" y="9005"/>
                  </a:cubicBezTo>
                  <a:cubicBezTo>
                    <a:pt x="8245" y="9097"/>
                    <a:pt x="8231" y="9176"/>
                    <a:pt x="8231" y="9268"/>
                  </a:cubicBezTo>
                  <a:cubicBezTo>
                    <a:pt x="8231" y="9307"/>
                    <a:pt x="8231" y="9360"/>
                    <a:pt x="8245" y="9399"/>
                  </a:cubicBezTo>
                  <a:cubicBezTo>
                    <a:pt x="8310" y="9557"/>
                    <a:pt x="8284" y="9728"/>
                    <a:pt x="8323" y="9899"/>
                  </a:cubicBezTo>
                  <a:cubicBezTo>
                    <a:pt x="8389" y="10188"/>
                    <a:pt x="8415" y="10504"/>
                    <a:pt x="8481" y="10793"/>
                  </a:cubicBezTo>
                  <a:cubicBezTo>
                    <a:pt x="8678" y="11582"/>
                    <a:pt x="8876" y="12358"/>
                    <a:pt x="9178" y="13107"/>
                  </a:cubicBezTo>
                  <a:cubicBezTo>
                    <a:pt x="9349" y="13554"/>
                    <a:pt x="9533" y="13988"/>
                    <a:pt x="9757" y="14422"/>
                  </a:cubicBezTo>
                  <a:cubicBezTo>
                    <a:pt x="9809" y="14553"/>
                    <a:pt x="9888" y="14672"/>
                    <a:pt x="9954" y="14803"/>
                  </a:cubicBezTo>
                  <a:cubicBezTo>
                    <a:pt x="10085" y="15027"/>
                    <a:pt x="10230" y="15263"/>
                    <a:pt x="10361" y="15500"/>
                  </a:cubicBezTo>
                  <a:cubicBezTo>
                    <a:pt x="10427" y="15618"/>
                    <a:pt x="10519" y="15724"/>
                    <a:pt x="10559" y="15868"/>
                  </a:cubicBezTo>
                  <a:cubicBezTo>
                    <a:pt x="10375" y="15987"/>
                    <a:pt x="10191" y="16092"/>
                    <a:pt x="9993" y="16210"/>
                  </a:cubicBezTo>
                  <a:cubicBezTo>
                    <a:pt x="9310" y="16644"/>
                    <a:pt x="8665" y="17144"/>
                    <a:pt x="8060" y="17683"/>
                  </a:cubicBezTo>
                  <a:cubicBezTo>
                    <a:pt x="7666" y="18051"/>
                    <a:pt x="7285" y="18432"/>
                    <a:pt x="6943" y="18853"/>
                  </a:cubicBezTo>
                  <a:cubicBezTo>
                    <a:pt x="6693" y="19155"/>
                    <a:pt x="6443" y="19484"/>
                    <a:pt x="6206" y="19800"/>
                  </a:cubicBezTo>
                  <a:cubicBezTo>
                    <a:pt x="5812" y="20352"/>
                    <a:pt x="5444" y="20931"/>
                    <a:pt x="5128" y="21522"/>
                  </a:cubicBezTo>
                  <a:cubicBezTo>
                    <a:pt x="4865" y="22009"/>
                    <a:pt x="4615" y="22508"/>
                    <a:pt x="4392" y="23021"/>
                  </a:cubicBezTo>
                  <a:cubicBezTo>
                    <a:pt x="4208" y="23455"/>
                    <a:pt x="4024" y="23902"/>
                    <a:pt x="3866" y="24362"/>
                  </a:cubicBezTo>
                  <a:cubicBezTo>
                    <a:pt x="3537" y="25256"/>
                    <a:pt x="3274" y="26177"/>
                    <a:pt x="3064" y="27110"/>
                  </a:cubicBezTo>
                  <a:cubicBezTo>
                    <a:pt x="2959" y="27558"/>
                    <a:pt x="2867" y="28031"/>
                    <a:pt x="2775" y="28491"/>
                  </a:cubicBezTo>
                  <a:cubicBezTo>
                    <a:pt x="2748" y="28675"/>
                    <a:pt x="2709" y="28846"/>
                    <a:pt x="2683" y="29030"/>
                  </a:cubicBezTo>
                  <a:cubicBezTo>
                    <a:pt x="2656" y="29319"/>
                    <a:pt x="2604" y="29609"/>
                    <a:pt x="2577" y="29898"/>
                  </a:cubicBezTo>
                  <a:cubicBezTo>
                    <a:pt x="2538" y="30227"/>
                    <a:pt x="2485" y="30555"/>
                    <a:pt x="2485" y="30884"/>
                  </a:cubicBezTo>
                  <a:cubicBezTo>
                    <a:pt x="2485" y="30924"/>
                    <a:pt x="2485" y="30963"/>
                    <a:pt x="2485" y="31002"/>
                  </a:cubicBezTo>
                  <a:cubicBezTo>
                    <a:pt x="2433" y="31134"/>
                    <a:pt x="2446" y="31279"/>
                    <a:pt x="2446" y="31423"/>
                  </a:cubicBezTo>
                  <a:cubicBezTo>
                    <a:pt x="2446" y="31686"/>
                    <a:pt x="2446" y="31949"/>
                    <a:pt x="2446" y="32199"/>
                  </a:cubicBezTo>
                  <a:cubicBezTo>
                    <a:pt x="2420" y="32620"/>
                    <a:pt x="2485" y="33041"/>
                    <a:pt x="2498" y="33461"/>
                  </a:cubicBezTo>
                  <a:cubicBezTo>
                    <a:pt x="2498" y="33488"/>
                    <a:pt x="2498" y="33501"/>
                    <a:pt x="2498" y="33527"/>
                  </a:cubicBezTo>
                  <a:cubicBezTo>
                    <a:pt x="2525" y="33711"/>
                    <a:pt x="2564" y="33882"/>
                    <a:pt x="2577" y="34066"/>
                  </a:cubicBezTo>
                  <a:cubicBezTo>
                    <a:pt x="2604" y="34355"/>
                    <a:pt x="2669" y="34645"/>
                    <a:pt x="2735" y="34921"/>
                  </a:cubicBezTo>
                  <a:cubicBezTo>
                    <a:pt x="2814" y="35250"/>
                    <a:pt x="2893" y="35578"/>
                    <a:pt x="3011" y="35907"/>
                  </a:cubicBezTo>
                  <a:cubicBezTo>
                    <a:pt x="2959" y="35907"/>
                    <a:pt x="2919" y="35894"/>
                    <a:pt x="2880" y="35881"/>
                  </a:cubicBezTo>
                  <a:cubicBezTo>
                    <a:pt x="2288" y="35697"/>
                    <a:pt x="1683" y="35552"/>
                    <a:pt x="1078" y="35447"/>
                  </a:cubicBezTo>
                  <a:cubicBezTo>
                    <a:pt x="973" y="35434"/>
                    <a:pt x="868" y="35420"/>
                    <a:pt x="750" y="35407"/>
                  </a:cubicBezTo>
                  <a:cubicBezTo>
                    <a:pt x="671" y="35407"/>
                    <a:pt x="618" y="35460"/>
                    <a:pt x="592" y="35526"/>
                  </a:cubicBezTo>
                  <a:cubicBezTo>
                    <a:pt x="579" y="35605"/>
                    <a:pt x="631" y="35683"/>
                    <a:pt x="710" y="35710"/>
                  </a:cubicBezTo>
                  <a:cubicBezTo>
                    <a:pt x="776" y="35723"/>
                    <a:pt x="842" y="35736"/>
                    <a:pt x="894" y="35749"/>
                  </a:cubicBezTo>
                  <a:cubicBezTo>
                    <a:pt x="1381" y="35815"/>
                    <a:pt x="1841" y="35920"/>
                    <a:pt x="2314" y="36052"/>
                  </a:cubicBezTo>
                  <a:cubicBezTo>
                    <a:pt x="2604" y="36131"/>
                    <a:pt x="2893" y="36196"/>
                    <a:pt x="3169" y="36328"/>
                  </a:cubicBezTo>
                  <a:cubicBezTo>
                    <a:pt x="3287" y="36696"/>
                    <a:pt x="3458" y="37051"/>
                    <a:pt x="3656" y="37406"/>
                  </a:cubicBezTo>
                  <a:cubicBezTo>
                    <a:pt x="3721" y="37537"/>
                    <a:pt x="3800" y="37656"/>
                    <a:pt x="3866" y="37800"/>
                  </a:cubicBezTo>
                  <a:lnTo>
                    <a:pt x="3774" y="37800"/>
                  </a:lnTo>
                  <a:cubicBezTo>
                    <a:pt x="3153" y="37720"/>
                    <a:pt x="2531" y="37680"/>
                    <a:pt x="1910" y="37680"/>
                  </a:cubicBezTo>
                  <a:cubicBezTo>
                    <a:pt x="1821" y="37680"/>
                    <a:pt x="1733" y="37680"/>
                    <a:pt x="1644" y="37682"/>
                  </a:cubicBezTo>
                  <a:cubicBezTo>
                    <a:pt x="1394" y="37682"/>
                    <a:pt x="1144" y="37695"/>
                    <a:pt x="881" y="37708"/>
                  </a:cubicBezTo>
                  <a:cubicBezTo>
                    <a:pt x="671" y="37722"/>
                    <a:pt x="447" y="37748"/>
                    <a:pt x="224" y="37761"/>
                  </a:cubicBezTo>
                  <a:cubicBezTo>
                    <a:pt x="197" y="37761"/>
                    <a:pt x="158" y="37774"/>
                    <a:pt x="132" y="37787"/>
                  </a:cubicBezTo>
                  <a:cubicBezTo>
                    <a:pt x="53" y="37814"/>
                    <a:pt x="0" y="37879"/>
                    <a:pt x="13" y="37958"/>
                  </a:cubicBezTo>
                  <a:cubicBezTo>
                    <a:pt x="27" y="38037"/>
                    <a:pt x="92" y="38090"/>
                    <a:pt x="171" y="38090"/>
                  </a:cubicBezTo>
                  <a:cubicBezTo>
                    <a:pt x="250" y="38090"/>
                    <a:pt x="329" y="38077"/>
                    <a:pt x="408" y="38077"/>
                  </a:cubicBezTo>
                  <a:cubicBezTo>
                    <a:pt x="802" y="38024"/>
                    <a:pt x="1210" y="38011"/>
                    <a:pt x="1604" y="37998"/>
                  </a:cubicBezTo>
                  <a:cubicBezTo>
                    <a:pt x="1690" y="37996"/>
                    <a:pt x="1775" y="37995"/>
                    <a:pt x="1860" y="37995"/>
                  </a:cubicBezTo>
                  <a:cubicBezTo>
                    <a:pt x="2445" y="37995"/>
                    <a:pt x="3031" y="38034"/>
                    <a:pt x="3616" y="38103"/>
                  </a:cubicBezTo>
                  <a:cubicBezTo>
                    <a:pt x="3800" y="38116"/>
                    <a:pt x="3984" y="38116"/>
                    <a:pt x="4155" y="38182"/>
                  </a:cubicBezTo>
                  <a:cubicBezTo>
                    <a:pt x="4182" y="38234"/>
                    <a:pt x="4195" y="38287"/>
                    <a:pt x="4234" y="38326"/>
                  </a:cubicBezTo>
                  <a:cubicBezTo>
                    <a:pt x="4471" y="38616"/>
                    <a:pt x="4694" y="38918"/>
                    <a:pt x="4970" y="39168"/>
                  </a:cubicBezTo>
                  <a:cubicBezTo>
                    <a:pt x="5010" y="39207"/>
                    <a:pt x="5036" y="39234"/>
                    <a:pt x="5076" y="39273"/>
                  </a:cubicBezTo>
                  <a:cubicBezTo>
                    <a:pt x="5115" y="39313"/>
                    <a:pt x="5102" y="39352"/>
                    <a:pt x="5049" y="39405"/>
                  </a:cubicBezTo>
                  <a:cubicBezTo>
                    <a:pt x="4865" y="39431"/>
                    <a:pt x="4694" y="39444"/>
                    <a:pt x="4510" y="39483"/>
                  </a:cubicBezTo>
                  <a:cubicBezTo>
                    <a:pt x="3485" y="39628"/>
                    <a:pt x="2485" y="39891"/>
                    <a:pt x="1512" y="40246"/>
                  </a:cubicBezTo>
                  <a:cubicBezTo>
                    <a:pt x="1460" y="40259"/>
                    <a:pt x="1407" y="40286"/>
                    <a:pt x="1355" y="40312"/>
                  </a:cubicBezTo>
                  <a:cubicBezTo>
                    <a:pt x="1289" y="40351"/>
                    <a:pt x="1249" y="40417"/>
                    <a:pt x="1276" y="40483"/>
                  </a:cubicBezTo>
                  <a:cubicBezTo>
                    <a:pt x="1299" y="40563"/>
                    <a:pt x="1362" y="40604"/>
                    <a:pt x="1439" y="40604"/>
                  </a:cubicBezTo>
                  <a:cubicBezTo>
                    <a:pt x="1450" y="40604"/>
                    <a:pt x="1461" y="40603"/>
                    <a:pt x="1473" y="40601"/>
                  </a:cubicBezTo>
                  <a:cubicBezTo>
                    <a:pt x="1539" y="40588"/>
                    <a:pt x="1578" y="40562"/>
                    <a:pt x="1631" y="40549"/>
                  </a:cubicBezTo>
                  <a:cubicBezTo>
                    <a:pt x="2788" y="40128"/>
                    <a:pt x="3958" y="39852"/>
                    <a:pt x="5181" y="39720"/>
                  </a:cubicBezTo>
                  <a:cubicBezTo>
                    <a:pt x="5272" y="39711"/>
                    <a:pt x="5362" y="39696"/>
                    <a:pt x="5453" y="39696"/>
                  </a:cubicBezTo>
                  <a:cubicBezTo>
                    <a:pt x="5494" y="39696"/>
                    <a:pt x="5535" y="39699"/>
                    <a:pt x="5575" y="39707"/>
                  </a:cubicBezTo>
                  <a:cubicBezTo>
                    <a:pt x="5628" y="39825"/>
                    <a:pt x="5759" y="39878"/>
                    <a:pt x="5851" y="39957"/>
                  </a:cubicBezTo>
                  <a:cubicBezTo>
                    <a:pt x="6338" y="40338"/>
                    <a:pt x="6864" y="40667"/>
                    <a:pt x="7403" y="40969"/>
                  </a:cubicBezTo>
                  <a:cubicBezTo>
                    <a:pt x="7758" y="41166"/>
                    <a:pt x="8126" y="41351"/>
                    <a:pt x="8494" y="41522"/>
                  </a:cubicBezTo>
                  <a:cubicBezTo>
                    <a:pt x="9112" y="41811"/>
                    <a:pt x="9757" y="42074"/>
                    <a:pt x="10401" y="42310"/>
                  </a:cubicBezTo>
                  <a:cubicBezTo>
                    <a:pt x="10953" y="42508"/>
                    <a:pt x="11519" y="42679"/>
                    <a:pt x="12084" y="42863"/>
                  </a:cubicBezTo>
                  <a:cubicBezTo>
                    <a:pt x="12347" y="42942"/>
                    <a:pt x="12623" y="43007"/>
                    <a:pt x="12886" y="43086"/>
                  </a:cubicBezTo>
                  <a:cubicBezTo>
                    <a:pt x="13675" y="43297"/>
                    <a:pt x="14464" y="43481"/>
                    <a:pt x="15253" y="43638"/>
                  </a:cubicBezTo>
                  <a:cubicBezTo>
                    <a:pt x="15463" y="43678"/>
                    <a:pt x="15674" y="43704"/>
                    <a:pt x="15884" y="43744"/>
                  </a:cubicBezTo>
                  <a:cubicBezTo>
                    <a:pt x="16147" y="43783"/>
                    <a:pt x="16397" y="43836"/>
                    <a:pt x="16647" y="43875"/>
                  </a:cubicBezTo>
                  <a:cubicBezTo>
                    <a:pt x="16923" y="43901"/>
                    <a:pt x="17186" y="43954"/>
                    <a:pt x="17449" y="43980"/>
                  </a:cubicBezTo>
                  <a:cubicBezTo>
                    <a:pt x="17633" y="43993"/>
                    <a:pt x="17804" y="44020"/>
                    <a:pt x="17988" y="44033"/>
                  </a:cubicBezTo>
                  <a:cubicBezTo>
                    <a:pt x="18224" y="44072"/>
                    <a:pt x="18474" y="44112"/>
                    <a:pt x="18711" y="44125"/>
                  </a:cubicBezTo>
                  <a:cubicBezTo>
                    <a:pt x="18750" y="44125"/>
                    <a:pt x="18787" y="44122"/>
                    <a:pt x="18823" y="44122"/>
                  </a:cubicBezTo>
                  <a:cubicBezTo>
                    <a:pt x="18859" y="44122"/>
                    <a:pt x="18895" y="44125"/>
                    <a:pt x="18935" y="44138"/>
                  </a:cubicBezTo>
                  <a:cubicBezTo>
                    <a:pt x="19040" y="44164"/>
                    <a:pt x="19145" y="44164"/>
                    <a:pt x="19263" y="44164"/>
                  </a:cubicBezTo>
                  <a:lnTo>
                    <a:pt x="21538" y="44164"/>
                  </a:lnTo>
                  <a:cubicBezTo>
                    <a:pt x="21599" y="44166"/>
                    <a:pt x="21660" y="44167"/>
                    <a:pt x="21721" y="44167"/>
                  </a:cubicBezTo>
                  <a:cubicBezTo>
                    <a:pt x="22107" y="44167"/>
                    <a:pt x="22493" y="44135"/>
                    <a:pt x="22879" y="44112"/>
                  </a:cubicBezTo>
                  <a:lnTo>
                    <a:pt x="22958" y="44112"/>
                  </a:lnTo>
                  <a:cubicBezTo>
                    <a:pt x="23208" y="44086"/>
                    <a:pt x="23458" y="44059"/>
                    <a:pt x="23708" y="44020"/>
                  </a:cubicBezTo>
                  <a:cubicBezTo>
                    <a:pt x="23892" y="44007"/>
                    <a:pt x="24076" y="43980"/>
                    <a:pt x="24273" y="43954"/>
                  </a:cubicBezTo>
                  <a:cubicBezTo>
                    <a:pt x="24483" y="43928"/>
                    <a:pt x="24694" y="43901"/>
                    <a:pt x="24904" y="43875"/>
                  </a:cubicBezTo>
                  <a:cubicBezTo>
                    <a:pt x="24933" y="43875"/>
                    <a:pt x="24963" y="43880"/>
                    <a:pt x="24991" y="43880"/>
                  </a:cubicBezTo>
                  <a:cubicBezTo>
                    <a:pt x="25026" y="43880"/>
                    <a:pt x="25059" y="43872"/>
                    <a:pt x="25088" y="43836"/>
                  </a:cubicBezTo>
                  <a:lnTo>
                    <a:pt x="25180" y="43836"/>
                  </a:lnTo>
                  <a:cubicBezTo>
                    <a:pt x="25233" y="43836"/>
                    <a:pt x="25285" y="43836"/>
                    <a:pt x="25325" y="43823"/>
                  </a:cubicBezTo>
                  <a:cubicBezTo>
                    <a:pt x="25535" y="43783"/>
                    <a:pt x="25759" y="43731"/>
                    <a:pt x="25969" y="43691"/>
                  </a:cubicBezTo>
                  <a:cubicBezTo>
                    <a:pt x="26429" y="43625"/>
                    <a:pt x="26890" y="43533"/>
                    <a:pt x="27337" y="43441"/>
                  </a:cubicBezTo>
                  <a:cubicBezTo>
                    <a:pt x="28244" y="43231"/>
                    <a:pt x="29151" y="42994"/>
                    <a:pt x="30032" y="42718"/>
                  </a:cubicBezTo>
                  <a:cubicBezTo>
                    <a:pt x="30690" y="42508"/>
                    <a:pt x="31347" y="42297"/>
                    <a:pt x="31978" y="42034"/>
                  </a:cubicBezTo>
                  <a:cubicBezTo>
                    <a:pt x="32004" y="42021"/>
                    <a:pt x="32031" y="42021"/>
                    <a:pt x="32044" y="42021"/>
                  </a:cubicBezTo>
                  <a:cubicBezTo>
                    <a:pt x="32320" y="41890"/>
                    <a:pt x="32596" y="41784"/>
                    <a:pt x="32872" y="41653"/>
                  </a:cubicBezTo>
                  <a:cubicBezTo>
                    <a:pt x="33398" y="41390"/>
                    <a:pt x="33937" y="41140"/>
                    <a:pt x="34450" y="40838"/>
                  </a:cubicBezTo>
                  <a:cubicBezTo>
                    <a:pt x="34976" y="40535"/>
                    <a:pt x="35489" y="40193"/>
                    <a:pt x="35975" y="39812"/>
                  </a:cubicBezTo>
                  <a:cubicBezTo>
                    <a:pt x="36015" y="39773"/>
                    <a:pt x="36041" y="39746"/>
                    <a:pt x="36054" y="39694"/>
                  </a:cubicBezTo>
                  <a:lnTo>
                    <a:pt x="36173" y="39694"/>
                  </a:lnTo>
                  <a:cubicBezTo>
                    <a:pt x="36633" y="39720"/>
                    <a:pt x="37067" y="39786"/>
                    <a:pt x="37514" y="39865"/>
                  </a:cubicBezTo>
                  <a:cubicBezTo>
                    <a:pt x="38368" y="40023"/>
                    <a:pt x="39210" y="40246"/>
                    <a:pt x="40025" y="40549"/>
                  </a:cubicBezTo>
                  <a:cubicBezTo>
                    <a:pt x="40078" y="40562"/>
                    <a:pt x="40130" y="40588"/>
                    <a:pt x="40183" y="40601"/>
                  </a:cubicBezTo>
                  <a:cubicBezTo>
                    <a:pt x="40195" y="40603"/>
                    <a:pt x="40207" y="40604"/>
                    <a:pt x="40218" y="40604"/>
                  </a:cubicBezTo>
                  <a:cubicBezTo>
                    <a:pt x="40295" y="40604"/>
                    <a:pt x="40357" y="40566"/>
                    <a:pt x="40380" y="40509"/>
                  </a:cubicBezTo>
                  <a:cubicBezTo>
                    <a:pt x="40407" y="40430"/>
                    <a:pt x="40380" y="40351"/>
                    <a:pt x="40301" y="40312"/>
                  </a:cubicBezTo>
                  <a:cubicBezTo>
                    <a:pt x="40236" y="40272"/>
                    <a:pt x="40170" y="40259"/>
                    <a:pt x="40104" y="40233"/>
                  </a:cubicBezTo>
                  <a:cubicBezTo>
                    <a:pt x="38986" y="39838"/>
                    <a:pt x="37842" y="39562"/>
                    <a:pt x="36672" y="39418"/>
                  </a:cubicBezTo>
                  <a:cubicBezTo>
                    <a:pt x="36646" y="39352"/>
                    <a:pt x="36554" y="39391"/>
                    <a:pt x="36514" y="39326"/>
                  </a:cubicBezTo>
                  <a:cubicBezTo>
                    <a:pt x="36869" y="38984"/>
                    <a:pt x="37211" y="38602"/>
                    <a:pt x="37487" y="38182"/>
                  </a:cubicBezTo>
                  <a:cubicBezTo>
                    <a:pt x="37553" y="38169"/>
                    <a:pt x="37619" y="38142"/>
                    <a:pt x="37685" y="38142"/>
                  </a:cubicBezTo>
                  <a:cubicBezTo>
                    <a:pt x="38092" y="38090"/>
                    <a:pt x="38513" y="38050"/>
                    <a:pt x="38921" y="38024"/>
                  </a:cubicBezTo>
                  <a:cubicBezTo>
                    <a:pt x="39200" y="38005"/>
                    <a:pt x="39480" y="37997"/>
                    <a:pt x="39759" y="37997"/>
                  </a:cubicBezTo>
                  <a:cubicBezTo>
                    <a:pt x="40269" y="37997"/>
                    <a:pt x="40778" y="38026"/>
                    <a:pt x="41287" y="38077"/>
                  </a:cubicBezTo>
                  <a:cubicBezTo>
                    <a:pt x="41353" y="38090"/>
                    <a:pt x="41432" y="38090"/>
                    <a:pt x="41498" y="38090"/>
                  </a:cubicBezTo>
                  <a:cubicBezTo>
                    <a:pt x="41577" y="38077"/>
                    <a:pt x="41643" y="38024"/>
                    <a:pt x="41656" y="37958"/>
                  </a:cubicBezTo>
                  <a:cubicBezTo>
                    <a:pt x="41669" y="37892"/>
                    <a:pt x="41616" y="37814"/>
                    <a:pt x="41550" y="37787"/>
                  </a:cubicBezTo>
                  <a:cubicBezTo>
                    <a:pt x="41498" y="37774"/>
                    <a:pt x="41458" y="37761"/>
                    <a:pt x="41406" y="37761"/>
                  </a:cubicBezTo>
                  <a:cubicBezTo>
                    <a:pt x="40915" y="37715"/>
                    <a:pt x="40424" y="37680"/>
                    <a:pt x="39924" y="37680"/>
                  </a:cubicBezTo>
                  <a:cubicBezTo>
                    <a:pt x="39848" y="37680"/>
                    <a:pt x="39773" y="37680"/>
                    <a:pt x="39696" y="37682"/>
                  </a:cubicBezTo>
                  <a:cubicBezTo>
                    <a:pt x="39263" y="37682"/>
                    <a:pt x="38816" y="37695"/>
                    <a:pt x="38382" y="37748"/>
                  </a:cubicBezTo>
                  <a:cubicBezTo>
                    <a:pt x="38263" y="37761"/>
                    <a:pt x="38145" y="37761"/>
                    <a:pt x="38027" y="37761"/>
                  </a:cubicBezTo>
                  <a:cubicBezTo>
                    <a:pt x="37994" y="37756"/>
                    <a:pt x="37964" y="37750"/>
                    <a:pt x="37936" y="37750"/>
                  </a:cubicBezTo>
                  <a:cubicBezTo>
                    <a:pt x="37894" y="37750"/>
                    <a:pt x="37855" y="37762"/>
                    <a:pt x="37816" y="37800"/>
                  </a:cubicBezTo>
                  <a:lnTo>
                    <a:pt x="37777" y="37800"/>
                  </a:lnTo>
                  <a:cubicBezTo>
                    <a:pt x="37777" y="37761"/>
                    <a:pt x="37790" y="37722"/>
                    <a:pt x="37816" y="37695"/>
                  </a:cubicBezTo>
                  <a:cubicBezTo>
                    <a:pt x="37882" y="37577"/>
                    <a:pt x="37961" y="37459"/>
                    <a:pt x="38027" y="37327"/>
                  </a:cubicBezTo>
                  <a:cubicBezTo>
                    <a:pt x="38198" y="37011"/>
                    <a:pt x="38355" y="36670"/>
                    <a:pt x="38474" y="36328"/>
                  </a:cubicBezTo>
                  <a:cubicBezTo>
                    <a:pt x="38500" y="36315"/>
                    <a:pt x="38513" y="36301"/>
                    <a:pt x="38539" y="36288"/>
                  </a:cubicBezTo>
                  <a:cubicBezTo>
                    <a:pt x="39157" y="36091"/>
                    <a:pt x="39775" y="35920"/>
                    <a:pt x="40407" y="35802"/>
                  </a:cubicBezTo>
                  <a:cubicBezTo>
                    <a:pt x="40551" y="35789"/>
                    <a:pt x="40696" y="35762"/>
                    <a:pt x="40827" y="35736"/>
                  </a:cubicBezTo>
                  <a:cubicBezTo>
                    <a:pt x="40867" y="35723"/>
                    <a:pt x="40906" y="35723"/>
                    <a:pt x="40946" y="35710"/>
                  </a:cubicBezTo>
                  <a:cubicBezTo>
                    <a:pt x="41025" y="35697"/>
                    <a:pt x="41064" y="35631"/>
                    <a:pt x="41064" y="35552"/>
                  </a:cubicBezTo>
                  <a:cubicBezTo>
                    <a:pt x="41064" y="35486"/>
                    <a:pt x="41011" y="35407"/>
                    <a:pt x="40932" y="35407"/>
                  </a:cubicBezTo>
                  <a:cubicBezTo>
                    <a:pt x="40814" y="35420"/>
                    <a:pt x="40709" y="35420"/>
                    <a:pt x="40604" y="35447"/>
                  </a:cubicBezTo>
                  <a:cubicBezTo>
                    <a:pt x="40025" y="35552"/>
                    <a:pt x="39447" y="35670"/>
                    <a:pt x="38881" y="35854"/>
                  </a:cubicBezTo>
                  <a:cubicBezTo>
                    <a:pt x="38813" y="35877"/>
                    <a:pt x="38745" y="35910"/>
                    <a:pt x="38668" y="35910"/>
                  </a:cubicBezTo>
                  <a:cubicBezTo>
                    <a:pt x="38656" y="35910"/>
                    <a:pt x="38644" y="35909"/>
                    <a:pt x="38631" y="35907"/>
                  </a:cubicBezTo>
                  <a:cubicBezTo>
                    <a:pt x="38658" y="35828"/>
                    <a:pt x="38697" y="35749"/>
                    <a:pt x="38710" y="35657"/>
                  </a:cubicBezTo>
                  <a:cubicBezTo>
                    <a:pt x="38802" y="35328"/>
                    <a:pt x="38894" y="35000"/>
                    <a:pt x="38960" y="34658"/>
                  </a:cubicBezTo>
                  <a:cubicBezTo>
                    <a:pt x="39026" y="34382"/>
                    <a:pt x="39052" y="34119"/>
                    <a:pt x="39092" y="33843"/>
                  </a:cubicBezTo>
                  <a:cubicBezTo>
                    <a:pt x="39131" y="33593"/>
                    <a:pt x="39171" y="33343"/>
                    <a:pt x="39144" y="33093"/>
                  </a:cubicBezTo>
                  <a:cubicBezTo>
                    <a:pt x="39144" y="33054"/>
                    <a:pt x="39144" y="33027"/>
                    <a:pt x="39157" y="33001"/>
                  </a:cubicBezTo>
                  <a:cubicBezTo>
                    <a:pt x="39197" y="32896"/>
                    <a:pt x="39197" y="32791"/>
                    <a:pt x="39197" y="32686"/>
                  </a:cubicBezTo>
                  <a:cubicBezTo>
                    <a:pt x="39197" y="32488"/>
                    <a:pt x="39197" y="32291"/>
                    <a:pt x="39197" y="32094"/>
                  </a:cubicBezTo>
                  <a:cubicBezTo>
                    <a:pt x="39184" y="31726"/>
                    <a:pt x="39236" y="31358"/>
                    <a:pt x="39144" y="30989"/>
                  </a:cubicBezTo>
                  <a:cubicBezTo>
                    <a:pt x="39171" y="30700"/>
                    <a:pt x="39118" y="30411"/>
                    <a:pt x="39105" y="30108"/>
                  </a:cubicBezTo>
                  <a:cubicBezTo>
                    <a:pt x="39092" y="29951"/>
                    <a:pt x="39065" y="29780"/>
                    <a:pt x="39039" y="29622"/>
                  </a:cubicBezTo>
                  <a:cubicBezTo>
                    <a:pt x="39013" y="29464"/>
                    <a:pt x="38973" y="29319"/>
                    <a:pt x="38960" y="29162"/>
                  </a:cubicBezTo>
                  <a:cubicBezTo>
                    <a:pt x="38947" y="28820"/>
                    <a:pt x="38855" y="28491"/>
                    <a:pt x="38802" y="28162"/>
                  </a:cubicBezTo>
                  <a:cubicBezTo>
                    <a:pt x="38737" y="27742"/>
                    <a:pt x="38631" y="27321"/>
                    <a:pt x="38526" y="26913"/>
                  </a:cubicBezTo>
                  <a:cubicBezTo>
                    <a:pt x="38395" y="26374"/>
                    <a:pt x="38263" y="25822"/>
                    <a:pt x="38092" y="25296"/>
                  </a:cubicBezTo>
                  <a:cubicBezTo>
                    <a:pt x="37921" y="24757"/>
                    <a:pt x="37737" y="24231"/>
                    <a:pt x="37527" y="23705"/>
                  </a:cubicBezTo>
                  <a:cubicBezTo>
                    <a:pt x="37395" y="23376"/>
                    <a:pt x="37264" y="23047"/>
                    <a:pt x="37119" y="22732"/>
                  </a:cubicBezTo>
                  <a:cubicBezTo>
                    <a:pt x="36791" y="22048"/>
                    <a:pt x="36462" y="21378"/>
                    <a:pt x="36054" y="20746"/>
                  </a:cubicBezTo>
                  <a:cubicBezTo>
                    <a:pt x="35804" y="20326"/>
                    <a:pt x="35528" y="19918"/>
                    <a:pt x="35239" y="19524"/>
                  </a:cubicBezTo>
                  <a:cubicBezTo>
                    <a:pt x="35081" y="19326"/>
                    <a:pt x="34923" y="19129"/>
                    <a:pt x="34753" y="18945"/>
                  </a:cubicBezTo>
                  <a:cubicBezTo>
                    <a:pt x="34568" y="18735"/>
                    <a:pt x="34398" y="18524"/>
                    <a:pt x="34213" y="18314"/>
                  </a:cubicBezTo>
                  <a:cubicBezTo>
                    <a:pt x="33845" y="17933"/>
                    <a:pt x="33451" y="17564"/>
                    <a:pt x="33030" y="17223"/>
                  </a:cubicBezTo>
                  <a:cubicBezTo>
                    <a:pt x="32767" y="16999"/>
                    <a:pt x="32478" y="16789"/>
                    <a:pt x="32189" y="16578"/>
                  </a:cubicBezTo>
                  <a:cubicBezTo>
                    <a:pt x="31873" y="16355"/>
                    <a:pt x="31557" y="16144"/>
                    <a:pt x="31215" y="15960"/>
                  </a:cubicBezTo>
                  <a:cubicBezTo>
                    <a:pt x="31150" y="15921"/>
                    <a:pt x="31071" y="15881"/>
                    <a:pt x="31031" y="15816"/>
                  </a:cubicBezTo>
                  <a:cubicBezTo>
                    <a:pt x="31097" y="15710"/>
                    <a:pt x="31150" y="15605"/>
                    <a:pt x="31215" y="15513"/>
                  </a:cubicBezTo>
                  <a:cubicBezTo>
                    <a:pt x="31452" y="15158"/>
                    <a:pt x="31649" y="14777"/>
                    <a:pt x="31860" y="14382"/>
                  </a:cubicBezTo>
                  <a:cubicBezTo>
                    <a:pt x="32004" y="14106"/>
                    <a:pt x="32123" y="13817"/>
                    <a:pt x="32241" y="13528"/>
                  </a:cubicBezTo>
                  <a:cubicBezTo>
                    <a:pt x="32517" y="12897"/>
                    <a:pt x="32728" y="12239"/>
                    <a:pt x="32912" y="11582"/>
                  </a:cubicBezTo>
                  <a:cubicBezTo>
                    <a:pt x="33043" y="11056"/>
                    <a:pt x="33162" y="10543"/>
                    <a:pt x="33254" y="10017"/>
                  </a:cubicBezTo>
                  <a:cubicBezTo>
                    <a:pt x="33306" y="9662"/>
                    <a:pt x="33359" y="9294"/>
                    <a:pt x="33385" y="8939"/>
                  </a:cubicBezTo>
                  <a:cubicBezTo>
                    <a:pt x="33411" y="8676"/>
                    <a:pt x="33424" y="8426"/>
                    <a:pt x="33438" y="8163"/>
                  </a:cubicBezTo>
                  <a:cubicBezTo>
                    <a:pt x="33464" y="7887"/>
                    <a:pt x="33451" y="7611"/>
                    <a:pt x="33451" y="7335"/>
                  </a:cubicBezTo>
                  <a:cubicBezTo>
                    <a:pt x="33451" y="7282"/>
                    <a:pt x="33451" y="7229"/>
                    <a:pt x="33438" y="7190"/>
                  </a:cubicBezTo>
                  <a:cubicBezTo>
                    <a:pt x="33385" y="7045"/>
                    <a:pt x="33398" y="6914"/>
                    <a:pt x="33398" y="6769"/>
                  </a:cubicBezTo>
                  <a:cubicBezTo>
                    <a:pt x="33398" y="6704"/>
                    <a:pt x="33398" y="6638"/>
                    <a:pt x="33398" y="6572"/>
                  </a:cubicBezTo>
                  <a:cubicBezTo>
                    <a:pt x="33346" y="6309"/>
                    <a:pt x="33306" y="6046"/>
                    <a:pt x="33254" y="5783"/>
                  </a:cubicBezTo>
                  <a:cubicBezTo>
                    <a:pt x="33188" y="5415"/>
                    <a:pt x="33096" y="5034"/>
                    <a:pt x="32964" y="4665"/>
                  </a:cubicBezTo>
                  <a:cubicBezTo>
                    <a:pt x="32807" y="4232"/>
                    <a:pt x="32636" y="3798"/>
                    <a:pt x="32399" y="3403"/>
                  </a:cubicBezTo>
                  <a:cubicBezTo>
                    <a:pt x="32057" y="2838"/>
                    <a:pt x="31689" y="2312"/>
                    <a:pt x="31229" y="1852"/>
                  </a:cubicBezTo>
                  <a:cubicBezTo>
                    <a:pt x="31058" y="1668"/>
                    <a:pt x="30874" y="1497"/>
                    <a:pt x="30676" y="1339"/>
                  </a:cubicBezTo>
                  <a:cubicBezTo>
                    <a:pt x="30348" y="1076"/>
                    <a:pt x="30019" y="826"/>
                    <a:pt x="29651" y="629"/>
                  </a:cubicBezTo>
                  <a:cubicBezTo>
                    <a:pt x="29585" y="589"/>
                    <a:pt x="29519" y="563"/>
                    <a:pt x="29454" y="524"/>
                  </a:cubicBezTo>
                  <a:cubicBezTo>
                    <a:pt x="29204" y="379"/>
                    <a:pt x="28941" y="274"/>
                    <a:pt x="28651" y="195"/>
                  </a:cubicBezTo>
                  <a:cubicBezTo>
                    <a:pt x="28349" y="77"/>
                    <a:pt x="28020" y="11"/>
                    <a:pt x="27692" y="11"/>
                  </a:cubicBezTo>
                  <a:cubicBezTo>
                    <a:pt x="27593" y="4"/>
                    <a:pt x="27491" y="1"/>
                    <a:pt x="27389" y="1"/>
                  </a:cubicBezTo>
                  <a:cubicBezTo>
                    <a:pt x="27287" y="1"/>
                    <a:pt x="27185" y="4"/>
                    <a:pt x="27087" y="11"/>
                  </a:cubicBezTo>
                  <a:cubicBezTo>
                    <a:pt x="26903" y="24"/>
                    <a:pt x="26732" y="50"/>
                    <a:pt x="26548" y="77"/>
                  </a:cubicBezTo>
                  <a:cubicBezTo>
                    <a:pt x="26535" y="77"/>
                    <a:pt x="26521" y="90"/>
                    <a:pt x="26508" y="103"/>
                  </a:cubicBezTo>
                  <a:cubicBezTo>
                    <a:pt x="26232" y="155"/>
                    <a:pt x="25969" y="247"/>
                    <a:pt x="25706" y="366"/>
                  </a:cubicBezTo>
                  <a:cubicBezTo>
                    <a:pt x="25285" y="563"/>
                    <a:pt x="24904" y="826"/>
                    <a:pt x="24549" y="1128"/>
                  </a:cubicBezTo>
                  <a:cubicBezTo>
                    <a:pt x="24299" y="1339"/>
                    <a:pt x="24089" y="1576"/>
                    <a:pt x="23892" y="1812"/>
                  </a:cubicBezTo>
                  <a:cubicBezTo>
                    <a:pt x="23563" y="2220"/>
                    <a:pt x="23287" y="2680"/>
                    <a:pt x="23050" y="3153"/>
                  </a:cubicBezTo>
                  <a:cubicBezTo>
                    <a:pt x="22905" y="3429"/>
                    <a:pt x="22787" y="3706"/>
                    <a:pt x="22669" y="3995"/>
                  </a:cubicBezTo>
                  <a:cubicBezTo>
                    <a:pt x="22379" y="4692"/>
                    <a:pt x="22156" y="5415"/>
                    <a:pt x="21959" y="6151"/>
                  </a:cubicBezTo>
                  <a:cubicBezTo>
                    <a:pt x="21814" y="6690"/>
                    <a:pt x="21696" y="7229"/>
                    <a:pt x="21591" y="7782"/>
                  </a:cubicBezTo>
                  <a:cubicBezTo>
                    <a:pt x="21512" y="8150"/>
                    <a:pt x="21446" y="8505"/>
                    <a:pt x="21393" y="8873"/>
                  </a:cubicBezTo>
                  <a:cubicBezTo>
                    <a:pt x="21354" y="9162"/>
                    <a:pt x="21314" y="9452"/>
                    <a:pt x="21288" y="9741"/>
                  </a:cubicBezTo>
                  <a:cubicBezTo>
                    <a:pt x="21236" y="10096"/>
                    <a:pt x="21196" y="10451"/>
                    <a:pt x="21157" y="10793"/>
                  </a:cubicBezTo>
                  <a:cubicBezTo>
                    <a:pt x="21130" y="11095"/>
                    <a:pt x="21078" y="11411"/>
                    <a:pt x="21104" y="11713"/>
                  </a:cubicBezTo>
                  <a:cubicBezTo>
                    <a:pt x="21104" y="11753"/>
                    <a:pt x="21104" y="11792"/>
                    <a:pt x="21091" y="11832"/>
                  </a:cubicBezTo>
                  <a:cubicBezTo>
                    <a:pt x="21038" y="12055"/>
                    <a:pt x="21065" y="12279"/>
                    <a:pt x="21051" y="12489"/>
                  </a:cubicBezTo>
                  <a:cubicBezTo>
                    <a:pt x="21051" y="12791"/>
                    <a:pt x="21051" y="13094"/>
                    <a:pt x="21051" y="13396"/>
                  </a:cubicBezTo>
                  <a:lnTo>
                    <a:pt x="20539" y="13396"/>
                  </a:lnTo>
                  <a:cubicBezTo>
                    <a:pt x="20539" y="12989"/>
                    <a:pt x="20526" y="12594"/>
                    <a:pt x="20526" y="12187"/>
                  </a:cubicBezTo>
                  <a:cubicBezTo>
                    <a:pt x="20526" y="12121"/>
                    <a:pt x="20539" y="12042"/>
                    <a:pt x="20526" y="11976"/>
                  </a:cubicBezTo>
                  <a:cubicBezTo>
                    <a:pt x="20486" y="11845"/>
                    <a:pt x="20499" y="11726"/>
                    <a:pt x="20486" y="11595"/>
                  </a:cubicBezTo>
                  <a:cubicBezTo>
                    <a:pt x="20473" y="11319"/>
                    <a:pt x="20447" y="11043"/>
                    <a:pt x="20433" y="10780"/>
                  </a:cubicBezTo>
                  <a:cubicBezTo>
                    <a:pt x="20433" y="10767"/>
                    <a:pt x="20433" y="10753"/>
                    <a:pt x="20433" y="10753"/>
                  </a:cubicBezTo>
                  <a:cubicBezTo>
                    <a:pt x="20368" y="10556"/>
                    <a:pt x="20381" y="10346"/>
                    <a:pt x="20355" y="10135"/>
                  </a:cubicBezTo>
                  <a:cubicBezTo>
                    <a:pt x="20315" y="9833"/>
                    <a:pt x="20276" y="9517"/>
                    <a:pt x="20236" y="9202"/>
                  </a:cubicBezTo>
                  <a:cubicBezTo>
                    <a:pt x="20197" y="8834"/>
                    <a:pt x="20118" y="8452"/>
                    <a:pt x="20052" y="8084"/>
                  </a:cubicBezTo>
                  <a:cubicBezTo>
                    <a:pt x="19960" y="7571"/>
                    <a:pt x="19855" y="7072"/>
                    <a:pt x="19737" y="6559"/>
                  </a:cubicBezTo>
                  <a:cubicBezTo>
                    <a:pt x="19645" y="6217"/>
                    <a:pt x="19539" y="5862"/>
                    <a:pt x="19447" y="5507"/>
                  </a:cubicBezTo>
                  <a:cubicBezTo>
                    <a:pt x="19224" y="4692"/>
                    <a:pt x="18908" y="3890"/>
                    <a:pt x="18527" y="3127"/>
                  </a:cubicBezTo>
                  <a:cubicBezTo>
                    <a:pt x="18251" y="2588"/>
                    <a:pt x="17935" y="2049"/>
                    <a:pt x="17501" y="1602"/>
                  </a:cubicBezTo>
                  <a:cubicBezTo>
                    <a:pt x="17330" y="1339"/>
                    <a:pt x="17067" y="1142"/>
                    <a:pt x="16831" y="944"/>
                  </a:cubicBezTo>
                  <a:cubicBezTo>
                    <a:pt x="16528" y="708"/>
                    <a:pt x="16200" y="497"/>
                    <a:pt x="15831" y="353"/>
                  </a:cubicBezTo>
                  <a:cubicBezTo>
                    <a:pt x="15595" y="247"/>
                    <a:pt x="15345" y="142"/>
                    <a:pt x="15069" y="103"/>
                  </a:cubicBezTo>
                  <a:cubicBezTo>
                    <a:pt x="15056" y="90"/>
                    <a:pt x="15056" y="77"/>
                    <a:pt x="15042" y="77"/>
                  </a:cubicBezTo>
                  <a:cubicBezTo>
                    <a:pt x="14898" y="50"/>
                    <a:pt x="14740" y="11"/>
                    <a:pt x="14595" y="11"/>
                  </a:cubicBezTo>
                  <a:cubicBezTo>
                    <a:pt x="14411" y="11"/>
                    <a:pt x="14227" y="1"/>
                    <a:pt x="14045" y="1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291F2F">
                  <a:alpha val="49803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grpSp>
          <p:nvGrpSpPr>
            <p:cNvPr id="144" name="Google Shape;231;p1">
              <a:extLst>
                <a:ext uri="{FF2B5EF4-FFF2-40B4-BE49-F238E27FC236}">
                  <a16:creationId xmlns:a16="http://schemas.microsoft.com/office/drawing/2014/main" id="{3EC48437-A15B-3FC5-3D6A-A529EFE3C961}"/>
                </a:ext>
              </a:extLst>
            </p:cNvPr>
            <p:cNvGrpSpPr/>
            <p:nvPr/>
          </p:nvGrpSpPr>
          <p:grpSpPr>
            <a:xfrm rot="-1221011">
              <a:off x="401697" y="562261"/>
              <a:ext cx="919635" cy="974898"/>
              <a:chOff x="6822275" y="1855100"/>
              <a:chExt cx="1041725" cy="1104325"/>
            </a:xfrm>
          </p:grpSpPr>
          <p:sp>
            <p:nvSpPr>
              <p:cNvPr id="145" name="Google Shape;232;p1">
                <a:extLst>
                  <a:ext uri="{FF2B5EF4-FFF2-40B4-BE49-F238E27FC236}">
                    <a16:creationId xmlns:a16="http://schemas.microsoft.com/office/drawing/2014/main" id="{89FED802-A5D8-11C3-6488-B4806869D333}"/>
                  </a:ext>
                </a:extLst>
              </p:cNvPr>
              <p:cNvSpPr/>
              <p:nvPr/>
            </p:nvSpPr>
            <p:spPr>
              <a:xfrm>
                <a:off x="7027050" y="2496450"/>
                <a:ext cx="74000" cy="103025"/>
              </a:xfrm>
              <a:custGeom>
                <a:avLst/>
                <a:gdLst/>
                <a:ahLst/>
                <a:cxnLst/>
                <a:rect l="l" t="t" r="r" b="b"/>
                <a:pathLst>
                  <a:path w="2960" h="4121" extrusionOk="0">
                    <a:moveTo>
                      <a:pt x="1830" y="1"/>
                    </a:moveTo>
                    <a:cubicBezTo>
                      <a:pt x="1755" y="1"/>
                      <a:pt x="1680" y="7"/>
                      <a:pt x="1605" y="18"/>
                    </a:cubicBezTo>
                    <a:cubicBezTo>
                      <a:pt x="1447" y="45"/>
                      <a:pt x="1289" y="71"/>
                      <a:pt x="1145" y="97"/>
                    </a:cubicBezTo>
                    <a:cubicBezTo>
                      <a:pt x="1132" y="97"/>
                      <a:pt x="1119" y="124"/>
                      <a:pt x="1105" y="124"/>
                    </a:cubicBezTo>
                    <a:cubicBezTo>
                      <a:pt x="1092" y="124"/>
                      <a:pt x="1066" y="124"/>
                      <a:pt x="1053" y="137"/>
                    </a:cubicBezTo>
                    <a:cubicBezTo>
                      <a:pt x="1079" y="137"/>
                      <a:pt x="1092" y="150"/>
                      <a:pt x="1119" y="150"/>
                    </a:cubicBezTo>
                    <a:lnTo>
                      <a:pt x="1132" y="150"/>
                    </a:lnTo>
                    <a:cubicBezTo>
                      <a:pt x="1289" y="150"/>
                      <a:pt x="1447" y="110"/>
                      <a:pt x="1592" y="84"/>
                    </a:cubicBezTo>
                    <a:cubicBezTo>
                      <a:pt x="1667" y="70"/>
                      <a:pt x="1742" y="63"/>
                      <a:pt x="1815" y="63"/>
                    </a:cubicBezTo>
                    <a:cubicBezTo>
                      <a:pt x="2011" y="63"/>
                      <a:pt x="2199" y="109"/>
                      <a:pt x="2381" y="176"/>
                    </a:cubicBezTo>
                    <a:cubicBezTo>
                      <a:pt x="2710" y="308"/>
                      <a:pt x="2881" y="610"/>
                      <a:pt x="2815" y="952"/>
                    </a:cubicBezTo>
                    <a:cubicBezTo>
                      <a:pt x="2788" y="1083"/>
                      <a:pt x="2749" y="1202"/>
                      <a:pt x="2683" y="1307"/>
                    </a:cubicBezTo>
                    <a:cubicBezTo>
                      <a:pt x="2302" y="2043"/>
                      <a:pt x="1658" y="2464"/>
                      <a:pt x="961" y="2832"/>
                    </a:cubicBezTo>
                    <a:cubicBezTo>
                      <a:pt x="698" y="2964"/>
                      <a:pt x="409" y="2990"/>
                      <a:pt x="159" y="3161"/>
                    </a:cubicBezTo>
                    <a:lnTo>
                      <a:pt x="132" y="3174"/>
                    </a:lnTo>
                    <a:cubicBezTo>
                      <a:pt x="132" y="3187"/>
                      <a:pt x="132" y="3187"/>
                      <a:pt x="132" y="3187"/>
                    </a:cubicBezTo>
                    <a:cubicBezTo>
                      <a:pt x="14" y="3490"/>
                      <a:pt x="1" y="3792"/>
                      <a:pt x="14" y="4108"/>
                    </a:cubicBezTo>
                    <a:cubicBezTo>
                      <a:pt x="27" y="4121"/>
                      <a:pt x="40" y="4121"/>
                      <a:pt x="40" y="4121"/>
                    </a:cubicBezTo>
                    <a:cubicBezTo>
                      <a:pt x="54" y="3950"/>
                      <a:pt x="106" y="3766"/>
                      <a:pt x="93" y="3595"/>
                    </a:cubicBezTo>
                    <a:cubicBezTo>
                      <a:pt x="159" y="3463"/>
                      <a:pt x="106" y="3306"/>
                      <a:pt x="185" y="3174"/>
                    </a:cubicBezTo>
                    <a:cubicBezTo>
                      <a:pt x="211" y="3174"/>
                      <a:pt x="224" y="3161"/>
                      <a:pt x="251" y="3148"/>
                    </a:cubicBezTo>
                    <a:cubicBezTo>
                      <a:pt x="829" y="3003"/>
                      <a:pt x="1355" y="2727"/>
                      <a:pt x="1829" y="2372"/>
                    </a:cubicBezTo>
                    <a:cubicBezTo>
                      <a:pt x="2131" y="2148"/>
                      <a:pt x="2394" y="1899"/>
                      <a:pt x="2604" y="1583"/>
                    </a:cubicBezTo>
                    <a:cubicBezTo>
                      <a:pt x="2723" y="1412"/>
                      <a:pt x="2802" y="1228"/>
                      <a:pt x="2867" y="1031"/>
                    </a:cubicBezTo>
                    <a:cubicBezTo>
                      <a:pt x="2959" y="663"/>
                      <a:pt x="2802" y="242"/>
                      <a:pt x="2355" y="97"/>
                    </a:cubicBezTo>
                    <a:cubicBezTo>
                      <a:pt x="2180" y="33"/>
                      <a:pt x="2005" y="1"/>
                      <a:pt x="1830" y="1"/>
                    </a:cubicBezTo>
                    <a:close/>
                  </a:path>
                </a:pathLst>
              </a:custGeom>
              <a:solidFill>
                <a:srgbClr val="BFD3E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6" name="Google Shape;233;p1">
                <a:extLst>
                  <a:ext uri="{FF2B5EF4-FFF2-40B4-BE49-F238E27FC236}">
                    <a16:creationId xmlns:a16="http://schemas.microsoft.com/office/drawing/2014/main" id="{6C9231C6-49DB-1A7A-0ED5-C7FB54B388D4}"/>
                  </a:ext>
                </a:extLst>
              </p:cNvPr>
              <p:cNvSpPr/>
              <p:nvPr/>
            </p:nvSpPr>
            <p:spPr>
              <a:xfrm>
                <a:off x="7028050" y="2586475"/>
                <a:ext cx="183775" cy="237525"/>
              </a:xfrm>
              <a:custGeom>
                <a:avLst/>
                <a:gdLst/>
                <a:ahLst/>
                <a:cxnLst/>
                <a:rect l="l" t="t" r="r" b="b"/>
                <a:pathLst>
                  <a:path w="7351" h="9501" extrusionOk="0">
                    <a:moveTo>
                      <a:pt x="2144" y="0"/>
                    </a:moveTo>
                    <a:cubicBezTo>
                      <a:pt x="2065" y="0"/>
                      <a:pt x="1986" y="7"/>
                      <a:pt x="1907" y="20"/>
                    </a:cubicBezTo>
                    <a:cubicBezTo>
                      <a:pt x="1854" y="33"/>
                      <a:pt x="1802" y="46"/>
                      <a:pt x="1736" y="46"/>
                    </a:cubicBezTo>
                    <a:cubicBezTo>
                      <a:pt x="1605" y="46"/>
                      <a:pt x="1473" y="73"/>
                      <a:pt x="1342" y="86"/>
                    </a:cubicBezTo>
                    <a:cubicBezTo>
                      <a:pt x="881" y="178"/>
                      <a:pt x="434" y="323"/>
                      <a:pt x="0" y="520"/>
                    </a:cubicBezTo>
                    <a:cubicBezTo>
                      <a:pt x="25" y="534"/>
                      <a:pt x="48" y="540"/>
                      <a:pt x="70" y="540"/>
                    </a:cubicBezTo>
                    <a:cubicBezTo>
                      <a:pt x="129" y="540"/>
                      <a:pt x="180" y="500"/>
                      <a:pt x="237" y="480"/>
                    </a:cubicBezTo>
                    <a:cubicBezTo>
                      <a:pt x="853" y="236"/>
                      <a:pt x="1478" y="86"/>
                      <a:pt x="2132" y="86"/>
                    </a:cubicBezTo>
                    <a:cubicBezTo>
                      <a:pt x="2288" y="86"/>
                      <a:pt x="2445" y="95"/>
                      <a:pt x="2604" y="112"/>
                    </a:cubicBezTo>
                    <a:cubicBezTo>
                      <a:pt x="3708" y="231"/>
                      <a:pt x="4668" y="638"/>
                      <a:pt x="5470" y="1401"/>
                    </a:cubicBezTo>
                    <a:cubicBezTo>
                      <a:pt x="6917" y="2795"/>
                      <a:pt x="7351" y="4819"/>
                      <a:pt x="6601" y="6700"/>
                    </a:cubicBezTo>
                    <a:cubicBezTo>
                      <a:pt x="6312" y="7410"/>
                      <a:pt x="5878" y="8015"/>
                      <a:pt x="5299" y="8514"/>
                    </a:cubicBezTo>
                    <a:cubicBezTo>
                      <a:pt x="4879" y="8882"/>
                      <a:pt x="4418" y="9145"/>
                      <a:pt x="3906" y="9369"/>
                    </a:cubicBezTo>
                    <a:cubicBezTo>
                      <a:pt x="3840" y="9395"/>
                      <a:pt x="3735" y="9395"/>
                      <a:pt x="3748" y="9500"/>
                    </a:cubicBezTo>
                    <a:cubicBezTo>
                      <a:pt x="3774" y="9487"/>
                      <a:pt x="3787" y="9461"/>
                      <a:pt x="3814" y="9461"/>
                    </a:cubicBezTo>
                    <a:cubicBezTo>
                      <a:pt x="4024" y="9408"/>
                      <a:pt x="4221" y="9290"/>
                      <a:pt x="4418" y="9198"/>
                    </a:cubicBezTo>
                    <a:cubicBezTo>
                      <a:pt x="4852" y="8974"/>
                      <a:pt x="5247" y="8685"/>
                      <a:pt x="5602" y="8343"/>
                    </a:cubicBezTo>
                    <a:cubicBezTo>
                      <a:pt x="5891" y="8054"/>
                      <a:pt x="6128" y="7712"/>
                      <a:pt x="6338" y="7370"/>
                    </a:cubicBezTo>
                    <a:cubicBezTo>
                      <a:pt x="6430" y="7213"/>
                      <a:pt x="6535" y="7055"/>
                      <a:pt x="6601" y="6884"/>
                    </a:cubicBezTo>
                    <a:cubicBezTo>
                      <a:pt x="6759" y="6476"/>
                      <a:pt x="6903" y="6055"/>
                      <a:pt x="6969" y="5622"/>
                    </a:cubicBezTo>
                    <a:cubicBezTo>
                      <a:pt x="6996" y="5424"/>
                      <a:pt x="7022" y="5227"/>
                      <a:pt x="7022" y="5030"/>
                    </a:cubicBezTo>
                    <a:cubicBezTo>
                      <a:pt x="7035" y="4833"/>
                      <a:pt x="7048" y="4622"/>
                      <a:pt x="6982" y="4425"/>
                    </a:cubicBezTo>
                    <a:cubicBezTo>
                      <a:pt x="6969" y="4386"/>
                      <a:pt x="6982" y="4333"/>
                      <a:pt x="6982" y="4280"/>
                    </a:cubicBezTo>
                    <a:cubicBezTo>
                      <a:pt x="6982" y="4241"/>
                      <a:pt x="6982" y="4188"/>
                      <a:pt x="6969" y="4136"/>
                    </a:cubicBezTo>
                    <a:cubicBezTo>
                      <a:pt x="6890" y="3781"/>
                      <a:pt x="6811" y="3426"/>
                      <a:pt x="6680" y="3071"/>
                    </a:cubicBezTo>
                    <a:cubicBezTo>
                      <a:pt x="6417" y="2453"/>
                      <a:pt x="6049" y="1914"/>
                      <a:pt x="5589" y="1427"/>
                    </a:cubicBezTo>
                    <a:cubicBezTo>
                      <a:pt x="5470" y="1322"/>
                      <a:pt x="5352" y="1217"/>
                      <a:pt x="5234" y="1125"/>
                    </a:cubicBezTo>
                    <a:cubicBezTo>
                      <a:pt x="4971" y="901"/>
                      <a:pt x="4694" y="717"/>
                      <a:pt x="4392" y="559"/>
                    </a:cubicBezTo>
                    <a:cubicBezTo>
                      <a:pt x="4063" y="388"/>
                      <a:pt x="3708" y="270"/>
                      <a:pt x="3353" y="165"/>
                    </a:cubicBezTo>
                    <a:cubicBezTo>
                      <a:pt x="3143" y="112"/>
                      <a:pt x="2919" y="86"/>
                      <a:pt x="2696" y="60"/>
                    </a:cubicBezTo>
                    <a:cubicBezTo>
                      <a:pt x="2591" y="33"/>
                      <a:pt x="2485" y="33"/>
                      <a:pt x="2380" y="20"/>
                    </a:cubicBezTo>
                    <a:cubicBezTo>
                      <a:pt x="2301" y="7"/>
                      <a:pt x="2223" y="0"/>
                      <a:pt x="2144" y="0"/>
                    </a:cubicBezTo>
                    <a:close/>
                  </a:path>
                </a:pathLst>
              </a:custGeom>
              <a:solidFill>
                <a:srgbClr val="BFD3E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7" name="Google Shape;234;p1">
                <a:extLst>
                  <a:ext uri="{FF2B5EF4-FFF2-40B4-BE49-F238E27FC236}">
                    <a16:creationId xmlns:a16="http://schemas.microsoft.com/office/drawing/2014/main" id="{E4D82818-5BFA-9C50-0473-9453C1E560D9}"/>
                  </a:ext>
                </a:extLst>
              </p:cNvPr>
              <p:cNvSpPr/>
              <p:nvPr/>
            </p:nvSpPr>
            <p:spPr>
              <a:xfrm>
                <a:off x="7285100" y="2655150"/>
                <a:ext cx="119025" cy="140975"/>
              </a:xfrm>
              <a:custGeom>
                <a:avLst/>
                <a:gdLst/>
                <a:ahLst/>
                <a:cxnLst/>
                <a:rect l="l" t="t" r="r" b="b"/>
                <a:pathLst>
                  <a:path w="4761" h="5639" extrusionOk="0">
                    <a:moveTo>
                      <a:pt x="2475" y="1"/>
                    </a:moveTo>
                    <a:cubicBezTo>
                      <a:pt x="2339" y="1"/>
                      <a:pt x="2202" y="10"/>
                      <a:pt x="2065" y="21"/>
                    </a:cubicBezTo>
                    <a:cubicBezTo>
                      <a:pt x="1907" y="34"/>
                      <a:pt x="1723" y="48"/>
                      <a:pt x="1592" y="153"/>
                    </a:cubicBezTo>
                    <a:cubicBezTo>
                      <a:pt x="1250" y="271"/>
                      <a:pt x="1118" y="468"/>
                      <a:pt x="1158" y="784"/>
                    </a:cubicBezTo>
                    <a:cubicBezTo>
                      <a:pt x="1171" y="902"/>
                      <a:pt x="1224" y="1007"/>
                      <a:pt x="1289" y="1086"/>
                    </a:cubicBezTo>
                    <a:cubicBezTo>
                      <a:pt x="1447" y="1310"/>
                      <a:pt x="1644" y="1481"/>
                      <a:pt x="1907" y="1573"/>
                    </a:cubicBezTo>
                    <a:cubicBezTo>
                      <a:pt x="2039" y="1625"/>
                      <a:pt x="2157" y="1652"/>
                      <a:pt x="2289" y="1691"/>
                    </a:cubicBezTo>
                    <a:cubicBezTo>
                      <a:pt x="2262" y="1757"/>
                      <a:pt x="2262" y="1836"/>
                      <a:pt x="2262" y="1915"/>
                    </a:cubicBezTo>
                    <a:cubicBezTo>
                      <a:pt x="2262" y="2033"/>
                      <a:pt x="2262" y="2151"/>
                      <a:pt x="2262" y="2257"/>
                    </a:cubicBezTo>
                    <a:cubicBezTo>
                      <a:pt x="2262" y="2309"/>
                      <a:pt x="2262" y="2349"/>
                      <a:pt x="2210" y="2388"/>
                    </a:cubicBezTo>
                    <a:cubicBezTo>
                      <a:pt x="2052" y="2283"/>
                      <a:pt x="1907" y="2178"/>
                      <a:pt x="1736" y="2125"/>
                    </a:cubicBezTo>
                    <a:cubicBezTo>
                      <a:pt x="1592" y="2070"/>
                      <a:pt x="1450" y="2042"/>
                      <a:pt x="1311" y="2042"/>
                    </a:cubicBezTo>
                    <a:cubicBezTo>
                      <a:pt x="1083" y="2042"/>
                      <a:pt x="863" y="2119"/>
                      <a:pt x="658" y="2283"/>
                    </a:cubicBezTo>
                    <a:cubicBezTo>
                      <a:pt x="422" y="2467"/>
                      <a:pt x="264" y="2704"/>
                      <a:pt x="185" y="2993"/>
                    </a:cubicBezTo>
                    <a:cubicBezTo>
                      <a:pt x="1" y="3650"/>
                      <a:pt x="159" y="4229"/>
                      <a:pt x="579" y="4755"/>
                    </a:cubicBezTo>
                    <a:lnTo>
                      <a:pt x="606" y="4755"/>
                    </a:lnTo>
                    <a:cubicBezTo>
                      <a:pt x="606" y="4768"/>
                      <a:pt x="606" y="4794"/>
                      <a:pt x="619" y="4807"/>
                    </a:cubicBezTo>
                    <a:cubicBezTo>
                      <a:pt x="921" y="5162"/>
                      <a:pt x="1302" y="5399"/>
                      <a:pt x="1750" y="5544"/>
                    </a:cubicBezTo>
                    <a:cubicBezTo>
                      <a:pt x="1937" y="5610"/>
                      <a:pt x="2143" y="5639"/>
                      <a:pt x="2336" y="5639"/>
                    </a:cubicBezTo>
                    <a:cubicBezTo>
                      <a:pt x="2373" y="5639"/>
                      <a:pt x="2410" y="5638"/>
                      <a:pt x="2446" y="5636"/>
                    </a:cubicBezTo>
                    <a:cubicBezTo>
                      <a:pt x="2775" y="5636"/>
                      <a:pt x="3091" y="5583"/>
                      <a:pt x="3393" y="5439"/>
                    </a:cubicBezTo>
                    <a:cubicBezTo>
                      <a:pt x="3801" y="5254"/>
                      <a:pt x="4156" y="5005"/>
                      <a:pt x="4379" y="4597"/>
                    </a:cubicBezTo>
                    <a:cubicBezTo>
                      <a:pt x="4406" y="4571"/>
                      <a:pt x="4432" y="4544"/>
                      <a:pt x="4445" y="4505"/>
                    </a:cubicBezTo>
                    <a:cubicBezTo>
                      <a:pt x="4655" y="4150"/>
                      <a:pt x="4747" y="3755"/>
                      <a:pt x="4747" y="3348"/>
                    </a:cubicBezTo>
                    <a:cubicBezTo>
                      <a:pt x="4761" y="3098"/>
                      <a:pt x="4708" y="2848"/>
                      <a:pt x="4590" y="2612"/>
                    </a:cubicBezTo>
                    <a:cubicBezTo>
                      <a:pt x="4419" y="2296"/>
                      <a:pt x="4156" y="2099"/>
                      <a:pt x="3801" y="2020"/>
                    </a:cubicBezTo>
                    <a:cubicBezTo>
                      <a:pt x="3743" y="2011"/>
                      <a:pt x="3687" y="2007"/>
                      <a:pt x="3631" y="2007"/>
                    </a:cubicBezTo>
                    <a:cubicBezTo>
                      <a:pt x="3443" y="2007"/>
                      <a:pt x="3263" y="2054"/>
                      <a:pt x="3091" y="2125"/>
                    </a:cubicBezTo>
                    <a:cubicBezTo>
                      <a:pt x="2920" y="2191"/>
                      <a:pt x="2788" y="2296"/>
                      <a:pt x="2644" y="2388"/>
                    </a:cubicBezTo>
                    <a:cubicBezTo>
                      <a:pt x="2591" y="2362"/>
                      <a:pt x="2591" y="2296"/>
                      <a:pt x="2591" y="2243"/>
                    </a:cubicBezTo>
                    <a:cubicBezTo>
                      <a:pt x="2591" y="2059"/>
                      <a:pt x="2591" y="1862"/>
                      <a:pt x="2591" y="1678"/>
                    </a:cubicBezTo>
                    <a:cubicBezTo>
                      <a:pt x="2657" y="1639"/>
                      <a:pt x="2736" y="1612"/>
                      <a:pt x="2801" y="1573"/>
                    </a:cubicBezTo>
                    <a:cubicBezTo>
                      <a:pt x="2972" y="1468"/>
                      <a:pt x="3143" y="1362"/>
                      <a:pt x="3262" y="1205"/>
                    </a:cubicBezTo>
                    <a:cubicBezTo>
                      <a:pt x="3393" y="1113"/>
                      <a:pt x="3446" y="968"/>
                      <a:pt x="3498" y="836"/>
                    </a:cubicBezTo>
                    <a:cubicBezTo>
                      <a:pt x="3604" y="573"/>
                      <a:pt x="3525" y="324"/>
                      <a:pt x="3288" y="166"/>
                    </a:cubicBezTo>
                    <a:cubicBezTo>
                      <a:pt x="3196" y="113"/>
                      <a:pt x="3104" y="74"/>
                      <a:pt x="2999" y="61"/>
                    </a:cubicBezTo>
                    <a:cubicBezTo>
                      <a:pt x="2828" y="16"/>
                      <a:pt x="2652" y="1"/>
                      <a:pt x="2475" y="1"/>
                    </a:cubicBezTo>
                    <a:close/>
                  </a:path>
                </a:pathLst>
              </a:custGeom>
              <a:solidFill>
                <a:srgbClr val="BFD3E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8" name="Google Shape;235;p1">
                <a:extLst>
                  <a:ext uri="{FF2B5EF4-FFF2-40B4-BE49-F238E27FC236}">
                    <a16:creationId xmlns:a16="http://schemas.microsoft.com/office/drawing/2014/main" id="{6235CB81-9B84-4EED-4679-6CD79CB1581F}"/>
                  </a:ext>
                </a:extLst>
              </p:cNvPr>
              <p:cNvSpPr/>
              <p:nvPr/>
            </p:nvSpPr>
            <p:spPr>
              <a:xfrm>
                <a:off x="7426775" y="1952100"/>
                <a:ext cx="185750" cy="281200"/>
              </a:xfrm>
              <a:custGeom>
                <a:avLst/>
                <a:gdLst/>
                <a:ahLst/>
                <a:cxnLst/>
                <a:rect l="l" t="t" r="r" b="b"/>
                <a:pathLst>
                  <a:path w="7430" h="11248" extrusionOk="0">
                    <a:moveTo>
                      <a:pt x="4472" y="1"/>
                    </a:moveTo>
                    <a:cubicBezTo>
                      <a:pt x="4319" y="1"/>
                      <a:pt x="4165" y="17"/>
                      <a:pt x="4011" y="44"/>
                    </a:cubicBezTo>
                    <a:cubicBezTo>
                      <a:pt x="3485" y="136"/>
                      <a:pt x="3051" y="426"/>
                      <a:pt x="2683" y="807"/>
                    </a:cubicBezTo>
                    <a:cubicBezTo>
                      <a:pt x="2368" y="1122"/>
                      <a:pt x="2131" y="1504"/>
                      <a:pt x="1921" y="1885"/>
                    </a:cubicBezTo>
                    <a:cubicBezTo>
                      <a:pt x="1487" y="2700"/>
                      <a:pt x="1197" y="3555"/>
                      <a:pt x="961" y="4436"/>
                    </a:cubicBezTo>
                    <a:cubicBezTo>
                      <a:pt x="724" y="5304"/>
                      <a:pt x="514" y="6172"/>
                      <a:pt x="369" y="7066"/>
                    </a:cubicBezTo>
                    <a:cubicBezTo>
                      <a:pt x="303" y="7473"/>
                      <a:pt x="211" y="7868"/>
                      <a:pt x="159" y="8275"/>
                    </a:cubicBezTo>
                    <a:cubicBezTo>
                      <a:pt x="93" y="8749"/>
                      <a:pt x="53" y="9235"/>
                      <a:pt x="1" y="9709"/>
                    </a:cubicBezTo>
                    <a:cubicBezTo>
                      <a:pt x="1" y="9722"/>
                      <a:pt x="1" y="9748"/>
                      <a:pt x="14" y="9761"/>
                    </a:cubicBezTo>
                    <a:cubicBezTo>
                      <a:pt x="27" y="9748"/>
                      <a:pt x="27" y="9735"/>
                      <a:pt x="40" y="9722"/>
                    </a:cubicBezTo>
                    <a:cubicBezTo>
                      <a:pt x="40" y="9722"/>
                      <a:pt x="40" y="9709"/>
                      <a:pt x="40" y="9709"/>
                    </a:cubicBezTo>
                    <a:cubicBezTo>
                      <a:pt x="119" y="9406"/>
                      <a:pt x="119" y="9104"/>
                      <a:pt x="159" y="8788"/>
                    </a:cubicBezTo>
                    <a:cubicBezTo>
                      <a:pt x="422" y="6895"/>
                      <a:pt x="777" y="5028"/>
                      <a:pt x="1421" y="3213"/>
                    </a:cubicBezTo>
                    <a:cubicBezTo>
                      <a:pt x="1697" y="2398"/>
                      <a:pt x="2065" y="1609"/>
                      <a:pt x="2644" y="952"/>
                    </a:cubicBezTo>
                    <a:cubicBezTo>
                      <a:pt x="3108" y="421"/>
                      <a:pt x="3729" y="75"/>
                      <a:pt x="4418" y="75"/>
                    </a:cubicBezTo>
                    <a:cubicBezTo>
                      <a:pt x="4686" y="75"/>
                      <a:pt x="4964" y="127"/>
                      <a:pt x="5247" y="242"/>
                    </a:cubicBezTo>
                    <a:cubicBezTo>
                      <a:pt x="5260" y="242"/>
                      <a:pt x="5287" y="255"/>
                      <a:pt x="5300" y="255"/>
                    </a:cubicBezTo>
                    <a:lnTo>
                      <a:pt x="5313" y="255"/>
                    </a:lnTo>
                    <a:cubicBezTo>
                      <a:pt x="5458" y="320"/>
                      <a:pt x="5589" y="399"/>
                      <a:pt x="5721" y="491"/>
                    </a:cubicBezTo>
                    <a:cubicBezTo>
                      <a:pt x="6418" y="1004"/>
                      <a:pt x="6851" y="1701"/>
                      <a:pt x="7101" y="2516"/>
                    </a:cubicBezTo>
                    <a:cubicBezTo>
                      <a:pt x="7430" y="3555"/>
                      <a:pt x="7417" y="4633"/>
                      <a:pt x="7285" y="5685"/>
                    </a:cubicBezTo>
                    <a:cubicBezTo>
                      <a:pt x="7049" y="7552"/>
                      <a:pt x="6431" y="9301"/>
                      <a:pt x="5537" y="10958"/>
                    </a:cubicBezTo>
                    <a:cubicBezTo>
                      <a:pt x="5473" y="11077"/>
                      <a:pt x="5402" y="11138"/>
                      <a:pt x="5303" y="11138"/>
                    </a:cubicBezTo>
                    <a:cubicBezTo>
                      <a:pt x="5260" y="11138"/>
                      <a:pt x="5211" y="11126"/>
                      <a:pt x="5155" y="11102"/>
                    </a:cubicBezTo>
                    <a:cubicBezTo>
                      <a:pt x="4629" y="10866"/>
                      <a:pt x="4077" y="10695"/>
                      <a:pt x="3525" y="10524"/>
                    </a:cubicBezTo>
                    <a:cubicBezTo>
                      <a:pt x="2986" y="10366"/>
                      <a:pt x="2460" y="10182"/>
                      <a:pt x="1907" y="10116"/>
                    </a:cubicBezTo>
                    <a:lnTo>
                      <a:pt x="1763" y="10116"/>
                    </a:lnTo>
                    <a:cubicBezTo>
                      <a:pt x="1815" y="10129"/>
                      <a:pt x="1868" y="10156"/>
                      <a:pt x="1907" y="10182"/>
                    </a:cubicBezTo>
                    <a:cubicBezTo>
                      <a:pt x="2065" y="10182"/>
                      <a:pt x="2210" y="10221"/>
                      <a:pt x="2355" y="10261"/>
                    </a:cubicBezTo>
                    <a:cubicBezTo>
                      <a:pt x="2657" y="10340"/>
                      <a:pt x="2959" y="10432"/>
                      <a:pt x="3262" y="10511"/>
                    </a:cubicBezTo>
                    <a:cubicBezTo>
                      <a:pt x="3748" y="10655"/>
                      <a:pt x="4235" y="10826"/>
                      <a:pt x="4721" y="10997"/>
                    </a:cubicBezTo>
                    <a:cubicBezTo>
                      <a:pt x="4932" y="11076"/>
                      <a:pt x="5129" y="11155"/>
                      <a:pt x="5339" y="11234"/>
                    </a:cubicBezTo>
                    <a:cubicBezTo>
                      <a:pt x="5357" y="11243"/>
                      <a:pt x="5373" y="11247"/>
                      <a:pt x="5388" y="11247"/>
                    </a:cubicBezTo>
                    <a:cubicBezTo>
                      <a:pt x="5417" y="11247"/>
                      <a:pt x="5440" y="11230"/>
                      <a:pt x="5458" y="11194"/>
                    </a:cubicBezTo>
                    <a:cubicBezTo>
                      <a:pt x="5510" y="11102"/>
                      <a:pt x="5563" y="11024"/>
                      <a:pt x="5615" y="10931"/>
                    </a:cubicBezTo>
                    <a:cubicBezTo>
                      <a:pt x="5957" y="10261"/>
                      <a:pt x="6299" y="9590"/>
                      <a:pt x="6549" y="8893"/>
                    </a:cubicBezTo>
                    <a:cubicBezTo>
                      <a:pt x="6707" y="8433"/>
                      <a:pt x="6865" y="7986"/>
                      <a:pt x="6983" y="7513"/>
                    </a:cubicBezTo>
                    <a:cubicBezTo>
                      <a:pt x="7128" y="6961"/>
                      <a:pt x="7259" y="6395"/>
                      <a:pt x="7325" y="5830"/>
                    </a:cubicBezTo>
                    <a:cubicBezTo>
                      <a:pt x="7377" y="5501"/>
                      <a:pt x="7417" y="5172"/>
                      <a:pt x="7417" y="4844"/>
                    </a:cubicBezTo>
                    <a:cubicBezTo>
                      <a:pt x="7417" y="4699"/>
                      <a:pt x="7417" y="4567"/>
                      <a:pt x="7417" y="4436"/>
                    </a:cubicBezTo>
                    <a:cubicBezTo>
                      <a:pt x="7404" y="4107"/>
                      <a:pt x="7430" y="3792"/>
                      <a:pt x="7377" y="3463"/>
                    </a:cubicBezTo>
                    <a:cubicBezTo>
                      <a:pt x="7298" y="3029"/>
                      <a:pt x="7206" y="2582"/>
                      <a:pt x="7049" y="2161"/>
                    </a:cubicBezTo>
                    <a:cubicBezTo>
                      <a:pt x="6812" y="1583"/>
                      <a:pt x="6483" y="1070"/>
                      <a:pt x="6023" y="649"/>
                    </a:cubicBezTo>
                    <a:cubicBezTo>
                      <a:pt x="5813" y="465"/>
                      <a:pt x="5602" y="294"/>
                      <a:pt x="5326" y="215"/>
                    </a:cubicBezTo>
                    <a:cubicBezTo>
                      <a:pt x="5050" y="60"/>
                      <a:pt x="4763" y="1"/>
                      <a:pt x="4472" y="1"/>
                    </a:cubicBezTo>
                    <a:close/>
                  </a:path>
                </a:pathLst>
              </a:custGeom>
              <a:solidFill>
                <a:srgbClr val="BFD3E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9" name="Google Shape;236;p1">
                <a:extLst>
                  <a:ext uri="{FF2B5EF4-FFF2-40B4-BE49-F238E27FC236}">
                    <a16:creationId xmlns:a16="http://schemas.microsoft.com/office/drawing/2014/main" id="{A52994CA-5FAE-4AA1-9001-C1562805F326}"/>
                  </a:ext>
                </a:extLst>
              </p:cNvPr>
              <p:cNvSpPr/>
              <p:nvPr/>
            </p:nvSpPr>
            <p:spPr>
              <a:xfrm>
                <a:off x="7572725" y="2497225"/>
                <a:ext cx="112450" cy="78725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3149" extrusionOk="0">
                    <a:moveTo>
                      <a:pt x="1197" y="1"/>
                    </a:moveTo>
                    <a:cubicBezTo>
                      <a:pt x="1000" y="1"/>
                      <a:pt x="816" y="1"/>
                      <a:pt x="645" y="66"/>
                    </a:cubicBezTo>
                    <a:cubicBezTo>
                      <a:pt x="461" y="119"/>
                      <a:pt x="303" y="211"/>
                      <a:pt x="198" y="356"/>
                    </a:cubicBezTo>
                    <a:cubicBezTo>
                      <a:pt x="1" y="592"/>
                      <a:pt x="14" y="855"/>
                      <a:pt x="93" y="1118"/>
                    </a:cubicBezTo>
                    <a:cubicBezTo>
                      <a:pt x="185" y="1421"/>
                      <a:pt x="356" y="1657"/>
                      <a:pt x="566" y="1868"/>
                    </a:cubicBezTo>
                    <a:cubicBezTo>
                      <a:pt x="1105" y="2420"/>
                      <a:pt x="1763" y="2788"/>
                      <a:pt x="2486" y="3012"/>
                    </a:cubicBezTo>
                    <a:cubicBezTo>
                      <a:pt x="2765" y="3090"/>
                      <a:pt x="3035" y="3149"/>
                      <a:pt x="3319" y="3149"/>
                    </a:cubicBezTo>
                    <a:cubicBezTo>
                      <a:pt x="3370" y="3149"/>
                      <a:pt x="3421" y="3147"/>
                      <a:pt x="3472" y="3143"/>
                    </a:cubicBezTo>
                    <a:cubicBezTo>
                      <a:pt x="3722" y="3130"/>
                      <a:pt x="3959" y="3077"/>
                      <a:pt x="4156" y="2933"/>
                    </a:cubicBezTo>
                    <a:cubicBezTo>
                      <a:pt x="4393" y="2735"/>
                      <a:pt x="4498" y="2499"/>
                      <a:pt x="4445" y="2196"/>
                    </a:cubicBezTo>
                    <a:cubicBezTo>
                      <a:pt x="4393" y="1881"/>
                      <a:pt x="4235" y="1618"/>
                      <a:pt x="4024" y="1394"/>
                    </a:cubicBezTo>
                    <a:cubicBezTo>
                      <a:pt x="3525" y="829"/>
                      <a:pt x="2907" y="448"/>
                      <a:pt x="2197" y="198"/>
                    </a:cubicBezTo>
                    <a:cubicBezTo>
                      <a:pt x="1868" y="79"/>
                      <a:pt x="1539" y="1"/>
                      <a:pt x="1197" y="1"/>
                    </a:cubicBezTo>
                    <a:close/>
                  </a:path>
                </a:pathLst>
              </a:custGeom>
              <a:solidFill>
                <a:srgbClr val="BFD3E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0" name="Google Shape;237;p1">
                <a:extLst>
                  <a:ext uri="{FF2B5EF4-FFF2-40B4-BE49-F238E27FC236}">
                    <a16:creationId xmlns:a16="http://schemas.microsoft.com/office/drawing/2014/main" id="{2F444198-8AEC-E579-BE32-5D813BDBBEDC}"/>
                  </a:ext>
                </a:extLst>
              </p:cNvPr>
              <p:cNvSpPr/>
              <p:nvPr/>
            </p:nvSpPr>
            <p:spPr>
              <a:xfrm>
                <a:off x="7476100" y="2587550"/>
                <a:ext cx="244575" cy="243825"/>
              </a:xfrm>
              <a:custGeom>
                <a:avLst/>
                <a:gdLst/>
                <a:ahLst/>
                <a:cxnLst/>
                <a:rect l="l" t="t" r="r" b="b"/>
                <a:pathLst>
                  <a:path w="9783" h="9753" extrusionOk="0">
                    <a:moveTo>
                      <a:pt x="4127" y="1086"/>
                    </a:moveTo>
                    <a:cubicBezTo>
                      <a:pt x="4219" y="1086"/>
                      <a:pt x="4311" y="1089"/>
                      <a:pt x="4405" y="1095"/>
                    </a:cubicBezTo>
                    <a:cubicBezTo>
                      <a:pt x="5168" y="1134"/>
                      <a:pt x="5851" y="1410"/>
                      <a:pt x="6456" y="1871"/>
                    </a:cubicBezTo>
                    <a:cubicBezTo>
                      <a:pt x="6469" y="1884"/>
                      <a:pt x="6469" y="1897"/>
                      <a:pt x="6483" y="1910"/>
                    </a:cubicBezTo>
                    <a:cubicBezTo>
                      <a:pt x="6759" y="2107"/>
                      <a:pt x="7009" y="2370"/>
                      <a:pt x="7127" y="2607"/>
                    </a:cubicBezTo>
                    <a:cubicBezTo>
                      <a:pt x="6943" y="2633"/>
                      <a:pt x="6798" y="2725"/>
                      <a:pt x="6640" y="2817"/>
                    </a:cubicBezTo>
                    <a:cubicBezTo>
                      <a:pt x="6088" y="3330"/>
                      <a:pt x="5943" y="3988"/>
                      <a:pt x="5996" y="4711"/>
                    </a:cubicBezTo>
                    <a:cubicBezTo>
                      <a:pt x="6009" y="4868"/>
                      <a:pt x="6036" y="5026"/>
                      <a:pt x="6062" y="5184"/>
                    </a:cubicBezTo>
                    <a:cubicBezTo>
                      <a:pt x="6088" y="5263"/>
                      <a:pt x="6114" y="5342"/>
                      <a:pt x="6141" y="5421"/>
                    </a:cubicBezTo>
                    <a:cubicBezTo>
                      <a:pt x="6233" y="5657"/>
                      <a:pt x="6351" y="5881"/>
                      <a:pt x="6509" y="6065"/>
                    </a:cubicBezTo>
                    <a:cubicBezTo>
                      <a:pt x="6654" y="6249"/>
                      <a:pt x="6824" y="6381"/>
                      <a:pt x="7048" y="6473"/>
                    </a:cubicBezTo>
                    <a:cubicBezTo>
                      <a:pt x="7153" y="6499"/>
                      <a:pt x="7245" y="6512"/>
                      <a:pt x="7350" y="6525"/>
                    </a:cubicBezTo>
                    <a:cubicBezTo>
                      <a:pt x="7442" y="6538"/>
                      <a:pt x="7456" y="6565"/>
                      <a:pt x="7416" y="6644"/>
                    </a:cubicBezTo>
                    <a:cubicBezTo>
                      <a:pt x="7009" y="7354"/>
                      <a:pt x="6443" y="7880"/>
                      <a:pt x="5720" y="8221"/>
                    </a:cubicBezTo>
                    <a:cubicBezTo>
                      <a:pt x="5207" y="8458"/>
                      <a:pt x="4674" y="8568"/>
                      <a:pt x="4151" y="8568"/>
                    </a:cubicBezTo>
                    <a:cubicBezTo>
                      <a:pt x="2435" y="8568"/>
                      <a:pt x="836" y="7380"/>
                      <a:pt x="474" y="5565"/>
                    </a:cubicBezTo>
                    <a:cubicBezTo>
                      <a:pt x="237" y="4408"/>
                      <a:pt x="513" y="3356"/>
                      <a:pt x="1262" y="2423"/>
                    </a:cubicBezTo>
                    <a:cubicBezTo>
                      <a:pt x="1276" y="2410"/>
                      <a:pt x="1302" y="2397"/>
                      <a:pt x="1315" y="2383"/>
                    </a:cubicBezTo>
                    <a:cubicBezTo>
                      <a:pt x="1433" y="2212"/>
                      <a:pt x="1578" y="2081"/>
                      <a:pt x="1723" y="1963"/>
                    </a:cubicBezTo>
                    <a:cubicBezTo>
                      <a:pt x="2427" y="1378"/>
                      <a:pt x="3228" y="1086"/>
                      <a:pt x="4127" y="1086"/>
                    </a:cubicBezTo>
                    <a:close/>
                    <a:moveTo>
                      <a:pt x="4823" y="0"/>
                    </a:moveTo>
                    <a:cubicBezTo>
                      <a:pt x="4590" y="0"/>
                      <a:pt x="4354" y="16"/>
                      <a:pt x="4129" y="56"/>
                    </a:cubicBezTo>
                    <a:cubicBezTo>
                      <a:pt x="3761" y="135"/>
                      <a:pt x="3393" y="227"/>
                      <a:pt x="3038" y="372"/>
                    </a:cubicBezTo>
                    <a:cubicBezTo>
                      <a:pt x="2459" y="608"/>
                      <a:pt x="1959" y="950"/>
                      <a:pt x="1499" y="1358"/>
                    </a:cubicBezTo>
                    <a:cubicBezTo>
                      <a:pt x="1262" y="1581"/>
                      <a:pt x="1065" y="1844"/>
                      <a:pt x="881" y="2107"/>
                    </a:cubicBezTo>
                    <a:cubicBezTo>
                      <a:pt x="605" y="2489"/>
                      <a:pt x="408" y="2909"/>
                      <a:pt x="263" y="3356"/>
                    </a:cubicBezTo>
                    <a:cubicBezTo>
                      <a:pt x="105" y="3830"/>
                      <a:pt x="13" y="4316"/>
                      <a:pt x="26" y="4816"/>
                    </a:cubicBezTo>
                    <a:lnTo>
                      <a:pt x="26" y="4895"/>
                    </a:lnTo>
                    <a:cubicBezTo>
                      <a:pt x="0" y="5131"/>
                      <a:pt x="40" y="5421"/>
                      <a:pt x="92" y="5710"/>
                    </a:cubicBezTo>
                    <a:cubicBezTo>
                      <a:pt x="132" y="6052"/>
                      <a:pt x="250" y="6367"/>
                      <a:pt x="368" y="6683"/>
                    </a:cubicBezTo>
                    <a:cubicBezTo>
                      <a:pt x="487" y="6999"/>
                      <a:pt x="644" y="7288"/>
                      <a:pt x="829" y="7564"/>
                    </a:cubicBezTo>
                    <a:cubicBezTo>
                      <a:pt x="973" y="7761"/>
                      <a:pt x="1105" y="7972"/>
                      <a:pt x="1289" y="8129"/>
                    </a:cubicBezTo>
                    <a:cubicBezTo>
                      <a:pt x="1315" y="8156"/>
                      <a:pt x="1341" y="8195"/>
                      <a:pt x="1355" y="8221"/>
                    </a:cubicBezTo>
                    <a:cubicBezTo>
                      <a:pt x="1407" y="8287"/>
                      <a:pt x="1447" y="8340"/>
                      <a:pt x="1499" y="8392"/>
                    </a:cubicBezTo>
                    <a:cubicBezTo>
                      <a:pt x="1618" y="8471"/>
                      <a:pt x="1710" y="8576"/>
                      <a:pt x="1828" y="8655"/>
                    </a:cubicBezTo>
                    <a:cubicBezTo>
                      <a:pt x="2196" y="8931"/>
                      <a:pt x="2577" y="9181"/>
                      <a:pt x="2998" y="9352"/>
                    </a:cubicBezTo>
                    <a:cubicBezTo>
                      <a:pt x="3511" y="9549"/>
                      <a:pt x="4024" y="9681"/>
                      <a:pt x="4563" y="9734"/>
                    </a:cubicBezTo>
                    <a:cubicBezTo>
                      <a:pt x="4677" y="9746"/>
                      <a:pt x="4790" y="9752"/>
                      <a:pt x="4904" y="9752"/>
                    </a:cubicBezTo>
                    <a:cubicBezTo>
                      <a:pt x="5145" y="9752"/>
                      <a:pt x="5387" y="9726"/>
                      <a:pt x="5628" y="9681"/>
                    </a:cubicBezTo>
                    <a:cubicBezTo>
                      <a:pt x="5996" y="9615"/>
                      <a:pt x="6351" y="9510"/>
                      <a:pt x="6706" y="9379"/>
                    </a:cubicBezTo>
                    <a:cubicBezTo>
                      <a:pt x="7258" y="9155"/>
                      <a:pt x="7732" y="8839"/>
                      <a:pt x="8166" y="8458"/>
                    </a:cubicBezTo>
                    <a:cubicBezTo>
                      <a:pt x="8363" y="8287"/>
                      <a:pt x="8547" y="8103"/>
                      <a:pt x="8692" y="7893"/>
                    </a:cubicBezTo>
                    <a:cubicBezTo>
                      <a:pt x="8889" y="7617"/>
                      <a:pt x="9086" y="7354"/>
                      <a:pt x="9231" y="7051"/>
                    </a:cubicBezTo>
                    <a:cubicBezTo>
                      <a:pt x="9375" y="6775"/>
                      <a:pt x="9480" y="6473"/>
                      <a:pt x="9573" y="6170"/>
                    </a:cubicBezTo>
                    <a:cubicBezTo>
                      <a:pt x="9651" y="5894"/>
                      <a:pt x="9717" y="5605"/>
                      <a:pt x="9717" y="5316"/>
                    </a:cubicBezTo>
                    <a:cubicBezTo>
                      <a:pt x="9717" y="5263"/>
                      <a:pt x="9717" y="5210"/>
                      <a:pt x="9730" y="5171"/>
                    </a:cubicBezTo>
                    <a:cubicBezTo>
                      <a:pt x="9783" y="4961"/>
                      <a:pt x="9783" y="4750"/>
                      <a:pt x="9730" y="4540"/>
                    </a:cubicBezTo>
                    <a:cubicBezTo>
                      <a:pt x="9717" y="4487"/>
                      <a:pt x="9717" y="4448"/>
                      <a:pt x="9717" y="4395"/>
                    </a:cubicBezTo>
                    <a:cubicBezTo>
                      <a:pt x="9717" y="4198"/>
                      <a:pt x="9678" y="4014"/>
                      <a:pt x="9625" y="3817"/>
                    </a:cubicBezTo>
                    <a:cubicBezTo>
                      <a:pt x="9559" y="3554"/>
                      <a:pt x="9494" y="3304"/>
                      <a:pt x="9388" y="3054"/>
                    </a:cubicBezTo>
                    <a:cubicBezTo>
                      <a:pt x="9191" y="2541"/>
                      <a:pt x="8902" y="2068"/>
                      <a:pt x="8547" y="1660"/>
                    </a:cubicBezTo>
                    <a:cubicBezTo>
                      <a:pt x="8218" y="1305"/>
                      <a:pt x="7863" y="990"/>
                      <a:pt x="7442" y="740"/>
                    </a:cubicBezTo>
                    <a:cubicBezTo>
                      <a:pt x="7022" y="490"/>
                      <a:pt x="6575" y="293"/>
                      <a:pt x="6101" y="161"/>
                    </a:cubicBezTo>
                    <a:cubicBezTo>
                      <a:pt x="5825" y="82"/>
                      <a:pt x="5549" y="30"/>
                      <a:pt x="5260" y="17"/>
                    </a:cubicBezTo>
                    <a:cubicBezTo>
                      <a:pt x="5117" y="6"/>
                      <a:pt x="4971" y="0"/>
                      <a:pt x="4823" y="0"/>
                    </a:cubicBezTo>
                    <a:close/>
                  </a:path>
                </a:pathLst>
              </a:custGeom>
              <a:solidFill>
                <a:srgbClr val="BFD3E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1" name="Google Shape;238;p1">
                <a:extLst>
                  <a:ext uri="{FF2B5EF4-FFF2-40B4-BE49-F238E27FC236}">
                    <a16:creationId xmlns:a16="http://schemas.microsoft.com/office/drawing/2014/main" id="{9AF2459B-577D-A5A2-97E5-B7BCE59CD4A1}"/>
                  </a:ext>
                </a:extLst>
              </p:cNvPr>
              <p:cNvSpPr/>
              <p:nvPr/>
            </p:nvSpPr>
            <p:spPr>
              <a:xfrm>
                <a:off x="7702575" y="2838425"/>
                <a:ext cx="365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370" extrusionOk="0">
                    <a:moveTo>
                      <a:pt x="290" y="1"/>
                    </a:moveTo>
                    <a:cubicBezTo>
                      <a:pt x="224" y="1"/>
                      <a:pt x="172" y="1"/>
                      <a:pt x="119" y="14"/>
                    </a:cubicBezTo>
                    <a:cubicBezTo>
                      <a:pt x="53" y="27"/>
                      <a:pt x="14" y="80"/>
                      <a:pt x="1" y="146"/>
                    </a:cubicBezTo>
                    <a:cubicBezTo>
                      <a:pt x="1" y="211"/>
                      <a:pt x="53" y="290"/>
                      <a:pt x="119" y="303"/>
                    </a:cubicBezTo>
                    <a:cubicBezTo>
                      <a:pt x="145" y="317"/>
                      <a:pt x="185" y="317"/>
                      <a:pt x="211" y="317"/>
                    </a:cubicBezTo>
                    <a:cubicBezTo>
                      <a:pt x="244" y="323"/>
                      <a:pt x="280" y="323"/>
                      <a:pt x="316" y="323"/>
                    </a:cubicBezTo>
                    <a:cubicBezTo>
                      <a:pt x="352" y="323"/>
                      <a:pt x="389" y="323"/>
                      <a:pt x="421" y="330"/>
                    </a:cubicBezTo>
                    <a:cubicBezTo>
                      <a:pt x="486" y="330"/>
                      <a:pt x="550" y="324"/>
                      <a:pt x="613" y="324"/>
                    </a:cubicBezTo>
                    <a:cubicBezTo>
                      <a:pt x="692" y="324"/>
                      <a:pt x="769" y="333"/>
                      <a:pt x="842" y="369"/>
                    </a:cubicBezTo>
                    <a:cubicBezTo>
                      <a:pt x="821" y="272"/>
                      <a:pt x="755" y="264"/>
                      <a:pt x="689" y="264"/>
                    </a:cubicBezTo>
                    <a:cubicBezTo>
                      <a:pt x="674" y="264"/>
                      <a:pt x="659" y="264"/>
                      <a:pt x="645" y="264"/>
                    </a:cubicBezTo>
                    <a:cubicBezTo>
                      <a:pt x="586" y="257"/>
                      <a:pt x="530" y="257"/>
                      <a:pt x="476" y="257"/>
                    </a:cubicBezTo>
                    <a:cubicBezTo>
                      <a:pt x="421" y="257"/>
                      <a:pt x="369" y="257"/>
                      <a:pt x="316" y="251"/>
                    </a:cubicBezTo>
                    <a:cubicBezTo>
                      <a:pt x="237" y="251"/>
                      <a:pt x="132" y="251"/>
                      <a:pt x="132" y="159"/>
                    </a:cubicBezTo>
                    <a:cubicBezTo>
                      <a:pt x="132" y="75"/>
                      <a:pt x="200" y="66"/>
                      <a:pt x="267" y="66"/>
                    </a:cubicBezTo>
                    <a:cubicBezTo>
                      <a:pt x="284" y="66"/>
                      <a:pt x="301" y="67"/>
                      <a:pt x="316" y="67"/>
                    </a:cubicBezTo>
                    <a:cubicBezTo>
                      <a:pt x="348" y="65"/>
                      <a:pt x="379" y="65"/>
                      <a:pt x="411" y="65"/>
                    </a:cubicBezTo>
                    <a:cubicBezTo>
                      <a:pt x="671" y="65"/>
                      <a:pt x="939" y="109"/>
                      <a:pt x="1197" y="132"/>
                    </a:cubicBezTo>
                    <a:cubicBezTo>
                      <a:pt x="1234" y="132"/>
                      <a:pt x="1273" y="137"/>
                      <a:pt x="1311" y="137"/>
                    </a:cubicBezTo>
                    <a:cubicBezTo>
                      <a:pt x="1367" y="137"/>
                      <a:pt x="1421" y="127"/>
                      <a:pt x="1460" y="80"/>
                    </a:cubicBezTo>
                    <a:lnTo>
                      <a:pt x="1302" y="80"/>
                    </a:lnTo>
                    <a:cubicBezTo>
                      <a:pt x="961" y="27"/>
                      <a:pt x="619" y="1"/>
                      <a:pt x="290" y="1"/>
                    </a:cubicBezTo>
                    <a:close/>
                  </a:path>
                </a:pathLst>
              </a:custGeom>
              <a:solidFill>
                <a:srgbClr val="BFD3E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2" name="Google Shape;239;p1">
                <a:extLst>
                  <a:ext uri="{FF2B5EF4-FFF2-40B4-BE49-F238E27FC236}">
                    <a16:creationId xmlns:a16="http://schemas.microsoft.com/office/drawing/2014/main" id="{C8C9226E-EC84-1D95-CCCA-143D0F36C00A}"/>
                  </a:ext>
                </a:extLst>
              </p:cNvPr>
              <p:cNvSpPr/>
              <p:nvPr/>
            </p:nvSpPr>
            <p:spPr>
              <a:xfrm>
                <a:off x="7721650" y="2799975"/>
                <a:ext cx="44725" cy="16500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660" extrusionOk="0">
                    <a:moveTo>
                      <a:pt x="1789" y="1"/>
                    </a:moveTo>
                    <a:lnTo>
                      <a:pt x="1447" y="66"/>
                    </a:lnTo>
                    <a:cubicBezTo>
                      <a:pt x="1052" y="119"/>
                      <a:pt x="671" y="198"/>
                      <a:pt x="290" y="303"/>
                    </a:cubicBezTo>
                    <a:cubicBezTo>
                      <a:pt x="224" y="316"/>
                      <a:pt x="158" y="329"/>
                      <a:pt x="106" y="356"/>
                    </a:cubicBezTo>
                    <a:cubicBezTo>
                      <a:pt x="40" y="395"/>
                      <a:pt x="0" y="461"/>
                      <a:pt x="14" y="527"/>
                    </a:cubicBezTo>
                    <a:cubicBezTo>
                      <a:pt x="26" y="599"/>
                      <a:pt x="92" y="660"/>
                      <a:pt x="164" y="660"/>
                    </a:cubicBezTo>
                    <a:cubicBezTo>
                      <a:pt x="171" y="660"/>
                      <a:pt x="178" y="659"/>
                      <a:pt x="184" y="658"/>
                    </a:cubicBezTo>
                    <a:cubicBezTo>
                      <a:pt x="237" y="645"/>
                      <a:pt x="276" y="632"/>
                      <a:pt x="329" y="619"/>
                    </a:cubicBezTo>
                    <a:cubicBezTo>
                      <a:pt x="474" y="579"/>
                      <a:pt x="632" y="540"/>
                      <a:pt x="789" y="513"/>
                    </a:cubicBezTo>
                    <a:cubicBezTo>
                      <a:pt x="1026" y="461"/>
                      <a:pt x="1263" y="395"/>
                      <a:pt x="1512" y="395"/>
                    </a:cubicBezTo>
                    <a:cubicBezTo>
                      <a:pt x="1473" y="349"/>
                      <a:pt x="1427" y="336"/>
                      <a:pt x="1379" y="336"/>
                    </a:cubicBezTo>
                    <a:cubicBezTo>
                      <a:pt x="1332" y="336"/>
                      <a:pt x="1282" y="349"/>
                      <a:pt x="1236" y="356"/>
                    </a:cubicBezTo>
                    <a:cubicBezTo>
                      <a:pt x="960" y="408"/>
                      <a:pt x="671" y="461"/>
                      <a:pt x="382" y="540"/>
                    </a:cubicBezTo>
                    <a:cubicBezTo>
                      <a:pt x="339" y="554"/>
                      <a:pt x="280" y="576"/>
                      <a:pt x="229" y="576"/>
                    </a:cubicBezTo>
                    <a:cubicBezTo>
                      <a:pt x="186" y="576"/>
                      <a:pt x="150" y="561"/>
                      <a:pt x="132" y="513"/>
                    </a:cubicBezTo>
                    <a:cubicBezTo>
                      <a:pt x="92" y="382"/>
                      <a:pt x="250" y="369"/>
                      <a:pt x="342" y="356"/>
                    </a:cubicBezTo>
                    <a:cubicBezTo>
                      <a:pt x="724" y="250"/>
                      <a:pt x="1105" y="171"/>
                      <a:pt x="1499" y="119"/>
                    </a:cubicBezTo>
                    <a:cubicBezTo>
                      <a:pt x="1605" y="106"/>
                      <a:pt x="1723" y="106"/>
                      <a:pt x="1789" y="1"/>
                    </a:cubicBezTo>
                    <a:close/>
                  </a:path>
                </a:pathLst>
              </a:custGeom>
              <a:solidFill>
                <a:srgbClr val="BFD3E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3" name="Google Shape;240;p1">
                <a:extLst>
                  <a:ext uri="{FF2B5EF4-FFF2-40B4-BE49-F238E27FC236}">
                    <a16:creationId xmlns:a16="http://schemas.microsoft.com/office/drawing/2014/main" id="{DC423EC8-D529-BC95-ECB2-9806A82D2C3C}"/>
                  </a:ext>
                </a:extLst>
              </p:cNvPr>
              <p:cNvSpPr/>
              <p:nvPr/>
            </p:nvSpPr>
            <p:spPr>
              <a:xfrm>
                <a:off x="7734150" y="2752975"/>
                <a:ext cx="53600" cy="27875"/>
              </a:xfrm>
              <a:custGeom>
                <a:avLst/>
                <a:gdLst/>
                <a:ahLst/>
                <a:cxnLst/>
                <a:rect l="l" t="t" r="r" b="b"/>
                <a:pathLst>
                  <a:path w="2144" h="1115" extrusionOk="0">
                    <a:moveTo>
                      <a:pt x="2143" y="0"/>
                    </a:moveTo>
                    <a:lnTo>
                      <a:pt x="2143" y="0"/>
                    </a:lnTo>
                    <a:cubicBezTo>
                      <a:pt x="2091" y="53"/>
                      <a:pt x="1999" y="66"/>
                      <a:pt x="1933" y="79"/>
                    </a:cubicBezTo>
                    <a:cubicBezTo>
                      <a:pt x="1367" y="276"/>
                      <a:pt x="802" y="487"/>
                      <a:pt x="263" y="750"/>
                    </a:cubicBezTo>
                    <a:cubicBezTo>
                      <a:pt x="197" y="776"/>
                      <a:pt x="145" y="802"/>
                      <a:pt x="92" y="842"/>
                    </a:cubicBezTo>
                    <a:cubicBezTo>
                      <a:pt x="26" y="881"/>
                      <a:pt x="0" y="960"/>
                      <a:pt x="39" y="1026"/>
                    </a:cubicBezTo>
                    <a:cubicBezTo>
                      <a:pt x="69" y="1085"/>
                      <a:pt x="121" y="1115"/>
                      <a:pt x="178" y="1115"/>
                    </a:cubicBezTo>
                    <a:cubicBezTo>
                      <a:pt x="197" y="1115"/>
                      <a:pt x="217" y="1111"/>
                      <a:pt x="237" y="1105"/>
                    </a:cubicBezTo>
                    <a:cubicBezTo>
                      <a:pt x="289" y="1092"/>
                      <a:pt x="342" y="1052"/>
                      <a:pt x="394" y="1039"/>
                    </a:cubicBezTo>
                    <a:cubicBezTo>
                      <a:pt x="881" y="802"/>
                      <a:pt x="1394" y="618"/>
                      <a:pt x="1907" y="434"/>
                    </a:cubicBezTo>
                    <a:cubicBezTo>
                      <a:pt x="1933" y="421"/>
                      <a:pt x="1972" y="421"/>
                      <a:pt x="1999" y="421"/>
                    </a:cubicBezTo>
                    <a:cubicBezTo>
                      <a:pt x="1972" y="394"/>
                      <a:pt x="1943" y="385"/>
                      <a:pt x="1913" y="385"/>
                    </a:cubicBezTo>
                    <a:cubicBezTo>
                      <a:pt x="1869" y="385"/>
                      <a:pt x="1822" y="405"/>
                      <a:pt x="1775" y="421"/>
                    </a:cubicBezTo>
                    <a:cubicBezTo>
                      <a:pt x="1328" y="566"/>
                      <a:pt x="881" y="750"/>
                      <a:pt x="434" y="947"/>
                    </a:cubicBezTo>
                    <a:cubicBezTo>
                      <a:pt x="373" y="973"/>
                      <a:pt x="289" y="1040"/>
                      <a:pt x="220" y="1040"/>
                    </a:cubicBezTo>
                    <a:cubicBezTo>
                      <a:pt x="185" y="1040"/>
                      <a:pt x="154" y="1022"/>
                      <a:pt x="132" y="973"/>
                    </a:cubicBezTo>
                    <a:cubicBezTo>
                      <a:pt x="79" y="855"/>
                      <a:pt x="250" y="816"/>
                      <a:pt x="342" y="776"/>
                    </a:cubicBezTo>
                    <a:cubicBezTo>
                      <a:pt x="855" y="526"/>
                      <a:pt x="1381" y="329"/>
                      <a:pt x="1907" y="158"/>
                    </a:cubicBezTo>
                    <a:cubicBezTo>
                      <a:pt x="1999" y="119"/>
                      <a:pt x="2117" y="119"/>
                      <a:pt x="2143" y="0"/>
                    </a:cubicBezTo>
                    <a:close/>
                  </a:path>
                </a:pathLst>
              </a:custGeom>
              <a:solidFill>
                <a:srgbClr val="BFD3E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4" name="Google Shape;241;p1">
                <a:extLst>
                  <a:ext uri="{FF2B5EF4-FFF2-40B4-BE49-F238E27FC236}">
                    <a16:creationId xmlns:a16="http://schemas.microsoft.com/office/drawing/2014/main" id="{4F858C14-222A-E033-89E5-1AFD9CCD2A52}"/>
                  </a:ext>
                </a:extLst>
              </p:cNvPr>
              <p:cNvSpPr/>
              <p:nvPr/>
            </p:nvSpPr>
            <p:spPr>
              <a:xfrm>
                <a:off x="6882750" y="1855100"/>
                <a:ext cx="920450" cy="1104325"/>
              </a:xfrm>
              <a:custGeom>
                <a:avLst/>
                <a:gdLst/>
                <a:ahLst/>
                <a:cxnLst/>
                <a:rect l="l" t="t" r="r" b="b"/>
                <a:pathLst>
                  <a:path w="36818" h="44173" extrusionOk="0">
                    <a:moveTo>
                      <a:pt x="16200" y="13457"/>
                    </a:moveTo>
                    <a:cubicBezTo>
                      <a:pt x="16187" y="13497"/>
                      <a:pt x="16160" y="13523"/>
                      <a:pt x="16121" y="13536"/>
                    </a:cubicBezTo>
                    <a:cubicBezTo>
                      <a:pt x="16134" y="13510"/>
                      <a:pt x="16147" y="13483"/>
                      <a:pt x="16147" y="13470"/>
                    </a:cubicBezTo>
                    <a:cubicBezTo>
                      <a:pt x="16174" y="13457"/>
                      <a:pt x="16187" y="13457"/>
                      <a:pt x="16200" y="13457"/>
                    </a:cubicBezTo>
                    <a:close/>
                    <a:moveTo>
                      <a:pt x="26244" y="3880"/>
                    </a:moveTo>
                    <a:cubicBezTo>
                      <a:pt x="26535" y="3880"/>
                      <a:pt x="26822" y="3937"/>
                      <a:pt x="27087" y="4082"/>
                    </a:cubicBezTo>
                    <a:cubicBezTo>
                      <a:pt x="27363" y="4174"/>
                      <a:pt x="27574" y="4345"/>
                      <a:pt x="27784" y="4529"/>
                    </a:cubicBezTo>
                    <a:cubicBezTo>
                      <a:pt x="28257" y="4950"/>
                      <a:pt x="28573" y="5463"/>
                      <a:pt x="28810" y="6041"/>
                    </a:cubicBezTo>
                    <a:cubicBezTo>
                      <a:pt x="28981" y="6462"/>
                      <a:pt x="29059" y="6896"/>
                      <a:pt x="29138" y="7343"/>
                    </a:cubicBezTo>
                    <a:cubicBezTo>
                      <a:pt x="29191" y="7672"/>
                      <a:pt x="29178" y="7987"/>
                      <a:pt x="29178" y="8316"/>
                    </a:cubicBezTo>
                    <a:cubicBezTo>
                      <a:pt x="29178" y="8447"/>
                      <a:pt x="29178" y="8579"/>
                      <a:pt x="29178" y="8724"/>
                    </a:cubicBezTo>
                    <a:cubicBezTo>
                      <a:pt x="29178" y="9052"/>
                      <a:pt x="29138" y="9381"/>
                      <a:pt x="29086" y="9710"/>
                    </a:cubicBezTo>
                    <a:cubicBezTo>
                      <a:pt x="29020" y="10275"/>
                      <a:pt x="28889" y="10841"/>
                      <a:pt x="28744" y="11393"/>
                    </a:cubicBezTo>
                    <a:cubicBezTo>
                      <a:pt x="28626" y="11853"/>
                      <a:pt x="28468" y="12313"/>
                      <a:pt x="28310" y="12773"/>
                    </a:cubicBezTo>
                    <a:cubicBezTo>
                      <a:pt x="28060" y="13470"/>
                      <a:pt x="27718" y="14141"/>
                      <a:pt x="27376" y="14811"/>
                    </a:cubicBezTo>
                    <a:cubicBezTo>
                      <a:pt x="27324" y="14904"/>
                      <a:pt x="27271" y="14982"/>
                      <a:pt x="27219" y="15074"/>
                    </a:cubicBezTo>
                    <a:cubicBezTo>
                      <a:pt x="27201" y="15110"/>
                      <a:pt x="27178" y="15127"/>
                      <a:pt x="27149" y="15127"/>
                    </a:cubicBezTo>
                    <a:cubicBezTo>
                      <a:pt x="27134" y="15127"/>
                      <a:pt x="27118" y="15123"/>
                      <a:pt x="27100" y="15114"/>
                    </a:cubicBezTo>
                    <a:cubicBezTo>
                      <a:pt x="26890" y="15035"/>
                      <a:pt x="26693" y="14956"/>
                      <a:pt x="26482" y="14877"/>
                    </a:cubicBezTo>
                    <a:cubicBezTo>
                      <a:pt x="25996" y="14693"/>
                      <a:pt x="25522" y="14535"/>
                      <a:pt x="25023" y="14391"/>
                    </a:cubicBezTo>
                    <a:cubicBezTo>
                      <a:pt x="24720" y="14312"/>
                      <a:pt x="24418" y="14220"/>
                      <a:pt x="24116" y="14141"/>
                    </a:cubicBezTo>
                    <a:cubicBezTo>
                      <a:pt x="23971" y="14101"/>
                      <a:pt x="23826" y="14062"/>
                      <a:pt x="23668" y="14062"/>
                    </a:cubicBezTo>
                    <a:cubicBezTo>
                      <a:pt x="23629" y="14023"/>
                      <a:pt x="23576" y="14009"/>
                      <a:pt x="23524" y="13996"/>
                    </a:cubicBezTo>
                    <a:cubicBezTo>
                      <a:pt x="23471" y="13983"/>
                      <a:pt x="23419" y="13983"/>
                      <a:pt x="23366" y="13970"/>
                    </a:cubicBezTo>
                    <a:cubicBezTo>
                      <a:pt x="23313" y="13957"/>
                      <a:pt x="23248" y="13944"/>
                      <a:pt x="23195" y="13917"/>
                    </a:cubicBezTo>
                    <a:cubicBezTo>
                      <a:pt x="22906" y="13865"/>
                      <a:pt x="22603" y="13812"/>
                      <a:pt x="22314" y="13760"/>
                    </a:cubicBezTo>
                    <a:cubicBezTo>
                      <a:pt x="22156" y="13733"/>
                      <a:pt x="22012" y="13707"/>
                      <a:pt x="21854" y="13681"/>
                    </a:cubicBezTo>
                    <a:cubicBezTo>
                      <a:pt x="21814" y="13681"/>
                      <a:pt x="21788" y="13654"/>
                      <a:pt x="21775" y="13628"/>
                    </a:cubicBezTo>
                    <a:cubicBezTo>
                      <a:pt x="21775" y="13615"/>
                      <a:pt x="21762" y="13602"/>
                      <a:pt x="21762" y="13589"/>
                    </a:cubicBezTo>
                    <a:cubicBezTo>
                      <a:pt x="21814" y="13115"/>
                      <a:pt x="21854" y="12629"/>
                      <a:pt x="21920" y="12155"/>
                    </a:cubicBezTo>
                    <a:cubicBezTo>
                      <a:pt x="21972" y="11748"/>
                      <a:pt x="22064" y="11353"/>
                      <a:pt x="22130" y="10946"/>
                    </a:cubicBezTo>
                    <a:cubicBezTo>
                      <a:pt x="22275" y="10052"/>
                      <a:pt x="22485" y="9184"/>
                      <a:pt x="22722" y="8316"/>
                    </a:cubicBezTo>
                    <a:cubicBezTo>
                      <a:pt x="22958" y="7435"/>
                      <a:pt x="23248" y="6580"/>
                      <a:pt x="23682" y="5765"/>
                    </a:cubicBezTo>
                    <a:cubicBezTo>
                      <a:pt x="23892" y="5384"/>
                      <a:pt x="24129" y="5002"/>
                      <a:pt x="24444" y="4687"/>
                    </a:cubicBezTo>
                    <a:cubicBezTo>
                      <a:pt x="24812" y="4306"/>
                      <a:pt x="25246" y="4016"/>
                      <a:pt x="25772" y="3924"/>
                    </a:cubicBezTo>
                    <a:cubicBezTo>
                      <a:pt x="25929" y="3897"/>
                      <a:pt x="26087" y="3880"/>
                      <a:pt x="26244" y="3880"/>
                    </a:cubicBezTo>
                    <a:close/>
                    <a:moveTo>
                      <a:pt x="10529" y="3896"/>
                    </a:moveTo>
                    <a:cubicBezTo>
                      <a:pt x="10852" y="3896"/>
                      <a:pt x="11164" y="3943"/>
                      <a:pt x="11466" y="4082"/>
                    </a:cubicBezTo>
                    <a:cubicBezTo>
                      <a:pt x="11664" y="4187"/>
                      <a:pt x="11861" y="4306"/>
                      <a:pt x="12045" y="4450"/>
                    </a:cubicBezTo>
                    <a:cubicBezTo>
                      <a:pt x="12466" y="4805"/>
                      <a:pt x="12781" y="5252"/>
                      <a:pt x="13044" y="5726"/>
                    </a:cubicBezTo>
                    <a:cubicBezTo>
                      <a:pt x="13439" y="6449"/>
                      <a:pt x="13702" y="7225"/>
                      <a:pt x="13938" y="8014"/>
                    </a:cubicBezTo>
                    <a:cubicBezTo>
                      <a:pt x="14083" y="8500"/>
                      <a:pt x="14201" y="9000"/>
                      <a:pt x="14320" y="9486"/>
                    </a:cubicBezTo>
                    <a:cubicBezTo>
                      <a:pt x="14438" y="10025"/>
                      <a:pt x="14556" y="10564"/>
                      <a:pt x="14648" y="11104"/>
                    </a:cubicBezTo>
                    <a:cubicBezTo>
                      <a:pt x="14727" y="11551"/>
                      <a:pt x="14806" y="12011"/>
                      <a:pt x="14872" y="12458"/>
                    </a:cubicBezTo>
                    <a:cubicBezTo>
                      <a:pt x="14898" y="12655"/>
                      <a:pt x="14911" y="12865"/>
                      <a:pt x="14938" y="13076"/>
                    </a:cubicBezTo>
                    <a:cubicBezTo>
                      <a:pt x="14951" y="13247"/>
                      <a:pt x="14990" y="13431"/>
                      <a:pt x="14977" y="13615"/>
                    </a:cubicBezTo>
                    <a:cubicBezTo>
                      <a:pt x="14977" y="13641"/>
                      <a:pt x="14977" y="13654"/>
                      <a:pt x="14977" y="13681"/>
                    </a:cubicBezTo>
                    <a:cubicBezTo>
                      <a:pt x="14740" y="13720"/>
                      <a:pt x="14504" y="13760"/>
                      <a:pt x="14267" y="13799"/>
                    </a:cubicBezTo>
                    <a:cubicBezTo>
                      <a:pt x="14044" y="13838"/>
                      <a:pt x="13820" y="13878"/>
                      <a:pt x="13610" y="13917"/>
                    </a:cubicBezTo>
                    <a:cubicBezTo>
                      <a:pt x="13504" y="13996"/>
                      <a:pt x="13399" y="13983"/>
                      <a:pt x="13294" y="14009"/>
                    </a:cubicBezTo>
                    <a:cubicBezTo>
                      <a:pt x="12873" y="14101"/>
                      <a:pt x="12466" y="14207"/>
                      <a:pt x="12058" y="14312"/>
                    </a:cubicBezTo>
                    <a:cubicBezTo>
                      <a:pt x="11624" y="14430"/>
                      <a:pt x="11203" y="14562"/>
                      <a:pt x="10783" y="14706"/>
                    </a:cubicBezTo>
                    <a:cubicBezTo>
                      <a:pt x="10467" y="14825"/>
                      <a:pt x="10151" y="14943"/>
                      <a:pt x="9836" y="15061"/>
                    </a:cubicBezTo>
                    <a:cubicBezTo>
                      <a:pt x="9744" y="15101"/>
                      <a:pt x="9652" y="15127"/>
                      <a:pt x="9573" y="15153"/>
                    </a:cubicBezTo>
                    <a:cubicBezTo>
                      <a:pt x="9560" y="15140"/>
                      <a:pt x="9547" y="15127"/>
                      <a:pt x="9547" y="15114"/>
                    </a:cubicBezTo>
                    <a:cubicBezTo>
                      <a:pt x="9415" y="14864"/>
                      <a:pt x="9271" y="14614"/>
                      <a:pt x="9139" y="14364"/>
                    </a:cubicBezTo>
                    <a:cubicBezTo>
                      <a:pt x="8758" y="13628"/>
                      <a:pt x="8455" y="12865"/>
                      <a:pt x="8192" y="12077"/>
                    </a:cubicBezTo>
                    <a:cubicBezTo>
                      <a:pt x="8021" y="11537"/>
                      <a:pt x="7877" y="10998"/>
                      <a:pt x="7772" y="10446"/>
                    </a:cubicBezTo>
                    <a:cubicBezTo>
                      <a:pt x="7706" y="10078"/>
                      <a:pt x="7653" y="9710"/>
                      <a:pt x="7614" y="9328"/>
                    </a:cubicBezTo>
                    <a:cubicBezTo>
                      <a:pt x="7548" y="8763"/>
                      <a:pt x="7574" y="8198"/>
                      <a:pt x="7574" y="7632"/>
                    </a:cubicBezTo>
                    <a:cubicBezTo>
                      <a:pt x="7587" y="7396"/>
                      <a:pt x="7640" y="7159"/>
                      <a:pt x="7679" y="6922"/>
                    </a:cubicBezTo>
                    <a:cubicBezTo>
                      <a:pt x="7772" y="6423"/>
                      <a:pt x="7942" y="5949"/>
                      <a:pt x="8192" y="5515"/>
                    </a:cubicBezTo>
                    <a:cubicBezTo>
                      <a:pt x="8482" y="4989"/>
                      <a:pt x="8863" y="4555"/>
                      <a:pt x="9363" y="4227"/>
                    </a:cubicBezTo>
                    <a:cubicBezTo>
                      <a:pt x="9455" y="4174"/>
                      <a:pt x="9547" y="4108"/>
                      <a:pt x="9652" y="4095"/>
                    </a:cubicBezTo>
                    <a:cubicBezTo>
                      <a:pt x="9889" y="3964"/>
                      <a:pt x="10138" y="3898"/>
                      <a:pt x="10401" y="3898"/>
                    </a:cubicBezTo>
                    <a:cubicBezTo>
                      <a:pt x="10444" y="3896"/>
                      <a:pt x="10487" y="3896"/>
                      <a:pt x="10529" y="3896"/>
                    </a:cubicBezTo>
                    <a:close/>
                    <a:moveTo>
                      <a:pt x="28796" y="25686"/>
                    </a:moveTo>
                    <a:cubicBezTo>
                      <a:pt x="29138" y="25686"/>
                      <a:pt x="29467" y="25764"/>
                      <a:pt x="29796" y="25883"/>
                    </a:cubicBezTo>
                    <a:cubicBezTo>
                      <a:pt x="30506" y="26133"/>
                      <a:pt x="31124" y="26514"/>
                      <a:pt x="31623" y="27079"/>
                    </a:cubicBezTo>
                    <a:cubicBezTo>
                      <a:pt x="31834" y="27303"/>
                      <a:pt x="31992" y="27566"/>
                      <a:pt x="32044" y="27881"/>
                    </a:cubicBezTo>
                    <a:cubicBezTo>
                      <a:pt x="32097" y="28184"/>
                      <a:pt x="32005" y="28420"/>
                      <a:pt x="31755" y="28618"/>
                    </a:cubicBezTo>
                    <a:cubicBezTo>
                      <a:pt x="31558" y="28762"/>
                      <a:pt x="31321" y="28815"/>
                      <a:pt x="31071" y="28828"/>
                    </a:cubicBezTo>
                    <a:cubicBezTo>
                      <a:pt x="31020" y="28832"/>
                      <a:pt x="30969" y="28834"/>
                      <a:pt x="30918" y="28834"/>
                    </a:cubicBezTo>
                    <a:cubicBezTo>
                      <a:pt x="30634" y="28834"/>
                      <a:pt x="30364" y="28775"/>
                      <a:pt x="30085" y="28697"/>
                    </a:cubicBezTo>
                    <a:cubicBezTo>
                      <a:pt x="29362" y="28473"/>
                      <a:pt x="28704" y="28105"/>
                      <a:pt x="28179" y="27553"/>
                    </a:cubicBezTo>
                    <a:cubicBezTo>
                      <a:pt x="27955" y="27342"/>
                      <a:pt x="27784" y="27106"/>
                      <a:pt x="27692" y="26803"/>
                    </a:cubicBezTo>
                    <a:cubicBezTo>
                      <a:pt x="27613" y="26540"/>
                      <a:pt x="27613" y="26277"/>
                      <a:pt x="27797" y="26041"/>
                    </a:cubicBezTo>
                    <a:cubicBezTo>
                      <a:pt x="27916" y="25896"/>
                      <a:pt x="28073" y="25804"/>
                      <a:pt x="28244" y="25751"/>
                    </a:cubicBezTo>
                    <a:cubicBezTo>
                      <a:pt x="28415" y="25686"/>
                      <a:pt x="28599" y="25686"/>
                      <a:pt x="28796" y="25686"/>
                    </a:cubicBezTo>
                    <a:close/>
                    <a:moveTo>
                      <a:pt x="18569" y="32003"/>
                    </a:moveTo>
                    <a:cubicBezTo>
                      <a:pt x="18746" y="32003"/>
                      <a:pt x="18922" y="32018"/>
                      <a:pt x="19093" y="32063"/>
                    </a:cubicBezTo>
                    <a:cubicBezTo>
                      <a:pt x="19198" y="32076"/>
                      <a:pt x="19290" y="32115"/>
                      <a:pt x="19382" y="32168"/>
                    </a:cubicBezTo>
                    <a:cubicBezTo>
                      <a:pt x="19619" y="32326"/>
                      <a:pt x="19698" y="32575"/>
                      <a:pt x="19592" y="32838"/>
                    </a:cubicBezTo>
                    <a:cubicBezTo>
                      <a:pt x="19540" y="32970"/>
                      <a:pt x="19487" y="33115"/>
                      <a:pt x="19356" y="33207"/>
                    </a:cubicBezTo>
                    <a:cubicBezTo>
                      <a:pt x="19237" y="33364"/>
                      <a:pt x="19066" y="33470"/>
                      <a:pt x="18895" y="33575"/>
                    </a:cubicBezTo>
                    <a:cubicBezTo>
                      <a:pt x="18830" y="33601"/>
                      <a:pt x="18751" y="33641"/>
                      <a:pt x="18685" y="33680"/>
                    </a:cubicBezTo>
                    <a:cubicBezTo>
                      <a:pt x="18685" y="33864"/>
                      <a:pt x="18685" y="34061"/>
                      <a:pt x="18685" y="34245"/>
                    </a:cubicBezTo>
                    <a:cubicBezTo>
                      <a:pt x="18685" y="34298"/>
                      <a:pt x="18685" y="34351"/>
                      <a:pt x="18738" y="34390"/>
                    </a:cubicBezTo>
                    <a:cubicBezTo>
                      <a:pt x="18882" y="34298"/>
                      <a:pt x="19014" y="34193"/>
                      <a:pt x="19185" y="34127"/>
                    </a:cubicBezTo>
                    <a:cubicBezTo>
                      <a:pt x="19348" y="34050"/>
                      <a:pt x="19519" y="34001"/>
                      <a:pt x="19697" y="34001"/>
                    </a:cubicBezTo>
                    <a:cubicBezTo>
                      <a:pt x="19762" y="34001"/>
                      <a:pt x="19828" y="34008"/>
                      <a:pt x="19895" y="34022"/>
                    </a:cubicBezTo>
                    <a:cubicBezTo>
                      <a:pt x="20250" y="34101"/>
                      <a:pt x="20513" y="34298"/>
                      <a:pt x="20684" y="34614"/>
                    </a:cubicBezTo>
                    <a:cubicBezTo>
                      <a:pt x="20802" y="34850"/>
                      <a:pt x="20855" y="35100"/>
                      <a:pt x="20841" y="35350"/>
                    </a:cubicBezTo>
                    <a:cubicBezTo>
                      <a:pt x="20841" y="35757"/>
                      <a:pt x="20749" y="36152"/>
                      <a:pt x="20539" y="36507"/>
                    </a:cubicBezTo>
                    <a:cubicBezTo>
                      <a:pt x="20526" y="36533"/>
                      <a:pt x="20500" y="36573"/>
                      <a:pt x="20473" y="36599"/>
                    </a:cubicBezTo>
                    <a:cubicBezTo>
                      <a:pt x="20250" y="37007"/>
                      <a:pt x="19895" y="37256"/>
                      <a:pt x="19487" y="37441"/>
                    </a:cubicBezTo>
                    <a:cubicBezTo>
                      <a:pt x="19185" y="37585"/>
                      <a:pt x="18869" y="37638"/>
                      <a:pt x="18540" y="37638"/>
                    </a:cubicBezTo>
                    <a:cubicBezTo>
                      <a:pt x="18317" y="37638"/>
                      <a:pt x="18067" y="37625"/>
                      <a:pt x="17844" y="37546"/>
                    </a:cubicBezTo>
                    <a:cubicBezTo>
                      <a:pt x="17396" y="37401"/>
                      <a:pt x="17015" y="37164"/>
                      <a:pt x="16713" y="36809"/>
                    </a:cubicBezTo>
                    <a:cubicBezTo>
                      <a:pt x="16700" y="36796"/>
                      <a:pt x="16700" y="36770"/>
                      <a:pt x="16700" y="36757"/>
                    </a:cubicBezTo>
                    <a:lnTo>
                      <a:pt x="16673" y="36757"/>
                    </a:lnTo>
                    <a:cubicBezTo>
                      <a:pt x="16253" y="36231"/>
                      <a:pt x="16095" y="35652"/>
                      <a:pt x="16279" y="34995"/>
                    </a:cubicBezTo>
                    <a:cubicBezTo>
                      <a:pt x="16358" y="34706"/>
                      <a:pt x="16516" y="34469"/>
                      <a:pt x="16752" y="34285"/>
                    </a:cubicBezTo>
                    <a:cubicBezTo>
                      <a:pt x="16961" y="34118"/>
                      <a:pt x="17186" y="34041"/>
                      <a:pt x="17420" y="34041"/>
                    </a:cubicBezTo>
                    <a:cubicBezTo>
                      <a:pt x="17554" y="34041"/>
                      <a:pt x="17692" y="34066"/>
                      <a:pt x="17830" y="34114"/>
                    </a:cubicBezTo>
                    <a:cubicBezTo>
                      <a:pt x="18001" y="34180"/>
                      <a:pt x="18146" y="34285"/>
                      <a:pt x="18304" y="34390"/>
                    </a:cubicBezTo>
                    <a:cubicBezTo>
                      <a:pt x="18356" y="34351"/>
                      <a:pt x="18356" y="34311"/>
                      <a:pt x="18356" y="34259"/>
                    </a:cubicBezTo>
                    <a:cubicBezTo>
                      <a:pt x="18356" y="34153"/>
                      <a:pt x="18356" y="34035"/>
                      <a:pt x="18356" y="33917"/>
                    </a:cubicBezTo>
                    <a:cubicBezTo>
                      <a:pt x="18356" y="33838"/>
                      <a:pt x="18356" y="33759"/>
                      <a:pt x="18383" y="33693"/>
                    </a:cubicBezTo>
                    <a:cubicBezTo>
                      <a:pt x="18251" y="33654"/>
                      <a:pt x="18133" y="33627"/>
                      <a:pt x="18001" y="33575"/>
                    </a:cubicBezTo>
                    <a:cubicBezTo>
                      <a:pt x="17738" y="33483"/>
                      <a:pt x="17541" y="33312"/>
                      <a:pt x="17383" y="33088"/>
                    </a:cubicBezTo>
                    <a:cubicBezTo>
                      <a:pt x="17318" y="33009"/>
                      <a:pt x="17265" y="32904"/>
                      <a:pt x="17252" y="32786"/>
                    </a:cubicBezTo>
                    <a:cubicBezTo>
                      <a:pt x="17212" y="32470"/>
                      <a:pt x="17344" y="32273"/>
                      <a:pt x="17686" y="32155"/>
                    </a:cubicBezTo>
                    <a:cubicBezTo>
                      <a:pt x="17817" y="32050"/>
                      <a:pt x="18001" y="32036"/>
                      <a:pt x="18159" y="32023"/>
                    </a:cubicBezTo>
                    <a:cubicBezTo>
                      <a:pt x="18296" y="32012"/>
                      <a:pt x="18433" y="32003"/>
                      <a:pt x="18569" y="32003"/>
                    </a:cubicBezTo>
                    <a:close/>
                    <a:moveTo>
                      <a:pt x="7608" y="25655"/>
                    </a:moveTo>
                    <a:cubicBezTo>
                      <a:pt x="7783" y="25655"/>
                      <a:pt x="7952" y="25687"/>
                      <a:pt x="8127" y="25751"/>
                    </a:cubicBezTo>
                    <a:cubicBezTo>
                      <a:pt x="8574" y="25896"/>
                      <a:pt x="8731" y="26317"/>
                      <a:pt x="8639" y="26685"/>
                    </a:cubicBezTo>
                    <a:cubicBezTo>
                      <a:pt x="8574" y="26882"/>
                      <a:pt x="8495" y="27066"/>
                      <a:pt x="8376" y="27237"/>
                    </a:cubicBezTo>
                    <a:cubicBezTo>
                      <a:pt x="8166" y="27553"/>
                      <a:pt x="7903" y="27802"/>
                      <a:pt x="7601" y="28026"/>
                    </a:cubicBezTo>
                    <a:cubicBezTo>
                      <a:pt x="7127" y="28381"/>
                      <a:pt x="6601" y="28657"/>
                      <a:pt x="6023" y="28802"/>
                    </a:cubicBezTo>
                    <a:cubicBezTo>
                      <a:pt x="5996" y="28815"/>
                      <a:pt x="5983" y="28828"/>
                      <a:pt x="5957" y="28828"/>
                    </a:cubicBezTo>
                    <a:cubicBezTo>
                      <a:pt x="5878" y="28960"/>
                      <a:pt x="5931" y="29117"/>
                      <a:pt x="5865" y="29249"/>
                    </a:cubicBezTo>
                    <a:cubicBezTo>
                      <a:pt x="5891" y="29420"/>
                      <a:pt x="5826" y="29604"/>
                      <a:pt x="5812" y="29775"/>
                    </a:cubicBezTo>
                    <a:cubicBezTo>
                      <a:pt x="6246" y="29578"/>
                      <a:pt x="6693" y="29433"/>
                      <a:pt x="7154" y="29341"/>
                    </a:cubicBezTo>
                    <a:cubicBezTo>
                      <a:pt x="7285" y="29328"/>
                      <a:pt x="7417" y="29301"/>
                      <a:pt x="7548" y="29301"/>
                    </a:cubicBezTo>
                    <a:cubicBezTo>
                      <a:pt x="7614" y="29301"/>
                      <a:pt x="7666" y="29288"/>
                      <a:pt x="7719" y="29275"/>
                    </a:cubicBezTo>
                    <a:cubicBezTo>
                      <a:pt x="7798" y="29262"/>
                      <a:pt x="7877" y="29255"/>
                      <a:pt x="7956" y="29255"/>
                    </a:cubicBezTo>
                    <a:cubicBezTo>
                      <a:pt x="8035" y="29255"/>
                      <a:pt x="8113" y="29262"/>
                      <a:pt x="8192" y="29275"/>
                    </a:cubicBezTo>
                    <a:cubicBezTo>
                      <a:pt x="8297" y="29288"/>
                      <a:pt x="8403" y="29288"/>
                      <a:pt x="8508" y="29315"/>
                    </a:cubicBezTo>
                    <a:cubicBezTo>
                      <a:pt x="8731" y="29341"/>
                      <a:pt x="8955" y="29367"/>
                      <a:pt x="9165" y="29420"/>
                    </a:cubicBezTo>
                    <a:cubicBezTo>
                      <a:pt x="9520" y="29525"/>
                      <a:pt x="9875" y="29643"/>
                      <a:pt x="10204" y="29814"/>
                    </a:cubicBezTo>
                    <a:cubicBezTo>
                      <a:pt x="10506" y="29972"/>
                      <a:pt x="10783" y="30156"/>
                      <a:pt x="11046" y="30380"/>
                    </a:cubicBezTo>
                    <a:cubicBezTo>
                      <a:pt x="11164" y="30472"/>
                      <a:pt x="11282" y="30577"/>
                      <a:pt x="11401" y="30682"/>
                    </a:cubicBezTo>
                    <a:cubicBezTo>
                      <a:pt x="11861" y="31169"/>
                      <a:pt x="12229" y="31708"/>
                      <a:pt x="12492" y="32326"/>
                    </a:cubicBezTo>
                    <a:cubicBezTo>
                      <a:pt x="12623" y="32681"/>
                      <a:pt x="12702" y="33036"/>
                      <a:pt x="12781" y="33391"/>
                    </a:cubicBezTo>
                    <a:cubicBezTo>
                      <a:pt x="12794" y="33443"/>
                      <a:pt x="12794" y="33496"/>
                      <a:pt x="12794" y="33535"/>
                    </a:cubicBezTo>
                    <a:cubicBezTo>
                      <a:pt x="12794" y="33588"/>
                      <a:pt x="12781" y="33641"/>
                      <a:pt x="12794" y="33680"/>
                    </a:cubicBezTo>
                    <a:cubicBezTo>
                      <a:pt x="12860" y="33877"/>
                      <a:pt x="12847" y="34088"/>
                      <a:pt x="12834" y="34285"/>
                    </a:cubicBezTo>
                    <a:cubicBezTo>
                      <a:pt x="12834" y="34482"/>
                      <a:pt x="12808" y="34679"/>
                      <a:pt x="12781" y="34877"/>
                    </a:cubicBezTo>
                    <a:cubicBezTo>
                      <a:pt x="12715" y="35310"/>
                      <a:pt x="12571" y="35731"/>
                      <a:pt x="12413" y="36139"/>
                    </a:cubicBezTo>
                    <a:cubicBezTo>
                      <a:pt x="12347" y="36310"/>
                      <a:pt x="12242" y="36468"/>
                      <a:pt x="12150" y="36625"/>
                    </a:cubicBezTo>
                    <a:cubicBezTo>
                      <a:pt x="11940" y="36967"/>
                      <a:pt x="11703" y="37309"/>
                      <a:pt x="11414" y="37598"/>
                    </a:cubicBezTo>
                    <a:cubicBezTo>
                      <a:pt x="11059" y="37940"/>
                      <a:pt x="10664" y="38229"/>
                      <a:pt x="10230" y="38453"/>
                    </a:cubicBezTo>
                    <a:cubicBezTo>
                      <a:pt x="10033" y="38545"/>
                      <a:pt x="9836" y="38650"/>
                      <a:pt x="9626" y="38716"/>
                    </a:cubicBezTo>
                    <a:cubicBezTo>
                      <a:pt x="9599" y="38716"/>
                      <a:pt x="9586" y="38742"/>
                      <a:pt x="9560" y="38755"/>
                    </a:cubicBezTo>
                    <a:cubicBezTo>
                      <a:pt x="9507" y="38755"/>
                      <a:pt x="9455" y="38769"/>
                      <a:pt x="9402" y="38782"/>
                    </a:cubicBezTo>
                    <a:cubicBezTo>
                      <a:pt x="9165" y="38861"/>
                      <a:pt x="8915" y="38900"/>
                      <a:pt x="8666" y="38953"/>
                    </a:cubicBezTo>
                    <a:cubicBezTo>
                      <a:pt x="8475" y="38986"/>
                      <a:pt x="8284" y="38995"/>
                      <a:pt x="8092" y="38995"/>
                    </a:cubicBezTo>
                    <a:cubicBezTo>
                      <a:pt x="7900" y="38995"/>
                      <a:pt x="7706" y="38986"/>
                      <a:pt x="7509" y="38979"/>
                    </a:cubicBezTo>
                    <a:cubicBezTo>
                      <a:pt x="7232" y="38979"/>
                      <a:pt x="6956" y="38900"/>
                      <a:pt x="6680" y="38834"/>
                    </a:cubicBezTo>
                    <a:cubicBezTo>
                      <a:pt x="6194" y="38703"/>
                      <a:pt x="5747" y="38492"/>
                      <a:pt x="5326" y="38229"/>
                    </a:cubicBezTo>
                    <a:cubicBezTo>
                      <a:pt x="5023" y="38032"/>
                      <a:pt x="4747" y="37809"/>
                      <a:pt x="4484" y="37546"/>
                    </a:cubicBezTo>
                    <a:cubicBezTo>
                      <a:pt x="4471" y="37519"/>
                      <a:pt x="4445" y="37506"/>
                      <a:pt x="4432" y="37480"/>
                    </a:cubicBezTo>
                    <a:cubicBezTo>
                      <a:pt x="4405" y="37454"/>
                      <a:pt x="4379" y="37441"/>
                      <a:pt x="4340" y="37427"/>
                    </a:cubicBezTo>
                    <a:cubicBezTo>
                      <a:pt x="4313" y="37414"/>
                      <a:pt x="4300" y="37401"/>
                      <a:pt x="4300" y="37375"/>
                    </a:cubicBezTo>
                    <a:cubicBezTo>
                      <a:pt x="4221" y="37335"/>
                      <a:pt x="4156" y="37283"/>
                      <a:pt x="4156" y="37191"/>
                    </a:cubicBezTo>
                    <a:cubicBezTo>
                      <a:pt x="4037" y="37033"/>
                      <a:pt x="3932" y="36875"/>
                      <a:pt x="3814" y="36717"/>
                    </a:cubicBezTo>
                    <a:cubicBezTo>
                      <a:pt x="3761" y="36678"/>
                      <a:pt x="3722" y="36638"/>
                      <a:pt x="3722" y="36573"/>
                    </a:cubicBezTo>
                    <a:cubicBezTo>
                      <a:pt x="3682" y="36546"/>
                      <a:pt x="3682" y="36520"/>
                      <a:pt x="3682" y="36481"/>
                    </a:cubicBezTo>
                    <a:cubicBezTo>
                      <a:pt x="3682" y="36428"/>
                      <a:pt x="3669" y="36402"/>
                      <a:pt x="3643" y="36362"/>
                    </a:cubicBezTo>
                    <a:cubicBezTo>
                      <a:pt x="3630" y="36323"/>
                      <a:pt x="3603" y="36283"/>
                      <a:pt x="3577" y="36231"/>
                    </a:cubicBezTo>
                    <a:cubicBezTo>
                      <a:pt x="3380" y="35823"/>
                      <a:pt x="3235" y="35389"/>
                      <a:pt x="3169" y="34942"/>
                    </a:cubicBezTo>
                    <a:cubicBezTo>
                      <a:pt x="3104" y="34535"/>
                      <a:pt x="3077" y="34140"/>
                      <a:pt x="3117" y="33733"/>
                    </a:cubicBezTo>
                    <a:cubicBezTo>
                      <a:pt x="3143" y="33456"/>
                      <a:pt x="3183" y="33180"/>
                      <a:pt x="3261" y="32904"/>
                    </a:cubicBezTo>
                    <a:cubicBezTo>
                      <a:pt x="3432" y="32286"/>
                      <a:pt x="3709" y="31708"/>
                      <a:pt x="4103" y="31195"/>
                    </a:cubicBezTo>
                    <a:cubicBezTo>
                      <a:pt x="4340" y="30879"/>
                      <a:pt x="4616" y="30603"/>
                      <a:pt x="4918" y="30353"/>
                    </a:cubicBezTo>
                    <a:cubicBezTo>
                      <a:pt x="5194" y="30130"/>
                      <a:pt x="5497" y="29946"/>
                      <a:pt x="5812" y="29775"/>
                    </a:cubicBezTo>
                    <a:cubicBezTo>
                      <a:pt x="5799" y="29775"/>
                      <a:pt x="5799" y="29775"/>
                      <a:pt x="5786" y="29762"/>
                    </a:cubicBezTo>
                    <a:cubicBezTo>
                      <a:pt x="5773" y="29446"/>
                      <a:pt x="5786" y="29144"/>
                      <a:pt x="5904" y="28841"/>
                    </a:cubicBezTo>
                    <a:lnTo>
                      <a:pt x="5904" y="28841"/>
                    </a:lnTo>
                    <a:cubicBezTo>
                      <a:pt x="5717" y="28871"/>
                      <a:pt x="5522" y="28886"/>
                      <a:pt x="5326" y="28886"/>
                    </a:cubicBezTo>
                    <a:cubicBezTo>
                      <a:pt x="5260" y="28886"/>
                      <a:pt x="5194" y="28884"/>
                      <a:pt x="5129" y="28881"/>
                    </a:cubicBezTo>
                    <a:cubicBezTo>
                      <a:pt x="4905" y="28868"/>
                      <a:pt x="4708" y="28789"/>
                      <a:pt x="4537" y="28631"/>
                    </a:cubicBezTo>
                    <a:cubicBezTo>
                      <a:pt x="4313" y="28420"/>
                      <a:pt x="4261" y="28171"/>
                      <a:pt x="4313" y="27895"/>
                    </a:cubicBezTo>
                    <a:cubicBezTo>
                      <a:pt x="4366" y="27697"/>
                      <a:pt x="4445" y="27526"/>
                      <a:pt x="4550" y="27355"/>
                    </a:cubicBezTo>
                    <a:cubicBezTo>
                      <a:pt x="4774" y="27014"/>
                      <a:pt x="5063" y="26737"/>
                      <a:pt x="5392" y="26501"/>
                    </a:cubicBezTo>
                    <a:cubicBezTo>
                      <a:pt x="5839" y="26185"/>
                      <a:pt x="6299" y="25922"/>
                      <a:pt x="6825" y="25791"/>
                    </a:cubicBezTo>
                    <a:cubicBezTo>
                      <a:pt x="6838" y="25778"/>
                      <a:pt x="6864" y="25778"/>
                      <a:pt x="6877" y="25778"/>
                    </a:cubicBezTo>
                    <a:cubicBezTo>
                      <a:pt x="6891" y="25778"/>
                      <a:pt x="6904" y="25751"/>
                      <a:pt x="6917" y="25751"/>
                    </a:cubicBezTo>
                    <a:cubicBezTo>
                      <a:pt x="7061" y="25725"/>
                      <a:pt x="7219" y="25699"/>
                      <a:pt x="7377" y="25672"/>
                    </a:cubicBezTo>
                    <a:cubicBezTo>
                      <a:pt x="7456" y="25661"/>
                      <a:pt x="7532" y="25655"/>
                      <a:pt x="7608" y="25655"/>
                    </a:cubicBezTo>
                    <a:close/>
                    <a:moveTo>
                      <a:pt x="28557" y="29298"/>
                    </a:moveTo>
                    <a:cubicBezTo>
                      <a:pt x="28705" y="29298"/>
                      <a:pt x="28851" y="29304"/>
                      <a:pt x="28994" y="29315"/>
                    </a:cubicBezTo>
                    <a:cubicBezTo>
                      <a:pt x="29283" y="29328"/>
                      <a:pt x="29559" y="29380"/>
                      <a:pt x="29835" y="29459"/>
                    </a:cubicBezTo>
                    <a:cubicBezTo>
                      <a:pt x="30309" y="29591"/>
                      <a:pt x="30756" y="29788"/>
                      <a:pt x="31176" y="30038"/>
                    </a:cubicBezTo>
                    <a:cubicBezTo>
                      <a:pt x="31597" y="30288"/>
                      <a:pt x="31952" y="30603"/>
                      <a:pt x="32281" y="30958"/>
                    </a:cubicBezTo>
                    <a:cubicBezTo>
                      <a:pt x="32636" y="31366"/>
                      <a:pt x="32925" y="31839"/>
                      <a:pt x="33122" y="32352"/>
                    </a:cubicBezTo>
                    <a:cubicBezTo>
                      <a:pt x="33228" y="32602"/>
                      <a:pt x="33293" y="32852"/>
                      <a:pt x="33359" y="33115"/>
                    </a:cubicBezTo>
                    <a:cubicBezTo>
                      <a:pt x="33412" y="33312"/>
                      <a:pt x="33451" y="33496"/>
                      <a:pt x="33451" y="33693"/>
                    </a:cubicBezTo>
                    <a:cubicBezTo>
                      <a:pt x="33451" y="33746"/>
                      <a:pt x="33451" y="33785"/>
                      <a:pt x="33464" y="33838"/>
                    </a:cubicBezTo>
                    <a:cubicBezTo>
                      <a:pt x="33517" y="34048"/>
                      <a:pt x="33517" y="34259"/>
                      <a:pt x="33464" y="34469"/>
                    </a:cubicBezTo>
                    <a:cubicBezTo>
                      <a:pt x="33451" y="34508"/>
                      <a:pt x="33451" y="34561"/>
                      <a:pt x="33451" y="34614"/>
                    </a:cubicBezTo>
                    <a:cubicBezTo>
                      <a:pt x="33451" y="34903"/>
                      <a:pt x="33385" y="35192"/>
                      <a:pt x="33307" y="35468"/>
                    </a:cubicBezTo>
                    <a:cubicBezTo>
                      <a:pt x="33214" y="35771"/>
                      <a:pt x="33109" y="36073"/>
                      <a:pt x="32965" y="36349"/>
                    </a:cubicBezTo>
                    <a:cubicBezTo>
                      <a:pt x="32820" y="36652"/>
                      <a:pt x="32623" y="36915"/>
                      <a:pt x="32426" y="37191"/>
                    </a:cubicBezTo>
                    <a:cubicBezTo>
                      <a:pt x="32281" y="37401"/>
                      <a:pt x="32097" y="37585"/>
                      <a:pt x="31900" y="37756"/>
                    </a:cubicBezTo>
                    <a:cubicBezTo>
                      <a:pt x="31466" y="38137"/>
                      <a:pt x="30992" y="38453"/>
                      <a:pt x="30440" y="38677"/>
                    </a:cubicBezTo>
                    <a:cubicBezTo>
                      <a:pt x="30085" y="38808"/>
                      <a:pt x="29730" y="38913"/>
                      <a:pt x="29362" y="38979"/>
                    </a:cubicBezTo>
                    <a:cubicBezTo>
                      <a:pt x="29121" y="39024"/>
                      <a:pt x="28879" y="39050"/>
                      <a:pt x="28638" y="39050"/>
                    </a:cubicBezTo>
                    <a:cubicBezTo>
                      <a:pt x="28524" y="39050"/>
                      <a:pt x="28411" y="39044"/>
                      <a:pt x="28297" y="39032"/>
                    </a:cubicBezTo>
                    <a:cubicBezTo>
                      <a:pt x="27758" y="38979"/>
                      <a:pt x="27245" y="38847"/>
                      <a:pt x="26745" y="38650"/>
                    </a:cubicBezTo>
                    <a:cubicBezTo>
                      <a:pt x="26311" y="38479"/>
                      <a:pt x="25930" y="38229"/>
                      <a:pt x="25562" y="37953"/>
                    </a:cubicBezTo>
                    <a:cubicBezTo>
                      <a:pt x="25457" y="37874"/>
                      <a:pt x="25352" y="37769"/>
                      <a:pt x="25233" y="37690"/>
                    </a:cubicBezTo>
                    <a:cubicBezTo>
                      <a:pt x="25181" y="37638"/>
                      <a:pt x="25141" y="37585"/>
                      <a:pt x="25102" y="37519"/>
                    </a:cubicBezTo>
                    <a:cubicBezTo>
                      <a:pt x="25075" y="37493"/>
                      <a:pt x="25049" y="37454"/>
                      <a:pt x="25023" y="37427"/>
                    </a:cubicBezTo>
                    <a:cubicBezTo>
                      <a:pt x="24839" y="37270"/>
                      <a:pt x="24707" y="37059"/>
                      <a:pt x="24563" y="36862"/>
                    </a:cubicBezTo>
                    <a:cubicBezTo>
                      <a:pt x="24378" y="36586"/>
                      <a:pt x="24221" y="36297"/>
                      <a:pt x="24102" y="35981"/>
                    </a:cubicBezTo>
                    <a:cubicBezTo>
                      <a:pt x="23984" y="35665"/>
                      <a:pt x="23879" y="35350"/>
                      <a:pt x="23826" y="35008"/>
                    </a:cubicBezTo>
                    <a:cubicBezTo>
                      <a:pt x="23787" y="34719"/>
                      <a:pt x="23734" y="34429"/>
                      <a:pt x="23760" y="34193"/>
                    </a:cubicBezTo>
                    <a:lnTo>
                      <a:pt x="23760" y="34114"/>
                    </a:lnTo>
                    <a:cubicBezTo>
                      <a:pt x="23747" y="33614"/>
                      <a:pt x="23839" y="33128"/>
                      <a:pt x="23997" y="32654"/>
                    </a:cubicBezTo>
                    <a:cubicBezTo>
                      <a:pt x="24142" y="32207"/>
                      <a:pt x="24339" y="31787"/>
                      <a:pt x="24615" y="31405"/>
                    </a:cubicBezTo>
                    <a:cubicBezTo>
                      <a:pt x="24799" y="31142"/>
                      <a:pt x="24996" y="30879"/>
                      <a:pt x="25233" y="30656"/>
                    </a:cubicBezTo>
                    <a:cubicBezTo>
                      <a:pt x="25693" y="30248"/>
                      <a:pt x="26193" y="29906"/>
                      <a:pt x="26772" y="29670"/>
                    </a:cubicBezTo>
                    <a:cubicBezTo>
                      <a:pt x="27127" y="29525"/>
                      <a:pt x="27495" y="29433"/>
                      <a:pt x="27863" y="29354"/>
                    </a:cubicBezTo>
                    <a:cubicBezTo>
                      <a:pt x="28088" y="29314"/>
                      <a:pt x="28324" y="29298"/>
                      <a:pt x="28557" y="29298"/>
                    </a:cubicBezTo>
                    <a:close/>
                    <a:moveTo>
                      <a:pt x="24862" y="0"/>
                    </a:moveTo>
                    <a:cubicBezTo>
                      <a:pt x="24793" y="0"/>
                      <a:pt x="24725" y="2"/>
                      <a:pt x="24655" y="6"/>
                    </a:cubicBezTo>
                    <a:cubicBezTo>
                      <a:pt x="24484" y="19"/>
                      <a:pt x="24300" y="45"/>
                      <a:pt x="24129" y="72"/>
                    </a:cubicBezTo>
                    <a:cubicBezTo>
                      <a:pt x="24116" y="72"/>
                      <a:pt x="24102" y="85"/>
                      <a:pt x="24089" y="98"/>
                    </a:cubicBezTo>
                    <a:cubicBezTo>
                      <a:pt x="23813" y="151"/>
                      <a:pt x="23550" y="243"/>
                      <a:pt x="23287" y="361"/>
                    </a:cubicBezTo>
                    <a:cubicBezTo>
                      <a:pt x="22866" y="558"/>
                      <a:pt x="22485" y="821"/>
                      <a:pt x="22117" y="1137"/>
                    </a:cubicBezTo>
                    <a:cubicBezTo>
                      <a:pt x="21880" y="1334"/>
                      <a:pt x="21670" y="1571"/>
                      <a:pt x="21473" y="1820"/>
                    </a:cubicBezTo>
                    <a:cubicBezTo>
                      <a:pt x="21131" y="2228"/>
                      <a:pt x="20868" y="2675"/>
                      <a:pt x="20631" y="3149"/>
                    </a:cubicBezTo>
                    <a:cubicBezTo>
                      <a:pt x="20486" y="3425"/>
                      <a:pt x="20368" y="3714"/>
                      <a:pt x="20250" y="3990"/>
                    </a:cubicBezTo>
                    <a:cubicBezTo>
                      <a:pt x="19947" y="4700"/>
                      <a:pt x="19724" y="5423"/>
                      <a:pt x="19540" y="6146"/>
                    </a:cubicBezTo>
                    <a:cubicBezTo>
                      <a:pt x="19395" y="6686"/>
                      <a:pt x="19277" y="7238"/>
                      <a:pt x="19172" y="7790"/>
                    </a:cubicBezTo>
                    <a:cubicBezTo>
                      <a:pt x="19093" y="8145"/>
                      <a:pt x="19027" y="8513"/>
                      <a:pt x="18974" y="8881"/>
                    </a:cubicBezTo>
                    <a:cubicBezTo>
                      <a:pt x="18935" y="9171"/>
                      <a:pt x="18895" y="9460"/>
                      <a:pt x="18856" y="9749"/>
                    </a:cubicBezTo>
                    <a:cubicBezTo>
                      <a:pt x="18817" y="10091"/>
                      <a:pt x="18777" y="10446"/>
                      <a:pt x="18738" y="10801"/>
                    </a:cubicBezTo>
                    <a:cubicBezTo>
                      <a:pt x="18711" y="11104"/>
                      <a:pt x="18659" y="11406"/>
                      <a:pt x="18672" y="11722"/>
                    </a:cubicBezTo>
                    <a:cubicBezTo>
                      <a:pt x="18685" y="11761"/>
                      <a:pt x="18685" y="11800"/>
                      <a:pt x="18672" y="11840"/>
                    </a:cubicBezTo>
                    <a:cubicBezTo>
                      <a:pt x="18619" y="12050"/>
                      <a:pt x="18632" y="12274"/>
                      <a:pt x="18632" y="12497"/>
                    </a:cubicBezTo>
                    <a:cubicBezTo>
                      <a:pt x="18632" y="12800"/>
                      <a:pt x="18632" y="13102"/>
                      <a:pt x="18632" y="13391"/>
                    </a:cubicBezTo>
                    <a:lnTo>
                      <a:pt x="18107" y="13391"/>
                    </a:lnTo>
                    <a:cubicBezTo>
                      <a:pt x="18107" y="12997"/>
                      <a:pt x="18107" y="12589"/>
                      <a:pt x="18107" y="12182"/>
                    </a:cubicBezTo>
                    <a:cubicBezTo>
                      <a:pt x="18107" y="12116"/>
                      <a:pt x="18120" y="12037"/>
                      <a:pt x="18093" y="11971"/>
                    </a:cubicBezTo>
                    <a:cubicBezTo>
                      <a:pt x="18067" y="11853"/>
                      <a:pt x="18067" y="11722"/>
                      <a:pt x="18067" y="11603"/>
                    </a:cubicBezTo>
                    <a:cubicBezTo>
                      <a:pt x="18041" y="11327"/>
                      <a:pt x="18028" y="11051"/>
                      <a:pt x="18014" y="10775"/>
                    </a:cubicBezTo>
                    <a:cubicBezTo>
                      <a:pt x="18014" y="10762"/>
                      <a:pt x="18014" y="10762"/>
                      <a:pt x="18001" y="10749"/>
                    </a:cubicBezTo>
                    <a:cubicBezTo>
                      <a:pt x="17949" y="10551"/>
                      <a:pt x="17962" y="10341"/>
                      <a:pt x="17936" y="10144"/>
                    </a:cubicBezTo>
                    <a:cubicBezTo>
                      <a:pt x="17896" y="9828"/>
                      <a:pt x="17857" y="9513"/>
                      <a:pt x="17817" y="9210"/>
                    </a:cubicBezTo>
                    <a:cubicBezTo>
                      <a:pt x="17765" y="8829"/>
                      <a:pt x="17699" y="8461"/>
                      <a:pt x="17633" y="8092"/>
                    </a:cubicBezTo>
                    <a:cubicBezTo>
                      <a:pt x="17541" y="7580"/>
                      <a:pt x="17436" y="7067"/>
                      <a:pt x="17304" y="6567"/>
                    </a:cubicBezTo>
                    <a:cubicBezTo>
                      <a:pt x="17226" y="6212"/>
                      <a:pt x="17120" y="5857"/>
                      <a:pt x="17028" y="5515"/>
                    </a:cubicBezTo>
                    <a:cubicBezTo>
                      <a:pt x="16805" y="4687"/>
                      <a:pt x="16489" y="3898"/>
                      <a:pt x="16108" y="3135"/>
                    </a:cubicBezTo>
                    <a:cubicBezTo>
                      <a:pt x="15832" y="2583"/>
                      <a:pt x="15516" y="2057"/>
                      <a:pt x="15082" y="1597"/>
                    </a:cubicBezTo>
                    <a:cubicBezTo>
                      <a:pt x="14911" y="1334"/>
                      <a:pt x="14648" y="1150"/>
                      <a:pt x="14399" y="953"/>
                    </a:cubicBezTo>
                    <a:cubicBezTo>
                      <a:pt x="14109" y="703"/>
                      <a:pt x="13767" y="492"/>
                      <a:pt x="13412" y="348"/>
                    </a:cubicBezTo>
                    <a:cubicBezTo>
                      <a:pt x="13163" y="243"/>
                      <a:pt x="12913" y="151"/>
                      <a:pt x="12650" y="98"/>
                    </a:cubicBezTo>
                    <a:cubicBezTo>
                      <a:pt x="12637" y="85"/>
                      <a:pt x="12623" y="72"/>
                      <a:pt x="12610" y="72"/>
                    </a:cubicBezTo>
                    <a:cubicBezTo>
                      <a:pt x="12466" y="45"/>
                      <a:pt x="12321" y="6"/>
                      <a:pt x="12176" y="6"/>
                    </a:cubicBezTo>
                    <a:cubicBezTo>
                      <a:pt x="12115" y="8"/>
                      <a:pt x="12054" y="9"/>
                      <a:pt x="11992" y="9"/>
                    </a:cubicBezTo>
                    <a:cubicBezTo>
                      <a:pt x="11870" y="9"/>
                      <a:pt x="11747" y="6"/>
                      <a:pt x="11624" y="6"/>
                    </a:cubicBezTo>
                    <a:cubicBezTo>
                      <a:pt x="11440" y="6"/>
                      <a:pt x="11256" y="13"/>
                      <a:pt x="11072" y="45"/>
                    </a:cubicBezTo>
                    <a:cubicBezTo>
                      <a:pt x="10888" y="85"/>
                      <a:pt x="10691" y="124"/>
                      <a:pt x="10520" y="203"/>
                    </a:cubicBezTo>
                    <a:cubicBezTo>
                      <a:pt x="9994" y="335"/>
                      <a:pt x="9533" y="598"/>
                      <a:pt x="9086" y="887"/>
                    </a:cubicBezTo>
                    <a:cubicBezTo>
                      <a:pt x="8731" y="1124"/>
                      <a:pt x="8403" y="1400"/>
                      <a:pt x="8087" y="1702"/>
                    </a:cubicBezTo>
                    <a:cubicBezTo>
                      <a:pt x="7942" y="1847"/>
                      <a:pt x="7785" y="1991"/>
                      <a:pt x="7653" y="2149"/>
                    </a:cubicBezTo>
                    <a:cubicBezTo>
                      <a:pt x="7495" y="2320"/>
                      <a:pt x="7364" y="2517"/>
                      <a:pt x="7219" y="2701"/>
                    </a:cubicBezTo>
                    <a:cubicBezTo>
                      <a:pt x="6969" y="3030"/>
                      <a:pt x="6746" y="3398"/>
                      <a:pt x="6575" y="3780"/>
                    </a:cubicBezTo>
                    <a:cubicBezTo>
                      <a:pt x="6391" y="4161"/>
                      <a:pt x="6220" y="4569"/>
                      <a:pt x="6102" y="4989"/>
                    </a:cubicBezTo>
                    <a:cubicBezTo>
                      <a:pt x="5931" y="5620"/>
                      <a:pt x="5786" y="6265"/>
                      <a:pt x="5760" y="6935"/>
                    </a:cubicBezTo>
                    <a:cubicBezTo>
                      <a:pt x="5760" y="6962"/>
                      <a:pt x="5773" y="6988"/>
                      <a:pt x="5760" y="7001"/>
                    </a:cubicBezTo>
                    <a:cubicBezTo>
                      <a:pt x="5694" y="7185"/>
                      <a:pt x="5733" y="7382"/>
                      <a:pt x="5720" y="7567"/>
                    </a:cubicBezTo>
                    <a:cubicBezTo>
                      <a:pt x="5694" y="8014"/>
                      <a:pt x="5760" y="8461"/>
                      <a:pt x="5773" y="8908"/>
                    </a:cubicBezTo>
                    <a:cubicBezTo>
                      <a:pt x="5773" y="8947"/>
                      <a:pt x="5773" y="8973"/>
                      <a:pt x="5786" y="9013"/>
                    </a:cubicBezTo>
                    <a:cubicBezTo>
                      <a:pt x="5812" y="9092"/>
                      <a:pt x="5812" y="9184"/>
                      <a:pt x="5812" y="9263"/>
                    </a:cubicBezTo>
                    <a:cubicBezTo>
                      <a:pt x="5812" y="9315"/>
                      <a:pt x="5812" y="9368"/>
                      <a:pt x="5826" y="9407"/>
                    </a:cubicBezTo>
                    <a:cubicBezTo>
                      <a:pt x="5878" y="9565"/>
                      <a:pt x="5865" y="9736"/>
                      <a:pt x="5904" y="9894"/>
                    </a:cubicBezTo>
                    <a:cubicBezTo>
                      <a:pt x="5970" y="10196"/>
                      <a:pt x="5996" y="10499"/>
                      <a:pt x="6062" y="10801"/>
                    </a:cubicBezTo>
                    <a:cubicBezTo>
                      <a:pt x="6259" y="11577"/>
                      <a:pt x="6457" y="12353"/>
                      <a:pt x="6746" y="13102"/>
                    </a:cubicBezTo>
                    <a:cubicBezTo>
                      <a:pt x="6930" y="13549"/>
                      <a:pt x="7114" y="13996"/>
                      <a:pt x="7324" y="14430"/>
                    </a:cubicBezTo>
                    <a:cubicBezTo>
                      <a:pt x="7390" y="14562"/>
                      <a:pt x="7469" y="14680"/>
                      <a:pt x="7535" y="14798"/>
                    </a:cubicBezTo>
                    <a:cubicBezTo>
                      <a:pt x="7666" y="15035"/>
                      <a:pt x="7798" y="15272"/>
                      <a:pt x="7942" y="15495"/>
                    </a:cubicBezTo>
                    <a:cubicBezTo>
                      <a:pt x="8008" y="15614"/>
                      <a:pt x="8100" y="15732"/>
                      <a:pt x="8140" y="15863"/>
                    </a:cubicBezTo>
                    <a:cubicBezTo>
                      <a:pt x="7956" y="15982"/>
                      <a:pt x="7758" y="16100"/>
                      <a:pt x="7574" y="16218"/>
                    </a:cubicBezTo>
                    <a:cubicBezTo>
                      <a:pt x="6877" y="16639"/>
                      <a:pt x="6246" y="17139"/>
                      <a:pt x="5641" y="17691"/>
                    </a:cubicBezTo>
                    <a:cubicBezTo>
                      <a:pt x="5247" y="18046"/>
                      <a:pt x="4866" y="18441"/>
                      <a:pt x="4524" y="18848"/>
                    </a:cubicBezTo>
                    <a:cubicBezTo>
                      <a:pt x="4274" y="19164"/>
                      <a:pt x="4024" y="19479"/>
                      <a:pt x="3787" y="19808"/>
                    </a:cubicBezTo>
                    <a:cubicBezTo>
                      <a:pt x="3393" y="20360"/>
                      <a:pt x="3025" y="20926"/>
                      <a:pt x="2709" y="21531"/>
                    </a:cubicBezTo>
                    <a:cubicBezTo>
                      <a:pt x="2446" y="22017"/>
                      <a:pt x="2196" y="22504"/>
                      <a:pt x="1973" y="23016"/>
                    </a:cubicBezTo>
                    <a:cubicBezTo>
                      <a:pt x="1789" y="23463"/>
                      <a:pt x="1605" y="23910"/>
                      <a:pt x="1447" y="24358"/>
                    </a:cubicBezTo>
                    <a:cubicBezTo>
                      <a:pt x="1118" y="25265"/>
                      <a:pt x="855" y="26172"/>
                      <a:pt x="645" y="27106"/>
                    </a:cubicBezTo>
                    <a:cubicBezTo>
                      <a:pt x="540" y="27566"/>
                      <a:pt x="448" y="28026"/>
                      <a:pt x="356" y="28486"/>
                    </a:cubicBezTo>
                    <a:cubicBezTo>
                      <a:pt x="316" y="28670"/>
                      <a:pt x="277" y="28841"/>
                      <a:pt x="264" y="29025"/>
                    </a:cubicBezTo>
                    <a:cubicBezTo>
                      <a:pt x="237" y="29315"/>
                      <a:pt x="185" y="29604"/>
                      <a:pt x="145" y="29893"/>
                    </a:cubicBezTo>
                    <a:cubicBezTo>
                      <a:pt x="119" y="30222"/>
                      <a:pt x="66" y="30551"/>
                      <a:pt x="66" y="30879"/>
                    </a:cubicBezTo>
                    <a:cubicBezTo>
                      <a:pt x="66" y="30919"/>
                      <a:pt x="66" y="30958"/>
                      <a:pt x="53" y="30998"/>
                    </a:cubicBezTo>
                    <a:cubicBezTo>
                      <a:pt x="14" y="31142"/>
                      <a:pt x="27" y="31287"/>
                      <a:pt x="27" y="31418"/>
                    </a:cubicBezTo>
                    <a:cubicBezTo>
                      <a:pt x="27" y="31681"/>
                      <a:pt x="27" y="31944"/>
                      <a:pt x="14" y="32207"/>
                    </a:cubicBezTo>
                    <a:cubicBezTo>
                      <a:pt x="1" y="32628"/>
                      <a:pt x="53" y="33036"/>
                      <a:pt x="66" y="33456"/>
                    </a:cubicBezTo>
                    <a:cubicBezTo>
                      <a:pt x="66" y="33483"/>
                      <a:pt x="79" y="33509"/>
                      <a:pt x="79" y="33522"/>
                    </a:cubicBezTo>
                    <a:cubicBezTo>
                      <a:pt x="106" y="33706"/>
                      <a:pt x="145" y="33890"/>
                      <a:pt x="158" y="34061"/>
                    </a:cubicBezTo>
                    <a:cubicBezTo>
                      <a:pt x="185" y="34351"/>
                      <a:pt x="237" y="34640"/>
                      <a:pt x="316" y="34929"/>
                    </a:cubicBezTo>
                    <a:cubicBezTo>
                      <a:pt x="395" y="35258"/>
                      <a:pt x="461" y="35587"/>
                      <a:pt x="592" y="35902"/>
                    </a:cubicBezTo>
                    <a:cubicBezTo>
                      <a:pt x="619" y="35942"/>
                      <a:pt x="658" y="35942"/>
                      <a:pt x="697" y="35955"/>
                    </a:cubicBezTo>
                    <a:cubicBezTo>
                      <a:pt x="1302" y="36152"/>
                      <a:pt x="1907" y="36375"/>
                      <a:pt x="2499" y="36652"/>
                    </a:cubicBezTo>
                    <a:cubicBezTo>
                      <a:pt x="2551" y="36678"/>
                      <a:pt x="2604" y="36717"/>
                      <a:pt x="2657" y="36744"/>
                    </a:cubicBezTo>
                    <a:cubicBezTo>
                      <a:pt x="2722" y="36796"/>
                      <a:pt x="2749" y="36862"/>
                      <a:pt x="2722" y="36928"/>
                    </a:cubicBezTo>
                    <a:cubicBezTo>
                      <a:pt x="2691" y="36990"/>
                      <a:pt x="2635" y="37028"/>
                      <a:pt x="2574" y="37028"/>
                    </a:cubicBezTo>
                    <a:cubicBezTo>
                      <a:pt x="2558" y="37028"/>
                      <a:pt x="2542" y="37025"/>
                      <a:pt x="2525" y="37020"/>
                    </a:cubicBezTo>
                    <a:cubicBezTo>
                      <a:pt x="2459" y="36993"/>
                      <a:pt x="2407" y="36967"/>
                      <a:pt x="2341" y="36941"/>
                    </a:cubicBezTo>
                    <a:cubicBezTo>
                      <a:pt x="1868" y="36717"/>
                      <a:pt x="1381" y="36520"/>
                      <a:pt x="882" y="36349"/>
                    </a:cubicBezTo>
                    <a:cubicBezTo>
                      <a:pt x="829" y="36336"/>
                      <a:pt x="790" y="36336"/>
                      <a:pt x="737" y="36323"/>
                    </a:cubicBezTo>
                    <a:lnTo>
                      <a:pt x="737" y="36323"/>
                    </a:lnTo>
                    <a:cubicBezTo>
                      <a:pt x="868" y="36704"/>
                      <a:pt x="1039" y="37059"/>
                      <a:pt x="1223" y="37401"/>
                    </a:cubicBezTo>
                    <a:cubicBezTo>
                      <a:pt x="1302" y="37533"/>
                      <a:pt x="1381" y="37664"/>
                      <a:pt x="1447" y="37796"/>
                    </a:cubicBezTo>
                    <a:cubicBezTo>
                      <a:pt x="1947" y="37874"/>
                      <a:pt x="2459" y="37940"/>
                      <a:pt x="2946" y="38085"/>
                    </a:cubicBezTo>
                    <a:cubicBezTo>
                      <a:pt x="3025" y="38111"/>
                      <a:pt x="3104" y="38137"/>
                      <a:pt x="3169" y="38164"/>
                    </a:cubicBezTo>
                    <a:cubicBezTo>
                      <a:pt x="3235" y="38203"/>
                      <a:pt x="3261" y="38282"/>
                      <a:pt x="3235" y="38348"/>
                    </a:cubicBezTo>
                    <a:cubicBezTo>
                      <a:pt x="3209" y="38414"/>
                      <a:pt x="3143" y="38453"/>
                      <a:pt x="3077" y="38453"/>
                    </a:cubicBezTo>
                    <a:cubicBezTo>
                      <a:pt x="3012" y="38440"/>
                      <a:pt x="2959" y="38427"/>
                      <a:pt x="2906" y="38414"/>
                    </a:cubicBezTo>
                    <a:cubicBezTo>
                      <a:pt x="2578" y="38308"/>
                      <a:pt x="2236" y="38256"/>
                      <a:pt x="1894" y="38190"/>
                    </a:cubicBezTo>
                    <a:cubicBezTo>
                      <a:pt x="1876" y="38186"/>
                      <a:pt x="1859" y="38184"/>
                      <a:pt x="1841" y="38184"/>
                    </a:cubicBezTo>
                    <a:cubicBezTo>
                      <a:pt x="1806" y="38184"/>
                      <a:pt x="1771" y="38190"/>
                      <a:pt x="1736" y="38190"/>
                    </a:cubicBezTo>
                    <a:cubicBezTo>
                      <a:pt x="1763" y="38229"/>
                      <a:pt x="1776" y="38282"/>
                      <a:pt x="1815" y="38322"/>
                    </a:cubicBezTo>
                    <a:cubicBezTo>
                      <a:pt x="2052" y="38611"/>
                      <a:pt x="2275" y="38913"/>
                      <a:pt x="2551" y="39176"/>
                    </a:cubicBezTo>
                    <a:cubicBezTo>
                      <a:pt x="2578" y="39202"/>
                      <a:pt x="2617" y="39242"/>
                      <a:pt x="2643" y="39268"/>
                    </a:cubicBezTo>
                    <a:cubicBezTo>
                      <a:pt x="2683" y="39308"/>
                      <a:pt x="2683" y="39360"/>
                      <a:pt x="2630" y="39413"/>
                    </a:cubicBezTo>
                    <a:cubicBezTo>
                      <a:pt x="2867" y="39387"/>
                      <a:pt x="3104" y="39360"/>
                      <a:pt x="3327" y="39347"/>
                    </a:cubicBezTo>
                    <a:cubicBezTo>
                      <a:pt x="3485" y="39334"/>
                      <a:pt x="3643" y="39334"/>
                      <a:pt x="3801" y="39334"/>
                    </a:cubicBezTo>
                    <a:cubicBezTo>
                      <a:pt x="3815" y="39330"/>
                      <a:pt x="3828" y="39329"/>
                      <a:pt x="3841" y="39329"/>
                    </a:cubicBezTo>
                    <a:cubicBezTo>
                      <a:pt x="3875" y="39329"/>
                      <a:pt x="3907" y="39341"/>
                      <a:pt x="3945" y="39360"/>
                    </a:cubicBezTo>
                    <a:cubicBezTo>
                      <a:pt x="4037" y="39413"/>
                      <a:pt x="4037" y="39557"/>
                      <a:pt x="3945" y="39623"/>
                    </a:cubicBezTo>
                    <a:cubicBezTo>
                      <a:pt x="3893" y="39650"/>
                      <a:pt x="3840" y="39650"/>
                      <a:pt x="3787" y="39650"/>
                    </a:cubicBezTo>
                    <a:cubicBezTo>
                      <a:pt x="3630" y="39663"/>
                      <a:pt x="3485" y="39663"/>
                      <a:pt x="3340" y="39663"/>
                    </a:cubicBezTo>
                    <a:cubicBezTo>
                      <a:pt x="3318" y="39663"/>
                      <a:pt x="3297" y="39661"/>
                      <a:pt x="3275" y="39661"/>
                    </a:cubicBezTo>
                    <a:cubicBezTo>
                      <a:pt x="3232" y="39661"/>
                      <a:pt x="3191" y="39667"/>
                      <a:pt x="3156" y="39702"/>
                    </a:cubicBezTo>
                    <a:cubicBezTo>
                      <a:pt x="3209" y="39820"/>
                      <a:pt x="3327" y="39873"/>
                      <a:pt x="3432" y="39952"/>
                    </a:cubicBezTo>
                    <a:cubicBezTo>
                      <a:pt x="3919" y="40346"/>
                      <a:pt x="4432" y="40662"/>
                      <a:pt x="4971" y="40964"/>
                    </a:cubicBezTo>
                    <a:cubicBezTo>
                      <a:pt x="5339" y="41162"/>
                      <a:pt x="5694" y="41346"/>
                      <a:pt x="6075" y="41530"/>
                    </a:cubicBezTo>
                    <a:cubicBezTo>
                      <a:pt x="6693" y="41819"/>
                      <a:pt x="7324" y="42082"/>
                      <a:pt x="7982" y="42306"/>
                    </a:cubicBezTo>
                    <a:cubicBezTo>
                      <a:pt x="8534" y="42503"/>
                      <a:pt x="9100" y="42687"/>
                      <a:pt x="9665" y="42858"/>
                    </a:cubicBezTo>
                    <a:cubicBezTo>
                      <a:pt x="9928" y="42937"/>
                      <a:pt x="10191" y="43016"/>
                      <a:pt x="10467" y="43081"/>
                    </a:cubicBezTo>
                    <a:cubicBezTo>
                      <a:pt x="11243" y="43292"/>
                      <a:pt x="12032" y="43476"/>
                      <a:pt x="12834" y="43634"/>
                    </a:cubicBezTo>
                    <a:cubicBezTo>
                      <a:pt x="13044" y="43673"/>
                      <a:pt x="13255" y="43713"/>
                      <a:pt x="13465" y="43739"/>
                    </a:cubicBezTo>
                    <a:cubicBezTo>
                      <a:pt x="13715" y="43791"/>
                      <a:pt x="13978" y="43844"/>
                      <a:pt x="14228" y="43870"/>
                    </a:cubicBezTo>
                    <a:cubicBezTo>
                      <a:pt x="14491" y="43910"/>
                      <a:pt x="14754" y="43962"/>
                      <a:pt x="15030" y="43989"/>
                    </a:cubicBezTo>
                    <a:cubicBezTo>
                      <a:pt x="15201" y="44002"/>
                      <a:pt x="15385" y="44015"/>
                      <a:pt x="15569" y="44041"/>
                    </a:cubicBezTo>
                    <a:cubicBezTo>
                      <a:pt x="15805" y="44068"/>
                      <a:pt x="16042" y="44120"/>
                      <a:pt x="16292" y="44120"/>
                    </a:cubicBezTo>
                    <a:cubicBezTo>
                      <a:pt x="16371" y="44120"/>
                      <a:pt x="16437" y="44120"/>
                      <a:pt x="16502" y="44133"/>
                    </a:cubicBezTo>
                    <a:cubicBezTo>
                      <a:pt x="16621" y="44160"/>
                      <a:pt x="16726" y="44160"/>
                      <a:pt x="16831" y="44160"/>
                    </a:cubicBezTo>
                    <a:cubicBezTo>
                      <a:pt x="17212" y="44166"/>
                      <a:pt x="17594" y="44166"/>
                      <a:pt x="17975" y="44166"/>
                    </a:cubicBezTo>
                    <a:cubicBezTo>
                      <a:pt x="18356" y="44166"/>
                      <a:pt x="18738" y="44166"/>
                      <a:pt x="19119" y="44173"/>
                    </a:cubicBezTo>
                    <a:cubicBezTo>
                      <a:pt x="19566" y="44173"/>
                      <a:pt x="20013" y="44133"/>
                      <a:pt x="20460" y="44120"/>
                    </a:cubicBezTo>
                    <a:cubicBezTo>
                      <a:pt x="20486" y="44120"/>
                      <a:pt x="20513" y="44107"/>
                      <a:pt x="20539" y="44107"/>
                    </a:cubicBezTo>
                    <a:cubicBezTo>
                      <a:pt x="20789" y="44081"/>
                      <a:pt x="21039" y="44054"/>
                      <a:pt x="21289" y="44028"/>
                    </a:cubicBezTo>
                    <a:cubicBezTo>
                      <a:pt x="21473" y="44002"/>
                      <a:pt x="21657" y="43975"/>
                      <a:pt x="21841" y="43962"/>
                    </a:cubicBezTo>
                    <a:cubicBezTo>
                      <a:pt x="22051" y="43936"/>
                      <a:pt x="22262" y="43910"/>
                      <a:pt x="22485" y="43870"/>
                    </a:cubicBezTo>
                    <a:cubicBezTo>
                      <a:pt x="22520" y="43835"/>
                      <a:pt x="22561" y="43829"/>
                      <a:pt x="22604" y="43829"/>
                    </a:cubicBezTo>
                    <a:cubicBezTo>
                      <a:pt x="22625" y="43829"/>
                      <a:pt x="22647" y="43831"/>
                      <a:pt x="22669" y="43831"/>
                    </a:cubicBezTo>
                    <a:lnTo>
                      <a:pt x="22906" y="43831"/>
                    </a:lnTo>
                    <a:cubicBezTo>
                      <a:pt x="23116" y="43778"/>
                      <a:pt x="23340" y="43726"/>
                      <a:pt x="23550" y="43699"/>
                    </a:cubicBezTo>
                    <a:cubicBezTo>
                      <a:pt x="24010" y="43634"/>
                      <a:pt x="24471" y="43542"/>
                      <a:pt x="24918" y="43436"/>
                    </a:cubicBezTo>
                    <a:cubicBezTo>
                      <a:pt x="25825" y="43226"/>
                      <a:pt x="26719" y="42989"/>
                      <a:pt x="27613" y="42713"/>
                    </a:cubicBezTo>
                    <a:cubicBezTo>
                      <a:pt x="28271" y="42503"/>
                      <a:pt x="28915" y="42292"/>
                      <a:pt x="29559" y="42029"/>
                    </a:cubicBezTo>
                    <a:cubicBezTo>
                      <a:pt x="29572" y="42029"/>
                      <a:pt x="29599" y="42029"/>
                      <a:pt x="29625" y="42016"/>
                    </a:cubicBezTo>
                    <a:cubicBezTo>
                      <a:pt x="29901" y="41898"/>
                      <a:pt x="30177" y="41793"/>
                      <a:pt x="30440" y="41648"/>
                    </a:cubicBezTo>
                    <a:cubicBezTo>
                      <a:pt x="30979" y="41385"/>
                      <a:pt x="31518" y="41135"/>
                      <a:pt x="32031" y="40846"/>
                    </a:cubicBezTo>
                    <a:cubicBezTo>
                      <a:pt x="32557" y="40531"/>
                      <a:pt x="33070" y="40189"/>
                      <a:pt x="33556" y="39807"/>
                    </a:cubicBezTo>
                    <a:cubicBezTo>
                      <a:pt x="33583" y="39781"/>
                      <a:pt x="33622" y="39742"/>
                      <a:pt x="33635" y="39702"/>
                    </a:cubicBezTo>
                    <a:cubicBezTo>
                      <a:pt x="33562" y="39666"/>
                      <a:pt x="33485" y="39657"/>
                      <a:pt x="33406" y="39657"/>
                    </a:cubicBezTo>
                    <a:cubicBezTo>
                      <a:pt x="33343" y="39657"/>
                      <a:pt x="33279" y="39663"/>
                      <a:pt x="33214" y="39663"/>
                    </a:cubicBezTo>
                    <a:cubicBezTo>
                      <a:pt x="33149" y="39650"/>
                      <a:pt x="33070" y="39650"/>
                      <a:pt x="33004" y="39650"/>
                    </a:cubicBezTo>
                    <a:cubicBezTo>
                      <a:pt x="32978" y="39650"/>
                      <a:pt x="32938" y="39650"/>
                      <a:pt x="32912" y="39636"/>
                    </a:cubicBezTo>
                    <a:cubicBezTo>
                      <a:pt x="32846" y="39623"/>
                      <a:pt x="32781" y="39544"/>
                      <a:pt x="32794" y="39479"/>
                    </a:cubicBezTo>
                    <a:cubicBezTo>
                      <a:pt x="32807" y="39413"/>
                      <a:pt x="32846" y="39360"/>
                      <a:pt x="32912" y="39347"/>
                    </a:cubicBezTo>
                    <a:cubicBezTo>
                      <a:pt x="32965" y="39334"/>
                      <a:pt x="33017" y="39334"/>
                      <a:pt x="33070" y="39334"/>
                    </a:cubicBezTo>
                    <a:cubicBezTo>
                      <a:pt x="33412" y="39334"/>
                      <a:pt x="33754" y="39360"/>
                      <a:pt x="34095" y="39400"/>
                    </a:cubicBezTo>
                    <a:cubicBezTo>
                      <a:pt x="34148" y="39413"/>
                      <a:pt x="34201" y="39413"/>
                      <a:pt x="34253" y="39413"/>
                    </a:cubicBezTo>
                    <a:cubicBezTo>
                      <a:pt x="34227" y="39347"/>
                      <a:pt x="34135" y="39400"/>
                      <a:pt x="34095" y="39321"/>
                    </a:cubicBezTo>
                    <a:cubicBezTo>
                      <a:pt x="34450" y="38979"/>
                      <a:pt x="34779" y="38611"/>
                      <a:pt x="35055" y="38190"/>
                    </a:cubicBezTo>
                    <a:cubicBezTo>
                      <a:pt x="34819" y="38190"/>
                      <a:pt x="34582" y="38256"/>
                      <a:pt x="34345" y="38308"/>
                    </a:cubicBezTo>
                    <a:cubicBezTo>
                      <a:pt x="34188" y="38335"/>
                      <a:pt x="34030" y="38374"/>
                      <a:pt x="33885" y="38414"/>
                    </a:cubicBezTo>
                    <a:cubicBezTo>
                      <a:pt x="33832" y="38427"/>
                      <a:pt x="33793" y="38440"/>
                      <a:pt x="33740" y="38453"/>
                    </a:cubicBezTo>
                    <a:cubicBezTo>
                      <a:pt x="33662" y="38453"/>
                      <a:pt x="33583" y="38400"/>
                      <a:pt x="33570" y="38322"/>
                    </a:cubicBezTo>
                    <a:cubicBezTo>
                      <a:pt x="33556" y="38256"/>
                      <a:pt x="33583" y="38190"/>
                      <a:pt x="33662" y="38151"/>
                    </a:cubicBezTo>
                    <a:cubicBezTo>
                      <a:pt x="33714" y="38124"/>
                      <a:pt x="33780" y="38111"/>
                      <a:pt x="33846" y="38098"/>
                    </a:cubicBezTo>
                    <a:cubicBezTo>
                      <a:pt x="34227" y="37993"/>
                      <a:pt x="34608" y="37914"/>
                      <a:pt x="35003" y="37861"/>
                    </a:cubicBezTo>
                    <a:lnTo>
                      <a:pt x="35345" y="37796"/>
                    </a:lnTo>
                    <a:cubicBezTo>
                      <a:pt x="35345" y="37756"/>
                      <a:pt x="35371" y="37730"/>
                      <a:pt x="35384" y="37690"/>
                    </a:cubicBezTo>
                    <a:cubicBezTo>
                      <a:pt x="35463" y="37572"/>
                      <a:pt x="35542" y="37454"/>
                      <a:pt x="35608" y="37335"/>
                    </a:cubicBezTo>
                    <a:cubicBezTo>
                      <a:pt x="35779" y="37007"/>
                      <a:pt x="35923" y="36678"/>
                      <a:pt x="36055" y="36336"/>
                    </a:cubicBezTo>
                    <a:cubicBezTo>
                      <a:pt x="36028" y="36336"/>
                      <a:pt x="35989" y="36336"/>
                      <a:pt x="35963" y="36349"/>
                    </a:cubicBezTo>
                    <a:cubicBezTo>
                      <a:pt x="35450" y="36520"/>
                      <a:pt x="34937" y="36717"/>
                      <a:pt x="34450" y="36954"/>
                    </a:cubicBezTo>
                    <a:cubicBezTo>
                      <a:pt x="34398" y="36967"/>
                      <a:pt x="34345" y="36993"/>
                      <a:pt x="34293" y="37020"/>
                    </a:cubicBezTo>
                    <a:cubicBezTo>
                      <a:pt x="34273" y="37026"/>
                      <a:pt x="34253" y="37030"/>
                      <a:pt x="34234" y="37030"/>
                    </a:cubicBezTo>
                    <a:cubicBezTo>
                      <a:pt x="34177" y="37030"/>
                      <a:pt x="34125" y="37000"/>
                      <a:pt x="34095" y="36941"/>
                    </a:cubicBezTo>
                    <a:cubicBezTo>
                      <a:pt x="34056" y="36875"/>
                      <a:pt x="34082" y="36796"/>
                      <a:pt x="34148" y="36757"/>
                    </a:cubicBezTo>
                    <a:cubicBezTo>
                      <a:pt x="34201" y="36717"/>
                      <a:pt x="34253" y="36691"/>
                      <a:pt x="34319" y="36665"/>
                    </a:cubicBezTo>
                    <a:cubicBezTo>
                      <a:pt x="34858" y="36402"/>
                      <a:pt x="35423" y="36191"/>
                      <a:pt x="35989" y="35994"/>
                    </a:cubicBezTo>
                    <a:cubicBezTo>
                      <a:pt x="36055" y="35968"/>
                      <a:pt x="36147" y="35968"/>
                      <a:pt x="36199" y="35915"/>
                    </a:cubicBezTo>
                    <a:cubicBezTo>
                      <a:pt x="36239" y="35836"/>
                      <a:pt x="36265" y="35744"/>
                      <a:pt x="36291" y="35665"/>
                    </a:cubicBezTo>
                    <a:cubicBezTo>
                      <a:pt x="36370" y="35324"/>
                      <a:pt x="36462" y="34995"/>
                      <a:pt x="36541" y="34653"/>
                    </a:cubicBezTo>
                    <a:cubicBezTo>
                      <a:pt x="36594" y="34390"/>
                      <a:pt x="36633" y="34114"/>
                      <a:pt x="36673" y="33851"/>
                    </a:cubicBezTo>
                    <a:cubicBezTo>
                      <a:pt x="36699" y="33601"/>
                      <a:pt x="36752" y="33338"/>
                      <a:pt x="36725" y="33088"/>
                    </a:cubicBezTo>
                    <a:cubicBezTo>
                      <a:pt x="36725" y="33062"/>
                      <a:pt x="36725" y="33023"/>
                      <a:pt x="36738" y="32996"/>
                    </a:cubicBezTo>
                    <a:cubicBezTo>
                      <a:pt x="36778" y="32904"/>
                      <a:pt x="36765" y="32799"/>
                      <a:pt x="36765" y="32694"/>
                    </a:cubicBezTo>
                    <a:cubicBezTo>
                      <a:pt x="36778" y="32497"/>
                      <a:pt x="36778" y="32299"/>
                      <a:pt x="36778" y="32102"/>
                    </a:cubicBezTo>
                    <a:cubicBezTo>
                      <a:pt x="36765" y="31734"/>
                      <a:pt x="36817" y="31353"/>
                      <a:pt x="36725" y="30984"/>
                    </a:cubicBezTo>
                    <a:cubicBezTo>
                      <a:pt x="36752" y="30695"/>
                      <a:pt x="36699" y="30406"/>
                      <a:pt x="36673" y="30117"/>
                    </a:cubicBezTo>
                    <a:cubicBezTo>
                      <a:pt x="36659" y="29959"/>
                      <a:pt x="36646" y="29788"/>
                      <a:pt x="36620" y="29630"/>
                    </a:cubicBezTo>
                    <a:cubicBezTo>
                      <a:pt x="36594" y="29472"/>
                      <a:pt x="36554" y="29315"/>
                      <a:pt x="36541" y="29157"/>
                    </a:cubicBezTo>
                    <a:cubicBezTo>
                      <a:pt x="36515" y="28828"/>
                      <a:pt x="36436" y="28499"/>
                      <a:pt x="36383" y="28158"/>
                    </a:cubicBezTo>
                    <a:cubicBezTo>
                      <a:pt x="36304" y="27737"/>
                      <a:pt x="36199" y="27329"/>
                      <a:pt x="36107" y="26922"/>
                    </a:cubicBezTo>
                    <a:cubicBezTo>
                      <a:pt x="35976" y="26369"/>
                      <a:pt x="35831" y="25830"/>
                      <a:pt x="35660" y="25304"/>
                    </a:cubicBezTo>
                    <a:cubicBezTo>
                      <a:pt x="35502" y="24765"/>
                      <a:pt x="35318" y="24239"/>
                      <a:pt x="35108" y="23713"/>
                    </a:cubicBezTo>
                    <a:cubicBezTo>
                      <a:pt x="34976" y="23384"/>
                      <a:pt x="34845" y="23056"/>
                      <a:pt x="34687" y="22727"/>
                    </a:cubicBezTo>
                    <a:cubicBezTo>
                      <a:pt x="34372" y="22056"/>
                      <a:pt x="34030" y="21386"/>
                      <a:pt x="33635" y="20742"/>
                    </a:cubicBezTo>
                    <a:cubicBezTo>
                      <a:pt x="33372" y="20334"/>
                      <a:pt x="33096" y="19926"/>
                      <a:pt x="32807" y="19532"/>
                    </a:cubicBezTo>
                    <a:cubicBezTo>
                      <a:pt x="32662" y="19335"/>
                      <a:pt x="32504" y="19137"/>
                      <a:pt x="32334" y="18953"/>
                    </a:cubicBezTo>
                    <a:cubicBezTo>
                      <a:pt x="32149" y="18743"/>
                      <a:pt x="31979" y="18519"/>
                      <a:pt x="31794" y="18322"/>
                    </a:cubicBezTo>
                    <a:cubicBezTo>
                      <a:pt x="31426" y="17928"/>
                      <a:pt x="31032" y="17573"/>
                      <a:pt x="30611" y="17231"/>
                    </a:cubicBezTo>
                    <a:cubicBezTo>
                      <a:pt x="30335" y="16994"/>
                      <a:pt x="30059" y="16784"/>
                      <a:pt x="29770" y="16587"/>
                    </a:cubicBezTo>
                    <a:cubicBezTo>
                      <a:pt x="29454" y="16363"/>
                      <a:pt x="29125" y="16140"/>
                      <a:pt x="28796" y="15955"/>
                    </a:cubicBezTo>
                    <a:cubicBezTo>
                      <a:pt x="28731" y="15916"/>
                      <a:pt x="28652" y="15890"/>
                      <a:pt x="28612" y="15811"/>
                    </a:cubicBezTo>
                    <a:cubicBezTo>
                      <a:pt x="28678" y="15706"/>
                      <a:pt x="28731" y="15614"/>
                      <a:pt x="28783" y="15522"/>
                    </a:cubicBezTo>
                    <a:cubicBezTo>
                      <a:pt x="29033" y="15153"/>
                      <a:pt x="29230" y="14772"/>
                      <a:pt x="29428" y="14391"/>
                    </a:cubicBezTo>
                    <a:cubicBezTo>
                      <a:pt x="29585" y="14115"/>
                      <a:pt x="29691" y="13812"/>
                      <a:pt x="29822" y="13523"/>
                    </a:cubicBezTo>
                    <a:cubicBezTo>
                      <a:pt x="30098" y="12892"/>
                      <a:pt x="30309" y="12247"/>
                      <a:pt x="30480" y="11577"/>
                    </a:cubicBezTo>
                    <a:cubicBezTo>
                      <a:pt x="30624" y="11064"/>
                      <a:pt x="30743" y="10538"/>
                      <a:pt x="30835" y="10012"/>
                    </a:cubicBezTo>
                    <a:cubicBezTo>
                      <a:pt x="30887" y="9657"/>
                      <a:pt x="30940" y="9302"/>
                      <a:pt x="30966" y="8934"/>
                    </a:cubicBezTo>
                    <a:cubicBezTo>
                      <a:pt x="30992" y="8684"/>
                      <a:pt x="31005" y="8421"/>
                      <a:pt x="31019" y="8158"/>
                    </a:cubicBezTo>
                    <a:cubicBezTo>
                      <a:pt x="31045" y="7882"/>
                      <a:pt x="31032" y="7606"/>
                      <a:pt x="31019" y="7330"/>
                    </a:cubicBezTo>
                    <a:cubicBezTo>
                      <a:pt x="31019" y="7290"/>
                      <a:pt x="31032" y="7238"/>
                      <a:pt x="31019" y="7185"/>
                    </a:cubicBezTo>
                    <a:cubicBezTo>
                      <a:pt x="30966" y="7054"/>
                      <a:pt x="30979" y="6909"/>
                      <a:pt x="30979" y="6764"/>
                    </a:cubicBezTo>
                    <a:cubicBezTo>
                      <a:pt x="30979" y="6699"/>
                      <a:pt x="30979" y="6646"/>
                      <a:pt x="30966" y="6580"/>
                    </a:cubicBezTo>
                    <a:cubicBezTo>
                      <a:pt x="30927" y="6317"/>
                      <a:pt x="30887" y="6054"/>
                      <a:pt x="30835" y="5791"/>
                    </a:cubicBezTo>
                    <a:cubicBezTo>
                      <a:pt x="30769" y="5410"/>
                      <a:pt x="30677" y="5029"/>
                      <a:pt x="30545" y="4674"/>
                    </a:cubicBezTo>
                    <a:cubicBezTo>
                      <a:pt x="30388" y="4227"/>
                      <a:pt x="30217" y="3806"/>
                      <a:pt x="29967" y="3398"/>
                    </a:cubicBezTo>
                    <a:cubicBezTo>
                      <a:pt x="29638" y="2833"/>
                      <a:pt x="29270" y="2320"/>
                      <a:pt x="28810" y="1847"/>
                    </a:cubicBezTo>
                    <a:cubicBezTo>
                      <a:pt x="28639" y="1676"/>
                      <a:pt x="28455" y="1505"/>
                      <a:pt x="28257" y="1334"/>
                    </a:cubicBezTo>
                    <a:cubicBezTo>
                      <a:pt x="27929" y="1071"/>
                      <a:pt x="27600" y="821"/>
                      <a:pt x="27232" y="624"/>
                    </a:cubicBezTo>
                    <a:cubicBezTo>
                      <a:pt x="27166" y="598"/>
                      <a:pt x="27100" y="558"/>
                      <a:pt x="27035" y="532"/>
                    </a:cubicBezTo>
                    <a:cubicBezTo>
                      <a:pt x="26785" y="387"/>
                      <a:pt x="26509" y="269"/>
                      <a:pt x="26232" y="203"/>
                    </a:cubicBezTo>
                    <a:cubicBezTo>
                      <a:pt x="25917" y="72"/>
                      <a:pt x="25601" y="19"/>
                      <a:pt x="25273" y="6"/>
                    </a:cubicBezTo>
                    <a:cubicBezTo>
                      <a:pt x="25132" y="6"/>
                      <a:pt x="24998" y="0"/>
                      <a:pt x="24862" y="0"/>
                    </a:cubicBezTo>
                    <a:close/>
                  </a:path>
                </a:pathLst>
              </a:custGeom>
              <a:solidFill>
                <a:srgbClr val="C5D3E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5" name="Google Shape;242;p1">
                <a:extLst>
                  <a:ext uri="{FF2B5EF4-FFF2-40B4-BE49-F238E27FC236}">
                    <a16:creationId xmlns:a16="http://schemas.microsoft.com/office/drawing/2014/main" id="{B90608EE-0F18-5FC8-7CB1-3EEDF421E198}"/>
                  </a:ext>
                </a:extLst>
              </p:cNvPr>
              <p:cNvSpPr/>
              <p:nvPr/>
            </p:nvSpPr>
            <p:spPr>
              <a:xfrm>
                <a:off x="6897550" y="2752650"/>
                <a:ext cx="53925" cy="28175"/>
              </a:xfrm>
              <a:custGeom>
                <a:avLst/>
                <a:gdLst/>
                <a:ahLst/>
                <a:cxnLst/>
                <a:rect l="l" t="t" r="r" b="b"/>
                <a:pathLst>
                  <a:path w="2157" h="1127" extrusionOk="0">
                    <a:moveTo>
                      <a:pt x="0" y="0"/>
                    </a:moveTo>
                    <a:cubicBezTo>
                      <a:pt x="0" y="132"/>
                      <a:pt x="119" y="105"/>
                      <a:pt x="184" y="132"/>
                    </a:cubicBezTo>
                    <a:cubicBezTo>
                      <a:pt x="737" y="342"/>
                      <a:pt x="1302" y="526"/>
                      <a:pt x="1828" y="789"/>
                    </a:cubicBezTo>
                    <a:cubicBezTo>
                      <a:pt x="1907" y="842"/>
                      <a:pt x="2078" y="868"/>
                      <a:pt x="2025" y="986"/>
                    </a:cubicBezTo>
                    <a:cubicBezTo>
                      <a:pt x="2002" y="1033"/>
                      <a:pt x="1970" y="1050"/>
                      <a:pt x="1935" y="1050"/>
                    </a:cubicBezTo>
                    <a:cubicBezTo>
                      <a:pt x="1871" y="1050"/>
                      <a:pt x="1795" y="994"/>
                      <a:pt x="1736" y="960"/>
                    </a:cubicBezTo>
                    <a:cubicBezTo>
                      <a:pt x="1302" y="763"/>
                      <a:pt x="868" y="592"/>
                      <a:pt x="421" y="434"/>
                    </a:cubicBezTo>
                    <a:cubicBezTo>
                      <a:pt x="362" y="417"/>
                      <a:pt x="302" y="389"/>
                      <a:pt x="243" y="389"/>
                    </a:cubicBezTo>
                    <a:cubicBezTo>
                      <a:pt x="210" y="389"/>
                      <a:pt x="178" y="398"/>
                      <a:pt x="145" y="421"/>
                    </a:cubicBezTo>
                    <a:cubicBezTo>
                      <a:pt x="198" y="434"/>
                      <a:pt x="237" y="434"/>
                      <a:pt x="290" y="460"/>
                    </a:cubicBezTo>
                    <a:cubicBezTo>
                      <a:pt x="789" y="631"/>
                      <a:pt x="1276" y="815"/>
                      <a:pt x="1762" y="1039"/>
                    </a:cubicBezTo>
                    <a:cubicBezTo>
                      <a:pt x="1815" y="1065"/>
                      <a:pt x="1867" y="1091"/>
                      <a:pt x="1933" y="1118"/>
                    </a:cubicBezTo>
                    <a:cubicBezTo>
                      <a:pt x="1950" y="1123"/>
                      <a:pt x="1967" y="1126"/>
                      <a:pt x="1983" y="1126"/>
                    </a:cubicBezTo>
                    <a:cubicBezTo>
                      <a:pt x="2044" y="1126"/>
                      <a:pt x="2099" y="1091"/>
                      <a:pt x="2130" y="1039"/>
                    </a:cubicBezTo>
                    <a:cubicBezTo>
                      <a:pt x="2157" y="960"/>
                      <a:pt x="2144" y="894"/>
                      <a:pt x="2065" y="842"/>
                    </a:cubicBezTo>
                    <a:cubicBezTo>
                      <a:pt x="2012" y="815"/>
                      <a:pt x="1959" y="789"/>
                      <a:pt x="1907" y="763"/>
                    </a:cubicBezTo>
                    <a:cubicBezTo>
                      <a:pt x="1315" y="473"/>
                      <a:pt x="710" y="250"/>
                      <a:pt x="105" y="53"/>
                    </a:cubicBezTo>
                    <a:cubicBezTo>
                      <a:pt x="66" y="40"/>
                      <a:pt x="27" y="40"/>
                      <a:pt x="0" y="0"/>
                    </a:cubicBezTo>
                    <a:close/>
                  </a:path>
                </a:pathLst>
              </a:custGeom>
              <a:solidFill>
                <a:srgbClr val="BFD3E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6" name="Google Shape;243;p1">
                <a:extLst>
                  <a:ext uri="{FF2B5EF4-FFF2-40B4-BE49-F238E27FC236}">
                    <a16:creationId xmlns:a16="http://schemas.microsoft.com/office/drawing/2014/main" id="{7D2660C2-728A-CF35-1630-09016735123F}"/>
                  </a:ext>
                </a:extLst>
              </p:cNvPr>
              <p:cNvSpPr/>
              <p:nvPr/>
            </p:nvSpPr>
            <p:spPr>
              <a:xfrm>
                <a:off x="6918900" y="2799975"/>
                <a:ext cx="45400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66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80" y="106"/>
                      <a:pt x="211" y="106"/>
                      <a:pt x="317" y="119"/>
                    </a:cubicBezTo>
                    <a:cubicBezTo>
                      <a:pt x="724" y="185"/>
                      <a:pt x="1132" y="250"/>
                      <a:pt x="1526" y="369"/>
                    </a:cubicBezTo>
                    <a:cubicBezTo>
                      <a:pt x="1592" y="382"/>
                      <a:pt x="1710" y="408"/>
                      <a:pt x="1684" y="513"/>
                    </a:cubicBezTo>
                    <a:cubicBezTo>
                      <a:pt x="1671" y="559"/>
                      <a:pt x="1638" y="573"/>
                      <a:pt x="1599" y="573"/>
                    </a:cubicBezTo>
                    <a:cubicBezTo>
                      <a:pt x="1559" y="573"/>
                      <a:pt x="1513" y="559"/>
                      <a:pt x="1474" y="553"/>
                    </a:cubicBezTo>
                    <a:cubicBezTo>
                      <a:pt x="1171" y="474"/>
                      <a:pt x="869" y="395"/>
                      <a:pt x="553" y="356"/>
                    </a:cubicBezTo>
                    <a:cubicBezTo>
                      <a:pt x="511" y="349"/>
                      <a:pt x="468" y="341"/>
                      <a:pt x="427" y="341"/>
                    </a:cubicBezTo>
                    <a:cubicBezTo>
                      <a:pt x="379" y="341"/>
                      <a:pt x="333" y="353"/>
                      <a:pt x="290" y="395"/>
                    </a:cubicBezTo>
                    <a:cubicBezTo>
                      <a:pt x="325" y="395"/>
                      <a:pt x="360" y="389"/>
                      <a:pt x="395" y="389"/>
                    </a:cubicBezTo>
                    <a:cubicBezTo>
                      <a:pt x="413" y="389"/>
                      <a:pt x="430" y="391"/>
                      <a:pt x="448" y="395"/>
                    </a:cubicBezTo>
                    <a:cubicBezTo>
                      <a:pt x="790" y="461"/>
                      <a:pt x="1132" y="513"/>
                      <a:pt x="1460" y="619"/>
                    </a:cubicBezTo>
                    <a:cubicBezTo>
                      <a:pt x="1513" y="632"/>
                      <a:pt x="1579" y="645"/>
                      <a:pt x="1631" y="658"/>
                    </a:cubicBezTo>
                    <a:cubicBezTo>
                      <a:pt x="1638" y="659"/>
                      <a:pt x="1645" y="660"/>
                      <a:pt x="1652" y="660"/>
                    </a:cubicBezTo>
                    <a:cubicBezTo>
                      <a:pt x="1713" y="660"/>
                      <a:pt x="1777" y="612"/>
                      <a:pt x="1789" y="553"/>
                    </a:cubicBezTo>
                    <a:cubicBezTo>
                      <a:pt x="1815" y="487"/>
                      <a:pt x="1802" y="408"/>
                      <a:pt x="1723" y="369"/>
                    </a:cubicBezTo>
                    <a:cubicBezTo>
                      <a:pt x="1658" y="342"/>
                      <a:pt x="1579" y="316"/>
                      <a:pt x="1500" y="290"/>
                    </a:cubicBezTo>
                    <a:cubicBezTo>
                      <a:pt x="1013" y="158"/>
                      <a:pt x="501" y="93"/>
                      <a:pt x="1" y="1"/>
                    </a:cubicBezTo>
                    <a:close/>
                  </a:path>
                </a:pathLst>
              </a:custGeom>
              <a:solidFill>
                <a:srgbClr val="BFD3E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7" name="Google Shape;244;p1">
                <a:extLst>
                  <a:ext uri="{FF2B5EF4-FFF2-40B4-BE49-F238E27FC236}">
                    <a16:creationId xmlns:a16="http://schemas.microsoft.com/office/drawing/2014/main" id="{2156212F-E63A-D070-6A99-94788CC234EE}"/>
                  </a:ext>
                </a:extLst>
              </p:cNvPr>
              <p:cNvSpPr/>
              <p:nvPr/>
            </p:nvSpPr>
            <p:spPr>
              <a:xfrm>
                <a:off x="6948500" y="2838425"/>
                <a:ext cx="35200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370" extrusionOk="0">
                    <a:moveTo>
                      <a:pt x="1184" y="1"/>
                    </a:moveTo>
                    <a:cubicBezTo>
                      <a:pt x="1026" y="1"/>
                      <a:pt x="855" y="1"/>
                      <a:pt x="710" y="14"/>
                    </a:cubicBezTo>
                    <a:cubicBezTo>
                      <a:pt x="474" y="40"/>
                      <a:pt x="237" y="54"/>
                      <a:pt x="0" y="80"/>
                    </a:cubicBezTo>
                    <a:cubicBezTo>
                      <a:pt x="27" y="115"/>
                      <a:pt x="59" y="127"/>
                      <a:pt x="93" y="127"/>
                    </a:cubicBezTo>
                    <a:cubicBezTo>
                      <a:pt x="110" y="127"/>
                      <a:pt x="127" y="124"/>
                      <a:pt x="145" y="119"/>
                    </a:cubicBezTo>
                    <a:cubicBezTo>
                      <a:pt x="342" y="93"/>
                      <a:pt x="539" y="119"/>
                      <a:pt x="737" y="80"/>
                    </a:cubicBezTo>
                    <a:cubicBezTo>
                      <a:pt x="811" y="71"/>
                      <a:pt x="892" y="61"/>
                      <a:pt x="970" y="61"/>
                    </a:cubicBezTo>
                    <a:cubicBezTo>
                      <a:pt x="1003" y="61"/>
                      <a:pt x="1035" y="63"/>
                      <a:pt x="1065" y="67"/>
                    </a:cubicBezTo>
                    <a:cubicBezTo>
                      <a:pt x="1081" y="67"/>
                      <a:pt x="1098" y="66"/>
                      <a:pt x="1115" y="66"/>
                    </a:cubicBezTo>
                    <a:cubicBezTo>
                      <a:pt x="1183" y="66"/>
                      <a:pt x="1252" y="75"/>
                      <a:pt x="1263" y="159"/>
                    </a:cubicBezTo>
                    <a:cubicBezTo>
                      <a:pt x="1263" y="251"/>
                      <a:pt x="1157" y="251"/>
                      <a:pt x="1079" y="251"/>
                    </a:cubicBezTo>
                    <a:cubicBezTo>
                      <a:pt x="1019" y="257"/>
                      <a:pt x="960" y="257"/>
                      <a:pt x="901" y="257"/>
                    </a:cubicBezTo>
                    <a:cubicBezTo>
                      <a:pt x="842" y="257"/>
                      <a:pt x="783" y="257"/>
                      <a:pt x="724" y="264"/>
                    </a:cubicBezTo>
                    <a:cubicBezTo>
                      <a:pt x="701" y="264"/>
                      <a:pt x="676" y="262"/>
                      <a:pt x="652" y="262"/>
                    </a:cubicBezTo>
                    <a:cubicBezTo>
                      <a:pt x="592" y="262"/>
                      <a:pt x="536" y="275"/>
                      <a:pt x="526" y="369"/>
                    </a:cubicBezTo>
                    <a:cubicBezTo>
                      <a:pt x="579" y="330"/>
                      <a:pt x="645" y="330"/>
                      <a:pt x="710" y="330"/>
                    </a:cubicBezTo>
                    <a:cubicBezTo>
                      <a:pt x="855" y="330"/>
                      <a:pt x="1013" y="330"/>
                      <a:pt x="1157" y="317"/>
                    </a:cubicBezTo>
                    <a:cubicBezTo>
                      <a:pt x="1210" y="317"/>
                      <a:pt x="1263" y="317"/>
                      <a:pt x="1315" y="290"/>
                    </a:cubicBezTo>
                    <a:cubicBezTo>
                      <a:pt x="1407" y="224"/>
                      <a:pt x="1407" y="80"/>
                      <a:pt x="1315" y="27"/>
                    </a:cubicBezTo>
                    <a:cubicBezTo>
                      <a:pt x="1276" y="1"/>
                      <a:pt x="1223" y="1"/>
                      <a:pt x="1184" y="1"/>
                    </a:cubicBezTo>
                    <a:close/>
                  </a:path>
                </a:pathLst>
              </a:custGeom>
              <a:solidFill>
                <a:srgbClr val="BFD3E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8" name="Google Shape;245;p1">
                <a:extLst>
                  <a:ext uri="{FF2B5EF4-FFF2-40B4-BE49-F238E27FC236}">
                    <a16:creationId xmlns:a16="http://schemas.microsoft.com/office/drawing/2014/main" id="{D462254C-15B7-2FAB-DCCE-356AE6704D04}"/>
                  </a:ext>
                </a:extLst>
              </p:cNvPr>
              <p:cNvSpPr/>
              <p:nvPr/>
            </p:nvSpPr>
            <p:spPr>
              <a:xfrm>
                <a:off x="7121400" y="2195450"/>
                <a:ext cx="135800" cy="38500"/>
              </a:xfrm>
              <a:custGeom>
                <a:avLst/>
                <a:gdLst/>
                <a:ahLst/>
                <a:cxnLst/>
                <a:rect l="l" t="t" r="r" b="b"/>
                <a:pathLst>
                  <a:path w="5432" h="1540" extrusionOk="0">
                    <a:moveTo>
                      <a:pt x="5405" y="1"/>
                    </a:moveTo>
                    <a:cubicBezTo>
                      <a:pt x="4945" y="67"/>
                      <a:pt x="4511" y="159"/>
                      <a:pt x="4064" y="264"/>
                    </a:cubicBezTo>
                    <a:lnTo>
                      <a:pt x="4050" y="264"/>
                    </a:lnTo>
                    <a:cubicBezTo>
                      <a:pt x="4037" y="264"/>
                      <a:pt x="4024" y="264"/>
                      <a:pt x="4011" y="277"/>
                    </a:cubicBezTo>
                    <a:cubicBezTo>
                      <a:pt x="2644" y="553"/>
                      <a:pt x="1316" y="948"/>
                      <a:pt x="40" y="1487"/>
                    </a:cubicBezTo>
                    <a:lnTo>
                      <a:pt x="27" y="1487"/>
                    </a:lnTo>
                    <a:cubicBezTo>
                      <a:pt x="14" y="1500"/>
                      <a:pt x="14" y="1500"/>
                      <a:pt x="1" y="1500"/>
                    </a:cubicBezTo>
                    <a:cubicBezTo>
                      <a:pt x="1" y="1513"/>
                      <a:pt x="14" y="1526"/>
                      <a:pt x="27" y="1539"/>
                    </a:cubicBezTo>
                    <a:cubicBezTo>
                      <a:pt x="106" y="1513"/>
                      <a:pt x="198" y="1487"/>
                      <a:pt x="290" y="1447"/>
                    </a:cubicBezTo>
                    <a:cubicBezTo>
                      <a:pt x="605" y="1329"/>
                      <a:pt x="921" y="1211"/>
                      <a:pt x="1237" y="1092"/>
                    </a:cubicBezTo>
                    <a:cubicBezTo>
                      <a:pt x="1657" y="948"/>
                      <a:pt x="2078" y="816"/>
                      <a:pt x="2512" y="698"/>
                    </a:cubicBezTo>
                    <a:cubicBezTo>
                      <a:pt x="2920" y="593"/>
                      <a:pt x="3327" y="487"/>
                      <a:pt x="3748" y="395"/>
                    </a:cubicBezTo>
                    <a:cubicBezTo>
                      <a:pt x="3853" y="369"/>
                      <a:pt x="3958" y="382"/>
                      <a:pt x="4064" y="303"/>
                    </a:cubicBezTo>
                    <a:cubicBezTo>
                      <a:pt x="4274" y="264"/>
                      <a:pt x="4498" y="224"/>
                      <a:pt x="4721" y="185"/>
                    </a:cubicBezTo>
                    <a:cubicBezTo>
                      <a:pt x="4958" y="146"/>
                      <a:pt x="5194" y="106"/>
                      <a:pt x="5431" y="67"/>
                    </a:cubicBezTo>
                    <a:cubicBezTo>
                      <a:pt x="5431" y="40"/>
                      <a:pt x="5431" y="27"/>
                      <a:pt x="5431" y="1"/>
                    </a:cubicBezTo>
                    <a:close/>
                  </a:path>
                </a:pathLst>
              </a:custGeom>
              <a:solidFill>
                <a:srgbClr val="BFD3E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9" name="Google Shape;246;p1">
                <a:extLst>
                  <a:ext uri="{FF2B5EF4-FFF2-40B4-BE49-F238E27FC236}">
                    <a16:creationId xmlns:a16="http://schemas.microsoft.com/office/drawing/2014/main" id="{24CC7728-BA2B-AE70-C9E9-31817C81CF0D}"/>
                  </a:ext>
                </a:extLst>
              </p:cNvPr>
              <p:cNvSpPr/>
              <p:nvPr/>
            </p:nvSpPr>
            <p:spPr>
              <a:xfrm>
                <a:off x="7285775" y="2191525"/>
                <a:ext cx="1975" cy="2000"/>
              </a:xfrm>
              <a:custGeom>
                <a:avLst/>
                <a:gdLst/>
                <a:ahLst/>
                <a:cxnLst/>
                <a:rect l="l" t="t" r="r" b="b"/>
                <a:pathLst>
                  <a:path w="79" h="80" extrusionOk="0">
                    <a:moveTo>
                      <a:pt x="79" y="0"/>
                    </a:moveTo>
                    <a:cubicBezTo>
                      <a:pt x="66" y="0"/>
                      <a:pt x="53" y="0"/>
                      <a:pt x="26" y="13"/>
                    </a:cubicBezTo>
                    <a:cubicBezTo>
                      <a:pt x="26" y="40"/>
                      <a:pt x="13" y="53"/>
                      <a:pt x="0" y="79"/>
                    </a:cubicBezTo>
                    <a:cubicBezTo>
                      <a:pt x="39" y="66"/>
                      <a:pt x="66" y="40"/>
                      <a:pt x="79" y="0"/>
                    </a:cubicBezTo>
                    <a:close/>
                  </a:path>
                </a:pathLst>
              </a:custGeom>
              <a:solidFill>
                <a:srgbClr val="BFD3E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0" name="Google Shape;247;p1">
                <a:extLst>
                  <a:ext uri="{FF2B5EF4-FFF2-40B4-BE49-F238E27FC236}">
                    <a16:creationId xmlns:a16="http://schemas.microsoft.com/office/drawing/2014/main" id="{B15D752C-DB4F-4497-5A38-8ED5134E8590}"/>
                  </a:ext>
                </a:extLst>
              </p:cNvPr>
              <p:cNvSpPr/>
              <p:nvPr/>
            </p:nvSpPr>
            <p:spPr>
              <a:xfrm>
                <a:off x="7444875" y="2950525"/>
                <a:ext cx="4625" cy="1675"/>
              </a:xfrm>
              <a:custGeom>
                <a:avLst/>
                <a:gdLst/>
                <a:ahLst/>
                <a:cxnLst/>
                <a:rect l="l" t="t" r="r" b="b"/>
                <a:pathLst>
                  <a:path w="185" h="67" extrusionOk="0">
                    <a:moveTo>
                      <a:pt x="184" y="14"/>
                    </a:moveTo>
                    <a:lnTo>
                      <a:pt x="184" y="14"/>
                    </a:lnTo>
                    <a:cubicBezTo>
                      <a:pt x="118" y="27"/>
                      <a:pt x="53" y="1"/>
                      <a:pt x="0" y="66"/>
                    </a:cubicBezTo>
                    <a:cubicBezTo>
                      <a:pt x="26" y="40"/>
                      <a:pt x="59" y="40"/>
                      <a:pt x="92" y="40"/>
                    </a:cubicBezTo>
                    <a:cubicBezTo>
                      <a:pt x="125" y="40"/>
                      <a:pt x="158" y="40"/>
                      <a:pt x="184" y="14"/>
                    </a:cubicBezTo>
                    <a:close/>
                  </a:path>
                </a:pathLst>
              </a:custGeom>
              <a:solidFill>
                <a:srgbClr val="BFD3E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1" name="Google Shape;248;p1">
                <a:extLst>
                  <a:ext uri="{FF2B5EF4-FFF2-40B4-BE49-F238E27FC236}">
                    <a16:creationId xmlns:a16="http://schemas.microsoft.com/office/drawing/2014/main" id="{4DD104C7-4645-9C7D-F16F-9C53C4F9CD0E}"/>
                  </a:ext>
                </a:extLst>
              </p:cNvPr>
              <p:cNvSpPr/>
              <p:nvPr/>
            </p:nvSpPr>
            <p:spPr>
              <a:xfrm>
                <a:off x="6973800" y="2764150"/>
                <a:ext cx="19750" cy="27950"/>
              </a:xfrm>
              <a:custGeom>
                <a:avLst/>
                <a:gdLst/>
                <a:ahLst/>
                <a:cxnLst/>
                <a:rect l="l" t="t" r="r" b="b"/>
                <a:pathLst>
                  <a:path w="790" h="1118" extrusionOk="0">
                    <a:moveTo>
                      <a:pt x="1" y="0"/>
                    </a:moveTo>
                    <a:cubicBezTo>
                      <a:pt x="6" y="8"/>
                      <a:pt x="10" y="14"/>
                      <a:pt x="14" y="21"/>
                    </a:cubicBezTo>
                    <a:lnTo>
                      <a:pt x="14" y="21"/>
                    </a:lnTo>
                    <a:cubicBezTo>
                      <a:pt x="14" y="13"/>
                      <a:pt x="12" y="11"/>
                      <a:pt x="1" y="0"/>
                    </a:cubicBezTo>
                    <a:close/>
                    <a:moveTo>
                      <a:pt x="14" y="21"/>
                    </a:moveTo>
                    <a:cubicBezTo>
                      <a:pt x="14" y="22"/>
                      <a:pt x="14" y="24"/>
                      <a:pt x="14" y="27"/>
                    </a:cubicBezTo>
                    <a:cubicBezTo>
                      <a:pt x="16" y="29"/>
                      <a:pt x="19" y="32"/>
                      <a:pt x="21" y="34"/>
                    </a:cubicBezTo>
                    <a:lnTo>
                      <a:pt x="21" y="34"/>
                    </a:lnTo>
                    <a:cubicBezTo>
                      <a:pt x="19" y="30"/>
                      <a:pt x="17" y="25"/>
                      <a:pt x="14" y="21"/>
                    </a:cubicBezTo>
                    <a:close/>
                    <a:moveTo>
                      <a:pt x="21" y="34"/>
                    </a:moveTo>
                    <a:lnTo>
                      <a:pt x="21" y="34"/>
                    </a:lnTo>
                    <a:cubicBezTo>
                      <a:pt x="34" y="58"/>
                      <a:pt x="40" y="82"/>
                      <a:pt x="40" y="119"/>
                    </a:cubicBezTo>
                    <a:cubicBezTo>
                      <a:pt x="40" y="158"/>
                      <a:pt x="40" y="184"/>
                      <a:pt x="80" y="211"/>
                    </a:cubicBezTo>
                    <a:cubicBezTo>
                      <a:pt x="80" y="276"/>
                      <a:pt x="119" y="316"/>
                      <a:pt x="172" y="355"/>
                    </a:cubicBezTo>
                    <a:cubicBezTo>
                      <a:pt x="290" y="513"/>
                      <a:pt x="395" y="671"/>
                      <a:pt x="514" y="829"/>
                    </a:cubicBezTo>
                    <a:cubicBezTo>
                      <a:pt x="514" y="921"/>
                      <a:pt x="579" y="973"/>
                      <a:pt x="658" y="1013"/>
                    </a:cubicBezTo>
                    <a:cubicBezTo>
                      <a:pt x="658" y="1039"/>
                      <a:pt x="671" y="1052"/>
                      <a:pt x="698" y="1065"/>
                    </a:cubicBezTo>
                    <a:cubicBezTo>
                      <a:pt x="737" y="1079"/>
                      <a:pt x="763" y="1092"/>
                      <a:pt x="790" y="1118"/>
                    </a:cubicBezTo>
                    <a:cubicBezTo>
                      <a:pt x="777" y="1105"/>
                      <a:pt x="763" y="1079"/>
                      <a:pt x="737" y="1065"/>
                    </a:cubicBezTo>
                    <a:cubicBezTo>
                      <a:pt x="737" y="1065"/>
                      <a:pt x="737" y="1052"/>
                      <a:pt x="737" y="1052"/>
                    </a:cubicBezTo>
                    <a:cubicBezTo>
                      <a:pt x="724" y="1039"/>
                      <a:pt x="711" y="1026"/>
                      <a:pt x="698" y="1013"/>
                    </a:cubicBezTo>
                    <a:cubicBezTo>
                      <a:pt x="685" y="1000"/>
                      <a:pt x="671" y="973"/>
                      <a:pt x="658" y="960"/>
                    </a:cubicBezTo>
                    <a:cubicBezTo>
                      <a:pt x="645" y="960"/>
                      <a:pt x="645" y="960"/>
                      <a:pt x="645" y="947"/>
                    </a:cubicBezTo>
                    <a:cubicBezTo>
                      <a:pt x="619" y="921"/>
                      <a:pt x="593" y="894"/>
                      <a:pt x="579" y="868"/>
                    </a:cubicBezTo>
                    <a:cubicBezTo>
                      <a:pt x="566" y="842"/>
                      <a:pt x="553" y="816"/>
                      <a:pt x="540" y="789"/>
                    </a:cubicBezTo>
                    <a:cubicBezTo>
                      <a:pt x="435" y="631"/>
                      <a:pt x="343" y="487"/>
                      <a:pt x="224" y="342"/>
                    </a:cubicBezTo>
                    <a:cubicBezTo>
                      <a:pt x="185" y="303"/>
                      <a:pt x="159" y="263"/>
                      <a:pt x="132" y="224"/>
                    </a:cubicBezTo>
                    <a:cubicBezTo>
                      <a:pt x="119" y="198"/>
                      <a:pt x="106" y="184"/>
                      <a:pt x="93" y="171"/>
                    </a:cubicBezTo>
                    <a:cubicBezTo>
                      <a:pt x="80" y="132"/>
                      <a:pt x="67" y="106"/>
                      <a:pt x="53" y="79"/>
                    </a:cubicBezTo>
                    <a:cubicBezTo>
                      <a:pt x="43" y="58"/>
                      <a:pt x="32" y="45"/>
                      <a:pt x="21" y="34"/>
                    </a:cubicBezTo>
                    <a:close/>
                  </a:path>
                </a:pathLst>
              </a:custGeom>
              <a:solidFill>
                <a:srgbClr val="BFD3E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2" name="Google Shape;249;p1">
                <a:extLst>
                  <a:ext uri="{FF2B5EF4-FFF2-40B4-BE49-F238E27FC236}">
                    <a16:creationId xmlns:a16="http://schemas.microsoft.com/office/drawing/2014/main" id="{0974F73E-1D2B-1B76-0A12-1460F050DBC5}"/>
                  </a:ext>
                </a:extLst>
              </p:cNvPr>
              <p:cNvSpPr/>
              <p:nvPr/>
            </p:nvSpPr>
            <p:spPr>
              <a:xfrm>
                <a:off x="6959675" y="2498875"/>
                <a:ext cx="96000" cy="268250"/>
              </a:xfrm>
              <a:custGeom>
                <a:avLst/>
                <a:gdLst/>
                <a:ahLst/>
                <a:cxnLst/>
                <a:rect l="l" t="t" r="r" b="b"/>
                <a:pathLst>
                  <a:path w="3840" h="10730" extrusionOk="0">
                    <a:moveTo>
                      <a:pt x="3840" y="0"/>
                    </a:moveTo>
                    <a:lnTo>
                      <a:pt x="3840" y="0"/>
                    </a:lnTo>
                    <a:cubicBezTo>
                      <a:pt x="3827" y="0"/>
                      <a:pt x="3814" y="27"/>
                      <a:pt x="3800" y="27"/>
                    </a:cubicBezTo>
                    <a:cubicBezTo>
                      <a:pt x="3787" y="27"/>
                      <a:pt x="3761" y="27"/>
                      <a:pt x="3748" y="40"/>
                    </a:cubicBezTo>
                    <a:cubicBezTo>
                      <a:pt x="3222" y="171"/>
                      <a:pt x="2762" y="434"/>
                      <a:pt x="2315" y="750"/>
                    </a:cubicBezTo>
                    <a:cubicBezTo>
                      <a:pt x="1986" y="986"/>
                      <a:pt x="1697" y="1263"/>
                      <a:pt x="1473" y="1604"/>
                    </a:cubicBezTo>
                    <a:cubicBezTo>
                      <a:pt x="1368" y="1775"/>
                      <a:pt x="1289" y="1946"/>
                      <a:pt x="1236" y="2144"/>
                    </a:cubicBezTo>
                    <a:cubicBezTo>
                      <a:pt x="1184" y="2420"/>
                      <a:pt x="1236" y="2669"/>
                      <a:pt x="1460" y="2880"/>
                    </a:cubicBezTo>
                    <a:cubicBezTo>
                      <a:pt x="1631" y="3038"/>
                      <a:pt x="1828" y="3117"/>
                      <a:pt x="2052" y="3130"/>
                    </a:cubicBezTo>
                    <a:cubicBezTo>
                      <a:pt x="2117" y="3133"/>
                      <a:pt x="2183" y="3135"/>
                      <a:pt x="2249" y="3135"/>
                    </a:cubicBezTo>
                    <a:cubicBezTo>
                      <a:pt x="2445" y="3135"/>
                      <a:pt x="2640" y="3120"/>
                      <a:pt x="2827" y="3090"/>
                    </a:cubicBezTo>
                    <a:lnTo>
                      <a:pt x="2827" y="3090"/>
                    </a:lnTo>
                    <a:cubicBezTo>
                      <a:pt x="2709" y="3380"/>
                      <a:pt x="2696" y="3695"/>
                      <a:pt x="2709" y="4011"/>
                    </a:cubicBezTo>
                    <a:cubicBezTo>
                      <a:pt x="2722" y="4024"/>
                      <a:pt x="2722" y="4024"/>
                      <a:pt x="2735" y="4024"/>
                    </a:cubicBezTo>
                    <a:cubicBezTo>
                      <a:pt x="2749" y="3853"/>
                      <a:pt x="2814" y="3669"/>
                      <a:pt x="2788" y="3498"/>
                    </a:cubicBezTo>
                    <a:cubicBezTo>
                      <a:pt x="2854" y="3366"/>
                      <a:pt x="2801" y="3209"/>
                      <a:pt x="2880" y="3077"/>
                    </a:cubicBezTo>
                    <a:cubicBezTo>
                      <a:pt x="2867" y="3077"/>
                      <a:pt x="2867" y="3064"/>
                      <a:pt x="2854" y="3064"/>
                    </a:cubicBezTo>
                    <a:cubicBezTo>
                      <a:pt x="2831" y="3047"/>
                      <a:pt x="2806" y="3042"/>
                      <a:pt x="2781" y="3042"/>
                    </a:cubicBezTo>
                    <a:cubicBezTo>
                      <a:pt x="2747" y="3042"/>
                      <a:pt x="2713" y="3051"/>
                      <a:pt x="2683" y="3051"/>
                    </a:cubicBezTo>
                    <a:cubicBezTo>
                      <a:pt x="2560" y="3066"/>
                      <a:pt x="2436" y="3073"/>
                      <a:pt x="2316" y="3073"/>
                    </a:cubicBezTo>
                    <a:cubicBezTo>
                      <a:pt x="2230" y="3073"/>
                      <a:pt x="2146" y="3069"/>
                      <a:pt x="2065" y="3064"/>
                    </a:cubicBezTo>
                    <a:cubicBezTo>
                      <a:pt x="1473" y="3024"/>
                      <a:pt x="1158" y="2551"/>
                      <a:pt x="1355" y="1999"/>
                    </a:cubicBezTo>
                    <a:cubicBezTo>
                      <a:pt x="1486" y="1591"/>
                      <a:pt x="1762" y="1289"/>
                      <a:pt x="2078" y="1013"/>
                    </a:cubicBezTo>
                    <a:cubicBezTo>
                      <a:pt x="2551" y="618"/>
                      <a:pt x="3090" y="303"/>
                      <a:pt x="3682" y="119"/>
                    </a:cubicBezTo>
                    <a:cubicBezTo>
                      <a:pt x="3735" y="105"/>
                      <a:pt x="3787" y="92"/>
                      <a:pt x="3814" y="53"/>
                    </a:cubicBezTo>
                    <a:cubicBezTo>
                      <a:pt x="3827" y="40"/>
                      <a:pt x="3827" y="13"/>
                      <a:pt x="3840" y="0"/>
                    </a:cubicBezTo>
                    <a:close/>
                    <a:moveTo>
                      <a:pt x="2735" y="4024"/>
                    </a:moveTo>
                    <a:lnTo>
                      <a:pt x="2735" y="4024"/>
                    </a:lnTo>
                    <a:cubicBezTo>
                      <a:pt x="2420" y="4195"/>
                      <a:pt x="2117" y="4379"/>
                      <a:pt x="1841" y="4602"/>
                    </a:cubicBezTo>
                    <a:cubicBezTo>
                      <a:pt x="1539" y="4852"/>
                      <a:pt x="1263" y="5128"/>
                      <a:pt x="1026" y="5444"/>
                    </a:cubicBezTo>
                    <a:cubicBezTo>
                      <a:pt x="632" y="5957"/>
                      <a:pt x="355" y="6535"/>
                      <a:pt x="184" y="7153"/>
                    </a:cubicBezTo>
                    <a:cubicBezTo>
                      <a:pt x="106" y="7429"/>
                      <a:pt x="66" y="7705"/>
                      <a:pt x="40" y="7982"/>
                    </a:cubicBezTo>
                    <a:cubicBezTo>
                      <a:pt x="0" y="8389"/>
                      <a:pt x="27" y="8784"/>
                      <a:pt x="92" y="9191"/>
                    </a:cubicBezTo>
                    <a:cubicBezTo>
                      <a:pt x="158" y="9638"/>
                      <a:pt x="303" y="10072"/>
                      <a:pt x="500" y="10480"/>
                    </a:cubicBezTo>
                    <a:cubicBezTo>
                      <a:pt x="526" y="10519"/>
                      <a:pt x="553" y="10572"/>
                      <a:pt x="566" y="10611"/>
                    </a:cubicBezTo>
                    <a:cubicBezTo>
                      <a:pt x="592" y="10638"/>
                      <a:pt x="605" y="10677"/>
                      <a:pt x="605" y="10730"/>
                    </a:cubicBezTo>
                    <a:cubicBezTo>
                      <a:pt x="605" y="10717"/>
                      <a:pt x="618" y="10703"/>
                      <a:pt x="618" y="10690"/>
                    </a:cubicBezTo>
                    <a:cubicBezTo>
                      <a:pt x="658" y="10598"/>
                      <a:pt x="592" y="10519"/>
                      <a:pt x="553" y="10440"/>
                    </a:cubicBezTo>
                    <a:cubicBezTo>
                      <a:pt x="290" y="9875"/>
                      <a:pt x="119" y="9296"/>
                      <a:pt x="106" y="8678"/>
                    </a:cubicBezTo>
                    <a:cubicBezTo>
                      <a:pt x="53" y="6759"/>
                      <a:pt x="829" y="5273"/>
                      <a:pt x="2472" y="4247"/>
                    </a:cubicBezTo>
                    <a:cubicBezTo>
                      <a:pt x="2564" y="4182"/>
                      <a:pt x="2696" y="4155"/>
                      <a:pt x="2735" y="4024"/>
                    </a:cubicBezTo>
                    <a:close/>
                  </a:path>
                </a:pathLst>
              </a:custGeom>
              <a:solidFill>
                <a:srgbClr val="BFD3E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3" name="Google Shape;250;p1">
                <a:extLst>
                  <a:ext uri="{FF2B5EF4-FFF2-40B4-BE49-F238E27FC236}">
                    <a16:creationId xmlns:a16="http://schemas.microsoft.com/office/drawing/2014/main" id="{BBBDABAE-E14A-8CA8-F321-7C5134864B56}"/>
                  </a:ext>
                </a:extLst>
              </p:cNvPr>
              <p:cNvSpPr/>
              <p:nvPr/>
            </p:nvSpPr>
            <p:spPr>
              <a:xfrm>
                <a:off x="7426775" y="2194800"/>
                <a:ext cx="47700" cy="11850"/>
              </a:xfrm>
              <a:custGeom>
                <a:avLst/>
                <a:gdLst/>
                <a:ahLst/>
                <a:cxnLst/>
                <a:rect l="l" t="t" r="r" b="b"/>
                <a:pathLst>
                  <a:path w="1908" h="474" extrusionOk="0">
                    <a:moveTo>
                      <a:pt x="1" y="1"/>
                    </a:moveTo>
                    <a:cubicBezTo>
                      <a:pt x="1" y="14"/>
                      <a:pt x="14" y="27"/>
                      <a:pt x="14" y="40"/>
                    </a:cubicBezTo>
                    <a:cubicBezTo>
                      <a:pt x="27" y="66"/>
                      <a:pt x="53" y="93"/>
                      <a:pt x="93" y="93"/>
                    </a:cubicBezTo>
                    <a:cubicBezTo>
                      <a:pt x="251" y="119"/>
                      <a:pt x="395" y="145"/>
                      <a:pt x="553" y="172"/>
                    </a:cubicBezTo>
                    <a:cubicBezTo>
                      <a:pt x="842" y="224"/>
                      <a:pt x="1145" y="277"/>
                      <a:pt x="1434" y="329"/>
                    </a:cubicBezTo>
                    <a:cubicBezTo>
                      <a:pt x="1487" y="356"/>
                      <a:pt x="1552" y="369"/>
                      <a:pt x="1605" y="382"/>
                    </a:cubicBezTo>
                    <a:cubicBezTo>
                      <a:pt x="1658" y="395"/>
                      <a:pt x="1710" y="395"/>
                      <a:pt x="1763" y="408"/>
                    </a:cubicBezTo>
                    <a:cubicBezTo>
                      <a:pt x="1815" y="421"/>
                      <a:pt x="1868" y="435"/>
                      <a:pt x="1907" y="474"/>
                    </a:cubicBezTo>
                    <a:cubicBezTo>
                      <a:pt x="1894" y="448"/>
                      <a:pt x="1881" y="435"/>
                      <a:pt x="1868" y="408"/>
                    </a:cubicBezTo>
                    <a:cubicBezTo>
                      <a:pt x="1763" y="303"/>
                      <a:pt x="1592" y="343"/>
                      <a:pt x="1447" y="290"/>
                    </a:cubicBezTo>
                    <a:cubicBezTo>
                      <a:pt x="1447" y="277"/>
                      <a:pt x="1447" y="277"/>
                      <a:pt x="1434" y="277"/>
                    </a:cubicBezTo>
                    <a:lnTo>
                      <a:pt x="1421" y="277"/>
                    </a:lnTo>
                    <a:cubicBezTo>
                      <a:pt x="961" y="172"/>
                      <a:pt x="501" y="106"/>
                      <a:pt x="40" y="14"/>
                    </a:cubicBezTo>
                    <a:cubicBezTo>
                      <a:pt x="27" y="14"/>
                      <a:pt x="14" y="1"/>
                      <a:pt x="1" y="1"/>
                    </a:cubicBezTo>
                    <a:close/>
                  </a:path>
                </a:pathLst>
              </a:custGeom>
              <a:solidFill>
                <a:srgbClr val="BFD3E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4" name="Google Shape;251;p1">
                <a:extLst>
                  <a:ext uri="{FF2B5EF4-FFF2-40B4-BE49-F238E27FC236}">
                    <a16:creationId xmlns:a16="http://schemas.microsoft.com/office/drawing/2014/main" id="{A317A9CB-EAA9-C889-7E17-2D8AC5A2658C}"/>
                  </a:ext>
                </a:extLst>
              </p:cNvPr>
              <p:cNvSpPr/>
              <p:nvPr/>
            </p:nvSpPr>
            <p:spPr>
              <a:xfrm>
                <a:off x="7071450" y="1952475"/>
                <a:ext cx="186075" cy="281475"/>
              </a:xfrm>
              <a:custGeom>
                <a:avLst/>
                <a:gdLst/>
                <a:ahLst/>
                <a:cxnLst/>
                <a:rect l="l" t="t" r="r" b="b"/>
                <a:pathLst>
                  <a:path w="7443" h="11259" extrusionOk="0">
                    <a:moveTo>
                      <a:pt x="2981" y="1"/>
                    </a:moveTo>
                    <a:cubicBezTo>
                      <a:pt x="2939" y="1"/>
                      <a:pt x="2896" y="1"/>
                      <a:pt x="2853" y="3"/>
                    </a:cubicBezTo>
                    <a:cubicBezTo>
                      <a:pt x="2590" y="3"/>
                      <a:pt x="2341" y="69"/>
                      <a:pt x="2104" y="200"/>
                    </a:cubicBezTo>
                    <a:cubicBezTo>
                      <a:pt x="1999" y="213"/>
                      <a:pt x="1907" y="279"/>
                      <a:pt x="1815" y="332"/>
                    </a:cubicBezTo>
                    <a:cubicBezTo>
                      <a:pt x="1315" y="660"/>
                      <a:pt x="934" y="1094"/>
                      <a:pt x="644" y="1620"/>
                    </a:cubicBezTo>
                    <a:cubicBezTo>
                      <a:pt x="394" y="2054"/>
                      <a:pt x="224" y="2528"/>
                      <a:pt x="131" y="3027"/>
                    </a:cubicBezTo>
                    <a:cubicBezTo>
                      <a:pt x="92" y="3264"/>
                      <a:pt x="39" y="3501"/>
                      <a:pt x="26" y="3737"/>
                    </a:cubicBezTo>
                    <a:cubicBezTo>
                      <a:pt x="26" y="4303"/>
                      <a:pt x="0" y="4868"/>
                      <a:pt x="66" y="5433"/>
                    </a:cubicBezTo>
                    <a:cubicBezTo>
                      <a:pt x="105" y="5815"/>
                      <a:pt x="158" y="6183"/>
                      <a:pt x="224" y="6551"/>
                    </a:cubicBezTo>
                    <a:cubicBezTo>
                      <a:pt x="329" y="7103"/>
                      <a:pt x="473" y="7642"/>
                      <a:pt x="644" y="8182"/>
                    </a:cubicBezTo>
                    <a:cubicBezTo>
                      <a:pt x="907" y="8970"/>
                      <a:pt x="1210" y="9733"/>
                      <a:pt x="1591" y="10469"/>
                    </a:cubicBezTo>
                    <a:cubicBezTo>
                      <a:pt x="1723" y="10719"/>
                      <a:pt x="1867" y="10969"/>
                      <a:pt x="1999" y="11219"/>
                    </a:cubicBezTo>
                    <a:cubicBezTo>
                      <a:pt x="1999" y="11232"/>
                      <a:pt x="2012" y="11245"/>
                      <a:pt x="2025" y="11258"/>
                    </a:cubicBezTo>
                    <a:cubicBezTo>
                      <a:pt x="2025" y="11245"/>
                      <a:pt x="2038" y="11232"/>
                      <a:pt x="2038" y="11206"/>
                    </a:cubicBezTo>
                    <a:cubicBezTo>
                      <a:pt x="2038" y="11153"/>
                      <a:pt x="1999" y="11114"/>
                      <a:pt x="1972" y="11061"/>
                    </a:cubicBezTo>
                    <a:cubicBezTo>
                      <a:pt x="1815" y="10785"/>
                      <a:pt x="1670" y="10496"/>
                      <a:pt x="1538" y="10193"/>
                    </a:cubicBezTo>
                    <a:cubicBezTo>
                      <a:pt x="605" y="8260"/>
                      <a:pt x="26" y="6236"/>
                      <a:pt x="92" y="4053"/>
                    </a:cubicBezTo>
                    <a:cubicBezTo>
                      <a:pt x="105" y="3382"/>
                      <a:pt x="224" y="2725"/>
                      <a:pt x="487" y="2094"/>
                    </a:cubicBezTo>
                    <a:cubicBezTo>
                      <a:pt x="828" y="1305"/>
                      <a:pt x="1315" y="634"/>
                      <a:pt x="2130" y="240"/>
                    </a:cubicBezTo>
                    <a:lnTo>
                      <a:pt x="2143" y="240"/>
                    </a:lnTo>
                    <a:cubicBezTo>
                      <a:pt x="2156" y="240"/>
                      <a:pt x="2170" y="227"/>
                      <a:pt x="2183" y="227"/>
                    </a:cubicBezTo>
                    <a:cubicBezTo>
                      <a:pt x="2469" y="114"/>
                      <a:pt x="2746" y="63"/>
                      <a:pt x="3013" y="63"/>
                    </a:cubicBezTo>
                    <a:cubicBezTo>
                      <a:pt x="3714" y="63"/>
                      <a:pt x="4336" y="420"/>
                      <a:pt x="4812" y="963"/>
                    </a:cubicBezTo>
                    <a:cubicBezTo>
                      <a:pt x="5260" y="1463"/>
                      <a:pt x="5562" y="2028"/>
                      <a:pt x="5812" y="2646"/>
                    </a:cubicBezTo>
                    <a:cubicBezTo>
                      <a:pt x="6640" y="4763"/>
                      <a:pt x="7061" y="6972"/>
                      <a:pt x="7324" y="9207"/>
                    </a:cubicBezTo>
                    <a:cubicBezTo>
                      <a:pt x="7350" y="9378"/>
                      <a:pt x="7324" y="9562"/>
                      <a:pt x="7403" y="9720"/>
                    </a:cubicBezTo>
                    <a:cubicBezTo>
                      <a:pt x="7403" y="9746"/>
                      <a:pt x="7416" y="9773"/>
                      <a:pt x="7429" y="9786"/>
                    </a:cubicBezTo>
                    <a:cubicBezTo>
                      <a:pt x="7429" y="9759"/>
                      <a:pt x="7429" y="9746"/>
                      <a:pt x="7429" y="9720"/>
                    </a:cubicBezTo>
                    <a:cubicBezTo>
                      <a:pt x="7442" y="9536"/>
                      <a:pt x="7403" y="9352"/>
                      <a:pt x="7390" y="9181"/>
                    </a:cubicBezTo>
                    <a:cubicBezTo>
                      <a:pt x="7363" y="8970"/>
                      <a:pt x="7350" y="8760"/>
                      <a:pt x="7324" y="8563"/>
                    </a:cubicBezTo>
                    <a:cubicBezTo>
                      <a:pt x="7258" y="8116"/>
                      <a:pt x="7179" y="7656"/>
                      <a:pt x="7100" y="7209"/>
                    </a:cubicBezTo>
                    <a:cubicBezTo>
                      <a:pt x="7008" y="6669"/>
                      <a:pt x="6890" y="6130"/>
                      <a:pt x="6772" y="5591"/>
                    </a:cubicBezTo>
                    <a:cubicBezTo>
                      <a:pt x="6653" y="5105"/>
                      <a:pt x="6535" y="4605"/>
                      <a:pt x="6390" y="4119"/>
                    </a:cubicBezTo>
                    <a:cubicBezTo>
                      <a:pt x="6154" y="3330"/>
                      <a:pt x="5891" y="2554"/>
                      <a:pt x="5496" y="1831"/>
                    </a:cubicBezTo>
                    <a:cubicBezTo>
                      <a:pt x="5233" y="1357"/>
                      <a:pt x="4918" y="910"/>
                      <a:pt x="4497" y="555"/>
                    </a:cubicBezTo>
                    <a:cubicBezTo>
                      <a:pt x="4313" y="411"/>
                      <a:pt x="4116" y="292"/>
                      <a:pt x="3918" y="187"/>
                    </a:cubicBezTo>
                    <a:cubicBezTo>
                      <a:pt x="3616" y="48"/>
                      <a:pt x="3304" y="1"/>
                      <a:pt x="2981" y="1"/>
                    </a:cubicBezTo>
                    <a:close/>
                  </a:path>
                </a:pathLst>
              </a:custGeom>
              <a:solidFill>
                <a:srgbClr val="BFD3E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5" name="Google Shape;252;p1">
                <a:extLst>
                  <a:ext uri="{FF2B5EF4-FFF2-40B4-BE49-F238E27FC236}">
                    <a16:creationId xmlns:a16="http://schemas.microsoft.com/office/drawing/2014/main" id="{B83CB0DC-D0CD-E681-CE08-4AFECA6A3ED1}"/>
                  </a:ext>
                </a:extLst>
              </p:cNvPr>
              <p:cNvSpPr/>
              <p:nvPr/>
            </p:nvSpPr>
            <p:spPr>
              <a:xfrm>
                <a:off x="7285775" y="2191525"/>
                <a:ext cx="1975" cy="2000"/>
              </a:xfrm>
              <a:custGeom>
                <a:avLst/>
                <a:gdLst/>
                <a:ahLst/>
                <a:cxnLst/>
                <a:rect l="l" t="t" r="r" b="b"/>
                <a:pathLst>
                  <a:path w="79" h="80" extrusionOk="0">
                    <a:moveTo>
                      <a:pt x="79" y="0"/>
                    </a:moveTo>
                    <a:cubicBezTo>
                      <a:pt x="66" y="0"/>
                      <a:pt x="53" y="0"/>
                      <a:pt x="26" y="13"/>
                    </a:cubicBezTo>
                    <a:cubicBezTo>
                      <a:pt x="26" y="40"/>
                      <a:pt x="13" y="53"/>
                      <a:pt x="0" y="79"/>
                    </a:cubicBezTo>
                    <a:cubicBezTo>
                      <a:pt x="39" y="66"/>
                      <a:pt x="66" y="40"/>
                      <a:pt x="79" y="0"/>
                    </a:cubicBezTo>
                    <a:close/>
                  </a:path>
                </a:pathLst>
              </a:custGeom>
              <a:solidFill>
                <a:srgbClr val="BFD3E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6" name="Google Shape;253;p1">
                <a:extLst>
                  <a:ext uri="{FF2B5EF4-FFF2-40B4-BE49-F238E27FC236}">
                    <a16:creationId xmlns:a16="http://schemas.microsoft.com/office/drawing/2014/main" id="{6EB6DB70-5A68-A1D6-E41E-5D704BB63081}"/>
                  </a:ext>
                </a:extLst>
              </p:cNvPr>
              <p:cNvSpPr/>
              <p:nvPr/>
            </p:nvSpPr>
            <p:spPr>
              <a:xfrm>
                <a:off x="6991225" y="2790450"/>
                <a:ext cx="130525" cy="39550"/>
              </a:xfrm>
              <a:custGeom>
                <a:avLst/>
                <a:gdLst/>
                <a:ahLst/>
                <a:cxnLst/>
                <a:rect l="l" t="t" r="r" b="b"/>
                <a:pathLst>
                  <a:path w="5221" h="1582" extrusionOk="0">
                    <a:moveTo>
                      <a:pt x="40" y="0"/>
                    </a:moveTo>
                    <a:cubicBezTo>
                      <a:pt x="27" y="0"/>
                      <a:pt x="14" y="13"/>
                      <a:pt x="1" y="13"/>
                    </a:cubicBezTo>
                    <a:cubicBezTo>
                      <a:pt x="40" y="27"/>
                      <a:pt x="66" y="40"/>
                      <a:pt x="93" y="66"/>
                    </a:cubicBezTo>
                    <a:cubicBezTo>
                      <a:pt x="106" y="92"/>
                      <a:pt x="132" y="105"/>
                      <a:pt x="145" y="132"/>
                    </a:cubicBezTo>
                    <a:cubicBezTo>
                      <a:pt x="408" y="395"/>
                      <a:pt x="684" y="618"/>
                      <a:pt x="987" y="815"/>
                    </a:cubicBezTo>
                    <a:cubicBezTo>
                      <a:pt x="1408" y="1078"/>
                      <a:pt x="1855" y="1289"/>
                      <a:pt x="2341" y="1420"/>
                    </a:cubicBezTo>
                    <a:cubicBezTo>
                      <a:pt x="2617" y="1486"/>
                      <a:pt x="2893" y="1565"/>
                      <a:pt x="3170" y="1565"/>
                    </a:cubicBezTo>
                    <a:cubicBezTo>
                      <a:pt x="3367" y="1572"/>
                      <a:pt x="3561" y="1581"/>
                      <a:pt x="3753" y="1581"/>
                    </a:cubicBezTo>
                    <a:cubicBezTo>
                      <a:pt x="3945" y="1581"/>
                      <a:pt x="4136" y="1572"/>
                      <a:pt x="4327" y="1539"/>
                    </a:cubicBezTo>
                    <a:cubicBezTo>
                      <a:pt x="4576" y="1486"/>
                      <a:pt x="4826" y="1447"/>
                      <a:pt x="5063" y="1368"/>
                    </a:cubicBezTo>
                    <a:cubicBezTo>
                      <a:pt x="5116" y="1355"/>
                      <a:pt x="5168" y="1341"/>
                      <a:pt x="5221" y="1341"/>
                    </a:cubicBezTo>
                    <a:cubicBezTo>
                      <a:pt x="5185" y="1310"/>
                      <a:pt x="5147" y="1300"/>
                      <a:pt x="5108" y="1300"/>
                    </a:cubicBezTo>
                    <a:cubicBezTo>
                      <a:pt x="5048" y="1300"/>
                      <a:pt x="4987" y="1325"/>
                      <a:pt x="4932" y="1341"/>
                    </a:cubicBezTo>
                    <a:cubicBezTo>
                      <a:pt x="4504" y="1465"/>
                      <a:pt x="4070" y="1527"/>
                      <a:pt x="3634" y="1527"/>
                    </a:cubicBezTo>
                    <a:cubicBezTo>
                      <a:pt x="3466" y="1527"/>
                      <a:pt x="3298" y="1517"/>
                      <a:pt x="3130" y="1499"/>
                    </a:cubicBezTo>
                    <a:cubicBezTo>
                      <a:pt x="2012" y="1381"/>
                      <a:pt x="1053" y="908"/>
                      <a:pt x="237" y="132"/>
                    </a:cubicBezTo>
                    <a:cubicBezTo>
                      <a:pt x="185" y="79"/>
                      <a:pt x="132" y="0"/>
                      <a:pt x="40" y="0"/>
                    </a:cubicBezTo>
                    <a:close/>
                  </a:path>
                </a:pathLst>
              </a:custGeom>
              <a:solidFill>
                <a:srgbClr val="BFD3E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7" name="Google Shape;254;p1">
                <a:extLst>
                  <a:ext uri="{FF2B5EF4-FFF2-40B4-BE49-F238E27FC236}">
                    <a16:creationId xmlns:a16="http://schemas.microsoft.com/office/drawing/2014/main" id="{AF94FEE4-CC38-361A-02D8-A8186D7838CD}"/>
                  </a:ext>
                </a:extLst>
              </p:cNvPr>
              <p:cNvSpPr/>
              <p:nvPr/>
            </p:nvSpPr>
            <p:spPr>
              <a:xfrm>
                <a:off x="7285775" y="2191525"/>
                <a:ext cx="1975" cy="2000"/>
              </a:xfrm>
              <a:custGeom>
                <a:avLst/>
                <a:gdLst/>
                <a:ahLst/>
                <a:cxnLst/>
                <a:rect l="l" t="t" r="r" b="b"/>
                <a:pathLst>
                  <a:path w="79" h="80" extrusionOk="0">
                    <a:moveTo>
                      <a:pt x="79" y="0"/>
                    </a:moveTo>
                    <a:cubicBezTo>
                      <a:pt x="66" y="0"/>
                      <a:pt x="53" y="0"/>
                      <a:pt x="26" y="13"/>
                    </a:cubicBezTo>
                    <a:cubicBezTo>
                      <a:pt x="26" y="40"/>
                      <a:pt x="13" y="53"/>
                      <a:pt x="0" y="79"/>
                    </a:cubicBezTo>
                    <a:cubicBezTo>
                      <a:pt x="39" y="66"/>
                      <a:pt x="66" y="40"/>
                      <a:pt x="79" y="0"/>
                    </a:cubicBezTo>
                    <a:close/>
                  </a:path>
                </a:pathLst>
              </a:custGeom>
              <a:solidFill>
                <a:srgbClr val="BFD3E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8" name="Google Shape;255;p1">
                <a:extLst>
                  <a:ext uri="{FF2B5EF4-FFF2-40B4-BE49-F238E27FC236}">
                    <a16:creationId xmlns:a16="http://schemas.microsoft.com/office/drawing/2014/main" id="{DE741C2F-AA39-BEEB-70BC-9BB33D6096F0}"/>
                  </a:ext>
                </a:extLst>
              </p:cNvPr>
              <p:cNvSpPr/>
              <p:nvPr/>
            </p:nvSpPr>
            <p:spPr>
              <a:xfrm>
                <a:off x="7721650" y="2797025"/>
                <a:ext cx="142350" cy="19450"/>
              </a:xfrm>
              <a:custGeom>
                <a:avLst/>
                <a:gdLst/>
                <a:ahLst/>
                <a:cxnLst/>
                <a:rect l="l" t="t" r="r" b="b"/>
                <a:pathLst>
                  <a:path w="5694" h="778" extrusionOk="0">
                    <a:moveTo>
                      <a:pt x="3721" y="0"/>
                    </a:moveTo>
                    <a:cubicBezTo>
                      <a:pt x="3288" y="13"/>
                      <a:pt x="2841" y="27"/>
                      <a:pt x="2407" y="66"/>
                    </a:cubicBezTo>
                    <a:cubicBezTo>
                      <a:pt x="2288" y="79"/>
                      <a:pt x="2170" y="79"/>
                      <a:pt x="2052" y="92"/>
                    </a:cubicBezTo>
                    <a:cubicBezTo>
                      <a:pt x="2019" y="105"/>
                      <a:pt x="1983" y="105"/>
                      <a:pt x="1946" y="105"/>
                    </a:cubicBezTo>
                    <a:cubicBezTo>
                      <a:pt x="1910" y="105"/>
                      <a:pt x="1874" y="105"/>
                      <a:pt x="1841" y="119"/>
                    </a:cubicBezTo>
                    <a:cubicBezTo>
                      <a:pt x="1835" y="125"/>
                      <a:pt x="1828" y="128"/>
                      <a:pt x="1820" y="128"/>
                    </a:cubicBezTo>
                    <a:cubicBezTo>
                      <a:pt x="1812" y="128"/>
                      <a:pt x="1802" y="125"/>
                      <a:pt x="1789" y="119"/>
                    </a:cubicBezTo>
                    <a:lnTo>
                      <a:pt x="1447" y="184"/>
                    </a:lnTo>
                    <a:cubicBezTo>
                      <a:pt x="1052" y="250"/>
                      <a:pt x="671" y="316"/>
                      <a:pt x="290" y="421"/>
                    </a:cubicBezTo>
                    <a:cubicBezTo>
                      <a:pt x="224" y="434"/>
                      <a:pt x="158" y="447"/>
                      <a:pt x="106" y="474"/>
                    </a:cubicBezTo>
                    <a:cubicBezTo>
                      <a:pt x="40" y="513"/>
                      <a:pt x="0" y="579"/>
                      <a:pt x="14" y="645"/>
                    </a:cubicBezTo>
                    <a:cubicBezTo>
                      <a:pt x="26" y="717"/>
                      <a:pt x="92" y="778"/>
                      <a:pt x="164" y="778"/>
                    </a:cubicBezTo>
                    <a:cubicBezTo>
                      <a:pt x="171" y="778"/>
                      <a:pt x="178" y="777"/>
                      <a:pt x="184" y="776"/>
                    </a:cubicBezTo>
                    <a:cubicBezTo>
                      <a:pt x="237" y="763"/>
                      <a:pt x="276" y="750"/>
                      <a:pt x="329" y="737"/>
                    </a:cubicBezTo>
                    <a:cubicBezTo>
                      <a:pt x="474" y="697"/>
                      <a:pt x="632" y="658"/>
                      <a:pt x="789" y="631"/>
                    </a:cubicBezTo>
                    <a:cubicBezTo>
                      <a:pt x="1026" y="579"/>
                      <a:pt x="1263" y="513"/>
                      <a:pt x="1512" y="513"/>
                    </a:cubicBezTo>
                    <a:cubicBezTo>
                      <a:pt x="1578" y="500"/>
                      <a:pt x="1644" y="474"/>
                      <a:pt x="1710" y="460"/>
                    </a:cubicBezTo>
                    <a:cubicBezTo>
                      <a:pt x="2117" y="421"/>
                      <a:pt x="2525" y="382"/>
                      <a:pt x="2946" y="355"/>
                    </a:cubicBezTo>
                    <a:cubicBezTo>
                      <a:pt x="3225" y="337"/>
                      <a:pt x="3505" y="328"/>
                      <a:pt x="3784" y="328"/>
                    </a:cubicBezTo>
                    <a:cubicBezTo>
                      <a:pt x="4294" y="328"/>
                      <a:pt x="4803" y="357"/>
                      <a:pt x="5312" y="408"/>
                    </a:cubicBezTo>
                    <a:lnTo>
                      <a:pt x="5523" y="408"/>
                    </a:lnTo>
                    <a:cubicBezTo>
                      <a:pt x="5602" y="408"/>
                      <a:pt x="5654" y="342"/>
                      <a:pt x="5681" y="276"/>
                    </a:cubicBezTo>
                    <a:cubicBezTo>
                      <a:pt x="5694" y="224"/>
                      <a:pt x="5641" y="145"/>
                      <a:pt x="5575" y="119"/>
                    </a:cubicBezTo>
                    <a:cubicBezTo>
                      <a:pt x="5523" y="105"/>
                      <a:pt x="5483" y="92"/>
                      <a:pt x="5431" y="92"/>
                    </a:cubicBezTo>
                    <a:cubicBezTo>
                      <a:pt x="4865" y="40"/>
                      <a:pt x="4300" y="0"/>
                      <a:pt x="3721" y="0"/>
                    </a:cubicBezTo>
                    <a:close/>
                  </a:path>
                </a:pathLst>
              </a:custGeom>
              <a:solidFill>
                <a:srgbClr val="291F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9" name="Google Shape;256;p1">
                <a:extLst>
                  <a:ext uri="{FF2B5EF4-FFF2-40B4-BE49-F238E27FC236}">
                    <a16:creationId xmlns:a16="http://schemas.microsoft.com/office/drawing/2014/main" id="{F83CB4E2-CD14-EFEB-5311-121254BD2FB6}"/>
                  </a:ext>
                </a:extLst>
              </p:cNvPr>
              <p:cNvSpPr/>
              <p:nvPr/>
            </p:nvSpPr>
            <p:spPr>
              <a:xfrm>
                <a:off x="7702575" y="2838425"/>
                <a:ext cx="129875" cy="31800"/>
              </a:xfrm>
              <a:custGeom>
                <a:avLst/>
                <a:gdLst/>
                <a:ahLst/>
                <a:cxnLst/>
                <a:rect l="l" t="t" r="r" b="b"/>
                <a:pathLst>
                  <a:path w="5195" h="1272" extrusionOk="0">
                    <a:moveTo>
                      <a:pt x="290" y="1"/>
                    </a:moveTo>
                    <a:cubicBezTo>
                      <a:pt x="224" y="1"/>
                      <a:pt x="172" y="1"/>
                      <a:pt x="119" y="14"/>
                    </a:cubicBezTo>
                    <a:cubicBezTo>
                      <a:pt x="53" y="27"/>
                      <a:pt x="14" y="80"/>
                      <a:pt x="1" y="146"/>
                    </a:cubicBezTo>
                    <a:cubicBezTo>
                      <a:pt x="1" y="211"/>
                      <a:pt x="53" y="290"/>
                      <a:pt x="119" y="303"/>
                    </a:cubicBezTo>
                    <a:cubicBezTo>
                      <a:pt x="145" y="317"/>
                      <a:pt x="185" y="317"/>
                      <a:pt x="211" y="317"/>
                    </a:cubicBezTo>
                    <a:cubicBezTo>
                      <a:pt x="277" y="317"/>
                      <a:pt x="356" y="317"/>
                      <a:pt x="421" y="330"/>
                    </a:cubicBezTo>
                    <a:cubicBezTo>
                      <a:pt x="486" y="330"/>
                      <a:pt x="550" y="324"/>
                      <a:pt x="613" y="324"/>
                    </a:cubicBezTo>
                    <a:cubicBezTo>
                      <a:pt x="692" y="324"/>
                      <a:pt x="769" y="333"/>
                      <a:pt x="842" y="369"/>
                    </a:cubicBezTo>
                    <a:cubicBezTo>
                      <a:pt x="882" y="369"/>
                      <a:pt x="921" y="356"/>
                      <a:pt x="961" y="356"/>
                    </a:cubicBezTo>
                    <a:cubicBezTo>
                      <a:pt x="1408" y="382"/>
                      <a:pt x="1855" y="448"/>
                      <a:pt x="2302" y="527"/>
                    </a:cubicBezTo>
                    <a:cubicBezTo>
                      <a:pt x="3156" y="685"/>
                      <a:pt x="3998" y="921"/>
                      <a:pt x="4813" y="1211"/>
                    </a:cubicBezTo>
                    <a:cubicBezTo>
                      <a:pt x="4866" y="1237"/>
                      <a:pt x="4918" y="1250"/>
                      <a:pt x="4971" y="1263"/>
                    </a:cubicBezTo>
                    <a:cubicBezTo>
                      <a:pt x="4990" y="1269"/>
                      <a:pt x="5009" y="1271"/>
                      <a:pt x="5027" y="1271"/>
                    </a:cubicBezTo>
                    <a:cubicBezTo>
                      <a:pt x="5094" y="1271"/>
                      <a:pt x="5147" y="1234"/>
                      <a:pt x="5168" y="1171"/>
                    </a:cubicBezTo>
                    <a:cubicBezTo>
                      <a:pt x="5195" y="1105"/>
                      <a:pt x="5168" y="1013"/>
                      <a:pt x="5076" y="974"/>
                    </a:cubicBezTo>
                    <a:cubicBezTo>
                      <a:pt x="5024" y="948"/>
                      <a:pt x="4958" y="921"/>
                      <a:pt x="4879" y="895"/>
                    </a:cubicBezTo>
                    <a:cubicBezTo>
                      <a:pt x="3774" y="501"/>
                      <a:pt x="2630" y="224"/>
                      <a:pt x="1460" y="80"/>
                    </a:cubicBezTo>
                    <a:cubicBezTo>
                      <a:pt x="1408" y="80"/>
                      <a:pt x="1355" y="80"/>
                      <a:pt x="1302" y="67"/>
                    </a:cubicBezTo>
                    <a:cubicBezTo>
                      <a:pt x="961" y="27"/>
                      <a:pt x="619" y="1"/>
                      <a:pt x="290" y="1"/>
                    </a:cubicBezTo>
                    <a:close/>
                  </a:path>
                </a:pathLst>
              </a:custGeom>
              <a:solidFill>
                <a:srgbClr val="291F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0" name="Google Shape;257;p1">
                <a:extLst>
                  <a:ext uri="{FF2B5EF4-FFF2-40B4-BE49-F238E27FC236}">
                    <a16:creationId xmlns:a16="http://schemas.microsoft.com/office/drawing/2014/main" id="{8EE28575-B3E8-33C7-0AEB-DF081CC73BD0}"/>
                  </a:ext>
                </a:extLst>
              </p:cNvPr>
              <p:cNvSpPr/>
              <p:nvPr/>
            </p:nvSpPr>
            <p:spPr>
              <a:xfrm>
                <a:off x="7734475" y="2740475"/>
                <a:ext cx="114400" cy="40375"/>
              </a:xfrm>
              <a:custGeom>
                <a:avLst/>
                <a:gdLst/>
                <a:ahLst/>
                <a:cxnLst/>
                <a:rect l="l" t="t" r="r" b="b"/>
                <a:pathLst>
                  <a:path w="4576" h="1615" extrusionOk="0">
                    <a:moveTo>
                      <a:pt x="4444" y="1"/>
                    </a:moveTo>
                    <a:cubicBezTo>
                      <a:pt x="4326" y="1"/>
                      <a:pt x="4221" y="14"/>
                      <a:pt x="4116" y="27"/>
                    </a:cubicBezTo>
                    <a:cubicBezTo>
                      <a:pt x="3524" y="132"/>
                      <a:pt x="2959" y="264"/>
                      <a:pt x="2393" y="435"/>
                    </a:cubicBezTo>
                    <a:cubicBezTo>
                      <a:pt x="2301" y="461"/>
                      <a:pt x="2222" y="500"/>
                      <a:pt x="2130" y="500"/>
                    </a:cubicBezTo>
                    <a:cubicBezTo>
                      <a:pt x="2078" y="553"/>
                      <a:pt x="1999" y="566"/>
                      <a:pt x="1920" y="579"/>
                    </a:cubicBezTo>
                    <a:cubicBezTo>
                      <a:pt x="1354" y="776"/>
                      <a:pt x="789" y="987"/>
                      <a:pt x="250" y="1250"/>
                    </a:cubicBezTo>
                    <a:cubicBezTo>
                      <a:pt x="184" y="1276"/>
                      <a:pt x="132" y="1302"/>
                      <a:pt x="79" y="1342"/>
                    </a:cubicBezTo>
                    <a:cubicBezTo>
                      <a:pt x="13" y="1381"/>
                      <a:pt x="0" y="1460"/>
                      <a:pt x="26" y="1526"/>
                    </a:cubicBezTo>
                    <a:cubicBezTo>
                      <a:pt x="56" y="1585"/>
                      <a:pt x="108" y="1615"/>
                      <a:pt x="165" y="1615"/>
                    </a:cubicBezTo>
                    <a:cubicBezTo>
                      <a:pt x="184" y="1615"/>
                      <a:pt x="204" y="1611"/>
                      <a:pt x="224" y="1605"/>
                    </a:cubicBezTo>
                    <a:cubicBezTo>
                      <a:pt x="276" y="1592"/>
                      <a:pt x="329" y="1565"/>
                      <a:pt x="381" y="1539"/>
                    </a:cubicBezTo>
                    <a:cubicBezTo>
                      <a:pt x="868" y="1302"/>
                      <a:pt x="1381" y="1118"/>
                      <a:pt x="1894" y="934"/>
                    </a:cubicBezTo>
                    <a:cubicBezTo>
                      <a:pt x="1920" y="921"/>
                      <a:pt x="1959" y="921"/>
                      <a:pt x="1986" y="921"/>
                    </a:cubicBezTo>
                    <a:cubicBezTo>
                      <a:pt x="2012" y="908"/>
                      <a:pt x="2025" y="882"/>
                      <a:pt x="2051" y="882"/>
                    </a:cubicBezTo>
                    <a:cubicBezTo>
                      <a:pt x="2669" y="684"/>
                      <a:pt x="3287" y="500"/>
                      <a:pt x="3919" y="395"/>
                    </a:cubicBezTo>
                    <a:cubicBezTo>
                      <a:pt x="4063" y="369"/>
                      <a:pt x="4195" y="342"/>
                      <a:pt x="4339" y="316"/>
                    </a:cubicBezTo>
                    <a:cubicBezTo>
                      <a:pt x="4379" y="316"/>
                      <a:pt x="4418" y="303"/>
                      <a:pt x="4458" y="303"/>
                    </a:cubicBezTo>
                    <a:cubicBezTo>
                      <a:pt x="4523" y="277"/>
                      <a:pt x="4576" y="211"/>
                      <a:pt x="4576" y="145"/>
                    </a:cubicBezTo>
                    <a:cubicBezTo>
                      <a:pt x="4576" y="66"/>
                      <a:pt x="4510" y="1"/>
                      <a:pt x="4444" y="1"/>
                    </a:cubicBezTo>
                    <a:close/>
                  </a:path>
                </a:pathLst>
              </a:custGeom>
              <a:solidFill>
                <a:srgbClr val="291F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1" name="Google Shape;258;p1">
                <a:extLst>
                  <a:ext uri="{FF2B5EF4-FFF2-40B4-BE49-F238E27FC236}">
                    <a16:creationId xmlns:a16="http://schemas.microsoft.com/office/drawing/2014/main" id="{0BDA5FF1-273F-D049-8362-1C596C5B3045}"/>
                  </a:ext>
                </a:extLst>
              </p:cNvPr>
              <p:cNvSpPr/>
              <p:nvPr/>
            </p:nvSpPr>
            <p:spPr>
              <a:xfrm>
                <a:off x="6822275" y="2797025"/>
                <a:ext cx="142025" cy="19475"/>
              </a:xfrm>
              <a:custGeom>
                <a:avLst/>
                <a:gdLst/>
                <a:ahLst/>
                <a:cxnLst/>
                <a:rect l="l" t="t" r="r" b="b"/>
                <a:pathLst>
                  <a:path w="5681" h="779" extrusionOk="0">
                    <a:moveTo>
                      <a:pt x="1644" y="0"/>
                    </a:moveTo>
                    <a:cubicBezTo>
                      <a:pt x="1394" y="0"/>
                      <a:pt x="1131" y="27"/>
                      <a:pt x="881" y="40"/>
                    </a:cubicBezTo>
                    <a:cubicBezTo>
                      <a:pt x="658" y="53"/>
                      <a:pt x="447" y="66"/>
                      <a:pt x="224" y="92"/>
                    </a:cubicBezTo>
                    <a:cubicBezTo>
                      <a:pt x="197" y="92"/>
                      <a:pt x="158" y="92"/>
                      <a:pt x="132" y="105"/>
                    </a:cubicBezTo>
                    <a:cubicBezTo>
                      <a:pt x="40" y="132"/>
                      <a:pt x="0" y="211"/>
                      <a:pt x="13" y="289"/>
                    </a:cubicBezTo>
                    <a:cubicBezTo>
                      <a:pt x="27" y="355"/>
                      <a:pt x="79" y="408"/>
                      <a:pt x="171" y="408"/>
                    </a:cubicBezTo>
                    <a:cubicBezTo>
                      <a:pt x="250" y="408"/>
                      <a:pt x="329" y="408"/>
                      <a:pt x="408" y="395"/>
                    </a:cubicBezTo>
                    <a:cubicBezTo>
                      <a:pt x="802" y="355"/>
                      <a:pt x="1210" y="329"/>
                      <a:pt x="1604" y="329"/>
                    </a:cubicBezTo>
                    <a:cubicBezTo>
                      <a:pt x="1725" y="324"/>
                      <a:pt x="1846" y="322"/>
                      <a:pt x="1967" y="322"/>
                    </a:cubicBezTo>
                    <a:cubicBezTo>
                      <a:pt x="2517" y="322"/>
                      <a:pt x="3066" y="367"/>
                      <a:pt x="3616" y="421"/>
                    </a:cubicBezTo>
                    <a:cubicBezTo>
                      <a:pt x="3800" y="447"/>
                      <a:pt x="3984" y="434"/>
                      <a:pt x="4155" y="513"/>
                    </a:cubicBezTo>
                    <a:cubicBezTo>
                      <a:pt x="4190" y="513"/>
                      <a:pt x="4225" y="507"/>
                      <a:pt x="4260" y="507"/>
                    </a:cubicBezTo>
                    <a:cubicBezTo>
                      <a:pt x="4278" y="507"/>
                      <a:pt x="4295" y="509"/>
                      <a:pt x="4313" y="513"/>
                    </a:cubicBezTo>
                    <a:cubicBezTo>
                      <a:pt x="4655" y="579"/>
                      <a:pt x="4997" y="631"/>
                      <a:pt x="5325" y="737"/>
                    </a:cubicBezTo>
                    <a:cubicBezTo>
                      <a:pt x="5378" y="750"/>
                      <a:pt x="5444" y="763"/>
                      <a:pt x="5496" y="776"/>
                    </a:cubicBezTo>
                    <a:cubicBezTo>
                      <a:pt x="5503" y="777"/>
                      <a:pt x="5510" y="778"/>
                      <a:pt x="5517" y="778"/>
                    </a:cubicBezTo>
                    <a:cubicBezTo>
                      <a:pt x="5578" y="778"/>
                      <a:pt x="5642" y="730"/>
                      <a:pt x="5654" y="671"/>
                    </a:cubicBezTo>
                    <a:cubicBezTo>
                      <a:pt x="5680" y="605"/>
                      <a:pt x="5667" y="526"/>
                      <a:pt x="5588" y="487"/>
                    </a:cubicBezTo>
                    <a:cubicBezTo>
                      <a:pt x="5523" y="460"/>
                      <a:pt x="5444" y="434"/>
                      <a:pt x="5365" y="408"/>
                    </a:cubicBezTo>
                    <a:cubicBezTo>
                      <a:pt x="4878" y="263"/>
                      <a:pt x="4366" y="197"/>
                      <a:pt x="3866" y="119"/>
                    </a:cubicBezTo>
                    <a:lnTo>
                      <a:pt x="3761" y="119"/>
                    </a:lnTo>
                    <a:cubicBezTo>
                      <a:pt x="3064" y="27"/>
                      <a:pt x="2354" y="0"/>
                      <a:pt x="1644" y="0"/>
                    </a:cubicBezTo>
                    <a:close/>
                  </a:path>
                </a:pathLst>
              </a:custGeom>
              <a:solidFill>
                <a:srgbClr val="291F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2" name="Google Shape;259;p1">
                <a:extLst>
                  <a:ext uri="{FF2B5EF4-FFF2-40B4-BE49-F238E27FC236}">
                    <a16:creationId xmlns:a16="http://schemas.microsoft.com/office/drawing/2014/main" id="{716E8243-9A44-A96D-5594-417ABDBF18D1}"/>
                  </a:ext>
                </a:extLst>
              </p:cNvPr>
              <p:cNvSpPr/>
              <p:nvPr/>
            </p:nvSpPr>
            <p:spPr>
              <a:xfrm>
                <a:off x="6853500" y="2838425"/>
                <a:ext cx="130200" cy="31775"/>
              </a:xfrm>
              <a:custGeom>
                <a:avLst/>
                <a:gdLst/>
                <a:ahLst/>
                <a:cxnLst/>
                <a:rect l="l" t="t" r="r" b="b"/>
                <a:pathLst>
                  <a:path w="5208" h="1271" extrusionOk="0">
                    <a:moveTo>
                      <a:pt x="4984" y="1"/>
                    </a:moveTo>
                    <a:cubicBezTo>
                      <a:pt x="4826" y="1"/>
                      <a:pt x="4655" y="1"/>
                      <a:pt x="4510" y="14"/>
                    </a:cubicBezTo>
                    <a:cubicBezTo>
                      <a:pt x="4274" y="40"/>
                      <a:pt x="4037" y="54"/>
                      <a:pt x="3800" y="80"/>
                    </a:cubicBezTo>
                    <a:cubicBezTo>
                      <a:pt x="3616" y="106"/>
                      <a:pt x="3432" y="119"/>
                      <a:pt x="3261" y="146"/>
                    </a:cubicBezTo>
                    <a:cubicBezTo>
                      <a:pt x="2236" y="303"/>
                      <a:pt x="1236" y="566"/>
                      <a:pt x="263" y="921"/>
                    </a:cubicBezTo>
                    <a:cubicBezTo>
                      <a:pt x="211" y="935"/>
                      <a:pt x="158" y="948"/>
                      <a:pt x="106" y="974"/>
                    </a:cubicBezTo>
                    <a:cubicBezTo>
                      <a:pt x="40" y="1013"/>
                      <a:pt x="0" y="1092"/>
                      <a:pt x="27" y="1158"/>
                    </a:cubicBezTo>
                    <a:cubicBezTo>
                      <a:pt x="48" y="1223"/>
                      <a:pt x="106" y="1270"/>
                      <a:pt x="176" y="1270"/>
                    </a:cubicBezTo>
                    <a:cubicBezTo>
                      <a:pt x="192" y="1270"/>
                      <a:pt x="208" y="1268"/>
                      <a:pt x="224" y="1263"/>
                    </a:cubicBezTo>
                    <a:cubicBezTo>
                      <a:pt x="276" y="1250"/>
                      <a:pt x="329" y="1237"/>
                      <a:pt x="382" y="1211"/>
                    </a:cubicBezTo>
                    <a:cubicBezTo>
                      <a:pt x="1539" y="790"/>
                      <a:pt x="2709" y="514"/>
                      <a:pt x="3919" y="382"/>
                    </a:cubicBezTo>
                    <a:cubicBezTo>
                      <a:pt x="4021" y="373"/>
                      <a:pt x="4117" y="364"/>
                      <a:pt x="4210" y="364"/>
                    </a:cubicBezTo>
                    <a:cubicBezTo>
                      <a:pt x="4249" y="364"/>
                      <a:pt x="4288" y="365"/>
                      <a:pt x="4326" y="369"/>
                    </a:cubicBezTo>
                    <a:cubicBezTo>
                      <a:pt x="4379" y="330"/>
                      <a:pt x="4445" y="330"/>
                      <a:pt x="4510" y="330"/>
                    </a:cubicBezTo>
                    <a:cubicBezTo>
                      <a:pt x="4655" y="330"/>
                      <a:pt x="4813" y="330"/>
                      <a:pt x="4957" y="317"/>
                    </a:cubicBezTo>
                    <a:cubicBezTo>
                      <a:pt x="5010" y="317"/>
                      <a:pt x="5063" y="317"/>
                      <a:pt x="5115" y="290"/>
                    </a:cubicBezTo>
                    <a:cubicBezTo>
                      <a:pt x="5207" y="224"/>
                      <a:pt x="5207" y="80"/>
                      <a:pt x="5115" y="27"/>
                    </a:cubicBezTo>
                    <a:cubicBezTo>
                      <a:pt x="5076" y="1"/>
                      <a:pt x="5023" y="1"/>
                      <a:pt x="4984" y="1"/>
                    </a:cubicBezTo>
                    <a:close/>
                  </a:path>
                </a:pathLst>
              </a:custGeom>
              <a:solidFill>
                <a:srgbClr val="291F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3" name="Google Shape;260;p1">
                <a:extLst>
                  <a:ext uri="{FF2B5EF4-FFF2-40B4-BE49-F238E27FC236}">
                    <a16:creationId xmlns:a16="http://schemas.microsoft.com/office/drawing/2014/main" id="{741B613B-1F8C-7A51-7BBA-12966B5F3673}"/>
                  </a:ext>
                </a:extLst>
              </p:cNvPr>
              <p:cNvSpPr/>
              <p:nvPr/>
            </p:nvSpPr>
            <p:spPr>
              <a:xfrm>
                <a:off x="6836725" y="2740475"/>
                <a:ext cx="114750" cy="40350"/>
              </a:xfrm>
              <a:custGeom>
                <a:avLst/>
                <a:gdLst/>
                <a:ahLst/>
                <a:cxnLst/>
                <a:rect l="l" t="t" r="r" b="b"/>
                <a:pathLst>
                  <a:path w="4590" h="1614" extrusionOk="0">
                    <a:moveTo>
                      <a:pt x="172" y="1"/>
                    </a:moveTo>
                    <a:cubicBezTo>
                      <a:pt x="93" y="1"/>
                      <a:pt x="27" y="53"/>
                      <a:pt x="14" y="119"/>
                    </a:cubicBezTo>
                    <a:cubicBezTo>
                      <a:pt x="1" y="198"/>
                      <a:pt x="53" y="277"/>
                      <a:pt x="132" y="303"/>
                    </a:cubicBezTo>
                    <a:cubicBezTo>
                      <a:pt x="198" y="316"/>
                      <a:pt x="264" y="329"/>
                      <a:pt x="316" y="329"/>
                    </a:cubicBezTo>
                    <a:cubicBezTo>
                      <a:pt x="803" y="408"/>
                      <a:pt x="1263" y="500"/>
                      <a:pt x="1736" y="632"/>
                    </a:cubicBezTo>
                    <a:cubicBezTo>
                      <a:pt x="2013" y="711"/>
                      <a:pt x="2315" y="790"/>
                      <a:pt x="2578" y="908"/>
                    </a:cubicBezTo>
                    <a:cubicBezTo>
                      <a:pt x="2631" y="921"/>
                      <a:pt x="2670" y="921"/>
                      <a:pt x="2723" y="947"/>
                    </a:cubicBezTo>
                    <a:cubicBezTo>
                      <a:pt x="3222" y="1118"/>
                      <a:pt x="3709" y="1302"/>
                      <a:pt x="4195" y="1526"/>
                    </a:cubicBezTo>
                    <a:cubicBezTo>
                      <a:pt x="4248" y="1552"/>
                      <a:pt x="4300" y="1578"/>
                      <a:pt x="4366" y="1605"/>
                    </a:cubicBezTo>
                    <a:cubicBezTo>
                      <a:pt x="4383" y="1610"/>
                      <a:pt x="4400" y="1613"/>
                      <a:pt x="4416" y="1613"/>
                    </a:cubicBezTo>
                    <a:cubicBezTo>
                      <a:pt x="4477" y="1613"/>
                      <a:pt x="4532" y="1578"/>
                      <a:pt x="4563" y="1526"/>
                    </a:cubicBezTo>
                    <a:cubicBezTo>
                      <a:pt x="4590" y="1447"/>
                      <a:pt x="4577" y="1381"/>
                      <a:pt x="4498" y="1329"/>
                    </a:cubicBezTo>
                    <a:cubicBezTo>
                      <a:pt x="4445" y="1302"/>
                      <a:pt x="4392" y="1276"/>
                      <a:pt x="4340" y="1250"/>
                    </a:cubicBezTo>
                    <a:cubicBezTo>
                      <a:pt x="3748" y="960"/>
                      <a:pt x="3143" y="737"/>
                      <a:pt x="2538" y="540"/>
                    </a:cubicBezTo>
                    <a:cubicBezTo>
                      <a:pt x="2499" y="527"/>
                      <a:pt x="2460" y="527"/>
                      <a:pt x="2433" y="487"/>
                    </a:cubicBezTo>
                    <a:cubicBezTo>
                      <a:pt x="2423" y="490"/>
                      <a:pt x="2414" y="491"/>
                      <a:pt x="2404" y="491"/>
                    </a:cubicBezTo>
                    <a:cubicBezTo>
                      <a:pt x="2365" y="491"/>
                      <a:pt x="2331" y="471"/>
                      <a:pt x="2289" y="461"/>
                    </a:cubicBezTo>
                    <a:cubicBezTo>
                      <a:pt x="1710" y="277"/>
                      <a:pt x="1105" y="145"/>
                      <a:pt x="500" y="40"/>
                    </a:cubicBezTo>
                    <a:cubicBezTo>
                      <a:pt x="395" y="14"/>
                      <a:pt x="277" y="1"/>
                      <a:pt x="172" y="1"/>
                    </a:cubicBezTo>
                    <a:close/>
                  </a:path>
                </a:pathLst>
              </a:custGeom>
              <a:solidFill>
                <a:srgbClr val="291F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4" name="Google Shape;261;p1">
                <a:extLst>
                  <a:ext uri="{FF2B5EF4-FFF2-40B4-BE49-F238E27FC236}">
                    <a16:creationId xmlns:a16="http://schemas.microsoft.com/office/drawing/2014/main" id="{2299B673-74B7-F70D-F267-89EFF4BB8024}"/>
                  </a:ext>
                </a:extLst>
              </p:cNvPr>
              <p:cNvSpPr/>
              <p:nvPr/>
            </p:nvSpPr>
            <p:spPr>
              <a:xfrm>
                <a:off x="7767675" y="2798900"/>
                <a:ext cx="527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211" h="52" extrusionOk="0">
                    <a:moveTo>
                      <a:pt x="100" y="1"/>
                    </a:moveTo>
                    <a:cubicBezTo>
                      <a:pt x="66" y="1"/>
                      <a:pt x="33" y="11"/>
                      <a:pt x="0" y="44"/>
                    </a:cubicBezTo>
                    <a:cubicBezTo>
                      <a:pt x="24" y="48"/>
                      <a:pt x="50" y="51"/>
                      <a:pt x="76" y="51"/>
                    </a:cubicBezTo>
                    <a:cubicBezTo>
                      <a:pt x="122" y="51"/>
                      <a:pt x="169" y="42"/>
                      <a:pt x="211" y="17"/>
                    </a:cubicBezTo>
                    <a:cubicBezTo>
                      <a:pt x="171" y="11"/>
                      <a:pt x="135" y="1"/>
                      <a:pt x="100" y="1"/>
                    </a:cubicBezTo>
                    <a:close/>
                  </a:path>
                </a:pathLst>
              </a:custGeom>
              <a:solidFill>
                <a:srgbClr val="FFCC8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5" name="Google Shape;262;p1">
                <a:extLst>
                  <a:ext uri="{FF2B5EF4-FFF2-40B4-BE49-F238E27FC236}">
                    <a16:creationId xmlns:a16="http://schemas.microsoft.com/office/drawing/2014/main" id="{20621574-716B-A03D-003D-757E9436E924}"/>
                  </a:ext>
                </a:extLst>
              </p:cNvPr>
              <p:cNvSpPr/>
              <p:nvPr/>
            </p:nvSpPr>
            <p:spPr>
              <a:xfrm>
                <a:off x="7444875" y="2950525"/>
                <a:ext cx="46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185" h="68" extrusionOk="0">
                    <a:moveTo>
                      <a:pt x="184" y="14"/>
                    </a:moveTo>
                    <a:lnTo>
                      <a:pt x="184" y="14"/>
                    </a:lnTo>
                    <a:cubicBezTo>
                      <a:pt x="118" y="27"/>
                      <a:pt x="53" y="1"/>
                      <a:pt x="0" y="66"/>
                    </a:cubicBezTo>
                    <a:cubicBezTo>
                      <a:pt x="19" y="66"/>
                      <a:pt x="38" y="68"/>
                      <a:pt x="56" y="68"/>
                    </a:cubicBezTo>
                    <a:cubicBezTo>
                      <a:pt x="102" y="68"/>
                      <a:pt x="147" y="61"/>
                      <a:pt x="184" y="14"/>
                    </a:cubicBezTo>
                    <a:close/>
                  </a:path>
                </a:pathLst>
              </a:custGeom>
              <a:solidFill>
                <a:srgbClr val="FFCC8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6" name="Google Shape;263;p1">
                <a:extLst>
                  <a:ext uri="{FF2B5EF4-FFF2-40B4-BE49-F238E27FC236}">
                    <a16:creationId xmlns:a16="http://schemas.microsoft.com/office/drawing/2014/main" id="{16240A3C-4FCE-347F-33EE-3DCA566D4500}"/>
                  </a:ext>
                </a:extLst>
              </p:cNvPr>
              <p:cNvSpPr/>
              <p:nvPr/>
            </p:nvSpPr>
            <p:spPr>
              <a:xfrm>
                <a:off x="7461625" y="1957475"/>
                <a:ext cx="150900" cy="275825"/>
              </a:xfrm>
              <a:custGeom>
                <a:avLst/>
                <a:gdLst/>
                <a:ahLst/>
                <a:cxnLst/>
                <a:rect l="l" t="t" r="r" b="b"/>
                <a:pathLst>
                  <a:path w="6036" h="11033" extrusionOk="0">
                    <a:moveTo>
                      <a:pt x="3932" y="0"/>
                    </a:moveTo>
                    <a:cubicBezTo>
                      <a:pt x="3906" y="0"/>
                      <a:pt x="3880" y="13"/>
                      <a:pt x="3853" y="27"/>
                    </a:cubicBezTo>
                    <a:cubicBezTo>
                      <a:pt x="3446" y="197"/>
                      <a:pt x="3130" y="487"/>
                      <a:pt x="2867" y="842"/>
                    </a:cubicBezTo>
                    <a:cubicBezTo>
                      <a:pt x="2210" y="1696"/>
                      <a:pt x="1815" y="2709"/>
                      <a:pt x="1486" y="3734"/>
                    </a:cubicBezTo>
                    <a:cubicBezTo>
                      <a:pt x="882" y="5523"/>
                      <a:pt x="448" y="7364"/>
                      <a:pt x="106" y="9218"/>
                    </a:cubicBezTo>
                    <a:cubicBezTo>
                      <a:pt x="66" y="9402"/>
                      <a:pt x="1" y="9573"/>
                      <a:pt x="27" y="9770"/>
                    </a:cubicBezTo>
                    <a:cubicBezTo>
                      <a:pt x="27" y="9783"/>
                      <a:pt x="27" y="9809"/>
                      <a:pt x="40" y="9822"/>
                    </a:cubicBezTo>
                    <a:cubicBezTo>
                      <a:pt x="93" y="9849"/>
                      <a:pt x="145" y="9862"/>
                      <a:pt x="211" y="9875"/>
                    </a:cubicBezTo>
                    <a:cubicBezTo>
                      <a:pt x="264" y="9888"/>
                      <a:pt x="316" y="9888"/>
                      <a:pt x="369" y="9901"/>
                    </a:cubicBezTo>
                    <a:cubicBezTo>
                      <a:pt x="421" y="9914"/>
                      <a:pt x="474" y="9941"/>
                      <a:pt x="513" y="9967"/>
                    </a:cubicBezTo>
                    <a:cubicBezTo>
                      <a:pt x="671" y="9967"/>
                      <a:pt x="816" y="10006"/>
                      <a:pt x="961" y="10046"/>
                    </a:cubicBezTo>
                    <a:cubicBezTo>
                      <a:pt x="1263" y="10125"/>
                      <a:pt x="1565" y="10217"/>
                      <a:pt x="1868" y="10296"/>
                    </a:cubicBezTo>
                    <a:cubicBezTo>
                      <a:pt x="2354" y="10440"/>
                      <a:pt x="2841" y="10611"/>
                      <a:pt x="3327" y="10782"/>
                    </a:cubicBezTo>
                    <a:cubicBezTo>
                      <a:pt x="3538" y="10861"/>
                      <a:pt x="3735" y="10940"/>
                      <a:pt x="3945" y="11019"/>
                    </a:cubicBezTo>
                    <a:cubicBezTo>
                      <a:pt x="3963" y="11028"/>
                      <a:pt x="3979" y="11032"/>
                      <a:pt x="3994" y="11032"/>
                    </a:cubicBezTo>
                    <a:cubicBezTo>
                      <a:pt x="4023" y="11032"/>
                      <a:pt x="4046" y="11015"/>
                      <a:pt x="4064" y="10979"/>
                    </a:cubicBezTo>
                    <a:cubicBezTo>
                      <a:pt x="4116" y="10887"/>
                      <a:pt x="4169" y="10809"/>
                      <a:pt x="4221" y="10716"/>
                    </a:cubicBezTo>
                    <a:cubicBezTo>
                      <a:pt x="4563" y="10046"/>
                      <a:pt x="4905" y="9375"/>
                      <a:pt x="5155" y="8678"/>
                    </a:cubicBezTo>
                    <a:cubicBezTo>
                      <a:pt x="5313" y="8218"/>
                      <a:pt x="5471" y="7771"/>
                      <a:pt x="5589" y="7298"/>
                    </a:cubicBezTo>
                    <a:cubicBezTo>
                      <a:pt x="5734" y="6746"/>
                      <a:pt x="5865" y="6180"/>
                      <a:pt x="5931" y="5615"/>
                    </a:cubicBezTo>
                    <a:cubicBezTo>
                      <a:pt x="5983" y="5286"/>
                      <a:pt x="6023" y="4957"/>
                      <a:pt x="6023" y="4629"/>
                    </a:cubicBezTo>
                    <a:cubicBezTo>
                      <a:pt x="6023" y="4484"/>
                      <a:pt x="6023" y="4352"/>
                      <a:pt x="6023" y="4221"/>
                    </a:cubicBezTo>
                    <a:cubicBezTo>
                      <a:pt x="6023" y="3892"/>
                      <a:pt x="6036" y="3577"/>
                      <a:pt x="5983" y="3248"/>
                    </a:cubicBezTo>
                    <a:cubicBezTo>
                      <a:pt x="5904" y="2814"/>
                      <a:pt x="5826" y="2367"/>
                      <a:pt x="5655" y="1946"/>
                    </a:cubicBezTo>
                    <a:cubicBezTo>
                      <a:pt x="5418" y="1368"/>
                      <a:pt x="5102" y="855"/>
                      <a:pt x="4629" y="434"/>
                    </a:cubicBezTo>
                    <a:cubicBezTo>
                      <a:pt x="4419" y="250"/>
                      <a:pt x="4208" y="79"/>
                      <a:pt x="3932" y="0"/>
                    </a:cubicBezTo>
                    <a:close/>
                  </a:path>
                </a:pathLst>
              </a:custGeom>
              <a:solidFill>
                <a:srgbClr val="FFF8E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7" name="Google Shape;264;p1">
                <a:extLst>
                  <a:ext uri="{FF2B5EF4-FFF2-40B4-BE49-F238E27FC236}">
                    <a16:creationId xmlns:a16="http://schemas.microsoft.com/office/drawing/2014/main" id="{933FB8D6-19A7-5564-3AF8-1D3E50F81928}"/>
                  </a:ext>
                </a:extLst>
              </p:cNvPr>
              <p:cNvSpPr/>
              <p:nvPr/>
            </p:nvSpPr>
            <p:spPr>
              <a:xfrm>
                <a:off x="7476100" y="2587550"/>
                <a:ext cx="244575" cy="243825"/>
              </a:xfrm>
              <a:custGeom>
                <a:avLst/>
                <a:gdLst/>
                <a:ahLst/>
                <a:cxnLst/>
                <a:rect l="l" t="t" r="r" b="b"/>
                <a:pathLst>
                  <a:path w="9783" h="9753" extrusionOk="0">
                    <a:moveTo>
                      <a:pt x="4127" y="1086"/>
                    </a:moveTo>
                    <a:cubicBezTo>
                      <a:pt x="4219" y="1086"/>
                      <a:pt x="4311" y="1089"/>
                      <a:pt x="4405" y="1095"/>
                    </a:cubicBezTo>
                    <a:cubicBezTo>
                      <a:pt x="5168" y="1134"/>
                      <a:pt x="5851" y="1410"/>
                      <a:pt x="6456" y="1871"/>
                    </a:cubicBezTo>
                    <a:cubicBezTo>
                      <a:pt x="6469" y="1884"/>
                      <a:pt x="6469" y="1897"/>
                      <a:pt x="6483" y="1910"/>
                    </a:cubicBezTo>
                    <a:cubicBezTo>
                      <a:pt x="6759" y="2107"/>
                      <a:pt x="7009" y="2370"/>
                      <a:pt x="7127" y="2607"/>
                    </a:cubicBezTo>
                    <a:cubicBezTo>
                      <a:pt x="6943" y="2633"/>
                      <a:pt x="6798" y="2725"/>
                      <a:pt x="6640" y="2817"/>
                    </a:cubicBezTo>
                    <a:cubicBezTo>
                      <a:pt x="6088" y="3330"/>
                      <a:pt x="5943" y="3988"/>
                      <a:pt x="5996" y="4711"/>
                    </a:cubicBezTo>
                    <a:cubicBezTo>
                      <a:pt x="6009" y="4868"/>
                      <a:pt x="6036" y="5026"/>
                      <a:pt x="6062" y="5184"/>
                    </a:cubicBezTo>
                    <a:cubicBezTo>
                      <a:pt x="6088" y="5263"/>
                      <a:pt x="6114" y="5342"/>
                      <a:pt x="6141" y="5421"/>
                    </a:cubicBezTo>
                    <a:cubicBezTo>
                      <a:pt x="6233" y="5657"/>
                      <a:pt x="6351" y="5881"/>
                      <a:pt x="6509" y="6065"/>
                    </a:cubicBezTo>
                    <a:cubicBezTo>
                      <a:pt x="6654" y="6249"/>
                      <a:pt x="6824" y="6381"/>
                      <a:pt x="7048" y="6473"/>
                    </a:cubicBezTo>
                    <a:cubicBezTo>
                      <a:pt x="7153" y="6499"/>
                      <a:pt x="7245" y="6512"/>
                      <a:pt x="7350" y="6525"/>
                    </a:cubicBezTo>
                    <a:cubicBezTo>
                      <a:pt x="7442" y="6538"/>
                      <a:pt x="7456" y="6565"/>
                      <a:pt x="7416" y="6644"/>
                    </a:cubicBezTo>
                    <a:cubicBezTo>
                      <a:pt x="7009" y="7354"/>
                      <a:pt x="6443" y="7880"/>
                      <a:pt x="5720" y="8221"/>
                    </a:cubicBezTo>
                    <a:cubicBezTo>
                      <a:pt x="5207" y="8458"/>
                      <a:pt x="4674" y="8568"/>
                      <a:pt x="4151" y="8568"/>
                    </a:cubicBezTo>
                    <a:cubicBezTo>
                      <a:pt x="2435" y="8568"/>
                      <a:pt x="836" y="7380"/>
                      <a:pt x="474" y="5565"/>
                    </a:cubicBezTo>
                    <a:cubicBezTo>
                      <a:pt x="237" y="4408"/>
                      <a:pt x="513" y="3356"/>
                      <a:pt x="1262" y="2423"/>
                    </a:cubicBezTo>
                    <a:cubicBezTo>
                      <a:pt x="1276" y="2410"/>
                      <a:pt x="1302" y="2397"/>
                      <a:pt x="1315" y="2383"/>
                    </a:cubicBezTo>
                    <a:cubicBezTo>
                      <a:pt x="1433" y="2212"/>
                      <a:pt x="1578" y="2081"/>
                      <a:pt x="1723" y="1963"/>
                    </a:cubicBezTo>
                    <a:cubicBezTo>
                      <a:pt x="2427" y="1378"/>
                      <a:pt x="3228" y="1086"/>
                      <a:pt x="4127" y="1086"/>
                    </a:cubicBezTo>
                    <a:close/>
                    <a:moveTo>
                      <a:pt x="4823" y="0"/>
                    </a:moveTo>
                    <a:cubicBezTo>
                      <a:pt x="4590" y="0"/>
                      <a:pt x="4354" y="16"/>
                      <a:pt x="4129" y="56"/>
                    </a:cubicBezTo>
                    <a:cubicBezTo>
                      <a:pt x="3761" y="135"/>
                      <a:pt x="3393" y="227"/>
                      <a:pt x="3038" y="372"/>
                    </a:cubicBezTo>
                    <a:cubicBezTo>
                      <a:pt x="2459" y="608"/>
                      <a:pt x="1959" y="950"/>
                      <a:pt x="1499" y="1358"/>
                    </a:cubicBezTo>
                    <a:cubicBezTo>
                      <a:pt x="1262" y="1581"/>
                      <a:pt x="1065" y="1844"/>
                      <a:pt x="881" y="2107"/>
                    </a:cubicBezTo>
                    <a:cubicBezTo>
                      <a:pt x="605" y="2489"/>
                      <a:pt x="408" y="2909"/>
                      <a:pt x="263" y="3356"/>
                    </a:cubicBezTo>
                    <a:cubicBezTo>
                      <a:pt x="105" y="3830"/>
                      <a:pt x="13" y="4316"/>
                      <a:pt x="26" y="4816"/>
                    </a:cubicBezTo>
                    <a:lnTo>
                      <a:pt x="26" y="4895"/>
                    </a:lnTo>
                    <a:cubicBezTo>
                      <a:pt x="0" y="5131"/>
                      <a:pt x="40" y="5421"/>
                      <a:pt x="92" y="5710"/>
                    </a:cubicBezTo>
                    <a:cubicBezTo>
                      <a:pt x="132" y="6052"/>
                      <a:pt x="250" y="6367"/>
                      <a:pt x="368" y="6683"/>
                    </a:cubicBezTo>
                    <a:cubicBezTo>
                      <a:pt x="487" y="6999"/>
                      <a:pt x="644" y="7288"/>
                      <a:pt x="829" y="7564"/>
                    </a:cubicBezTo>
                    <a:cubicBezTo>
                      <a:pt x="973" y="7761"/>
                      <a:pt x="1105" y="7972"/>
                      <a:pt x="1289" y="8129"/>
                    </a:cubicBezTo>
                    <a:cubicBezTo>
                      <a:pt x="1315" y="8156"/>
                      <a:pt x="1341" y="8195"/>
                      <a:pt x="1355" y="8221"/>
                    </a:cubicBezTo>
                    <a:cubicBezTo>
                      <a:pt x="1407" y="8287"/>
                      <a:pt x="1447" y="8340"/>
                      <a:pt x="1499" y="8392"/>
                    </a:cubicBezTo>
                    <a:cubicBezTo>
                      <a:pt x="1618" y="8471"/>
                      <a:pt x="1710" y="8576"/>
                      <a:pt x="1828" y="8655"/>
                    </a:cubicBezTo>
                    <a:cubicBezTo>
                      <a:pt x="2196" y="8931"/>
                      <a:pt x="2577" y="9181"/>
                      <a:pt x="2998" y="9352"/>
                    </a:cubicBezTo>
                    <a:cubicBezTo>
                      <a:pt x="3511" y="9549"/>
                      <a:pt x="4024" y="9681"/>
                      <a:pt x="4563" y="9734"/>
                    </a:cubicBezTo>
                    <a:cubicBezTo>
                      <a:pt x="4677" y="9746"/>
                      <a:pt x="4790" y="9752"/>
                      <a:pt x="4904" y="9752"/>
                    </a:cubicBezTo>
                    <a:cubicBezTo>
                      <a:pt x="5145" y="9752"/>
                      <a:pt x="5387" y="9726"/>
                      <a:pt x="5628" y="9681"/>
                    </a:cubicBezTo>
                    <a:cubicBezTo>
                      <a:pt x="5996" y="9615"/>
                      <a:pt x="6351" y="9510"/>
                      <a:pt x="6706" y="9379"/>
                    </a:cubicBezTo>
                    <a:cubicBezTo>
                      <a:pt x="7258" y="9155"/>
                      <a:pt x="7732" y="8839"/>
                      <a:pt x="8166" y="8458"/>
                    </a:cubicBezTo>
                    <a:cubicBezTo>
                      <a:pt x="8363" y="8287"/>
                      <a:pt x="8547" y="8103"/>
                      <a:pt x="8692" y="7893"/>
                    </a:cubicBezTo>
                    <a:cubicBezTo>
                      <a:pt x="8889" y="7617"/>
                      <a:pt x="9086" y="7354"/>
                      <a:pt x="9231" y="7051"/>
                    </a:cubicBezTo>
                    <a:cubicBezTo>
                      <a:pt x="9375" y="6775"/>
                      <a:pt x="9480" y="6473"/>
                      <a:pt x="9573" y="6170"/>
                    </a:cubicBezTo>
                    <a:cubicBezTo>
                      <a:pt x="9651" y="5894"/>
                      <a:pt x="9717" y="5605"/>
                      <a:pt x="9717" y="5316"/>
                    </a:cubicBezTo>
                    <a:cubicBezTo>
                      <a:pt x="9717" y="5263"/>
                      <a:pt x="9717" y="5210"/>
                      <a:pt x="9730" y="5171"/>
                    </a:cubicBezTo>
                    <a:cubicBezTo>
                      <a:pt x="9783" y="4961"/>
                      <a:pt x="9783" y="4750"/>
                      <a:pt x="9730" y="4540"/>
                    </a:cubicBezTo>
                    <a:cubicBezTo>
                      <a:pt x="9717" y="4487"/>
                      <a:pt x="9717" y="4448"/>
                      <a:pt x="9717" y="4395"/>
                    </a:cubicBezTo>
                    <a:cubicBezTo>
                      <a:pt x="9717" y="4198"/>
                      <a:pt x="9678" y="4014"/>
                      <a:pt x="9625" y="3817"/>
                    </a:cubicBezTo>
                    <a:cubicBezTo>
                      <a:pt x="9559" y="3554"/>
                      <a:pt x="9494" y="3304"/>
                      <a:pt x="9388" y="3054"/>
                    </a:cubicBezTo>
                    <a:cubicBezTo>
                      <a:pt x="9191" y="2541"/>
                      <a:pt x="8902" y="2068"/>
                      <a:pt x="8547" y="1660"/>
                    </a:cubicBezTo>
                    <a:cubicBezTo>
                      <a:pt x="8218" y="1305"/>
                      <a:pt x="7863" y="990"/>
                      <a:pt x="7442" y="740"/>
                    </a:cubicBezTo>
                    <a:cubicBezTo>
                      <a:pt x="7022" y="490"/>
                      <a:pt x="6575" y="293"/>
                      <a:pt x="6101" y="161"/>
                    </a:cubicBezTo>
                    <a:cubicBezTo>
                      <a:pt x="5825" y="82"/>
                      <a:pt x="5549" y="30"/>
                      <a:pt x="5260" y="17"/>
                    </a:cubicBezTo>
                    <a:cubicBezTo>
                      <a:pt x="5117" y="6"/>
                      <a:pt x="4971" y="0"/>
                      <a:pt x="48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8" name="Google Shape;265;p1">
                <a:extLst>
                  <a:ext uri="{FF2B5EF4-FFF2-40B4-BE49-F238E27FC236}">
                    <a16:creationId xmlns:a16="http://schemas.microsoft.com/office/drawing/2014/main" id="{DC48FF08-A28B-09C8-1EF4-7D21C599663A}"/>
                  </a:ext>
                </a:extLst>
              </p:cNvPr>
              <p:cNvSpPr/>
              <p:nvPr/>
            </p:nvSpPr>
            <p:spPr>
              <a:xfrm>
                <a:off x="6959675" y="2586225"/>
                <a:ext cx="244600" cy="243775"/>
              </a:xfrm>
              <a:custGeom>
                <a:avLst/>
                <a:gdLst/>
                <a:ahLst/>
                <a:cxnLst/>
                <a:rect l="l" t="t" r="r" b="b"/>
                <a:pathLst>
                  <a:path w="9784" h="9751" extrusionOk="0">
                    <a:moveTo>
                      <a:pt x="5636" y="1073"/>
                    </a:moveTo>
                    <a:cubicBezTo>
                      <a:pt x="6635" y="1073"/>
                      <a:pt x="7594" y="1474"/>
                      <a:pt x="8310" y="2200"/>
                    </a:cubicBezTo>
                    <a:cubicBezTo>
                      <a:pt x="8324" y="2213"/>
                      <a:pt x="8324" y="2226"/>
                      <a:pt x="8337" y="2239"/>
                    </a:cubicBezTo>
                    <a:cubicBezTo>
                      <a:pt x="8416" y="2292"/>
                      <a:pt x="8468" y="2371"/>
                      <a:pt x="8534" y="2450"/>
                    </a:cubicBezTo>
                    <a:cubicBezTo>
                      <a:pt x="9113" y="3186"/>
                      <a:pt x="9415" y="4014"/>
                      <a:pt x="9376" y="4948"/>
                    </a:cubicBezTo>
                    <a:cubicBezTo>
                      <a:pt x="9297" y="6841"/>
                      <a:pt x="7929" y="8156"/>
                      <a:pt x="6417" y="8472"/>
                    </a:cubicBezTo>
                    <a:cubicBezTo>
                      <a:pt x="6161" y="8527"/>
                      <a:pt x="5900" y="8555"/>
                      <a:pt x="5640" y="8555"/>
                    </a:cubicBezTo>
                    <a:cubicBezTo>
                      <a:pt x="4426" y="8555"/>
                      <a:pt x="3213" y="7961"/>
                      <a:pt x="2499" y="6868"/>
                    </a:cubicBezTo>
                    <a:cubicBezTo>
                      <a:pt x="2459" y="6815"/>
                      <a:pt x="2407" y="6762"/>
                      <a:pt x="2407" y="6683"/>
                    </a:cubicBezTo>
                    <a:cubicBezTo>
                      <a:pt x="2446" y="6631"/>
                      <a:pt x="2499" y="6644"/>
                      <a:pt x="2551" y="6631"/>
                    </a:cubicBezTo>
                    <a:cubicBezTo>
                      <a:pt x="2801" y="6591"/>
                      <a:pt x="3011" y="6473"/>
                      <a:pt x="3182" y="6302"/>
                    </a:cubicBezTo>
                    <a:cubicBezTo>
                      <a:pt x="3406" y="6079"/>
                      <a:pt x="3537" y="5816"/>
                      <a:pt x="3643" y="5526"/>
                    </a:cubicBezTo>
                    <a:cubicBezTo>
                      <a:pt x="3669" y="5434"/>
                      <a:pt x="3708" y="5329"/>
                      <a:pt x="3735" y="5237"/>
                    </a:cubicBezTo>
                    <a:cubicBezTo>
                      <a:pt x="3735" y="5171"/>
                      <a:pt x="3748" y="5092"/>
                      <a:pt x="3761" y="5027"/>
                    </a:cubicBezTo>
                    <a:cubicBezTo>
                      <a:pt x="3814" y="4580"/>
                      <a:pt x="3774" y="4146"/>
                      <a:pt x="3629" y="3725"/>
                    </a:cubicBezTo>
                    <a:cubicBezTo>
                      <a:pt x="3511" y="3396"/>
                      <a:pt x="3327" y="3133"/>
                      <a:pt x="3064" y="2910"/>
                    </a:cubicBezTo>
                    <a:cubicBezTo>
                      <a:pt x="2906" y="2831"/>
                      <a:pt x="2749" y="2739"/>
                      <a:pt x="2578" y="2713"/>
                    </a:cubicBezTo>
                    <a:cubicBezTo>
                      <a:pt x="2551" y="2647"/>
                      <a:pt x="2591" y="2620"/>
                      <a:pt x="2617" y="2581"/>
                    </a:cubicBezTo>
                    <a:cubicBezTo>
                      <a:pt x="2788" y="2371"/>
                      <a:pt x="2946" y="2160"/>
                      <a:pt x="3169" y="2002"/>
                    </a:cubicBezTo>
                    <a:cubicBezTo>
                      <a:pt x="3196" y="2002"/>
                      <a:pt x="3209" y="1989"/>
                      <a:pt x="3209" y="1963"/>
                    </a:cubicBezTo>
                    <a:lnTo>
                      <a:pt x="3222" y="1963"/>
                    </a:lnTo>
                    <a:cubicBezTo>
                      <a:pt x="3577" y="1634"/>
                      <a:pt x="3998" y="1411"/>
                      <a:pt x="4445" y="1266"/>
                    </a:cubicBezTo>
                    <a:cubicBezTo>
                      <a:pt x="4840" y="1136"/>
                      <a:pt x="5241" y="1073"/>
                      <a:pt x="5636" y="1073"/>
                    </a:cubicBezTo>
                    <a:close/>
                    <a:moveTo>
                      <a:pt x="4879" y="1"/>
                    </a:moveTo>
                    <a:cubicBezTo>
                      <a:pt x="4800" y="1"/>
                      <a:pt x="4721" y="10"/>
                      <a:pt x="4642" y="30"/>
                    </a:cubicBezTo>
                    <a:cubicBezTo>
                      <a:pt x="4589" y="43"/>
                      <a:pt x="4537" y="56"/>
                      <a:pt x="4471" y="56"/>
                    </a:cubicBezTo>
                    <a:cubicBezTo>
                      <a:pt x="4340" y="56"/>
                      <a:pt x="4208" y="83"/>
                      <a:pt x="4077" y="96"/>
                    </a:cubicBezTo>
                    <a:cubicBezTo>
                      <a:pt x="3616" y="188"/>
                      <a:pt x="3169" y="319"/>
                      <a:pt x="2735" y="530"/>
                    </a:cubicBezTo>
                    <a:cubicBezTo>
                      <a:pt x="2420" y="701"/>
                      <a:pt x="2117" y="885"/>
                      <a:pt x="1841" y="1108"/>
                    </a:cubicBezTo>
                    <a:cubicBezTo>
                      <a:pt x="1539" y="1358"/>
                      <a:pt x="1263" y="1634"/>
                      <a:pt x="1026" y="1950"/>
                    </a:cubicBezTo>
                    <a:cubicBezTo>
                      <a:pt x="632" y="2463"/>
                      <a:pt x="355" y="3041"/>
                      <a:pt x="184" y="3659"/>
                    </a:cubicBezTo>
                    <a:cubicBezTo>
                      <a:pt x="106" y="3935"/>
                      <a:pt x="66" y="4211"/>
                      <a:pt x="40" y="4488"/>
                    </a:cubicBezTo>
                    <a:cubicBezTo>
                      <a:pt x="0" y="4895"/>
                      <a:pt x="27" y="5290"/>
                      <a:pt x="92" y="5697"/>
                    </a:cubicBezTo>
                    <a:cubicBezTo>
                      <a:pt x="158" y="6144"/>
                      <a:pt x="303" y="6578"/>
                      <a:pt x="500" y="6986"/>
                    </a:cubicBezTo>
                    <a:cubicBezTo>
                      <a:pt x="526" y="7025"/>
                      <a:pt x="553" y="7078"/>
                      <a:pt x="566" y="7117"/>
                    </a:cubicBezTo>
                    <a:cubicBezTo>
                      <a:pt x="592" y="7144"/>
                      <a:pt x="605" y="7183"/>
                      <a:pt x="605" y="7236"/>
                    </a:cubicBezTo>
                    <a:cubicBezTo>
                      <a:pt x="632" y="7249"/>
                      <a:pt x="618" y="7301"/>
                      <a:pt x="645" y="7328"/>
                    </a:cubicBezTo>
                    <a:cubicBezTo>
                      <a:pt x="684" y="7367"/>
                      <a:pt x="710" y="7420"/>
                      <a:pt x="737" y="7472"/>
                    </a:cubicBezTo>
                    <a:cubicBezTo>
                      <a:pt x="855" y="7630"/>
                      <a:pt x="960" y="7788"/>
                      <a:pt x="1079" y="7946"/>
                    </a:cubicBezTo>
                    <a:cubicBezTo>
                      <a:pt x="1118" y="8011"/>
                      <a:pt x="1171" y="8064"/>
                      <a:pt x="1223" y="8130"/>
                    </a:cubicBezTo>
                    <a:cubicBezTo>
                      <a:pt x="1236" y="8143"/>
                      <a:pt x="1250" y="8156"/>
                      <a:pt x="1263" y="8182"/>
                    </a:cubicBezTo>
                    <a:cubicBezTo>
                      <a:pt x="1302" y="8196"/>
                      <a:pt x="1328" y="8209"/>
                      <a:pt x="1342" y="8235"/>
                    </a:cubicBezTo>
                    <a:cubicBezTo>
                      <a:pt x="1368" y="8261"/>
                      <a:pt x="1394" y="8274"/>
                      <a:pt x="1407" y="8301"/>
                    </a:cubicBezTo>
                    <a:cubicBezTo>
                      <a:pt x="1670" y="8551"/>
                      <a:pt x="1946" y="8787"/>
                      <a:pt x="2249" y="8984"/>
                    </a:cubicBezTo>
                    <a:cubicBezTo>
                      <a:pt x="2670" y="9247"/>
                      <a:pt x="3117" y="9458"/>
                      <a:pt x="3603" y="9589"/>
                    </a:cubicBezTo>
                    <a:cubicBezTo>
                      <a:pt x="3879" y="9655"/>
                      <a:pt x="4155" y="9734"/>
                      <a:pt x="4432" y="9734"/>
                    </a:cubicBezTo>
                    <a:cubicBezTo>
                      <a:pt x="4629" y="9741"/>
                      <a:pt x="4823" y="9750"/>
                      <a:pt x="5015" y="9750"/>
                    </a:cubicBezTo>
                    <a:cubicBezTo>
                      <a:pt x="5207" y="9750"/>
                      <a:pt x="5398" y="9741"/>
                      <a:pt x="5589" y="9708"/>
                    </a:cubicBezTo>
                    <a:cubicBezTo>
                      <a:pt x="5838" y="9655"/>
                      <a:pt x="6088" y="9616"/>
                      <a:pt x="6325" y="9537"/>
                    </a:cubicBezTo>
                    <a:cubicBezTo>
                      <a:pt x="6378" y="9524"/>
                      <a:pt x="6430" y="9510"/>
                      <a:pt x="6483" y="9510"/>
                    </a:cubicBezTo>
                    <a:cubicBezTo>
                      <a:pt x="6509" y="9497"/>
                      <a:pt x="6522" y="9471"/>
                      <a:pt x="6549" y="9471"/>
                    </a:cubicBezTo>
                    <a:cubicBezTo>
                      <a:pt x="6759" y="9405"/>
                      <a:pt x="6956" y="9300"/>
                      <a:pt x="7153" y="9195"/>
                    </a:cubicBezTo>
                    <a:cubicBezTo>
                      <a:pt x="7587" y="8984"/>
                      <a:pt x="7982" y="8682"/>
                      <a:pt x="8337" y="8353"/>
                    </a:cubicBezTo>
                    <a:cubicBezTo>
                      <a:pt x="8626" y="8064"/>
                      <a:pt x="8863" y="7722"/>
                      <a:pt x="9073" y="7380"/>
                    </a:cubicBezTo>
                    <a:cubicBezTo>
                      <a:pt x="9165" y="7223"/>
                      <a:pt x="9270" y="7065"/>
                      <a:pt x="9336" y="6894"/>
                    </a:cubicBezTo>
                    <a:cubicBezTo>
                      <a:pt x="9494" y="6486"/>
                      <a:pt x="9638" y="6065"/>
                      <a:pt x="9704" y="5632"/>
                    </a:cubicBezTo>
                    <a:cubicBezTo>
                      <a:pt x="9731" y="5434"/>
                      <a:pt x="9757" y="5237"/>
                      <a:pt x="9757" y="5040"/>
                    </a:cubicBezTo>
                    <a:cubicBezTo>
                      <a:pt x="9770" y="4843"/>
                      <a:pt x="9783" y="4632"/>
                      <a:pt x="9717" y="4435"/>
                    </a:cubicBezTo>
                    <a:cubicBezTo>
                      <a:pt x="9704" y="4396"/>
                      <a:pt x="9717" y="4343"/>
                      <a:pt x="9717" y="4290"/>
                    </a:cubicBezTo>
                    <a:cubicBezTo>
                      <a:pt x="9717" y="4251"/>
                      <a:pt x="9717" y="4198"/>
                      <a:pt x="9704" y="4146"/>
                    </a:cubicBezTo>
                    <a:cubicBezTo>
                      <a:pt x="9625" y="3791"/>
                      <a:pt x="9546" y="3436"/>
                      <a:pt x="9415" y="3081"/>
                    </a:cubicBezTo>
                    <a:cubicBezTo>
                      <a:pt x="9152" y="2463"/>
                      <a:pt x="8784" y="1924"/>
                      <a:pt x="8324" y="1437"/>
                    </a:cubicBezTo>
                    <a:cubicBezTo>
                      <a:pt x="8205" y="1332"/>
                      <a:pt x="8087" y="1227"/>
                      <a:pt x="7969" y="1135"/>
                    </a:cubicBezTo>
                    <a:cubicBezTo>
                      <a:pt x="7706" y="911"/>
                      <a:pt x="7429" y="727"/>
                      <a:pt x="7127" y="569"/>
                    </a:cubicBezTo>
                    <a:cubicBezTo>
                      <a:pt x="6798" y="398"/>
                      <a:pt x="6443" y="280"/>
                      <a:pt x="6088" y="175"/>
                    </a:cubicBezTo>
                    <a:cubicBezTo>
                      <a:pt x="5878" y="109"/>
                      <a:pt x="5654" y="96"/>
                      <a:pt x="5431" y="56"/>
                    </a:cubicBezTo>
                    <a:cubicBezTo>
                      <a:pt x="5326" y="43"/>
                      <a:pt x="5220" y="43"/>
                      <a:pt x="5115" y="30"/>
                    </a:cubicBezTo>
                    <a:cubicBezTo>
                      <a:pt x="5036" y="10"/>
                      <a:pt x="4958" y="1"/>
                      <a:pt x="48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9" name="Google Shape;266;p1">
                <a:extLst>
                  <a:ext uri="{FF2B5EF4-FFF2-40B4-BE49-F238E27FC236}">
                    <a16:creationId xmlns:a16="http://schemas.microsoft.com/office/drawing/2014/main" id="{C0431084-3657-030D-6849-9151BE7F9B88}"/>
                  </a:ext>
                </a:extLst>
              </p:cNvPr>
              <p:cNvSpPr/>
              <p:nvPr/>
            </p:nvSpPr>
            <p:spPr>
              <a:xfrm>
                <a:off x="7426775" y="1952100"/>
                <a:ext cx="133175" cy="250950"/>
              </a:xfrm>
              <a:custGeom>
                <a:avLst/>
                <a:gdLst/>
                <a:ahLst/>
                <a:cxnLst/>
                <a:rect l="l" t="t" r="r" b="b"/>
                <a:pathLst>
                  <a:path w="5327" h="10038" extrusionOk="0">
                    <a:moveTo>
                      <a:pt x="4472" y="1"/>
                    </a:moveTo>
                    <a:cubicBezTo>
                      <a:pt x="4319" y="1"/>
                      <a:pt x="4165" y="17"/>
                      <a:pt x="4011" y="44"/>
                    </a:cubicBezTo>
                    <a:cubicBezTo>
                      <a:pt x="3485" y="136"/>
                      <a:pt x="3051" y="426"/>
                      <a:pt x="2683" y="807"/>
                    </a:cubicBezTo>
                    <a:cubicBezTo>
                      <a:pt x="2368" y="1122"/>
                      <a:pt x="2131" y="1504"/>
                      <a:pt x="1921" y="1885"/>
                    </a:cubicBezTo>
                    <a:cubicBezTo>
                      <a:pt x="1487" y="2700"/>
                      <a:pt x="1197" y="3555"/>
                      <a:pt x="961" y="4436"/>
                    </a:cubicBezTo>
                    <a:cubicBezTo>
                      <a:pt x="724" y="5304"/>
                      <a:pt x="514" y="6172"/>
                      <a:pt x="369" y="7066"/>
                    </a:cubicBezTo>
                    <a:cubicBezTo>
                      <a:pt x="303" y="7473"/>
                      <a:pt x="211" y="7868"/>
                      <a:pt x="159" y="8275"/>
                    </a:cubicBezTo>
                    <a:cubicBezTo>
                      <a:pt x="93" y="8749"/>
                      <a:pt x="53" y="9235"/>
                      <a:pt x="1" y="9709"/>
                    </a:cubicBezTo>
                    <a:cubicBezTo>
                      <a:pt x="1" y="9722"/>
                      <a:pt x="1" y="9748"/>
                      <a:pt x="14" y="9761"/>
                    </a:cubicBezTo>
                    <a:cubicBezTo>
                      <a:pt x="27" y="9774"/>
                      <a:pt x="53" y="9801"/>
                      <a:pt x="93" y="9801"/>
                    </a:cubicBezTo>
                    <a:cubicBezTo>
                      <a:pt x="251" y="9827"/>
                      <a:pt x="395" y="9853"/>
                      <a:pt x="553" y="9880"/>
                    </a:cubicBezTo>
                    <a:cubicBezTo>
                      <a:pt x="842" y="9932"/>
                      <a:pt x="1132" y="9985"/>
                      <a:pt x="1434" y="10037"/>
                    </a:cubicBezTo>
                    <a:cubicBezTo>
                      <a:pt x="1434" y="10024"/>
                      <a:pt x="1447" y="10011"/>
                      <a:pt x="1447" y="9998"/>
                    </a:cubicBezTo>
                    <a:cubicBezTo>
                      <a:pt x="1460" y="9958"/>
                      <a:pt x="1474" y="9919"/>
                      <a:pt x="1474" y="9880"/>
                    </a:cubicBezTo>
                    <a:cubicBezTo>
                      <a:pt x="1500" y="9748"/>
                      <a:pt x="1513" y="9617"/>
                      <a:pt x="1539" y="9485"/>
                    </a:cubicBezTo>
                    <a:cubicBezTo>
                      <a:pt x="1605" y="9222"/>
                      <a:pt x="1671" y="8959"/>
                      <a:pt x="1710" y="8683"/>
                    </a:cubicBezTo>
                    <a:cubicBezTo>
                      <a:pt x="1815" y="8104"/>
                      <a:pt x="1947" y="7552"/>
                      <a:pt x="2078" y="6987"/>
                    </a:cubicBezTo>
                    <a:cubicBezTo>
                      <a:pt x="2170" y="6592"/>
                      <a:pt x="2276" y="6224"/>
                      <a:pt x="2368" y="5843"/>
                    </a:cubicBezTo>
                    <a:cubicBezTo>
                      <a:pt x="2486" y="5435"/>
                      <a:pt x="2604" y="5041"/>
                      <a:pt x="2723" y="4633"/>
                    </a:cubicBezTo>
                    <a:cubicBezTo>
                      <a:pt x="2841" y="4226"/>
                      <a:pt x="2986" y="3818"/>
                      <a:pt x="3130" y="3410"/>
                    </a:cubicBezTo>
                    <a:cubicBezTo>
                      <a:pt x="3235" y="3108"/>
                      <a:pt x="3354" y="2819"/>
                      <a:pt x="3485" y="2529"/>
                    </a:cubicBezTo>
                    <a:cubicBezTo>
                      <a:pt x="3630" y="2188"/>
                      <a:pt x="3801" y="1859"/>
                      <a:pt x="3998" y="1543"/>
                    </a:cubicBezTo>
                    <a:cubicBezTo>
                      <a:pt x="4116" y="1346"/>
                      <a:pt x="4248" y="1149"/>
                      <a:pt x="4406" y="965"/>
                    </a:cubicBezTo>
                    <a:cubicBezTo>
                      <a:pt x="4642" y="702"/>
                      <a:pt x="4905" y="465"/>
                      <a:pt x="5234" y="307"/>
                    </a:cubicBezTo>
                    <a:cubicBezTo>
                      <a:pt x="5260" y="294"/>
                      <a:pt x="5287" y="281"/>
                      <a:pt x="5300" y="255"/>
                    </a:cubicBezTo>
                    <a:cubicBezTo>
                      <a:pt x="5313" y="242"/>
                      <a:pt x="5326" y="228"/>
                      <a:pt x="5326" y="215"/>
                    </a:cubicBezTo>
                    <a:cubicBezTo>
                      <a:pt x="5050" y="60"/>
                      <a:pt x="4763" y="1"/>
                      <a:pt x="4472" y="1"/>
                    </a:cubicBezTo>
                    <a:close/>
                  </a:path>
                </a:pathLst>
              </a:custGeom>
              <a:solidFill>
                <a:srgbClr val="B543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0" name="Google Shape;267;p1">
                <a:extLst>
                  <a:ext uri="{FF2B5EF4-FFF2-40B4-BE49-F238E27FC236}">
                    <a16:creationId xmlns:a16="http://schemas.microsoft.com/office/drawing/2014/main" id="{974B7EDF-F512-E1BA-A400-D6164EFA3F1B}"/>
                  </a:ext>
                </a:extLst>
              </p:cNvPr>
              <p:cNvSpPr/>
              <p:nvPr/>
            </p:nvSpPr>
            <p:spPr>
              <a:xfrm>
                <a:off x="6989250" y="2496450"/>
                <a:ext cx="111800" cy="80800"/>
              </a:xfrm>
              <a:custGeom>
                <a:avLst/>
                <a:gdLst/>
                <a:ahLst/>
                <a:cxnLst/>
                <a:rect l="l" t="t" r="r" b="b"/>
                <a:pathLst>
                  <a:path w="4472" h="3232" extrusionOk="0">
                    <a:moveTo>
                      <a:pt x="3342" y="1"/>
                    </a:moveTo>
                    <a:cubicBezTo>
                      <a:pt x="3267" y="1"/>
                      <a:pt x="3192" y="7"/>
                      <a:pt x="3117" y="18"/>
                    </a:cubicBezTo>
                    <a:cubicBezTo>
                      <a:pt x="2959" y="45"/>
                      <a:pt x="2801" y="71"/>
                      <a:pt x="2657" y="97"/>
                    </a:cubicBezTo>
                    <a:cubicBezTo>
                      <a:pt x="2644" y="97"/>
                      <a:pt x="2631" y="124"/>
                      <a:pt x="2617" y="124"/>
                    </a:cubicBezTo>
                    <a:cubicBezTo>
                      <a:pt x="2604" y="124"/>
                      <a:pt x="2578" y="124"/>
                      <a:pt x="2565" y="137"/>
                    </a:cubicBezTo>
                    <a:cubicBezTo>
                      <a:pt x="2039" y="268"/>
                      <a:pt x="1579" y="531"/>
                      <a:pt x="1132" y="847"/>
                    </a:cubicBezTo>
                    <a:cubicBezTo>
                      <a:pt x="803" y="1083"/>
                      <a:pt x="514" y="1360"/>
                      <a:pt x="290" y="1701"/>
                    </a:cubicBezTo>
                    <a:cubicBezTo>
                      <a:pt x="185" y="1872"/>
                      <a:pt x="106" y="2043"/>
                      <a:pt x="53" y="2241"/>
                    </a:cubicBezTo>
                    <a:cubicBezTo>
                      <a:pt x="1" y="2517"/>
                      <a:pt x="53" y="2766"/>
                      <a:pt x="277" y="2977"/>
                    </a:cubicBezTo>
                    <a:cubicBezTo>
                      <a:pt x="448" y="3135"/>
                      <a:pt x="645" y="3214"/>
                      <a:pt x="869" y="3227"/>
                    </a:cubicBezTo>
                    <a:cubicBezTo>
                      <a:pt x="934" y="3230"/>
                      <a:pt x="1000" y="3232"/>
                      <a:pt x="1066" y="3232"/>
                    </a:cubicBezTo>
                    <a:cubicBezTo>
                      <a:pt x="1262" y="3232"/>
                      <a:pt x="1457" y="3217"/>
                      <a:pt x="1644" y="3187"/>
                    </a:cubicBezTo>
                    <a:cubicBezTo>
                      <a:pt x="1658" y="3187"/>
                      <a:pt x="1684" y="3187"/>
                      <a:pt x="1697" y="3174"/>
                    </a:cubicBezTo>
                    <a:cubicBezTo>
                      <a:pt x="1723" y="3174"/>
                      <a:pt x="1736" y="3161"/>
                      <a:pt x="1763" y="3148"/>
                    </a:cubicBezTo>
                    <a:cubicBezTo>
                      <a:pt x="2341" y="3003"/>
                      <a:pt x="2867" y="2727"/>
                      <a:pt x="3341" y="2372"/>
                    </a:cubicBezTo>
                    <a:cubicBezTo>
                      <a:pt x="3643" y="2148"/>
                      <a:pt x="3906" y="1899"/>
                      <a:pt x="4116" y="1583"/>
                    </a:cubicBezTo>
                    <a:cubicBezTo>
                      <a:pt x="4235" y="1412"/>
                      <a:pt x="4314" y="1228"/>
                      <a:pt x="4379" y="1031"/>
                    </a:cubicBezTo>
                    <a:cubicBezTo>
                      <a:pt x="4471" y="663"/>
                      <a:pt x="4314" y="242"/>
                      <a:pt x="3867" y="97"/>
                    </a:cubicBezTo>
                    <a:cubicBezTo>
                      <a:pt x="3692" y="33"/>
                      <a:pt x="3517" y="1"/>
                      <a:pt x="3342" y="1"/>
                    </a:cubicBezTo>
                    <a:close/>
                  </a:path>
                </a:pathLst>
              </a:custGeom>
              <a:solidFill>
                <a:srgbClr val="291F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1" name="Google Shape;268;p1">
                <a:extLst>
                  <a:ext uri="{FF2B5EF4-FFF2-40B4-BE49-F238E27FC236}">
                    <a16:creationId xmlns:a16="http://schemas.microsoft.com/office/drawing/2014/main" id="{AAB66EFB-2F7F-EA39-ABAC-D79B824EFC24}"/>
                  </a:ext>
                </a:extLst>
              </p:cNvPr>
              <p:cNvSpPr/>
              <p:nvPr/>
            </p:nvSpPr>
            <p:spPr>
              <a:xfrm>
                <a:off x="7572725" y="2497225"/>
                <a:ext cx="112450" cy="78725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3149" extrusionOk="0">
                    <a:moveTo>
                      <a:pt x="1197" y="1"/>
                    </a:moveTo>
                    <a:cubicBezTo>
                      <a:pt x="1000" y="1"/>
                      <a:pt x="816" y="1"/>
                      <a:pt x="645" y="66"/>
                    </a:cubicBezTo>
                    <a:cubicBezTo>
                      <a:pt x="461" y="119"/>
                      <a:pt x="303" y="211"/>
                      <a:pt x="198" y="356"/>
                    </a:cubicBezTo>
                    <a:cubicBezTo>
                      <a:pt x="1" y="592"/>
                      <a:pt x="14" y="855"/>
                      <a:pt x="93" y="1118"/>
                    </a:cubicBezTo>
                    <a:cubicBezTo>
                      <a:pt x="185" y="1421"/>
                      <a:pt x="356" y="1657"/>
                      <a:pt x="566" y="1868"/>
                    </a:cubicBezTo>
                    <a:cubicBezTo>
                      <a:pt x="1105" y="2420"/>
                      <a:pt x="1763" y="2788"/>
                      <a:pt x="2486" y="3012"/>
                    </a:cubicBezTo>
                    <a:cubicBezTo>
                      <a:pt x="2765" y="3090"/>
                      <a:pt x="3035" y="3149"/>
                      <a:pt x="3319" y="3149"/>
                    </a:cubicBezTo>
                    <a:cubicBezTo>
                      <a:pt x="3370" y="3149"/>
                      <a:pt x="3421" y="3147"/>
                      <a:pt x="3472" y="3143"/>
                    </a:cubicBezTo>
                    <a:cubicBezTo>
                      <a:pt x="3722" y="3130"/>
                      <a:pt x="3959" y="3077"/>
                      <a:pt x="4156" y="2933"/>
                    </a:cubicBezTo>
                    <a:cubicBezTo>
                      <a:pt x="4393" y="2735"/>
                      <a:pt x="4498" y="2499"/>
                      <a:pt x="4445" y="2196"/>
                    </a:cubicBezTo>
                    <a:cubicBezTo>
                      <a:pt x="4393" y="1881"/>
                      <a:pt x="4235" y="1618"/>
                      <a:pt x="4024" y="1394"/>
                    </a:cubicBezTo>
                    <a:cubicBezTo>
                      <a:pt x="3525" y="829"/>
                      <a:pt x="2907" y="448"/>
                      <a:pt x="2197" y="198"/>
                    </a:cubicBezTo>
                    <a:cubicBezTo>
                      <a:pt x="1868" y="79"/>
                      <a:pt x="1539" y="1"/>
                      <a:pt x="1197" y="1"/>
                    </a:cubicBezTo>
                    <a:close/>
                  </a:path>
                </a:pathLst>
              </a:custGeom>
              <a:solidFill>
                <a:srgbClr val="291F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2" name="Google Shape;269;p1">
                <a:extLst>
                  <a:ext uri="{FF2B5EF4-FFF2-40B4-BE49-F238E27FC236}">
                    <a16:creationId xmlns:a16="http://schemas.microsoft.com/office/drawing/2014/main" id="{8258078C-161F-E1A6-6290-A10559ED130E}"/>
                  </a:ext>
                </a:extLst>
              </p:cNvPr>
              <p:cNvSpPr/>
              <p:nvPr/>
            </p:nvSpPr>
            <p:spPr>
              <a:xfrm>
                <a:off x="7285100" y="2705300"/>
                <a:ext cx="119025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4761" h="2749" extrusionOk="0">
                    <a:moveTo>
                      <a:pt x="3631" y="1"/>
                    </a:moveTo>
                    <a:cubicBezTo>
                      <a:pt x="3443" y="1"/>
                      <a:pt x="3263" y="48"/>
                      <a:pt x="3091" y="119"/>
                    </a:cubicBezTo>
                    <a:cubicBezTo>
                      <a:pt x="2920" y="185"/>
                      <a:pt x="2788" y="290"/>
                      <a:pt x="2644" y="382"/>
                    </a:cubicBezTo>
                    <a:cubicBezTo>
                      <a:pt x="2571" y="415"/>
                      <a:pt x="2499" y="431"/>
                      <a:pt x="2427" y="431"/>
                    </a:cubicBezTo>
                    <a:cubicBezTo>
                      <a:pt x="2354" y="431"/>
                      <a:pt x="2282" y="415"/>
                      <a:pt x="2210" y="382"/>
                    </a:cubicBezTo>
                    <a:cubicBezTo>
                      <a:pt x="2052" y="277"/>
                      <a:pt x="1907" y="172"/>
                      <a:pt x="1736" y="119"/>
                    </a:cubicBezTo>
                    <a:cubicBezTo>
                      <a:pt x="1592" y="64"/>
                      <a:pt x="1450" y="36"/>
                      <a:pt x="1311" y="36"/>
                    </a:cubicBezTo>
                    <a:cubicBezTo>
                      <a:pt x="1083" y="36"/>
                      <a:pt x="863" y="113"/>
                      <a:pt x="658" y="277"/>
                    </a:cubicBezTo>
                    <a:cubicBezTo>
                      <a:pt x="422" y="461"/>
                      <a:pt x="264" y="698"/>
                      <a:pt x="185" y="987"/>
                    </a:cubicBezTo>
                    <a:cubicBezTo>
                      <a:pt x="1" y="1644"/>
                      <a:pt x="159" y="2223"/>
                      <a:pt x="579" y="2749"/>
                    </a:cubicBezTo>
                    <a:lnTo>
                      <a:pt x="606" y="2749"/>
                    </a:lnTo>
                    <a:cubicBezTo>
                      <a:pt x="829" y="2644"/>
                      <a:pt x="974" y="2446"/>
                      <a:pt x="1158" y="2289"/>
                    </a:cubicBezTo>
                    <a:cubicBezTo>
                      <a:pt x="1564" y="1978"/>
                      <a:pt x="2062" y="1823"/>
                      <a:pt x="2557" y="1823"/>
                    </a:cubicBezTo>
                    <a:cubicBezTo>
                      <a:pt x="3088" y="1823"/>
                      <a:pt x="3616" y="2001"/>
                      <a:pt x="4024" y="2354"/>
                    </a:cubicBezTo>
                    <a:cubicBezTo>
                      <a:pt x="4129" y="2446"/>
                      <a:pt x="4235" y="2552"/>
                      <a:pt x="4379" y="2591"/>
                    </a:cubicBezTo>
                    <a:cubicBezTo>
                      <a:pt x="4406" y="2565"/>
                      <a:pt x="4432" y="2538"/>
                      <a:pt x="4445" y="2499"/>
                    </a:cubicBezTo>
                    <a:cubicBezTo>
                      <a:pt x="4655" y="2144"/>
                      <a:pt x="4747" y="1749"/>
                      <a:pt x="4747" y="1342"/>
                    </a:cubicBezTo>
                    <a:cubicBezTo>
                      <a:pt x="4761" y="1092"/>
                      <a:pt x="4708" y="842"/>
                      <a:pt x="4590" y="606"/>
                    </a:cubicBezTo>
                    <a:cubicBezTo>
                      <a:pt x="4419" y="290"/>
                      <a:pt x="4156" y="93"/>
                      <a:pt x="3801" y="14"/>
                    </a:cubicBezTo>
                    <a:cubicBezTo>
                      <a:pt x="3743" y="5"/>
                      <a:pt x="3687" y="1"/>
                      <a:pt x="3631" y="1"/>
                    </a:cubicBezTo>
                    <a:close/>
                  </a:path>
                </a:pathLst>
              </a:custGeom>
              <a:solidFill>
                <a:srgbClr val="291F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3" name="Google Shape;270;p1">
                <a:extLst>
                  <a:ext uri="{FF2B5EF4-FFF2-40B4-BE49-F238E27FC236}">
                    <a16:creationId xmlns:a16="http://schemas.microsoft.com/office/drawing/2014/main" id="{0DE24D9F-34F4-5541-485F-4C9BE3F43199}"/>
                  </a:ext>
                </a:extLst>
              </p:cNvPr>
              <p:cNvSpPr/>
              <p:nvPr/>
            </p:nvSpPr>
            <p:spPr>
              <a:xfrm>
                <a:off x="7300225" y="2749075"/>
                <a:ext cx="94375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3775" h="1879" extrusionOk="0">
                    <a:moveTo>
                      <a:pt x="1983" y="1"/>
                    </a:moveTo>
                    <a:cubicBezTo>
                      <a:pt x="1627" y="1"/>
                      <a:pt x="1260" y="91"/>
                      <a:pt x="882" y="275"/>
                    </a:cubicBezTo>
                    <a:cubicBezTo>
                      <a:pt x="540" y="446"/>
                      <a:pt x="250" y="695"/>
                      <a:pt x="1" y="998"/>
                    </a:cubicBezTo>
                    <a:cubicBezTo>
                      <a:pt x="1" y="1011"/>
                      <a:pt x="1" y="1037"/>
                      <a:pt x="14" y="1050"/>
                    </a:cubicBezTo>
                    <a:cubicBezTo>
                      <a:pt x="316" y="1405"/>
                      <a:pt x="697" y="1642"/>
                      <a:pt x="1145" y="1787"/>
                    </a:cubicBezTo>
                    <a:cubicBezTo>
                      <a:pt x="1368" y="1866"/>
                      <a:pt x="1618" y="1879"/>
                      <a:pt x="1841" y="1879"/>
                    </a:cubicBezTo>
                    <a:cubicBezTo>
                      <a:pt x="2170" y="1879"/>
                      <a:pt x="2486" y="1826"/>
                      <a:pt x="2788" y="1682"/>
                    </a:cubicBezTo>
                    <a:cubicBezTo>
                      <a:pt x="3196" y="1497"/>
                      <a:pt x="3551" y="1248"/>
                      <a:pt x="3774" y="840"/>
                    </a:cubicBezTo>
                    <a:cubicBezTo>
                      <a:pt x="3669" y="748"/>
                      <a:pt x="3577" y="643"/>
                      <a:pt x="3459" y="551"/>
                    </a:cubicBezTo>
                    <a:cubicBezTo>
                      <a:pt x="2986" y="187"/>
                      <a:pt x="2495" y="1"/>
                      <a:pt x="1983" y="1"/>
                    </a:cubicBezTo>
                    <a:close/>
                  </a:path>
                </a:pathLst>
              </a:custGeom>
              <a:solidFill>
                <a:srgbClr val="B543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4" name="Google Shape;271;p1">
                <a:extLst>
                  <a:ext uri="{FF2B5EF4-FFF2-40B4-BE49-F238E27FC236}">
                    <a16:creationId xmlns:a16="http://schemas.microsoft.com/office/drawing/2014/main" id="{A84F12C5-D637-5C1D-8C2E-350C84CF5A89}"/>
                  </a:ext>
                </a:extLst>
              </p:cNvPr>
              <p:cNvSpPr/>
              <p:nvPr/>
            </p:nvSpPr>
            <p:spPr>
              <a:xfrm>
                <a:off x="7313050" y="2655150"/>
                <a:ext cx="62150" cy="63175"/>
              </a:xfrm>
              <a:custGeom>
                <a:avLst/>
                <a:gdLst/>
                <a:ahLst/>
                <a:cxnLst/>
                <a:rect l="l" t="t" r="r" b="b"/>
                <a:pathLst>
                  <a:path w="2486" h="2527" extrusionOk="0">
                    <a:moveTo>
                      <a:pt x="1357" y="1"/>
                    </a:moveTo>
                    <a:cubicBezTo>
                      <a:pt x="1221" y="1"/>
                      <a:pt x="1084" y="10"/>
                      <a:pt x="947" y="21"/>
                    </a:cubicBezTo>
                    <a:cubicBezTo>
                      <a:pt x="789" y="34"/>
                      <a:pt x="605" y="48"/>
                      <a:pt x="474" y="153"/>
                    </a:cubicBezTo>
                    <a:cubicBezTo>
                      <a:pt x="132" y="284"/>
                      <a:pt x="0" y="481"/>
                      <a:pt x="40" y="784"/>
                    </a:cubicBezTo>
                    <a:cubicBezTo>
                      <a:pt x="53" y="902"/>
                      <a:pt x="106" y="1007"/>
                      <a:pt x="171" y="1086"/>
                    </a:cubicBezTo>
                    <a:cubicBezTo>
                      <a:pt x="329" y="1310"/>
                      <a:pt x="526" y="1494"/>
                      <a:pt x="789" y="1586"/>
                    </a:cubicBezTo>
                    <a:cubicBezTo>
                      <a:pt x="921" y="1625"/>
                      <a:pt x="1039" y="1652"/>
                      <a:pt x="1171" y="1691"/>
                    </a:cubicBezTo>
                    <a:cubicBezTo>
                      <a:pt x="1144" y="1757"/>
                      <a:pt x="1144" y="1836"/>
                      <a:pt x="1144" y="1915"/>
                    </a:cubicBezTo>
                    <a:cubicBezTo>
                      <a:pt x="1144" y="2033"/>
                      <a:pt x="1144" y="2151"/>
                      <a:pt x="1144" y="2257"/>
                    </a:cubicBezTo>
                    <a:cubicBezTo>
                      <a:pt x="1144" y="2309"/>
                      <a:pt x="1144" y="2349"/>
                      <a:pt x="1092" y="2388"/>
                    </a:cubicBezTo>
                    <a:cubicBezTo>
                      <a:pt x="1214" y="2477"/>
                      <a:pt x="1266" y="2526"/>
                      <a:pt x="1319" y="2526"/>
                    </a:cubicBezTo>
                    <a:cubicBezTo>
                      <a:pt x="1368" y="2526"/>
                      <a:pt x="1418" y="2483"/>
                      <a:pt x="1526" y="2388"/>
                    </a:cubicBezTo>
                    <a:cubicBezTo>
                      <a:pt x="1460" y="2362"/>
                      <a:pt x="1473" y="2296"/>
                      <a:pt x="1473" y="2243"/>
                    </a:cubicBezTo>
                    <a:cubicBezTo>
                      <a:pt x="1473" y="2059"/>
                      <a:pt x="1473" y="1862"/>
                      <a:pt x="1473" y="1678"/>
                    </a:cubicBezTo>
                    <a:cubicBezTo>
                      <a:pt x="1539" y="1639"/>
                      <a:pt x="1605" y="1612"/>
                      <a:pt x="1683" y="1573"/>
                    </a:cubicBezTo>
                    <a:cubicBezTo>
                      <a:pt x="1854" y="1468"/>
                      <a:pt x="2025" y="1362"/>
                      <a:pt x="2144" y="1205"/>
                    </a:cubicBezTo>
                    <a:cubicBezTo>
                      <a:pt x="2275" y="1113"/>
                      <a:pt x="2328" y="968"/>
                      <a:pt x="2380" y="836"/>
                    </a:cubicBezTo>
                    <a:cubicBezTo>
                      <a:pt x="2486" y="573"/>
                      <a:pt x="2407" y="324"/>
                      <a:pt x="2170" y="179"/>
                    </a:cubicBezTo>
                    <a:cubicBezTo>
                      <a:pt x="2078" y="113"/>
                      <a:pt x="1986" y="87"/>
                      <a:pt x="1881" y="61"/>
                    </a:cubicBezTo>
                    <a:cubicBezTo>
                      <a:pt x="1710" y="16"/>
                      <a:pt x="1534" y="1"/>
                      <a:pt x="1357" y="1"/>
                    </a:cubicBezTo>
                    <a:close/>
                  </a:path>
                </a:pathLst>
              </a:custGeom>
              <a:solidFill>
                <a:srgbClr val="B543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5" name="Google Shape;272;p1">
                <a:extLst>
                  <a:ext uri="{FF2B5EF4-FFF2-40B4-BE49-F238E27FC236}">
                    <a16:creationId xmlns:a16="http://schemas.microsoft.com/office/drawing/2014/main" id="{A8D6CAD8-C60E-A1B8-D242-9D99FAFF324E}"/>
                  </a:ext>
                </a:extLst>
              </p:cNvPr>
              <p:cNvSpPr/>
              <p:nvPr/>
            </p:nvSpPr>
            <p:spPr>
              <a:xfrm>
                <a:off x="7071450" y="1957475"/>
                <a:ext cx="151550" cy="276475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11059" extrusionOk="0">
                    <a:moveTo>
                      <a:pt x="2104" y="0"/>
                    </a:moveTo>
                    <a:cubicBezTo>
                      <a:pt x="1999" y="13"/>
                      <a:pt x="1907" y="79"/>
                      <a:pt x="1815" y="132"/>
                    </a:cubicBezTo>
                    <a:cubicBezTo>
                      <a:pt x="1315" y="460"/>
                      <a:pt x="934" y="894"/>
                      <a:pt x="644" y="1420"/>
                    </a:cubicBezTo>
                    <a:cubicBezTo>
                      <a:pt x="394" y="1854"/>
                      <a:pt x="224" y="2328"/>
                      <a:pt x="131" y="2827"/>
                    </a:cubicBezTo>
                    <a:cubicBezTo>
                      <a:pt x="92" y="3064"/>
                      <a:pt x="39" y="3301"/>
                      <a:pt x="26" y="3537"/>
                    </a:cubicBezTo>
                    <a:cubicBezTo>
                      <a:pt x="13" y="4103"/>
                      <a:pt x="0" y="4668"/>
                      <a:pt x="53" y="5233"/>
                    </a:cubicBezTo>
                    <a:cubicBezTo>
                      <a:pt x="105" y="5615"/>
                      <a:pt x="158" y="5983"/>
                      <a:pt x="224" y="6351"/>
                    </a:cubicBezTo>
                    <a:cubicBezTo>
                      <a:pt x="329" y="6903"/>
                      <a:pt x="473" y="7442"/>
                      <a:pt x="644" y="7982"/>
                    </a:cubicBezTo>
                    <a:cubicBezTo>
                      <a:pt x="907" y="8770"/>
                      <a:pt x="1210" y="9533"/>
                      <a:pt x="1591" y="10269"/>
                    </a:cubicBezTo>
                    <a:cubicBezTo>
                      <a:pt x="1723" y="10519"/>
                      <a:pt x="1867" y="10769"/>
                      <a:pt x="1999" y="11019"/>
                    </a:cubicBezTo>
                    <a:cubicBezTo>
                      <a:pt x="1999" y="11032"/>
                      <a:pt x="2012" y="11045"/>
                      <a:pt x="2012" y="11058"/>
                    </a:cubicBezTo>
                    <a:cubicBezTo>
                      <a:pt x="2104" y="11032"/>
                      <a:pt x="2196" y="11006"/>
                      <a:pt x="2288" y="10966"/>
                    </a:cubicBezTo>
                    <a:cubicBezTo>
                      <a:pt x="2603" y="10848"/>
                      <a:pt x="2919" y="10730"/>
                      <a:pt x="3235" y="10611"/>
                    </a:cubicBezTo>
                    <a:cubicBezTo>
                      <a:pt x="3655" y="10467"/>
                      <a:pt x="4076" y="10335"/>
                      <a:pt x="4510" y="10217"/>
                    </a:cubicBezTo>
                    <a:cubicBezTo>
                      <a:pt x="4918" y="10112"/>
                      <a:pt x="5325" y="10006"/>
                      <a:pt x="5746" y="9914"/>
                    </a:cubicBezTo>
                    <a:cubicBezTo>
                      <a:pt x="5851" y="9888"/>
                      <a:pt x="5956" y="9901"/>
                      <a:pt x="6062" y="9822"/>
                    </a:cubicBezTo>
                    <a:cubicBezTo>
                      <a:pt x="6048" y="9809"/>
                      <a:pt x="6048" y="9796"/>
                      <a:pt x="6048" y="9783"/>
                    </a:cubicBezTo>
                    <a:cubicBezTo>
                      <a:pt x="6035" y="9665"/>
                      <a:pt x="5996" y="9559"/>
                      <a:pt x="5983" y="9454"/>
                    </a:cubicBezTo>
                    <a:cubicBezTo>
                      <a:pt x="5601" y="7337"/>
                      <a:pt x="5102" y="5247"/>
                      <a:pt x="4379" y="3222"/>
                    </a:cubicBezTo>
                    <a:cubicBezTo>
                      <a:pt x="4076" y="2367"/>
                      <a:pt x="3721" y="1552"/>
                      <a:pt x="3169" y="842"/>
                    </a:cubicBezTo>
                    <a:cubicBezTo>
                      <a:pt x="2906" y="487"/>
                      <a:pt x="2590" y="197"/>
                      <a:pt x="2183" y="27"/>
                    </a:cubicBezTo>
                    <a:cubicBezTo>
                      <a:pt x="2156" y="13"/>
                      <a:pt x="2130" y="0"/>
                      <a:pt x="2104" y="0"/>
                    </a:cubicBezTo>
                    <a:close/>
                  </a:path>
                </a:pathLst>
              </a:custGeom>
              <a:solidFill>
                <a:srgbClr val="FFF8E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6" name="Google Shape;273;p1">
                <a:extLst>
                  <a:ext uri="{FF2B5EF4-FFF2-40B4-BE49-F238E27FC236}">
                    <a16:creationId xmlns:a16="http://schemas.microsoft.com/office/drawing/2014/main" id="{4AE0E5B0-ABFC-68F0-165E-B0CB1CF9DA19}"/>
                  </a:ext>
                </a:extLst>
              </p:cNvPr>
              <p:cNvSpPr/>
              <p:nvPr/>
            </p:nvSpPr>
            <p:spPr>
              <a:xfrm>
                <a:off x="7124025" y="1952475"/>
                <a:ext cx="133500" cy="250575"/>
              </a:xfrm>
              <a:custGeom>
                <a:avLst/>
                <a:gdLst/>
                <a:ahLst/>
                <a:cxnLst/>
                <a:rect l="l" t="t" r="r" b="b"/>
                <a:pathLst>
                  <a:path w="5340" h="10023" extrusionOk="0">
                    <a:moveTo>
                      <a:pt x="878" y="1"/>
                    </a:moveTo>
                    <a:cubicBezTo>
                      <a:pt x="836" y="1"/>
                      <a:pt x="793" y="1"/>
                      <a:pt x="750" y="3"/>
                    </a:cubicBezTo>
                    <a:cubicBezTo>
                      <a:pt x="487" y="3"/>
                      <a:pt x="238" y="69"/>
                      <a:pt x="1" y="200"/>
                    </a:cubicBezTo>
                    <a:cubicBezTo>
                      <a:pt x="14" y="213"/>
                      <a:pt x="27" y="227"/>
                      <a:pt x="40" y="240"/>
                    </a:cubicBezTo>
                    <a:cubicBezTo>
                      <a:pt x="67" y="279"/>
                      <a:pt x="119" y="305"/>
                      <a:pt x="172" y="319"/>
                    </a:cubicBezTo>
                    <a:cubicBezTo>
                      <a:pt x="487" y="490"/>
                      <a:pt x="750" y="739"/>
                      <a:pt x="974" y="1015"/>
                    </a:cubicBezTo>
                    <a:cubicBezTo>
                      <a:pt x="1224" y="1318"/>
                      <a:pt x="1421" y="1660"/>
                      <a:pt x="1605" y="2002"/>
                    </a:cubicBezTo>
                    <a:cubicBezTo>
                      <a:pt x="1776" y="2343"/>
                      <a:pt x="1934" y="2685"/>
                      <a:pt x="2065" y="3040"/>
                    </a:cubicBezTo>
                    <a:cubicBezTo>
                      <a:pt x="2184" y="3356"/>
                      <a:pt x="2315" y="3658"/>
                      <a:pt x="2420" y="3974"/>
                    </a:cubicBezTo>
                    <a:cubicBezTo>
                      <a:pt x="2525" y="4316"/>
                      <a:pt x="2617" y="4645"/>
                      <a:pt x="2723" y="4986"/>
                    </a:cubicBezTo>
                    <a:cubicBezTo>
                      <a:pt x="2828" y="5381"/>
                      <a:pt x="2946" y="5762"/>
                      <a:pt x="3051" y="6143"/>
                    </a:cubicBezTo>
                    <a:cubicBezTo>
                      <a:pt x="3235" y="6854"/>
                      <a:pt x="3393" y="7564"/>
                      <a:pt x="3551" y="8287"/>
                    </a:cubicBezTo>
                    <a:cubicBezTo>
                      <a:pt x="3630" y="8642"/>
                      <a:pt x="3696" y="8997"/>
                      <a:pt x="3761" y="9352"/>
                    </a:cubicBezTo>
                    <a:cubicBezTo>
                      <a:pt x="3801" y="9536"/>
                      <a:pt x="3827" y="9720"/>
                      <a:pt x="3853" y="9904"/>
                    </a:cubicBezTo>
                    <a:cubicBezTo>
                      <a:pt x="3867" y="9943"/>
                      <a:pt x="3880" y="9970"/>
                      <a:pt x="3906" y="9996"/>
                    </a:cubicBezTo>
                    <a:cubicBezTo>
                      <a:pt x="3919" y="10009"/>
                      <a:pt x="3932" y="10022"/>
                      <a:pt x="3959" y="10022"/>
                    </a:cubicBezTo>
                    <a:cubicBezTo>
                      <a:pt x="4169" y="9983"/>
                      <a:pt x="4393" y="9943"/>
                      <a:pt x="4616" y="9904"/>
                    </a:cubicBezTo>
                    <a:cubicBezTo>
                      <a:pt x="4853" y="9865"/>
                      <a:pt x="5089" y="9825"/>
                      <a:pt x="5326" y="9786"/>
                    </a:cubicBezTo>
                    <a:cubicBezTo>
                      <a:pt x="5326" y="9759"/>
                      <a:pt x="5326" y="9746"/>
                      <a:pt x="5326" y="9720"/>
                    </a:cubicBezTo>
                    <a:cubicBezTo>
                      <a:pt x="5339" y="9536"/>
                      <a:pt x="5300" y="9352"/>
                      <a:pt x="5287" y="9181"/>
                    </a:cubicBezTo>
                    <a:cubicBezTo>
                      <a:pt x="5260" y="8970"/>
                      <a:pt x="5247" y="8760"/>
                      <a:pt x="5221" y="8563"/>
                    </a:cubicBezTo>
                    <a:cubicBezTo>
                      <a:pt x="5155" y="8116"/>
                      <a:pt x="5076" y="7656"/>
                      <a:pt x="4997" y="7209"/>
                    </a:cubicBezTo>
                    <a:cubicBezTo>
                      <a:pt x="4905" y="6669"/>
                      <a:pt x="4800" y="6130"/>
                      <a:pt x="4669" y="5591"/>
                    </a:cubicBezTo>
                    <a:cubicBezTo>
                      <a:pt x="4550" y="5105"/>
                      <a:pt x="4432" y="4605"/>
                      <a:pt x="4287" y="4119"/>
                    </a:cubicBezTo>
                    <a:cubicBezTo>
                      <a:pt x="4064" y="3330"/>
                      <a:pt x="3788" y="2554"/>
                      <a:pt x="3393" y="1831"/>
                    </a:cubicBezTo>
                    <a:cubicBezTo>
                      <a:pt x="3130" y="1357"/>
                      <a:pt x="2815" y="910"/>
                      <a:pt x="2394" y="555"/>
                    </a:cubicBezTo>
                    <a:cubicBezTo>
                      <a:pt x="2210" y="411"/>
                      <a:pt x="2026" y="292"/>
                      <a:pt x="1815" y="187"/>
                    </a:cubicBezTo>
                    <a:cubicBezTo>
                      <a:pt x="1513" y="48"/>
                      <a:pt x="1201" y="1"/>
                      <a:pt x="878" y="1"/>
                    </a:cubicBezTo>
                    <a:close/>
                  </a:path>
                </a:pathLst>
              </a:custGeom>
              <a:solidFill>
                <a:srgbClr val="B543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7" name="Google Shape;274;p1">
                <a:extLst>
                  <a:ext uri="{FF2B5EF4-FFF2-40B4-BE49-F238E27FC236}">
                    <a16:creationId xmlns:a16="http://schemas.microsoft.com/office/drawing/2014/main" id="{8198F059-FD08-0968-6103-4DB152CA2658}"/>
                  </a:ext>
                </a:extLst>
              </p:cNvPr>
              <p:cNvSpPr/>
              <p:nvPr/>
            </p:nvSpPr>
            <p:spPr>
              <a:xfrm>
                <a:off x="6986625" y="2784850"/>
                <a:ext cx="3650" cy="4625"/>
              </a:xfrm>
              <a:custGeom>
                <a:avLst/>
                <a:gdLst/>
                <a:ahLst/>
                <a:cxnLst/>
                <a:rect l="l" t="t" r="r" b="b"/>
                <a:pathLst>
                  <a:path w="146" h="185" extrusionOk="0">
                    <a:moveTo>
                      <a:pt x="1" y="1"/>
                    </a:moveTo>
                    <a:cubicBezTo>
                      <a:pt x="1" y="93"/>
                      <a:pt x="66" y="145"/>
                      <a:pt x="145" y="185"/>
                    </a:cubicBezTo>
                    <a:cubicBezTo>
                      <a:pt x="145" y="159"/>
                      <a:pt x="132" y="145"/>
                      <a:pt x="132" y="119"/>
                    </a:cubicBezTo>
                    <a:cubicBezTo>
                      <a:pt x="119" y="93"/>
                      <a:pt x="93" y="66"/>
                      <a:pt x="66" y="40"/>
                    </a:cubicBezTo>
                    <a:cubicBezTo>
                      <a:pt x="53" y="27"/>
                      <a:pt x="27" y="14"/>
                      <a:pt x="1" y="1"/>
                    </a:cubicBezTo>
                    <a:close/>
                  </a:path>
                </a:pathLst>
              </a:custGeom>
              <a:solidFill>
                <a:srgbClr val="FFCC8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8" name="Google Shape;275;p1">
                <a:extLst>
                  <a:ext uri="{FF2B5EF4-FFF2-40B4-BE49-F238E27FC236}">
                    <a16:creationId xmlns:a16="http://schemas.microsoft.com/office/drawing/2014/main" id="{589532E2-6977-316B-0093-A3020CC56399}"/>
                  </a:ext>
                </a:extLst>
              </p:cNvPr>
              <p:cNvSpPr/>
              <p:nvPr/>
            </p:nvSpPr>
            <p:spPr>
              <a:xfrm>
                <a:off x="6975775" y="2769400"/>
                <a:ext cx="23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93" h="146" extrusionOk="0">
                    <a:moveTo>
                      <a:pt x="1" y="1"/>
                    </a:moveTo>
                    <a:cubicBezTo>
                      <a:pt x="1" y="66"/>
                      <a:pt x="40" y="119"/>
                      <a:pt x="93" y="145"/>
                    </a:cubicBezTo>
                    <a:cubicBezTo>
                      <a:pt x="93" y="80"/>
                      <a:pt x="66" y="27"/>
                      <a:pt x="1" y="1"/>
                    </a:cubicBezTo>
                    <a:close/>
                  </a:path>
                </a:pathLst>
              </a:custGeom>
              <a:solidFill>
                <a:srgbClr val="FFCC8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9" name="Google Shape;276;p1">
                <a:extLst>
                  <a:ext uri="{FF2B5EF4-FFF2-40B4-BE49-F238E27FC236}">
                    <a16:creationId xmlns:a16="http://schemas.microsoft.com/office/drawing/2014/main" id="{57A3771E-C5E7-949B-1768-023D2E2C3D4F}"/>
                  </a:ext>
                </a:extLst>
              </p:cNvPr>
              <p:cNvSpPr/>
              <p:nvPr/>
            </p:nvSpPr>
            <p:spPr>
              <a:xfrm>
                <a:off x="6974800" y="2767100"/>
                <a:ext cx="1000" cy="2325"/>
              </a:xfrm>
              <a:custGeom>
                <a:avLst/>
                <a:gdLst/>
                <a:ahLst/>
                <a:cxnLst/>
                <a:rect l="l" t="t" r="r" b="b"/>
                <a:pathLst>
                  <a:path w="40" h="93" extrusionOk="0">
                    <a:moveTo>
                      <a:pt x="0" y="1"/>
                    </a:moveTo>
                    <a:cubicBezTo>
                      <a:pt x="0" y="40"/>
                      <a:pt x="0" y="66"/>
                      <a:pt x="40" y="93"/>
                    </a:cubicBezTo>
                    <a:cubicBezTo>
                      <a:pt x="40" y="53"/>
                      <a:pt x="40" y="14"/>
                      <a:pt x="0" y="1"/>
                    </a:cubicBezTo>
                    <a:close/>
                  </a:path>
                </a:pathLst>
              </a:custGeom>
              <a:solidFill>
                <a:srgbClr val="FFCC8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0" name="Google Shape;277;p1">
                <a:extLst>
                  <a:ext uri="{FF2B5EF4-FFF2-40B4-BE49-F238E27FC236}">
                    <a16:creationId xmlns:a16="http://schemas.microsoft.com/office/drawing/2014/main" id="{007BD639-3F8E-502E-57A1-348188FF95FD}"/>
                  </a:ext>
                </a:extLst>
              </p:cNvPr>
              <p:cNvSpPr/>
              <p:nvPr/>
            </p:nvSpPr>
            <p:spPr>
              <a:xfrm>
                <a:off x="6990250" y="2789450"/>
                <a:ext cx="1000" cy="1350"/>
              </a:xfrm>
              <a:custGeom>
                <a:avLst/>
                <a:gdLst/>
                <a:ahLst/>
                <a:cxnLst/>
                <a:rect l="l" t="t" r="r" b="b"/>
                <a:pathLst>
                  <a:path w="40" h="54" extrusionOk="0">
                    <a:moveTo>
                      <a:pt x="0" y="1"/>
                    </a:moveTo>
                    <a:cubicBezTo>
                      <a:pt x="0" y="27"/>
                      <a:pt x="13" y="40"/>
                      <a:pt x="40" y="53"/>
                    </a:cubicBezTo>
                    <a:cubicBezTo>
                      <a:pt x="27" y="40"/>
                      <a:pt x="13" y="14"/>
                      <a:pt x="0" y="1"/>
                    </a:cubicBezTo>
                    <a:close/>
                  </a:path>
                </a:pathLst>
              </a:custGeom>
              <a:solidFill>
                <a:srgbClr val="FFCC8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1" name="Google Shape;278;p1">
                <a:extLst>
                  <a:ext uri="{FF2B5EF4-FFF2-40B4-BE49-F238E27FC236}">
                    <a16:creationId xmlns:a16="http://schemas.microsoft.com/office/drawing/2014/main" id="{7B42F0A2-674F-4F32-80E1-8EAB69B83B57}"/>
                  </a:ext>
                </a:extLst>
              </p:cNvPr>
              <p:cNvSpPr/>
              <p:nvPr/>
            </p:nvSpPr>
            <p:spPr>
              <a:xfrm>
                <a:off x="7482000" y="2614675"/>
                <a:ext cx="180500" cy="1871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7484" extrusionOk="0">
                    <a:moveTo>
                      <a:pt x="3891" y="1"/>
                    </a:moveTo>
                    <a:cubicBezTo>
                      <a:pt x="2992" y="1"/>
                      <a:pt x="2191" y="293"/>
                      <a:pt x="1487" y="878"/>
                    </a:cubicBezTo>
                    <a:cubicBezTo>
                      <a:pt x="1342" y="996"/>
                      <a:pt x="1197" y="1127"/>
                      <a:pt x="1079" y="1298"/>
                    </a:cubicBezTo>
                    <a:cubicBezTo>
                      <a:pt x="1066" y="1312"/>
                      <a:pt x="1040" y="1325"/>
                      <a:pt x="1026" y="1338"/>
                    </a:cubicBezTo>
                    <a:cubicBezTo>
                      <a:pt x="277" y="2271"/>
                      <a:pt x="1" y="3323"/>
                      <a:pt x="238" y="4480"/>
                    </a:cubicBezTo>
                    <a:cubicBezTo>
                      <a:pt x="600" y="6295"/>
                      <a:pt x="2199" y="7483"/>
                      <a:pt x="3915" y="7483"/>
                    </a:cubicBezTo>
                    <a:cubicBezTo>
                      <a:pt x="4438" y="7483"/>
                      <a:pt x="4971" y="7373"/>
                      <a:pt x="5484" y="7136"/>
                    </a:cubicBezTo>
                    <a:cubicBezTo>
                      <a:pt x="6207" y="6795"/>
                      <a:pt x="6773" y="6269"/>
                      <a:pt x="7180" y="5559"/>
                    </a:cubicBezTo>
                    <a:cubicBezTo>
                      <a:pt x="7220" y="5480"/>
                      <a:pt x="7206" y="5453"/>
                      <a:pt x="7114" y="5440"/>
                    </a:cubicBezTo>
                    <a:cubicBezTo>
                      <a:pt x="7009" y="5427"/>
                      <a:pt x="6917" y="5414"/>
                      <a:pt x="6812" y="5388"/>
                    </a:cubicBezTo>
                    <a:cubicBezTo>
                      <a:pt x="6588" y="5296"/>
                      <a:pt x="6418" y="5164"/>
                      <a:pt x="6273" y="4980"/>
                    </a:cubicBezTo>
                    <a:cubicBezTo>
                      <a:pt x="6115" y="4796"/>
                      <a:pt x="5997" y="4572"/>
                      <a:pt x="5905" y="4336"/>
                    </a:cubicBezTo>
                    <a:cubicBezTo>
                      <a:pt x="5878" y="4257"/>
                      <a:pt x="5852" y="4178"/>
                      <a:pt x="5826" y="4099"/>
                    </a:cubicBezTo>
                    <a:cubicBezTo>
                      <a:pt x="5800" y="3941"/>
                      <a:pt x="5773" y="3783"/>
                      <a:pt x="5760" y="3626"/>
                    </a:cubicBezTo>
                    <a:cubicBezTo>
                      <a:pt x="5707" y="2903"/>
                      <a:pt x="5852" y="2245"/>
                      <a:pt x="6404" y="1732"/>
                    </a:cubicBezTo>
                    <a:cubicBezTo>
                      <a:pt x="6562" y="1640"/>
                      <a:pt x="6707" y="1548"/>
                      <a:pt x="6891" y="1522"/>
                    </a:cubicBezTo>
                    <a:cubicBezTo>
                      <a:pt x="6773" y="1285"/>
                      <a:pt x="6523" y="1022"/>
                      <a:pt x="6247" y="825"/>
                    </a:cubicBezTo>
                    <a:cubicBezTo>
                      <a:pt x="6233" y="812"/>
                      <a:pt x="6233" y="799"/>
                      <a:pt x="6220" y="786"/>
                    </a:cubicBezTo>
                    <a:cubicBezTo>
                      <a:pt x="5602" y="325"/>
                      <a:pt x="4932" y="49"/>
                      <a:pt x="4169" y="10"/>
                    </a:cubicBezTo>
                    <a:cubicBezTo>
                      <a:pt x="4075" y="4"/>
                      <a:pt x="3983" y="1"/>
                      <a:pt x="3891" y="1"/>
                    </a:cubicBezTo>
                    <a:close/>
                  </a:path>
                </a:pathLst>
              </a:custGeom>
              <a:solidFill>
                <a:srgbClr val="291F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2" name="Google Shape;279;p1">
                <a:extLst>
                  <a:ext uri="{FF2B5EF4-FFF2-40B4-BE49-F238E27FC236}">
                    <a16:creationId xmlns:a16="http://schemas.microsoft.com/office/drawing/2014/main" id="{1C23B65E-5D58-E018-DCC8-EC50D8507BF3}"/>
                  </a:ext>
                </a:extLst>
              </p:cNvPr>
              <p:cNvSpPr/>
              <p:nvPr/>
            </p:nvSpPr>
            <p:spPr>
              <a:xfrm>
                <a:off x="7019825" y="2613025"/>
                <a:ext cx="175225" cy="187075"/>
              </a:xfrm>
              <a:custGeom>
                <a:avLst/>
                <a:gdLst/>
                <a:ahLst/>
                <a:cxnLst/>
                <a:rect l="l" t="t" r="r" b="b"/>
                <a:pathLst>
                  <a:path w="7009" h="7483" extrusionOk="0">
                    <a:moveTo>
                      <a:pt x="3230" y="1"/>
                    </a:moveTo>
                    <a:cubicBezTo>
                      <a:pt x="2835" y="1"/>
                      <a:pt x="2434" y="64"/>
                      <a:pt x="2039" y="194"/>
                    </a:cubicBezTo>
                    <a:cubicBezTo>
                      <a:pt x="1592" y="339"/>
                      <a:pt x="1171" y="562"/>
                      <a:pt x="816" y="891"/>
                    </a:cubicBezTo>
                    <a:lnTo>
                      <a:pt x="803" y="891"/>
                    </a:lnTo>
                    <a:cubicBezTo>
                      <a:pt x="803" y="917"/>
                      <a:pt x="790" y="930"/>
                      <a:pt x="763" y="930"/>
                    </a:cubicBezTo>
                    <a:cubicBezTo>
                      <a:pt x="540" y="1088"/>
                      <a:pt x="382" y="1299"/>
                      <a:pt x="211" y="1509"/>
                    </a:cubicBezTo>
                    <a:cubicBezTo>
                      <a:pt x="185" y="1548"/>
                      <a:pt x="145" y="1575"/>
                      <a:pt x="172" y="1641"/>
                    </a:cubicBezTo>
                    <a:cubicBezTo>
                      <a:pt x="343" y="1680"/>
                      <a:pt x="500" y="1759"/>
                      <a:pt x="658" y="1838"/>
                    </a:cubicBezTo>
                    <a:cubicBezTo>
                      <a:pt x="921" y="2061"/>
                      <a:pt x="1105" y="2324"/>
                      <a:pt x="1223" y="2653"/>
                    </a:cubicBezTo>
                    <a:cubicBezTo>
                      <a:pt x="1368" y="3074"/>
                      <a:pt x="1408" y="3508"/>
                      <a:pt x="1355" y="3955"/>
                    </a:cubicBezTo>
                    <a:cubicBezTo>
                      <a:pt x="1342" y="4020"/>
                      <a:pt x="1329" y="4099"/>
                      <a:pt x="1329" y="4165"/>
                    </a:cubicBezTo>
                    <a:cubicBezTo>
                      <a:pt x="1302" y="4257"/>
                      <a:pt x="1263" y="4362"/>
                      <a:pt x="1237" y="4454"/>
                    </a:cubicBezTo>
                    <a:cubicBezTo>
                      <a:pt x="1131" y="4744"/>
                      <a:pt x="1000" y="5007"/>
                      <a:pt x="776" y="5230"/>
                    </a:cubicBezTo>
                    <a:cubicBezTo>
                      <a:pt x="605" y="5401"/>
                      <a:pt x="395" y="5519"/>
                      <a:pt x="145" y="5572"/>
                    </a:cubicBezTo>
                    <a:cubicBezTo>
                      <a:pt x="128" y="5572"/>
                      <a:pt x="110" y="5571"/>
                      <a:pt x="93" y="5571"/>
                    </a:cubicBezTo>
                    <a:cubicBezTo>
                      <a:pt x="59" y="5571"/>
                      <a:pt x="27" y="5576"/>
                      <a:pt x="1" y="5611"/>
                    </a:cubicBezTo>
                    <a:cubicBezTo>
                      <a:pt x="1" y="5690"/>
                      <a:pt x="53" y="5743"/>
                      <a:pt x="93" y="5796"/>
                    </a:cubicBezTo>
                    <a:cubicBezTo>
                      <a:pt x="807" y="6889"/>
                      <a:pt x="2020" y="7483"/>
                      <a:pt x="3234" y="7483"/>
                    </a:cubicBezTo>
                    <a:cubicBezTo>
                      <a:pt x="3494" y="7483"/>
                      <a:pt x="3755" y="7455"/>
                      <a:pt x="4011" y="7400"/>
                    </a:cubicBezTo>
                    <a:cubicBezTo>
                      <a:pt x="5523" y="7084"/>
                      <a:pt x="6891" y="5782"/>
                      <a:pt x="6970" y="3876"/>
                    </a:cubicBezTo>
                    <a:cubicBezTo>
                      <a:pt x="7009" y="2942"/>
                      <a:pt x="6707" y="2114"/>
                      <a:pt x="6128" y="1378"/>
                    </a:cubicBezTo>
                    <a:cubicBezTo>
                      <a:pt x="6062" y="1312"/>
                      <a:pt x="6010" y="1220"/>
                      <a:pt x="5931" y="1180"/>
                    </a:cubicBezTo>
                    <a:cubicBezTo>
                      <a:pt x="5918" y="1167"/>
                      <a:pt x="5918" y="1141"/>
                      <a:pt x="5904" y="1128"/>
                    </a:cubicBezTo>
                    <a:cubicBezTo>
                      <a:pt x="5188" y="402"/>
                      <a:pt x="4229" y="1"/>
                      <a:pt x="3230" y="1"/>
                    </a:cubicBezTo>
                    <a:close/>
                  </a:path>
                </a:pathLst>
              </a:custGeom>
              <a:solidFill>
                <a:srgbClr val="291F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3" name="Google Shape;280;p1">
                <a:extLst>
                  <a:ext uri="{FF2B5EF4-FFF2-40B4-BE49-F238E27FC236}">
                    <a16:creationId xmlns:a16="http://schemas.microsoft.com/office/drawing/2014/main" id="{B0830E3B-E6FC-92AC-434D-6751441B6E74}"/>
                  </a:ext>
                </a:extLst>
              </p:cNvPr>
              <p:cNvSpPr/>
              <p:nvPr/>
            </p:nvSpPr>
            <p:spPr>
              <a:xfrm>
                <a:off x="7038900" y="2635300"/>
                <a:ext cx="1000" cy="10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40" y="0"/>
                    </a:moveTo>
                    <a:lnTo>
                      <a:pt x="40" y="0"/>
                    </a:lnTo>
                    <a:cubicBezTo>
                      <a:pt x="27" y="13"/>
                      <a:pt x="13" y="26"/>
                      <a:pt x="0" y="39"/>
                    </a:cubicBezTo>
                    <a:cubicBezTo>
                      <a:pt x="27" y="39"/>
                      <a:pt x="40" y="26"/>
                      <a:pt x="40" y="0"/>
                    </a:cubicBezTo>
                    <a:close/>
                  </a:path>
                </a:pathLst>
              </a:custGeom>
              <a:solidFill>
                <a:srgbClr val="28192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4" name="Google Shape;281;p1">
                <a:extLst>
                  <a:ext uri="{FF2B5EF4-FFF2-40B4-BE49-F238E27FC236}">
                    <a16:creationId xmlns:a16="http://schemas.microsoft.com/office/drawing/2014/main" id="{ECF3CE80-E3D2-0679-36B0-F4E00F1B61EA}"/>
                  </a:ext>
                </a:extLst>
              </p:cNvPr>
              <p:cNvSpPr/>
              <p:nvPr/>
            </p:nvSpPr>
            <p:spPr>
              <a:xfrm>
                <a:off x="7038900" y="2635300"/>
                <a:ext cx="1000" cy="10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40" y="0"/>
                    </a:moveTo>
                    <a:cubicBezTo>
                      <a:pt x="13" y="0"/>
                      <a:pt x="0" y="13"/>
                      <a:pt x="0" y="39"/>
                    </a:cubicBezTo>
                    <a:cubicBezTo>
                      <a:pt x="27" y="39"/>
                      <a:pt x="40" y="26"/>
                      <a:pt x="40" y="0"/>
                    </a:cubicBezTo>
                    <a:close/>
                  </a:path>
                </a:pathLst>
              </a:custGeom>
              <a:solidFill>
                <a:srgbClr val="28192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3924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8;p9">
            <a:extLst>
              <a:ext uri="{FF2B5EF4-FFF2-40B4-BE49-F238E27FC236}">
                <a16:creationId xmlns:a16="http://schemas.microsoft.com/office/drawing/2014/main" id="{CDA2A469-1D0F-BDAA-ABD2-2A5B8B9C14DA}"/>
              </a:ext>
            </a:extLst>
          </p:cNvPr>
          <p:cNvSpPr/>
          <p:nvPr/>
        </p:nvSpPr>
        <p:spPr>
          <a:xfrm rot="1961547">
            <a:off x="26506" y="4946568"/>
            <a:ext cx="1377895" cy="1968422"/>
          </a:xfrm>
          <a:custGeom>
            <a:avLst/>
            <a:gdLst/>
            <a:ahLst/>
            <a:cxnLst/>
            <a:rect l="l" t="t" r="r" b="b"/>
            <a:pathLst>
              <a:path w="2066843" h="2952633" extrusionOk="0">
                <a:moveTo>
                  <a:pt x="0" y="0"/>
                </a:moveTo>
                <a:lnTo>
                  <a:pt x="2066842" y="0"/>
                </a:lnTo>
                <a:lnTo>
                  <a:pt x="2066842" y="2952632"/>
                </a:lnTo>
                <a:lnTo>
                  <a:pt x="0" y="29526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" name="Google Shape;149;p9">
            <a:extLst>
              <a:ext uri="{FF2B5EF4-FFF2-40B4-BE49-F238E27FC236}">
                <a16:creationId xmlns:a16="http://schemas.microsoft.com/office/drawing/2014/main" id="{62448287-749B-F43E-0A58-5E4ACABFD755}"/>
              </a:ext>
            </a:extLst>
          </p:cNvPr>
          <p:cNvSpPr/>
          <p:nvPr/>
        </p:nvSpPr>
        <p:spPr>
          <a:xfrm>
            <a:off x="4101353" y="1721624"/>
            <a:ext cx="7819472" cy="2401838"/>
          </a:xfrm>
          <a:prstGeom prst="wedgeRoundRectCallout">
            <a:avLst>
              <a:gd name="adj1" fmla="val -64904"/>
              <a:gd name="adj2" fmla="val -5998"/>
              <a:gd name="adj3" fmla="val 16667"/>
            </a:avLst>
          </a:prstGeom>
          <a:solidFill>
            <a:srgbClr val="FFFFFF"/>
          </a:solidFill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lvl="0" algn="ctr">
              <a:lnSpc>
                <a:spcPct val="150000"/>
              </a:lnSpc>
              <a:buClr>
                <a:srgbClr val="000000"/>
              </a:buClr>
            </a:pPr>
            <a:r>
              <a:rPr lang="vi-VN" sz="2400" b="1" kern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Đóng vai chi đội trưởng, viết báo cáo kết quả thảo luận của chi đội gửi cô giáo, thầy giáo Tổng phụ trách!</a:t>
            </a:r>
            <a:endParaRPr lang="vi-VN" sz="2400" b="1" kern="0" dirty="0">
              <a:solidFill>
                <a:srgbClr val="C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4" name="Google Shape;150;p9">
            <a:extLst>
              <a:ext uri="{FF2B5EF4-FFF2-40B4-BE49-F238E27FC236}">
                <a16:creationId xmlns:a16="http://schemas.microsoft.com/office/drawing/2014/main" id="{A7BBA396-A42E-FC2D-BF80-8D187A7CA86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6346" y="2360729"/>
            <a:ext cx="2584076" cy="44270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441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spcFirstLastPara="1" wrap="square" lIns="121900" tIns="60933" rIns="121900" bIns="60933" anchor="t" anchorCtr="0">
        <a:spAutoFit/>
      </a:bodyPr>
      <a:lstStyle>
        <a:defPPr algn="ctr">
          <a:buClr>
            <a:srgbClr val="000000"/>
          </a:buClr>
          <a:buFont typeface="Arial"/>
          <a:buNone/>
          <a:defRPr sz="4800" b="1" kern="0" dirty="0">
            <a:solidFill>
              <a:srgbClr val="530E0E"/>
            </a:solidFill>
            <a:cs typeface="Arial"/>
            <a:sym typeface="Arial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6ED58AA-6044-4063-A2D9-5C566FADBD0E}" vid="{6929B544-CFDD-4290-A91C-DFD0546A7D38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Tuần 28 - Bài viết 1. Viết báo cáo</Template>
  <TotalTime>14</TotalTime>
  <Words>337</Words>
  <Application>Microsoft Office PowerPoint</Application>
  <PresentationFormat>Widescreen</PresentationFormat>
  <Paragraphs>37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Calibri Light</vt:lpstr>
      <vt:lpstr>Calibri</vt:lpstr>
      <vt:lpstr>UTM Avo</vt:lpstr>
      <vt:lpstr>Arial</vt:lpstr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2114120010-CAO THỊ PHƯƠNG VINH</dc:creator>
  <cp:lastModifiedBy>OnePercent</cp:lastModifiedBy>
  <cp:revision>9</cp:revision>
  <dcterms:created xsi:type="dcterms:W3CDTF">2024-02-20T17:10:41Z</dcterms:created>
  <dcterms:modified xsi:type="dcterms:W3CDTF">2024-02-26T09:34:00Z</dcterms:modified>
</cp:coreProperties>
</file>