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2.svg" ContentType="image/svg+xml"/>
  <Override PartName="/ppt/media/image14.svg" ContentType="image/svg+xml"/>
  <Override PartName="/ppt/media/image26.svg" ContentType="image/svg+xml"/>
  <Override PartName="/ppt/media/image28.svg" ContentType="image/svg+xml"/>
  <Override PartName="/ppt/media/image3.svg" ContentType="image/svg+xml"/>
  <Override PartName="/ppt/media/image31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2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1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74" r:id="rId3"/>
    <p:sldId id="256" r:id="rId4"/>
    <p:sldId id="257" r:id="rId5"/>
    <p:sldId id="435" r:id="rId6"/>
    <p:sldId id="469" r:id="rId7"/>
    <p:sldId id="262" r:id="rId8"/>
    <p:sldId id="263" r:id="rId9"/>
    <p:sldId id="268" r:id="rId10"/>
    <p:sldId id="436" r:id="rId11"/>
  </p:sldIdLst>
  <p:sldSz cx="18288000" cy="10287000"/>
  <p:notesSz cx="6858000" cy="9144000"/>
  <p:embeddedFontLst>
    <p:embeddedFont>
      <p:font typeface="Suranna" panose="02000600000000000000"/>
      <p:regular r:id="rId16"/>
    </p:embeddedFont>
    <p:embeddedFont>
      <p:font typeface="Modern Love" panose="04090805081005020601" pitchFamily="82" charset="0"/>
      <p:regular r:id="rId17"/>
    </p:embeddedFont>
    <p:embeddedFont>
      <p:font typeface="Arial Rounded MT Bold" panose="020F0704030504030204" pitchFamily="34" charset="0"/>
      <p:regular r:id="rId18"/>
    </p:embeddedFont>
    <p:embeddedFont>
      <p:font typeface="Bryndan Write" panose="020B0604020202020204"/>
      <p:regular r:id="rId19"/>
    </p:embeddedFont>
    <p:embeddedFont>
      <p:font typeface="Congenial" panose="02000503040000020004" pitchFamily="2" charset="0"/>
      <p:regular r:id="rId20"/>
      <p:bold r:id="rId21"/>
      <p:italic r:id="rId22"/>
      <p:boldItalic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4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1332" autoAdjust="0"/>
  </p:normalViewPr>
  <p:slideViewPr>
    <p:cSldViewPr showGuides="1">
      <p:cViewPr varScale="1">
        <p:scale>
          <a:sx n="61" d="100"/>
          <a:sy n="61" d="100"/>
        </p:scale>
        <p:origin x="1344" y="108"/>
      </p:cViewPr>
      <p:guideLst>
        <p:guide orient="horz" pos="2094"/>
        <p:guide pos="2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font" Target="fonts/font12.fntdata"/><Relationship Id="rId26" Type="http://schemas.openxmlformats.org/officeDocument/2006/relationships/font" Target="fonts/font11.fntdata"/><Relationship Id="rId25" Type="http://schemas.openxmlformats.org/officeDocument/2006/relationships/font" Target="fonts/font10.fntdata"/><Relationship Id="rId24" Type="http://schemas.openxmlformats.org/officeDocument/2006/relationships/font" Target="fonts/font9.fntdata"/><Relationship Id="rId23" Type="http://schemas.openxmlformats.org/officeDocument/2006/relationships/font" Target="fonts/font8.fntdata"/><Relationship Id="rId22" Type="http://schemas.openxmlformats.org/officeDocument/2006/relationships/font" Target="fonts/font7.fntdata"/><Relationship Id="rId21" Type="http://schemas.openxmlformats.org/officeDocument/2006/relationships/font" Target="fonts/font6.fntdata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3F6BC-B8B0-470F-B99D-A829B9A55B7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2EE11-182A-4D87-8C46-71394B870E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10" Type="http://schemas.microsoft.com/office/2007/relationships/media" Target="../media/media1.mp3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28.svg"/><Relationship Id="rId17" Type="http://schemas.openxmlformats.org/officeDocument/2006/relationships/image" Target="../media/image27.png"/><Relationship Id="rId16" Type="http://schemas.openxmlformats.org/officeDocument/2006/relationships/image" Target="../media/image26.svg"/><Relationship Id="rId15" Type="http://schemas.openxmlformats.org/officeDocument/2006/relationships/image" Target="../media/image25.png"/><Relationship Id="rId14" Type="http://schemas.microsoft.com/office/2007/relationships/hdphoto" Target="../media/image24.wdp"/><Relationship Id="rId13" Type="http://schemas.openxmlformats.org/officeDocument/2006/relationships/image" Target="../media/image23.png"/><Relationship Id="rId12" Type="http://schemas.microsoft.com/office/2007/relationships/hdphoto" Target="../media/image22.wdp"/><Relationship Id="rId11" Type="http://schemas.openxmlformats.org/officeDocument/2006/relationships/image" Target="../media/image21.png"/><Relationship Id="rId10" Type="http://schemas.microsoft.com/office/2007/relationships/hdphoto" Target="../media/image20.wdp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svg"/><Relationship Id="rId8" Type="http://schemas.openxmlformats.org/officeDocument/2006/relationships/image" Target="../media/image6.png"/><Relationship Id="rId7" Type="http://schemas.openxmlformats.org/officeDocument/2006/relationships/image" Target="../media/image5.svg"/><Relationship Id="rId6" Type="http://schemas.openxmlformats.org/officeDocument/2006/relationships/image" Target="../media/image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svg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2.wav"/><Relationship Id="rId11" Type="http://schemas.openxmlformats.org/officeDocument/2006/relationships/image" Target="../media/image42.svg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svg"/><Relationship Id="rId8" Type="http://schemas.openxmlformats.org/officeDocument/2006/relationships/image" Target="../media/image46.png"/><Relationship Id="rId7" Type="http://schemas.openxmlformats.org/officeDocument/2006/relationships/image" Target="../media/image42.svg"/><Relationship Id="rId6" Type="http://schemas.openxmlformats.org/officeDocument/2006/relationships/image" Target="../media/image41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1.wav"/><Relationship Id="rId12" Type="http://schemas.openxmlformats.org/officeDocument/2006/relationships/audio" Target="../media/audio3.wav"/><Relationship Id="rId11" Type="http://schemas.openxmlformats.org/officeDocument/2006/relationships/image" Target="../media/image49.svg"/><Relationship Id="rId10" Type="http://schemas.openxmlformats.org/officeDocument/2006/relationships/image" Target="../media/image48.png"/><Relationship Id="rId1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svg"/><Relationship Id="rId8" Type="http://schemas.openxmlformats.org/officeDocument/2006/relationships/image" Target="../media/image54.png"/><Relationship Id="rId7" Type="http://schemas.openxmlformats.org/officeDocument/2006/relationships/image" Target="../media/image47.svg"/><Relationship Id="rId6" Type="http://schemas.openxmlformats.org/officeDocument/2006/relationships/image" Target="../media/image46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4.wav"/><Relationship Id="rId1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svg"/><Relationship Id="rId8" Type="http://schemas.openxmlformats.org/officeDocument/2006/relationships/image" Target="../media/image46.png"/><Relationship Id="rId7" Type="http://schemas.openxmlformats.org/officeDocument/2006/relationships/image" Target="../media/image61.svg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5.wav"/><Relationship Id="rId1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svg"/><Relationship Id="rId8" Type="http://schemas.openxmlformats.org/officeDocument/2006/relationships/image" Target="../media/image6.png"/><Relationship Id="rId7" Type="http://schemas.openxmlformats.org/officeDocument/2006/relationships/image" Target="../media/image5.svg"/><Relationship Id="rId6" Type="http://schemas.openxmlformats.org/officeDocument/2006/relationships/image" Target="../media/image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chimes.wav"/>
          </p:stSnd>
        </p:sndAc>
      </p:transition>
    </mc:Choice>
    <mc:Fallback>
      <p:transition spd="slow">
        <p:random/>
        <p:sndAc>
          <p:stSnd>
            <p:snd r:embed="rId2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769134" y="3102991"/>
            <a:ext cx="26313569" cy="4387127"/>
            <a:chOff x="-4769134" y="3102991"/>
            <a:chExt cx="26313569" cy="4387127"/>
          </a:xfrm>
        </p:grpSpPr>
        <p:grpSp>
          <p:nvGrpSpPr>
            <p:cNvPr id="7" name="Group 7"/>
            <p:cNvGrpSpPr/>
            <p:nvPr/>
          </p:nvGrpSpPr>
          <p:grpSpPr>
            <a:xfrm>
              <a:off x="3032463" y="3517805"/>
              <a:ext cx="3972313" cy="397231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6BD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-4769134" y="3102991"/>
              <a:ext cx="26313569" cy="4387127"/>
              <a:chOff x="-4769134" y="3102991"/>
              <a:chExt cx="26313569" cy="4387127"/>
            </a:xfrm>
          </p:grpSpPr>
          <p:sp>
            <p:nvSpPr>
              <p:cNvPr id="2" name="Freeform 2"/>
              <p:cNvSpPr/>
              <p:nvPr/>
            </p:nvSpPr>
            <p:spPr>
              <a:xfrm flipV="1">
                <a:off x="-4769134" y="3424608"/>
                <a:ext cx="6707873" cy="3437785"/>
              </a:xfrm>
              <a:custGeom>
                <a:avLst/>
                <a:gdLst/>
                <a:ahLst/>
                <a:cxnLst/>
                <a:rect l="l" t="t" r="r" b="b"/>
                <a:pathLst>
                  <a:path w="6707873" h="3437785">
                    <a:moveTo>
                      <a:pt x="0" y="3437784"/>
                    </a:moveTo>
                    <a:lnTo>
                      <a:pt x="6707873" y="3437784"/>
                    </a:lnTo>
                    <a:lnTo>
                      <a:pt x="6707873" y="0"/>
                    </a:lnTo>
                    <a:lnTo>
                      <a:pt x="0" y="0"/>
                    </a:lnTo>
                    <a:lnTo>
                      <a:pt x="0" y="3437784"/>
                    </a:lnTo>
                    <a:close/>
                  </a:path>
                </a:pathLst>
              </a:custGeom>
              <a:blipFill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" name="Freeform 3"/>
              <p:cNvSpPr/>
              <p:nvPr/>
            </p:nvSpPr>
            <p:spPr>
              <a:xfrm flipV="1">
                <a:off x="15143135" y="3729519"/>
                <a:ext cx="6401300" cy="3280666"/>
              </a:xfrm>
              <a:custGeom>
                <a:avLst/>
                <a:gdLst/>
                <a:ahLst/>
                <a:cxnLst/>
                <a:rect l="l" t="t" r="r" b="b"/>
                <a:pathLst>
                  <a:path w="6401300" h="3280666">
                    <a:moveTo>
                      <a:pt x="0" y="3280666"/>
                    </a:moveTo>
                    <a:lnTo>
                      <a:pt x="6401300" y="3280666"/>
                    </a:lnTo>
                    <a:lnTo>
                      <a:pt x="6401300" y="0"/>
                    </a:lnTo>
                    <a:lnTo>
                      <a:pt x="0" y="0"/>
                    </a:lnTo>
                    <a:lnTo>
                      <a:pt x="0" y="3280666"/>
                    </a:lnTo>
                    <a:close/>
                  </a:path>
                </a:pathLst>
              </a:custGeom>
              <a:blipFill>
                <a:blip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a:blipFill>
            </p:spPr>
          </p:sp>
          <p:grpSp>
            <p:nvGrpSpPr>
              <p:cNvPr id="4" name="Group 4"/>
              <p:cNvGrpSpPr/>
              <p:nvPr/>
            </p:nvGrpSpPr>
            <p:grpSpPr>
              <a:xfrm>
                <a:off x="795563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C2C8"/>
                </a:solidFill>
              </p:spPr>
            </p:sp>
            <p:sp>
              <p:nvSpPr>
                <p:cNvPr id="6" name="TextBox 6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</a:p>
              </p:txBody>
            </p:sp>
          </p:grpSp>
          <p:grpSp>
            <p:nvGrpSpPr>
              <p:cNvPr id="10" name="Group 10"/>
              <p:cNvGrpSpPr/>
              <p:nvPr/>
            </p:nvGrpSpPr>
            <p:grpSpPr>
              <a:xfrm>
                <a:off x="5633779" y="3102991"/>
                <a:ext cx="3972313" cy="3972313"/>
                <a:chOff x="0" y="0"/>
                <a:chExt cx="812800" cy="812800"/>
              </a:xfrm>
            </p:grpSpPr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A5AF"/>
                </a:solidFill>
              </p:spPr>
            </p:sp>
            <p:sp>
              <p:nvSpPr>
                <p:cNvPr id="12" name="TextBox 12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</a:p>
              </p:txBody>
            </p:sp>
          </p:grpSp>
          <p:grpSp>
            <p:nvGrpSpPr>
              <p:cNvPr id="13" name="Group 13"/>
              <p:cNvGrpSpPr/>
              <p:nvPr/>
            </p:nvGrpSpPr>
            <p:grpSpPr>
              <a:xfrm>
                <a:off x="8162212" y="3517805"/>
                <a:ext cx="3972313" cy="3972313"/>
                <a:chOff x="0" y="0"/>
                <a:chExt cx="812800" cy="812800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89FA9"/>
                </a:solidFill>
              </p:spPr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</a:p>
              </p:txBody>
            </p:sp>
          </p:grpSp>
          <p:grpSp>
            <p:nvGrpSpPr>
              <p:cNvPr id="16" name="Group 16"/>
              <p:cNvGrpSpPr/>
              <p:nvPr/>
            </p:nvGrpSpPr>
            <p:grpSpPr>
              <a:xfrm>
                <a:off x="10763528" y="3102991"/>
                <a:ext cx="3972313" cy="3972313"/>
                <a:chOff x="0" y="0"/>
                <a:chExt cx="812800" cy="812800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B939D"/>
                </a:solidFill>
              </p:spPr>
            </p:sp>
            <p:sp>
              <p:nvSpPr>
                <p:cNvPr id="18" name="TextBox 18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</a:p>
              </p:txBody>
            </p:sp>
          </p:grpSp>
          <p:grpSp>
            <p:nvGrpSpPr>
              <p:cNvPr id="19" name="Group 19"/>
              <p:cNvGrpSpPr/>
              <p:nvPr/>
            </p:nvGrpSpPr>
            <p:grpSpPr>
              <a:xfrm>
                <a:off x="13286987" y="3517805"/>
                <a:ext cx="3972313" cy="3972313"/>
                <a:chOff x="0" y="0"/>
                <a:chExt cx="812800" cy="812800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DD8A93"/>
                </a:solidFill>
              </p:spPr>
            </p:sp>
            <p:sp>
              <p:nvSpPr>
                <p:cNvPr id="21" name="TextBox 21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</a:p>
              </p:txBody>
            </p:sp>
          </p:grpSp>
          <p:sp>
            <p:nvSpPr>
              <p:cNvPr id="22" name="Freeform 22"/>
              <p:cNvSpPr/>
              <p:nvPr/>
            </p:nvSpPr>
            <p:spPr>
              <a:xfrm>
                <a:off x="1513449" y="4317356"/>
                <a:ext cx="7315200" cy="492113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492113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492114"/>
                    </a:lnTo>
                    <a:lnTo>
                      <a:pt x="0" y="4921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11607403" y="4563413"/>
                <a:ext cx="5333813" cy="492113"/>
              </a:xfrm>
              <a:custGeom>
                <a:avLst/>
                <a:gdLst/>
                <a:ahLst/>
                <a:cxnLst/>
                <a:rect l="l" t="t" r="r" b="b"/>
                <a:pathLst>
                  <a:path w="5333813" h="492113">
                    <a:moveTo>
                      <a:pt x="0" y="0"/>
                    </a:moveTo>
                    <a:lnTo>
                      <a:pt x="5333813" y="0"/>
                    </a:lnTo>
                    <a:lnTo>
                      <a:pt x="5333813" y="492114"/>
                    </a:lnTo>
                    <a:lnTo>
                      <a:pt x="0" y="4921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 r="-37147"/>
                </a:stretch>
              </a:blip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1226018" y="5369852"/>
                <a:ext cx="731520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1430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143000"/>
                    </a:lnTo>
                    <a:lnTo>
                      <a:pt x="0" y="1143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9027432" y="5369852"/>
                <a:ext cx="731520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1430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143000"/>
                    </a:lnTo>
                    <a:lnTo>
                      <a:pt x="0" y="1143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26" name="Freeform 26"/>
          <p:cNvSpPr/>
          <p:nvPr/>
        </p:nvSpPr>
        <p:spPr>
          <a:xfrm>
            <a:off x="4113774" y="2287582"/>
            <a:ext cx="769844" cy="769844"/>
          </a:xfrm>
          <a:custGeom>
            <a:avLst/>
            <a:gdLst/>
            <a:ahLst/>
            <a:cxnLst/>
            <a:rect l="l" t="t" r="r" b="b"/>
            <a:pathLst>
              <a:path w="769844" h="769844">
                <a:moveTo>
                  <a:pt x="0" y="0"/>
                </a:moveTo>
                <a:lnTo>
                  <a:pt x="769844" y="0"/>
                </a:lnTo>
                <a:lnTo>
                  <a:pt x="769844" y="769844"/>
                </a:lnTo>
                <a:lnTo>
                  <a:pt x="0" y="7698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 rot="-188432">
            <a:off x="5073355" y="1821257"/>
            <a:ext cx="3324671" cy="1124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0"/>
              </a:lnSpc>
            </a:pPr>
            <a:r>
              <a:rPr lang="en-US" sz="9965" dirty="0">
                <a:solidFill>
                  <a:srgbClr val="8F4251"/>
                </a:solidFill>
                <a:latin typeface="Gliker" panose="00000500000000000000"/>
              </a:rPr>
              <a:t>OUR</a:t>
            </a:r>
            <a:endParaRPr lang="en-US" sz="9965" dirty="0">
              <a:solidFill>
                <a:srgbClr val="8F4251"/>
              </a:solidFill>
              <a:latin typeface="Gliker" panose="0000050000000000000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364419" y="2097686"/>
            <a:ext cx="5333813" cy="1124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70"/>
              </a:lnSpc>
            </a:pPr>
            <a:r>
              <a:rPr lang="en-US" sz="9965" dirty="0">
                <a:solidFill>
                  <a:srgbClr val="8F4251"/>
                </a:solidFill>
                <a:latin typeface="Gliker" panose="00000500000000000000"/>
              </a:rPr>
              <a:t>HEALTH</a:t>
            </a:r>
            <a:endParaRPr lang="en-US" sz="9965" dirty="0">
              <a:solidFill>
                <a:srgbClr val="8F4251"/>
              </a:solidFill>
              <a:latin typeface="Gliker" panose="0000050000000000000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2697349" y="556350"/>
            <a:ext cx="12893301" cy="771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5"/>
              </a:lnSpc>
            </a:pPr>
            <a:r>
              <a:rPr lang="en-US" sz="6400" dirty="0">
                <a:solidFill>
                  <a:srgbClr val="8F4251"/>
                </a:solidFill>
                <a:latin typeface="Suranna" panose="02000600000000000000"/>
              </a:rPr>
              <a:t>Unit 15</a:t>
            </a:r>
            <a:endParaRPr lang="en-US" sz="6400" dirty="0">
              <a:solidFill>
                <a:srgbClr val="8F4251"/>
              </a:solidFill>
              <a:latin typeface="Suranna" panose="02000600000000000000"/>
            </a:endParaRPr>
          </a:p>
        </p:txBody>
      </p:sp>
      <p:sp>
        <p:nvSpPr>
          <p:cNvPr id="34" name="TextBox 25"/>
          <p:cNvSpPr txBox="1"/>
          <p:nvPr/>
        </p:nvSpPr>
        <p:spPr>
          <a:xfrm>
            <a:off x="4165860" y="8032530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0"/>
              </a:lnSpc>
            </a:pPr>
            <a:r>
              <a:rPr lang="en-US" sz="7200" dirty="0">
                <a:solidFill>
                  <a:srgbClr val="8F4251"/>
                </a:solidFill>
                <a:latin typeface="Gliker" panose="00000500000000000000"/>
              </a:rPr>
              <a:t>Lesson 1 – Period 2</a:t>
            </a:r>
            <a:endParaRPr lang="en-US" sz="7200" dirty="0">
              <a:solidFill>
                <a:srgbClr val="8F4251"/>
              </a:solidFill>
              <a:latin typeface="Gliker" panose="00000500000000000000"/>
            </a:endParaRPr>
          </a:p>
        </p:txBody>
      </p:sp>
      <p:sp>
        <p:nvSpPr>
          <p:cNvPr id="35" name="Freeform 26"/>
          <p:cNvSpPr/>
          <p:nvPr/>
        </p:nvSpPr>
        <p:spPr>
          <a:xfrm>
            <a:off x="13978514" y="2486163"/>
            <a:ext cx="769844" cy="769844"/>
          </a:xfrm>
          <a:custGeom>
            <a:avLst/>
            <a:gdLst/>
            <a:ahLst/>
            <a:cxnLst/>
            <a:rect l="l" t="t" r="r" b="b"/>
            <a:pathLst>
              <a:path w="769844" h="769844">
                <a:moveTo>
                  <a:pt x="0" y="0"/>
                </a:moveTo>
                <a:lnTo>
                  <a:pt x="769844" y="0"/>
                </a:lnTo>
                <a:lnTo>
                  <a:pt x="769844" y="769844"/>
                </a:lnTo>
                <a:lnTo>
                  <a:pt x="0" y="7698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7" name="Track 41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29813.187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92800" y="1328001"/>
            <a:ext cx="1233488" cy="1233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21000" y="6736467"/>
            <a:ext cx="3972313" cy="39723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3258800" y="8275543"/>
            <a:ext cx="13372395" cy="1677628"/>
          </a:xfrm>
          <a:custGeom>
            <a:avLst/>
            <a:gdLst/>
            <a:ahLst/>
            <a:cxnLst/>
            <a:rect l="l" t="t" r="r" b="b"/>
            <a:pathLst>
              <a:path w="13372395" h="1677628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21010" y="340014"/>
            <a:ext cx="1033190" cy="982863"/>
          </a:xfrm>
          <a:custGeom>
            <a:avLst/>
            <a:gdLst/>
            <a:ahLst/>
            <a:cxnLst/>
            <a:rect l="l" t="t" r="r" b="b"/>
            <a:pathLst>
              <a:path w="1033190" h="982863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33800" y="400078"/>
            <a:ext cx="1033190" cy="982863"/>
          </a:xfrm>
          <a:custGeom>
            <a:avLst/>
            <a:gdLst/>
            <a:ahLst/>
            <a:cxnLst/>
            <a:rect l="l" t="t" r="r" b="b"/>
            <a:pathLst>
              <a:path w="1033190" h="982863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25"/>
          <p:cNvSpPr txBox="1"/>
          <p:nvPr/>
        </p:nvSpPr>
        <p:spPr>
          <a:xfrm>
            <a:off x="4134569" y="571500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0"/>
              </a:lnSpc>
            </a:pPr>
            <a:r>
              <a:rPr lang="en-US" sz="7200" dirty="0">
                <a:solidFill>
                  <a:srgbClr val="8F4251"/>
                </a:solidFill>
                <a:latin typeface="Gliker" panose="00000500000000000000"/>
              </a:rPr>
              <a:t>Table of Contents</a:t>
            </a:r>
            <a:endParaRPr lang="en-US" sz="7200" dirty="0">
              <a:solidFill>
                <a:srgbClr val="8F4251"/>
              </a:solidFill>
              <a:latin typeface="Gliker" panose="0000050000000000000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92890" y="1865968"/>
            <a:ext cx="14422313" cy="1223418"/>
            <a:chOff x="533400" y="1941399"/>
            <a:chExt cx="14422313" cy="1223418"/>
          </a:xfrm>
        </p:grpSpPr>
        <p:sp>
          <p:nvSpPr>
            <p:cNvPr id="8" name="TextBox 8"/>
            <p:cNvSpPr txBox="1"/>
            <p:nvPr/>
          </p:nvSpPr>
          <p:spPr>
            <a:xfrm>
              <a:off x="2133600" y="2374344"/>
              <a:ext cx="12822113" cy="790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0"/>
                </a:lnSpc>
              </a:pPr>
              <a:r>
                <a:rPr lang="en-US" sz="6550" dirty="0">
                  <a:solidFill>
                    <a:srgbClr val="8F4251"/>
                  </a:solidFill>
                  <a:latin typeface="Suranna" panose="02000600000000000000"/>
                </a:rPr>
                <a:t>Warm-up and Review</a:t>
              </a:r>
              <a:endParaRPr lang="en-US" sz="6550" dirty="0">
                <a:solidFill>
                  <a:srgbClr val="8F4251"/>
                </a:solidFill>
                <a:latin typeface="Suranna" panose="0200060000000000000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826" b="89565" l="9524" r="89683">
                          <a14:foregroundMark x1="55556" y1="7826" x2="76984" y2="217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400" y="1941399"/>
              <a:ext cx="1295400" cy="118231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443993" y="3275354"/>
            <a:ext cx="14320305" cy="1169804"/>
            <a:chOff x="1155904" y="3515546"/>
            <a:chExt cx="14320305" cy="116980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65" b="99115" l="6154" r="90000">
                          <a14:foregroundMark x1="69231" y1="12389" x2="76923" y2="30088"/>
                          <a14:foregroundMark x1="80000" y1="30088" x2="88462" y2="62832"/>
                          <a14:foregroundMark x1="30769" y1="15929" x2="56154" y2="7965"/>
                          <a14:foregroundMark x1="35385" y1="86726" x2="75385" y2="88496"/>
                          <a14:foregroundMark x1="14185" y1="32743" x2="32308" y2="15929"/>
                          <a14:foregroundMark x1="14615" y1="30088" x2="43846" y2="7965"/>
                          <a14:foregroundMark x1="7948" y1="46018" x2="10000" y2="67257"/>
                          <a14:foregroundMark x1="7692" y1="43363" x2="7948" y2="46018"/>
                          <a14:foregroundMark x1="7436" y1="40708" x2="7692" y2="43363"/>
                          <a14:foregroundMark x1="35385" y1="91150" x2="61538" y2="92920"/>
                          <a14:foregroundMark x1="43846" y1="95575" x2="50769" y2="95575"/>
                          <a14:foregroundMark x1="40000" y1="98230" x2="58462" y2="99115"/>
                          <a14:backgroundMark x1="7692" y1="32743" x2="7692" y2="40708"/>
                          <a14:backgroundMark x1="5385" y1="43363" x2="5385" y2="43363"/>
                          <a14:backgroundMark x1="6154" y1="46018" x2="6154" y2="4601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5904" y="3515546"/>
              <a:ext cx="1345792" cy="1169804"/>
            </a:xfrm>
            <a:prstGeom prst="rect">
              <a:avLst/>
            </a:prstGeom>
          </p:spPr>
        </p:pic>
        <p:sp>
          <p:nvSpPr>
            <p:cNvPr id="22" name="TextBox 8"/>
            <p:cNvSpPr txBox="1"/>
            <p:nvPr/>
          </p:nvSpPr>
          <p:spPr>
            <a:xfrm>
              <a:off x="2654096" y="3849221"/>
              <a:ext cx="12822113" cy="790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0"/>
                </a:lnSpc>
              </a:pPr>
              <a:r>
                <a:rPr lang="en-US" sz="6550" dirty="0">
                  <a:solidFill>
                    <a:srgbClr val="8F4251"/>
                  </a:solidFill>
                  <a:latin typeface="Suranna" panose="02000600000000000000"/>
                </a:rPr>
                <a:t>Activity 4: Listen and number.</a:t>
              </a:r>
              <a:endParaRPr lang="en-US" sz="6550" dirty="0">
                <a:solidFill>
                  <a:srgbClr val="8F4251"/>
                </a:solidFill>
                <a:latin typeface="Suranna" panose="0200060000000000000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16889" y="4614384"/>
            <a:ext cx="14370061" cy="1292809"/>
            <a:chOff x="1981200" y="4955246"/>
            <a:chExt cx="14370061" cy="129280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197" b="95902" l="9449" r="93701">
                          <a14:foregroundMark x1="76378" y1="24590" x2="92913" y2="53279"/>
                          <a14:foregroundMark x1="92913" y1="53279" x2="92126" y2="54098"/>
                          <a14:foregroundMark x1="38583" y1="90984" x2="63780" y2="91803"/>
                          <a14:foregroundMark x1="92126" y1="50820" x2="92126" y2="55224"/>
                          <a14:foregroundMark x1="53543" y1="10656" x2="68504" y2="15574"/>
                          <a14:foregroundMark x1="38583" y1="94262" x2="56693" y2="96721"/>
                          <a14:foregroundMark x1="56693" y1="96721" x2="69945" y2="92664"/>
                          <a14:foregroundMark x1="11024" y1="52459" x2="11024" y2="58197"/>
                          <a14:foregroundMark x1="92913" y1="52459" x2="93194" y2="55086"/>
                          <a14:backgroundMark x1="68504" y1="95902" x2="71654" y2="95082"/>
                          <a14:backgroundMark x1="68504" y1="95902" x2="70866" y2="94262"/>
                          <a14:backgroundMark x1="94488" y1="54918" x2="95276" y2="614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81200" y="4955246"/>
              <a:ext cx="1345792" cy="1292809"/>
            </a:xfrm>
            <a:prstGeom prst="rect">
              <a:avLst/>
            </a:prstGeom>
          </p:spPr>
        </p:pic>
        <p:sp>
          <p:nvSpPr>
            <p:cNvPr id="23" name="TextBox 8"/>
            <p:cNvSpPr txBox="1"/>
            <p:nvPr/>
          </p:nvSpPr>
          <p:spPr>
            <a:xfrm>
              <a:off x="3529148" y="5435906"/>
              <a:ext cx="12822113" cy="790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0"/>
                </a:lnSpc>
              </a:pPr>
              <a:r>
                <a:rPr lang="en-US" sz="6550" dirty="0">
                  <a:solidFill>
                    <a:srgbClr val="8F4251"/>
                  </a:solidFill>
                  <a:latin typeface="Suranna" panose="02000600000000000000"/>
                </a:rPr>
                <a:t>Activity 5: Read and complete.</a:t>
              </a:r>
              <a:endParaRPr lang="en-US" sz="6550" dirty="0">
                <a:solidFill>
                  <a:srgbClr val="8F4251"/>
                </a:solidFill>
                <a:latin typeface="Suranna" panose="0200060000000000000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003504" y="6178622"/>
            <a:ext cx="14360413" cy="1198893"/>
            <a:chOff x="2937456" y="6598784"/>
            <a:chExt cx="14360413" cy="119889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257" b="99083" l="4717" r="97170">
                          <a14:foregroundMark x1="39623" y1="12844" x2="69811" y2="16514"/>
                          <a14:foregroundMark x1="40566" y1="9174" x2="69811" y2="14679"/>
                          <a14:foregroundMark x1="69811" y1="14679" x2="70755" y2="15596"/>
                          <a14:foregroundMark x1="77358" y1="21101" x2="94340" y2="43119"/>
                          <a14:foregroundMark x1="94340" y1="43119" x2="94340" y2="51376"/>
                          <a14:foregroundMark x1="20752" y1="15397" x2="18961" y2="15700"/>
                          <a14:foregroundMark x1="35849" y1="12844" x2="24263" y2="14803"/>
                          <a14:foregroundMark x1="5950" y1="20058" x2="5718" y2="20158"/>
                          <a14:foregroundMark x1="14453" y1="39339" x2="9434" y2="46789"/>
                          <a14:foregroundMark x1="15497" y1="37790" x2="14688" y2="38990"/>
                          <a14:foregroundMark x1="20404" y1="30505" x2="15517" y2="37759"/>
                          <a14:foregroundMark x1="27243" y1="20354" x2="26926" y2="20825"/>
                          <a14:foregroundMark x1="9434" y1="46789" x2="5660" y2="58716"/>
                          <a14:foregroundMark x1="9434" y1="58716" x2="36226" y2="91060"/>
                          <a14:foregroundMark x1="51231" y1="90826" x2="52142" y2="90826"/>
                          <a14:foregroundMark x1="40004" y1="90826" x2="40311" y2="90826"/>
                          <a14:foregroundMark x1="71727" y1="88237" x2="77358" y2="84404"/>
                          <a14:foregroundMark x1="98113" y1="55046" x2="92453" y2="69725"/>
                          <a14:foregroundMark x1="42542" y1="96064" x2="56457" y2="97417"/>
                          <a14:foregroundMark x1="36200" y1="95447" x2="36415" y2="95468"/>
                          <a14:foregroundMark x1="35751" y1="95993" x2="36792" y2="96330"/>
                          <a14:foregroundMark x1="52830" y1="99083" x2="55660" y2="99083"/>
                          <a14:foregroundMark x1="36792" y1="95413" x2="41509" y2="95413"/>
                          <a14:foregroundMark x1="39623" y1="97248" x2="44340" y2="97248"/>
                          <a14:backgroundMark x1="18868" y1="15596" x2="10377" y2="19266"/>
                          <a14:backgroundMark x1="9434" y1="19266" x2="9434" y2="18349"/>
                          <a14:backgroundMark x1="21698" y1="12844" x2="19811" y2="14679"/>
                          <a14:backgroundMark x1="6604" y1="22018" x2="3774" y2="20183"/>
                          <a14:backgroundMark x1="8491" y1="19266" x2="8491" y2="17431"/>
                          <a14:backgroundMark x1="7547" y1="15596" x2="6604" y2="20183"/>
                          <a14:backgroundMark x1="72642" y1="96330" x2="70755" y2="99083"/>
                          <a14:backgroundMark x1="77358" y1="95413" x2="63208" y2="99083"/>
                          <a14:backgroundMark x1="66038" y1="99083" x2="57547" y2="99083"/>
                          <a14:backgroundMark x1="31132" y1="97248" x2="33962" y2="981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7456" y="6598784"/>
              <a:ext cx="1165896" cy="1198893"/>
            </a:xfrm>
            <a:prstGeom prst="rect">
              <a:avLst/>
            </a:prstGeom>
          </p:spPr>
        </p:pic>
        <p:sp>
          <p:nvSpPr>
            <p:cNvPr id="24" name="TextBox 8"/>
            <p:cNvSpPr txBox="1"/>
            <p:nvPr/>
          </p:nvSpPr>
          <p:spPr>
            <a:xfrm>
              <a:off x="4475756" y="6974982"/>
              <a:ext cx="12822113" cy="790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0"/>
                </a:lnSpc>
              </a:pPr>
              <a:r>
                <a:rPr lang="en-US" sz="6550" dirty="0">
                  <a:solidFill>
                    <a:srgbClr val="8F4251"/>
                  </a:solidFill>
                  <a:latin typeface="Suranna" panose="02000600000000000000"/>
                </a:rPr>
                <a:t>Activity 6: Let’s sing.</a:t>
              </a:r>
              <a:endParaRPr lang="en-US" sz="6550" dirty="0">
                <a:solidFill>
                  <a:srgbClr val="8F4251"/>
                </a:solidFill>
                <a:latin typeface="Suranna" panose="0200060000000000000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777325" y="7557492"/>
            <a:ext cx="14440433" cy="1322387"/>
            <a:chOff x="3639480" y="8081500"/>
            <a:chExt cx="14440433" cy="132238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735" b="92920" l="8696" r="96522">
                          <a14:foregroundMark x1="44348" y1="13274" x2="67826" y2="13274"/>
                          <a14:foregroundMark x1="67826" y1="13274" x2="69565" y2="14159"/>
                          <a14:foregroundMark x1="57391" y1="10619" x2="73913" y2="15044"/>
                          <a14:foregroundMark x1="93913" y1="40708" x2="94748" y2="47788"/>
                          <a14:foregroundMark x1="90979" y1="67809" x2="90617" y2="69207"/>
                          <a14:foregroundMark x1="87434" y1="72370" x2="76522" y2="84956"/>
                          <a14:foregroundMark x1="88696" y1="73451" x2="75652" y2="86726"/>
                          <a14:foregroundMark x1="42609" y1="92035" x2="62609" y2="92920"/>
                          <a14:backgroundMark x1="99130" y1="47788" x2="99130" y2="53097"/>
                          <a14:backgroundMark x1="98261" y1="53982" x2="99130" y2="67257"/>
                          <a14:backgroundMark x1="96522" y1="52212" x2="96522" y2="56637"/>
                          <a14:backgroundMark x1="93043" y1="70796" x2="90435" y2="743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39480" y="8081500"/>
              <a:ext cx="1345792" cy="1322387"/>
            </a:xfrm>
            <a:prstGeom prst="rect">
              <a:avLst/>
            </a:prstGeom>
          </p:spPr>
        </p:pic>
        <p:sp>
          <p:nvSpPr>
            <p:cNvPr id="25" name="TextBox 8"/>
            <p:cNvSpPr txBox="1"/>
            <p:nvPr/>
          </p:nvSpPr>
          <p:spPr>
            <a:xfrm>
              <a:off x="5257800" y="8594729"/>
              <a:ext cx="12822113" cy="790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0"/>
                </a:lnSpc>
              </a:pPr>
              <a:r>
                <a:rPr lang="en-US" sz="6550" dirty="0">
                  <a:solidFill>
                    <a:srgbClr val="8F4251"/>
                  </a:solidFill>
                  <a:latin typeface="Suranna" panose="02000600000000000000"/>
                </a:rPr>
                <a:t>Fun corner and Wrap-up</a:t>
              </a:r>
              <a:endParaRPr lang="en-US" sz="6550" dirty="0">
                <a:solidFill>
                  <a:srgbClr val="8F4251"/>
                </a:solidFill>
                <a:latin typeface="Suranna" panose="02000600000000000000"/>
              </a:endParaRPr>
            </a:p>
          </p:txBody>
        </p:sp>
      </p:grpSp>
      <p:sp>
        <p:nvSpPr>
          <p:cNvPr id="26" name="Freeform 7"/>
          <p:cNvSpPr/>
          <p:nvPr/>
        </p:nvSpPr>
        <p:spPr>
          <a:xfrm>
            <a:off x="-1076764" y="6736467"/>
            <a:ext cx="4343839" cy="4114800"/>
          </a:xfrm>
          <a:custGeom>
            <a:avLst/>
            <a:gdLst/>
            <a:ahLst/>
            <a:cxnLst/>
            <a:rect l="l" t="t" r="r" b="b"/>
            <a:pathLst>
              <a:path w="4343839" h="411480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"/>
          <p:cNvSpPr/>
          <p:nvPr/>
        </p:nvSpPr>
        <p:spPr>
          <a:xfrm rot="742364">
            <a:off x="15744196" y="-446612"/>
            <a:ext cx="3194472" cy="2847663"/>
          </a:xfrm>
          <a:custGeom>
            <a:avLst/>
            <a:gdLst/>
            <a:ahLst/>
            <a:cxnLst/>
            <a:rect l="l" t="t" r="r" b="b"/>
            <a:pathLst>
              <a:path w="2554265" h="237866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6696288" flipV="1">
            <a:off x="12530297" y="-641373"/>
            <a:ext cx="6254972" cy="4792872"/>
          </a:xfrm>
          <a:custGeom>
            <a:avLst/>
            <a:gdLst/>
            <a:ahLst/>
            <a:cxnLst/>
            <a:rect l="l" t="t" r="r" b="b"/>
            <a:pathLst>
              <a:path w="6254972" h="4792872">
                <a:moveTo>
                  <a:pt x="0" y="4792872"/>
                </a:moveTo>
                <a:lnTo>
                  <a:pt x="6254972" y="4792872"/>
                </a:lnTo>
                <a:lnTo>
                  <a:pt x="6254972" y="0"/>
                </a:lnTo>
                <a:lnTo>
                  <a:pt x="0" y="0"/>
                </a:lnTo>
                <a:lnTo>
                  <a:pt x="0" y="47928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81000" y="114300"/>
            <a:ext cx="4289625" cy="3479323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9044">
            <a:off x="-1962914" y="6361420"/>
            <a:ext cx="6460618" cy="4950448"/>
          </a:xfrm>
          <a:custGeom>
            <a:avLst/>
            <a:gdLst/>
            <a:ahLst/>
            <a:cxnLst/>
            <a:rect l="l" t="t" r="r" b="b"/>
            <a:pathLst>
              <a:path w="6460618" h="4950448">
                <a:moveTo>
                  <a:pt x="0" y="0"/>
                </a:moveTo>
                <a:lnTo>
                  <a:pt x="6460618" y="0"/>
                </a:lnTo>
                <a:lnTo>
                  <a:pt x="6460618" y="4950449"/>
                </a:lnTo>
                <a:lnTo>
                  <a:pt x="0" y="4950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55057" y="7601753"/>
            <a:ext cx="1993369" cy="1896270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2"/>
          <p:cNvSpPr txBox="1"/>
          <p:nvPr/>
        </p:nvSpPr>
        <p:spPr>
          <a:xfrm>
            <a:off x="2842357" y="2829563"/>
            <a:ext cx="12439358" cy="335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002060"/>
                </a:solidFill>
                <a:latin typeface="Congenial Black" panose="02000503040000020004" pitchFamily="2" charset="0"/>
              </a:rPr>
              <a:t>01</a:t>
            </a:r>
            <a:endParaRPr lang="en-US" sz="13800" dirty="0">
              <a:solidFill>
                <a:srgbClr val="002060"/>
              </a:solidFill>
              <a:latin typeface="Congenial Black" panose="02000503040000020004" pitchFamily="2" charset="0"/>
            </a:endParaRPr>
          </a:p>
          <a:p>
            <a:pPr algn="ctr">
              <a:lnSpc>
                <a:spcPts val="13330"/>
              </a:lnSpc>
            </a:pPr>
            <a:r>
              <a:rPr lang="en-US" sz="9520" dirty="0">
                <a:solidFill>
                  <a:schemeClr val="accent6">
                    <a:lumMod val="50000"/>
                  </a:schemeClr>
                </a:solidFill>
                <a:latin typeface="Congenial Black" panose="02000503040000020004" pitchFamily="2" charset="0"/>
              </a:rPr>
              <a:t>Warm-up and Review</a:t>
            </a:r>
            <a:endParaRPr lang="en-US" sz="9520" dirty="0">
              <a:solidFill>
                <a:schemeClr val="accent6">
                  <a:lumMod val="50000"/>
                </a:schemeClr>
              </a:solidFill>
              <a:latin typeface="Congenial Black" panose="02000503040000020004" pitchFamily="2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092683" y="6486687"/>
            <a:ext cx="8102634" cy="2187188"/>
            <a:chOff x="795563" y="3102991"/>
            <a:chExt cx="16463737" cy="4387127"/>
          </a:xfrm>
        </p:grpSpPr>
        <p:grpSp>
          <p:nvGrpSpPr>
            <p:cNvPr id="35" name="Group 7"/>
            <p:cNvGrpSpPr/>
            <p:nvPr/>
          </p:nvGrpSpPr>
          <p:grpSpPr>
            <a:xfrm>
              <a:off x="3032463" y="3517805"/>
              <a:ext cx="3972313" cy="3972313"/>
              <a:chOff x="0" y="0"/>
              <a:chExt cx="812800" cy="812800"/>
            </a:xfrm>
          </p:grpSpPr>
          <p:sp>
            <p:nvSpPr>
              <p:cNvPr id="5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6BD"/>
              </a:solidFill>
            </p:spPr>
          </p:sp>
          <p:sp>
            <p:nvSpPr>
              <p:cNvPr id="5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795563" y="3102991"/>
              <a:ext cx="16463737" cy="4387127"/>
              <a:chOff x="795563" y="3102991"/>
              <a:chExt cx="16463737" cy="4387127"/>
            </a:xfrm>
          </p:grpSpPr>
          <p:grpSp>
            <p:nvGrpSpPr>
              <p:cNvPr id="39" name="Group 4"/>
              <p:cNvGrpSpPr/>
              <p:nvPr/>
            </p:nvGrpSpPr>
            <p:grpSpPr>
              <a:xfrm>
                <a:off x="795563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6" name="Freeform 5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C2C8"/>
                </a:solidFill>
              </p:spPr>
            </p:sp>
            <p:sp>
              <p:nvSpPr>
                <p:cNvPr id="57" name="TextBox 6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</a:p>
              </p:txBody>
            </p:sp>
          </p:grpSp>
          <p:grpSp>
            <p:nvGrpSpPr>
              <p:cNvPr id="40" name="Group 10"/>
              <p:cNvGrpSpPr/>
              <p:nvPr/>
            </p:nvGrpSpPr>
            <p:grpSpPr>
              <a:xfrm>
                <a:off x="5633779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4" name="Freeform 11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A5AF"/>
                </a:solidFill>
              </p:spPr>
            </p:sp>
            <p:sp>
              <p:nvSpPr>
                <p:cNvPr id="55" name="TextBox 12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</a:p>
              </p:txBody>
            </p:sp>
          </p:grpSp>
          <p:grpSp>
            <p:nvGrpSpPr>
              <p:cNvPr id="41" name="Group 13"/>
              <p:cNvGrpSpPr/>
              <p:nvPr/>
            </p:nvGrpSpPr>
            <p:grpSpPr>
              <a:xfrm>
                <a:off x="8162212" y="3517805"/>
                <a:ext cx="3972313" cy="3972313"/>
                <a:chOff x="0" y="0"/>
                <a:chExt cx="812800" cy="812800"/>
              </a:xfrm>
            </p:grpSpPr>
            <p:sp>
              <p:nvSpPr>
                <p:cNvPr id="52" name="Freeform 14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89FA9"/>
                </a:solidFill>
              </p:spPr>
            </p:sp>
            <p:sp>
              <p:nvSpPr>
                <p:cNvPr id="53" name="TextBox 15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</a:p>
              </p:txBody>
            </p:sp>
          </p:grpSp>
          <p:grpSp>
            <p:nvGrpSpPr>
              <p:cNvPr id="42" name="Group 16"/>
              <p:cNvGrpSpPr/>
              <p:nvPr/>
            </p:nvGrpSpPr>
            <p:grpSpPr>
              <a:xfrm>
                <a:off x="10763528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0" name="Freeform 17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B939D"/>
                </a:solidFill>
              </p:spPr>
            </p:sp>
            <p:sp>
              <p:nvSpPr>
                <p:cNvPr id="51" name="TextBox 18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</a:p>
              </p:txBody>
            </p:sp>
          </p:grpSp>
          <p:grpSp>
            <p:nvGrpSpPr>
              <p:cNvPr id="43" name="Group 19"/>
              <p:cNvGrpSpPr/>
              <p:nvPr/>
            </p:nvGrpSpPr>
            <p:grpSpPr>
              <a:xfrm>
                <a:off x="13286987" y="3517805"/>
                <a:ext cx="3972313" cy="3972313"/>
                <a:chOff x="0" y="0"/>
                <a:chExt cx="812800" cy="812800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DD8A93"/>
                </a:solidFill>
              </p:spPr>
            </p:sp>
            <p:sp>
              <p:nvSpPr>
                <p:cNvPr id="49" name="TextBox 21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</a:p>
              </p:txBody>
            </p:sp>
          </p:grpSp>
          <p:sp>
            <p:nvSpPr>
              <p:cNvPr id="44" name="Freeform 22"/>
              <p:cNvSpPr/>
              <p:nvPr/>
            </p:nvSpPr>
            <p:spPr>
              <a:xfrm>
                <a:off x="1513449" y="4317356"/>
                <a:ext cx="7315200" cy="492113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492113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492114"/>
                    </a:lnTo>
                    <a:lnTo>
                      <a:pt x="0" y="4921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5" name="Freeform 23"/>
              <p:cNvSpPr/>
              <p:nvPr/>
            </p:nvSpPr>
            <p:spPr>
              <a:xfrm>
                <a:off x="11607403" y="4563413"/>
                <a:ext cx="5333813" cy="492113"/>
              </a:xfrm>
              <a:custGeom>
                <a:avLst/>
                <a:gdLst/>
                <a:ahLst/>
                <a:cxnLst/>
                <a:rect l="l" t="t" r="r" b="b"/>
                <a:pathLst>
                  <a:path w="5333813" h="492113">
                    <a:moveTo>
                      <a:pt x="0" y="0"/>
                    </a:moveTo>
                    <a:lnTo>
                      <a:pt x="5333813" y="0"/>
                    </a:lnTo>
                    <a:lnTo>
                      <a:pt x="5333813" y="492114"/>
                    </a:lnTo>
                    <a:lnTo>
                      <a:pt x="0" y="4921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 r="-37147"/>
                </a:stretch>
              </a:blipFill>
            </p:spPr>
          </p:sp>
          <p:sp>
            <p:nvSpPr>
              <p:cNvPr id="46" name="Freeform 24"/>
              <p:cNvSpPr/>
              <p:nvPr/>
            </p:nvSpPr>
            <p:spPr>
              <a:xfrm>
                <a:off x="1226018" y="5369852"/>
                <a:ext cx="731520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1430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143000"/>
                    </a:lnTo>
                    <a:lnTo>
                      <a:pt x="0" y="1143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7" name="Freeform 25"/>
              <p:cNvSpPr/>
              <p:nvPr/>
            </p:nvSpPr>
            <p:spPr>
              <a:xfrm>
                <a:off x="9027432" y="5369852"/>
                <a:ext cx="731520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1430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143000"/>
                    </a:lnTo>
                    <a:lnTo>
                      <a:pt x="0" y="1143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104" y="19487"/>
            <a:ext cx="18300104" cy="1035672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24796" y="3505775"/>
            <a:ext cx="854321" cy="854321"/>
          </a:xfrm>
          <a:custGeom>
            <a:avLst/>
            <a:gdLst/>
            <a:ahLst/>
            <a:cxnLst/>
            <a:rect l="l" t="t" r="r" b="b"/>
            <a:pathLst>
              <a:path w="854321" h="854321">
                <a:moveTo>
                  <a:pt x="0" y="0"/>
                </a:moveTo>
                <a:lnTo>
                  <a:pt x="854321" y="0"/>
                </a:lnTo>
                <a:lnTo>
                  <a:pt x="854321" y="854320"/>
                </a:lnTo>
                <a:lnTo>
                  <a:pt x="0" y="854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249106" y="2748480"/>
            <a:ext cx="11010194" cy="4200902"/>
            <a:chOff x="0" y="0"/>
            <a:chExt cx="21847362" cy="8335786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21855108" cy="8342272"/>
            </a:xfrm>
            <a:custGeom>
              <a:avLst/>
              <a:gdLst/>
              <a:ahLst/>
              <a:cxnLst/>
              <a:rect l="l" t="t" r="r" b="b"/>
              <a:pathLst>
                <a:path w="21855108" h="8342272">
                  <a:moveTo>
                    <a:pt x="20916209" y="8331085"/>
                  </a:moveTo>
                  <a:cubicBezTo>
                    <a:pt x="20916209" y="8331085"/>
                    <a:pt x="20496456" y="8342272"/>
                    <a:pt x="20033870" y="8339651"/>
                  </a:cubicBezTo>
                  <a:cubicBezTo>
                    <a:pt x="6543828" y="8337488"/>
                    <a:pt x="1057073" y="8329663"/>
                    <a:pt x="1057073" y="8329663"/>
                  </a:cubicBezTo>
                  <a:cubicBezTo>
                    <a:pt x="812931" y="8320830"/>
                    <a:pt x="565145" y="8303848"/>
                    <a:pt x="398404" y="8245671"/>
                  </a:cubicBezTo>
                  <a:cubicBezTo>
                    <a:pt x="120505" y="8148709"/>
                    <a:pt x="0" y="7971180"/>
                    <a:pt x="0" y="2631077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948972" y="7673"/>
                  </a:cubicBezTo>
                  <a:cubicBezTo>
                    <a:pt x="20277528" y="0"/>
                    <a:pt x="20741456" y="7673"/>
                    <a:pt x="20741456" y="7673"/>
                  </a:cubicBezTo>
                  <a:cubicBezTo>
                    <a:pt x="21109764" y="15152"/>
                    <a:pt x="21473077" y="84484"/>
                    <a:pt x="21670817" y="207066"/>
                  </a:cubicBezTo>
                  <a:cubicBezTo>
                    <a:pt x="21821834" y="300683"/>
                    <a:pt x="21855108" y="425358"/>
                    <a:pt x="21845967" y="2631077"/>
                  </a:cubicBezTo>
                  <a:cubicBezTo>
                    <a:pt x="21845967" y="8089146"/>
                    <a:pt x="21562971" y="8303244"/>
                    <a:pt x="20916209" y="8331085"/>
                  </a:cubicBezTo>
                  <a:close/>
                </a:path>
              </a:pathLst>
            </a:custGeom>
            <a:solidFill>
              <a:srgbClr val="FDFBE2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6945219" y="3058215"/>
            <a:ext cx="10077184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000"/>
              </a:lnSpc>
            </a:pPr>
            <a:r>
              <a:rPr lang="en-US" sz="10000" dirty="0">
                <a:solidFill>
                  <a:srgbClr val="E86060"/>
                </a:solidFill>
                <a:latin typeface="Modern Love" panose="04090805081005020601" pitchFamily="82" charset="0"/>
              </a:rPr>
              <a:t>Let’s play Matching Game!</a:t>
            </a:r>
            <a:endParaRPr lang="en-US" sz="10000" dirty="0">
              <a:solidFill>
                <a:srgbClr val="E86060"/>
              </a:solidFill>
              <a:latin typeface="Modern Love" panose="04090805081005020601" pitchFamily="82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116047" y="1852182"/>
            <a:ext cx="726404" cy="726404"/>
          </a:xfrm>
          <a:custGeom>
            <a:avLst/>
            <a:gdLst/>
            <a:ahLst/>
            <a:cxnLst/>
            <a:rect l="l" t="t" r="r" b="b"/>
            <a:pathLst>
              <a:path w="726404" h="726404">
                <a:moveTo>
                  <a:pt x="0" y="0"/>
                </a:moveTo>
                <a:lnTo>
                  <a:pt x="726404" y="0"/>
                </a:lnTo>
                <a:lnTo>
                  <a:pt x="726404" y="726404"/>
                </a:lnTo>
                <a:lnTo>
                  <a:pt x="0" y="726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074578" y="1301561"/>
            <a:ext cx="993470" cy="993470"/>
          </a:xfrm>
          <a:custGeom>
            <a:avLst/>
            <a:gdLst/>
            <a:ahLst/>
            <a:cxnLst/>
            <a:rect l="l" t="t" r="r" b="b"/>
            <a:pathLst>
              <a:path w="993470" h="993470">
                <a:moveTo>
                  <a:pt x="0" y="0"/>
                </a:moveTo>
                <a:lnTo>
                  <a:pt x="993470" y="0"/>
                </a:lnTo>
                <a:lnTo>
                  <a:pt x="993470" y="993470"/>
                </a:lnTo>
                <a:lnTo>
                  <a:pt x="0" y="9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515434" y="305075"/>
            <a:ext cx="993470" cy="993470"/>
          </a:xfrm>
          <a:custGeom>
            <a:avLst/>
            <a:gdLst/>
            <a:ahLst/>
            <a:cxnLst/>
            <a:rect l="l" t="t" r="r" b="b"/>
            <a:pathLst>
              <a:path w="993470" h="993470">
                <a:moveTo>
                  <a:pt x="0" y="0"/>
                </a:moveTo>
                <a:lnTo>
                  <a:pt x="993470" y="0"/>
                </a:lnTo>
                <a:lnTo>
                  <a:pt x="993470" y="993470"/>
                </a:lnTo>
                <a:lnTo>
                  <a:pt x="0" y="9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2565" y="915255"/>
            <a:ext cx="993470" cy="993470"/>
          </a:xfrm>
          <a:custGeom>
            <a:avLst/>
            <a:gdLst/>
            <a:ahLst/>
            <a:cxnLst/>
            <a:rect l="l" t="t" r="r" b="b"/>
            <a:pathLst>
              <a:path w="993470" h="993470">
                <a:moveTo>
                  <a:pt x="0" y="0"/>
                </a:moveTo>
                <a:lnTo>
                  <a:pt x="993470" y="0"/>
                </a:lnTo>
                <a:lnTo>
                  <a:pt x="993470" y="993470"/>
                </a:lnTo>
                <a:lnTo>
                  <a:pt x="0" y="993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7889" y="531965"/>
            <a:ext cx="2730825" cy="1539192"/>
          </a:xfrm>
          <a:custGeom>
            <a:avLst/>
            <a:gdLst/>
            <a:ahLst/>
            <a:cxnLst/>
            <a:rect l="l" t="t" r="r" b="b"/>
            <a:pathLst>
              <a:path w="2730825" h="1539192">
                <a:moveTo>
                  <a:pt x="0" y="0"/>
                </a:moveTo>
                <a:lnTo>
                  <a:pt x="2730825" y="0"/>
                </a:lnTo>
                <a:lnTo>
                  <a:pt x="2730825" y="1539192"/>
                </a:lnTo>
                <a:lnTo>
                  <a:pt x="0" y="1539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49428" y="2471207"/>
            <a:ext cx="983874" cy="554547"/>
          </a:xfrm>
          <a:custGeom>
            <a:avLst/>
            <a:gdLst/>
            <a:ahLst/>
            <a:cxnLst/>
            <a:rect l="l" t="t" r="r" b="b"/>
            <a:pathLst>
              <a:path w="983874" h="554547">
                <a:moveTo>
                  <a:pt x="0" y="0"/>
                </a:moveTo>
                <a:lnTo>
                  <a:pt x="983874" y="0"/>
                </a:lnTo>
                <a:lnTo>
                  <a:pt x="983874" y="554547"/>
                </a:lnTo>
                <a:lnTo>
                  <a:pt x="0" y="55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209790" y="2893959"/>
            <a:ext cx="854321" cy="854321"/>
          </a:xfrm>
          <a:custGeom>
            <a:avLst/>
            <a:gdLst/>
            <a:ahLst/>
            <a:cxnLst/>
            <a:rect l="l" t="t" r="r" b="b"/>
            <a:pathLst>
              <a:path w="854321" h="854321">
                <a:moveTo>
                  <a:pt x="0" y="0"/>
                </a:moveTo>
                <a:lnTo>
                  <a:pt x="854321" y="0"/>
                </a:lnTo>
                <a:lnTo>
                  <a:pt x="854321" y="854320"/>
                </a:lnTo>
                <a:lnTo>
                  <a:pt x="0" y="854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756087" y="1301465"/>
            <a:ext cx="854321" cy="854321"/>
          </a:xfrm>
          <a:custGeom>
            <a:avLst/>
            <a:gdLst/>
            <a:ahLst/>
            <a:cxnLst/>
            <a:rect l="l" t="t" r="r" b="b"/>
            <a:pathLst>
              <a:path w="854321" h="854321">
                <a:moveTo>
                  <a:pt x="0" y="0"/>
                </a:moveTo>
                <a:lnTo>
                  <a:pt x="854320" y="0"/>
                </a:lnTo>
                <a:lnTo>
                  <a:pt x="854320" y="854320"/>
                </a:lnTo>
                <a:lnTo>
                  <a:pt x="0" y="854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166529" y="305075"/>
            <a:ext cx="2165155" cy="1220360"/>
          </a:xfrm>
          <a:custGeom>
            <a:avLst/>
            <a:gdLst/>
            <a:ahLst/>
            <a:cxnLst/>
            <a:rect l="l" t="t" r="r" b="b"/>
            <a:pathLst>
              <a:path w="2165155" h="1220360">
                <a:moveTo>
                  <a:pt x="0" y="0"/>
                </a:moveTo>
                <a:lnTo>
                  <a:pt x="2165155" y="0"/>
                </a:lnTo>
                <a:lnTo>
                  <a:pt x="2165155" y="1220360"/>
                </a:lnTo>
                <a:lnTo>
                  <a:pt x="0" y="1220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739133" y="857443"/>
            <a:ext cx="983874" cy="554547"/>
          </a:xfrm>
          <a:custGeom>
            <a:avLst/>
            <a:gdLst/>
            <a:ahLst/>
            <a:cxnLst/>
            <a:rect l="l" t="t" r="r" b="b"/>
            <a:pathLst>
              <a:path w="983874" h="554547">
                <a:moveTo>
                  <a:pt x="0" y="0"/>
                </a:moveTo>
                <a:lnTo>
                  <a:pt x="983873" y="0"/>
                </a:lnTo>
                <a:lnTo>
                  <a:pt x="983873" y="554547"/>
                </a:lnTo>
                <a:lnTo>
                  <a:pt x="0" y="554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689570" y="531965"/>
            <a:ext cx="2730825" cy="1539192"/>
          </a:xfrm>
          <a:custGeom>
            <a:avLst/>
            <a:gdLst/>
            <a:ahLst/>
            <a:cxnLst/>
            <a:rect l="l" t="t" r="r" b="b"/>
            <a:pathLst>
              <a:path w="2730825" h="1539192">
                <a:moveTo>
                  <a:pt x="0" y="0"/>
                </a:moveTo>
                <a:lnTo>
                  <a:pt x="2730824" y="0"/>
                </a:lnTo>
                <a:lnTo>
                  <a:pt x="2730824" y="1539192"/>
                </a:lnTo>
                <a:lnTo>
                  <a:pt x="0" y="1539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0"/>
          <p:cNvSpPr/>
          <p:nvPr/>
        </p:nvSpPr>
        <p:spPr>
          <a:xfrm>
            <a:off x="187630" y="4360096"/>
            <a:ext cx="6682434" cy="6098890"/>
          </a:xfrm>
          <a:custGeom>
            <a:avLst/>
            <a:gdLst/>
            <a:ahLst/>
            <a:cxnLst/>
            <a:rect l="l" t="t" r="r" b="b"/>
            <a:pathLst>
              <a:path w="7479773" h="7012288">
                <a:moveTo>
                  <a:pt x="0" y="0"/>
                </a:moveTo>
                <a:lnTo>
                  <a:pt x="7479773" y="0"/>
                </a:lnTo>
                <a:lnTo>
                  <a:pt x="7479773" y="7012287"/>
                </a:lnTo>
                <a:lnTo>
                  <a:pt x="0" y="7012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/>
          <p:cNvSpPr/>
          <p:nvPr/>
        </p:nvSpPr>
        <p:spPr>
          <a:xfrm>
            <a:off x="6788919" y="7467178"/>
            <a:ext cx="2940382" cy="2991808"/>
          </a:xfrm>
          <a:custGeom>
            <a:avLst/>
            <a:gdLst/>
            <a:ahLst/>
            <a:cxnLst/>
            <a:rect l="l" t="t" r="r" b="b"/>
            <a:pathLst>
              <a:path w="4840763" h="4840763">
                <a:moveTo>
                  <a:pt x="0" y="0"/>
                </a:moveTo>
                <a:lnTo>
                  <a:pt x="4840763" y="0"/>
                </a:lnTo>
                <a:lnTo>
                  <a:pt x="4840763" y="4840763"/>
                </a:lnTo>
                <a:lnTo>
                  <a:pt x="0" y="48407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7"/>
          <p:cNvSpPr/>
          <p:nvPr/>
        </p:nvSpPr>
        <p:spPr>
          <a:xfrm>
            <a:off x="10153320" y="7118249"/>
            <a:ext cx="3205670" cy="4705570"/>
          </a:xfrm>
          <a:custGeom>
            <a:avLst/>
            <a:gdLst/>
            <a:ahLst/>
            <a:cxnLst/>
            <a:rect l="l" t="t" r="r" b="b"/>
            <a:pathLst>
              <a:path w="3205670" h="4705570">
                <a:moveTo>
                  <a:pt x="0" y="0"/>
                </a:moveTo>
                <a:lnTo>
                  <a:pt x="3205670" y="0"/>
                </a:lnTo>
                <a:lnTo>
                  <a:pt x="3205670" y="4705570"/>
                </a:lnTo>
                <a:lnTo>
                  <a:pt x="0" y="47055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Freeform 6"/>
          <p:cNvSpPr/>
          <p:nvPr/>
        </p:nvSpPr>
        <p:spPr>
          <a:xfrm>
            <a:off x="14054982" y="7448096"/>
            <a:ext cx="2940382" cy="295454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2" name="audio-logo-little-rascal-185093.wav"/>
          </p:stSnd>
        </p:sndAc>
      </p:transition>
    </mc:Choice>
    <mc:Fallback>
      <p:transition spd="slow">
        <p:sndAc>
          <p:stSnd>
            <p:snd r:embed="rId12" name="audio-logo-little-rascal-185093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104" y="19487"/>
            <a:ext cx="18300104" cy="10356722"/>
          </a:xfrm>
          <a:prstGeom prst="rect">
            <a:avLst/>
          </a:prstGeom>
        </p:spPr>
      </p:pic>
      <p:sp>
        <p:nvSpPr>
          <p:cNvPr id="89" name="stomach ache"/>
          <p:cNvSpPr txBox="1"/>
          <p:nvPr/>
        </p:nvSpPr>
        <p:spPr>
          <a:xfrm>
            <a:off x="13148078" y="8151084"/>
            <a:ext cx="3757743" cy="166199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stomach</a:t>
            </a:r>
            <a:endParaRPr lang="en-US" sz="54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ache</a:t>
            </a:r>
            <a:endParaRPr lang="en-US" sz="54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0" name="earache"/>
          <p:cNvSpPr txBox="1"/>
          <p:nvPr/>
        </p:nvSpPr>
        <p:spPr>
          <a:xfrm>
            <a:off x="8071148" y="8421857"/>
            <a:ext cx="3757743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earache</a:t>
            </a:r>
            <a:endParaRPr lang="en-US" sz="54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8" name="backache"/>
          <p:cNvSpPr txBox="1"/>
          <p:nvPr/>
        </p:nvSpPr>
        <p:spPr>
          <a:xfrm>
            <a:off x="13148078" y="5933078"/>
            <a:ext cx="3757743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backache</a:t>
            </a:r>
            <a:endParaRPr lang="en-US" sz="54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7" name="toothache"/>
          <p:cNvSpPr txBox="1"/>
          <p:nvPr/>
        </p:nvSpPr>
        <p:spPr>
          <a:xfrm>
            <a:off x="8094743" y="5909592"/>
            <a:ext cx="3757743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toothache</a:t>
            </a:r>
            <a:endParaRPr lang="en-US" sz="54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6" name="sore throat"/>
          <p:cNvSpPr txBox="1"/>
          <p:nvPr/>
        </p:nvSpPr>
        <p:spPr>
          <a:xfrm>
            <a:off x="13124483" y="3421805"/>
            <a:ext cx="3757743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sore throat</a:t>
            </a:r>
            <a:endParaRPr lang="en-US" sz="54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5" name="runny nose"/>
          <p:cNvSpPr txBox="1"/>
          <p:nvPr/>
        </p:nvSpPr>
        <p:spPr>
          <a:xfrm>
            <a:off x="8047515" y="3380090"/>
            <a:ext cx="3757743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runny nose</a:t>
            </a:r>
            <a:endParaRPr lang="en-US" sz="54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3" name="headache"/>
          <p:cNvSpPr txBox="1"/>
          <p:nvPr/>
        </p:nvSpPr>
        <p:spPr>
          <a:xfrm>
            <a:off x="8135802" y="818057"/>
            <a:ext cx="3757743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headache</a:t>
            </a:r>
            <a:endParaRPr lang="en-US" sz="54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75" name="1"/>
          <p:cNvGrpSpPr/>
          <p:nvPr/>
        </p:nvGrpSpPr>
        <p:grpSpPr>
          <a:xfrm>
            <a:off x="8011331" y="-402453"/>
            <a:ext cx="4055343" cy="2960543"/>
            <a:chOff x="8011331" y="-402453"/>
            <a:chExt cx="4055343" cy="2960543"/>
          </a:xfrm>
        </p:grpSpPr>
        <p:grpSp>
          <p:nvGrpSpPr>
            <p:cNvPr id="5" name="Group 5"/>
            <p:cNvGrpSpPr/>
            <p:nvPr/>
          </p:nvGrpSpPr>
          <p:grpSpPr>
            <a:xfrm>
              <a:off x="8011331" y="155686"/>
              <a:ext cx="4055343" cy="2402404"/>
              <a:chOff x="-17361" y="28003"/>
              <a:chExt cx="5925576" cy="8851066"/>
            </a:xfrm>
            <a:solidFill>
              <a:srgbClr val="0070C0"/>
            </a:solidFill>
          </p:grpSpPr>
          <p:sp>
            <p:nvSpPr>
              <p:cNvPr id="6" name="Freeform 6"/>
              <p:cNvSpPr/>
              <p:nvPr/>
            </p:nvSpPr>
            <p:spPr>
              <a:xfrm>
                <a:off x="-17361" y="28003"/>
                <a:ext cx="5925576" cy="8851066"/>
              </a:xfrm>
              <a:custGeom>
                <a:avLst/>
                <a:gdLst/>
                <a:ahLst/>
                <a:cxnLst/>
                <a:rect l="l" t="t" r="r" b="b"/>
                <a:pathLst>
                  <a:path w="5925576" h="8851068">
                    <a:moveTo>
                      <a:pt x="4986676" y="8839880"/>
                    </a:moveTo>
                    <a:cubicBezTo>
                      <a:pt x="4986676" y="8839880"/>
                      <a:pt x="4566923" y="8851068"/>
                      <a:pt x="4104338" y="8848446"/>
                    </a:cubicBezTo>
                    <a:cubicBezTo>
                      <a:pt x="2253440" y="8846284"/>
                      <a:pt x="1057073" y="8838459"/>
                      <a:pt x="1057073" y="8838459"/>
                    </a:cubicBezTo>
                    <a:cubicBezTo>
                      <a:pt x="812931" y="8829625"/>
                      <a:pt x="565145" y="8812644"/>
                      <a:pt x="398404" y="8754467"/>
                    </a:cubicBezTo>
                    <a:cubicBezTo>
                      <a:pt x="120505" y="8657504"/>
                      <a:pt x="0" y="8479976"/>
                      <a:pt x="0" y="2776266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521527" y="7673"/>
                    </a:cubicBezTo>
                    <a:cubicBezTo>
                      <a:pt x="4347997" y="0"/>
                      <a:pt x="4811924" y="7673"/>
                      <a:pt x="4811924" y="7673"/>
                    </a:cubicBezTo>
                    <a:cubicBezTo>
                      <a:pt x="5180231" y="15152"/>
                      <a:pt x="5543544" y="84484"/>
                      <a:pt x="5741284" y="207066"/>
                    </a:cubicBezTo>
                    <a:cubicBezTo>
                      <a:pt x="5892302" y="300683"/>
                      <a:pt x="5925576" y="425358"/>
                      <a:pt x="5916435" y="2776266"/>
                    </a:cubicBezTo>
                    <a:cubicBezTo>
                      <a:pt x="5916435" y="8597941"/>
                      <a:pt x="5633439" y="8812039"/>
                      <a:pt x="4986676" y="883988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8924586" y="-402453"/>
              <a:ext cx="2071427" cy="2478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400"/>
                </a:lnSpc>
                <a:spcBef>
                  <a:spcPct val="0"/>
                </a:spcBef>
              </a:pPr>
              <a:r>
                <a:rPr lang="en-US" sz="11100" b="1" dirty="0">
                  <a:solidFill>
                    <a:srgbClr val="FFFF00"/>
                  </a:solidFill>
                  <a:latin typeface="Bryndan Write" panose="020B0604020202020204"/>
                </a:rPr>
                <a:t>1</a:t>
              </a:r>
              <a:endParaRPr lang="en-US" sz="11100" b="1" dirty="0">
                <a:solidFill>
                  <a:srgbClr val="FFFF00"/>
                </a:solidFill>
                <a:latin typeface="Bryndan Write" panose="020B0604020202020204"/>
              </a:endParaRPr>
            </a:p>
          </p:txBody>
        </p:sp>
      </p:grpSp>
      <p:sp>
        <p:nvSpPr>
          <p:cNvPr id="84" name="cough"/>
          <p:cNvSpPr txBox="1"/>
          <p:nvPr/>
        </p:nvSpPr>
        <p:spPr>
          <a:xfrm>
            <a:off x="13065593" y="818057"/>
            <a:ext cx="3757743" cy="83099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cough</a:t>
            </a:r>
            <a:endParaRPr lang="en-US" sz="54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7" name="toothache"/>
          <p:cNvSpPr/>
          <p:nvPr/>
        </p:nvSpPr>
        <p:spPr>
          <a:xfrm>
            <a:off x="1507005" y="2796133"/>
            <a:ext cx="2315915" cy="2211145"/>
          </a:xfrm>
          <a:custGeom>
            <a:avLst/>
            <a:gdLst/>
            <a:ahLst/>
            <a:cxnLst/>
            <a:rect l="l" t="t" r="r" b="b"/>
            <a:pathLst>
              <a:path w="4840763" h="4840763">
                <a:moveTo>
                  <a:pt x="0" y="0"/>
                </a:moveTo>
                <a:lnTo>
                  <a:pt x="4840763" y="0"/>
                </a:lnTo>
                <a:lnTo>
                  <a:pt x="4840763" y="4840763"/>
                </a:lnTo>
                <a:lnTo>
                  <a:pt x="0" y="4840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8" name="headache"/>
          <p:cNvSpPr/>
          <p:nvPr/>
        </p:nvSpPr>
        <p:spPr>
          <a:xfrm>
            <a:off x="1498916" y="5310961"/>
            <a:ext cx="2437957" cy="2208925"/>
          </a:xfrm>
          <a:custGeom>
            <a:avLst/>
            <a:gdLst/>
            <a:ahLst/>
            <a:cxnLst/>
            <a:rect l="l" t="t" r="r" b="b"/>
            <a:pathLst>
              <a:path w="4727079" h="4490725">
                <a:moveTo>
                  <a:pt x="0" y="0"/>
                </a:moveTo>
                <a:lnTo>
                  <a:pt x="4727080" y="0"/>
                </a:lnTo>
                <a:lnTo>
                  <a:pt x="4727080" y="4490725"/>
                </a:lnTo>
                <a:lnTo>
                  <a:pt x="0" y="4490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9" name="sore throat"/>
          <p:cNvSpPr/>
          <p:nvPr/>
        </p:nvSpPr>
        <p:spPr>
          <a:xfrm>
            <a:off x="1678659" y="7899471"/>
            <a:ext cx="1900791" cy="2127921"/>
          </a:xfrm>
          <a:custGeom>
            <a:avLst/>
            <a:gdLst/>
            <a:ahLst/>
            <a:cxnLst/>
            <a:rect l="l" t="t" r="r" b="b"/>
            <a:pathLst>
              <a:path w="3137535" h="4114800">
                <a:moveTo>
                  <a:pt x="0" y="0"/>
                </a:moveTo>
                <a:lnTo>
                  <a:pt x="3137535" y="0"/>
                </a:lnTo>
                <a:lnTo>
                  <a:pt x="3137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0" name="stomach ache"/>
          <p:cNvSpPr/>
          <p:nvPr/>
        </p:nvSpPr>
        <p:spPr>
          <a:xfrm>
            <a:off x="1539725" y="283638"/>
            <a:ext cx="2258492" cy="2196546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271590" y="7642910"/>
            <a:ext cx="3118374" cy="1757629"/>
          </a:xfrm>
          <a:custGeom>
            <a:avLst/>
            <a:gdLst/>
            <a:ahLst/>
            <a:cxnLst/>
            <a:rect l="l" t="t" r="r" b="b"/>
            <a:pathLst>
              <a:path w="3118374" h="1757629">
                <a:moveTo>
                  <a:pt x="0" y="0"/>
                </a:moveTo>
                <a:lnTo>
                  <a:pt x="3118374" y="0"/>
                </a:lnTo>
                <a:lnTo>
                  <a:pt x="3118374" y="1757630"/>
                </a:lnTo>
                <a:lnTo>
                  <a:pt x="0" y="17576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687349" y="9344587"/>
            <a:ext cx="1930969" cy="1088365"/>
          </a:xfrm>
          <a:custGeom>
            <a:avLst/>
            <a:gdLst/>
            <a:ahLst/>
            <a:cxnLst/>
            <a:rect l="l" t="t" r="r" b="b"/>
            <a:pathLst>
              <a:path w="1930969" h="1088365">
                <a:moveTo>
                  <a:pt x="0" y="0"/>
                </a:moveTo>
                <a:lnTo>
                  <a:pt x="1930969" y="0"/>
                </a:lnTo>
                <a:lnTo>
                  <a:pt x="1930969" y="1088364"/>
                </a:lnTo>
                <a:lnTo>
                  <a:pt x="0" y="10883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2088307" y="-462848"/>
            <a:ext cx="3118374" cy="1757629"/>
          </a:xfrm>
          <a:custGeom>
            <a:avLst/>
            <a:gdLst/>
            <a:ahLst/>
            <a:cxnLst/>
            <a:rect l="l" t="t" r="r" b="b"/>
            <a:pathLst>
              <a:path w="3118374" h="1757629">
                <a:moveTo>
                  <a:pt x="0" y="0"/>
                </a:moveTo>
                <a:lnTo>
                  <a:pt x="3118374" y="0"/>
                </a:lnTo>
                <a:lnTo>
                  <a:pt x="3118374" y="1757630"/>
                </a:lnTo>
                <a:lnTo>
                  <a:pt x="0" y="17576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7259300" y="38174"/>
            <a:ext cx="787068" cy="755586"/>
          </a:xfrm>
          <a:custGeom>
            <a:avLst/>
            <a:gdLst/>
            <a:ahLst/>
            <a:cxnLst/>
            <a:rect l="l" t="t" r="r" b="b"/>
            <a:pathLst>
              <a:path w="787068" h="755586">
                <a:moveTo>
                  <a:pt x="0" y="0"/>
                </a:moveTo>
                <a:lnTo>
                  <a:pt x="787068" y="0"/>
                </a:lnTo>
                <a:lnTo>
                  <a:pt x="787068" y="755586"/>
                </a:lnTo>
                <a:lnTo>
                  <a:pt x="0" y="7555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264438" y="9620451"/>
            <a:ext cx="1930969" cy="1088365"/>
          </a:xfrm>
          <a:custGeom>
            <a:avLst/>
            <a:gdLst/>
            <a:ahLst/>
            <a:cxnLst/>
            <a:rect l="l" t="t" r="r" b="b"/>
            <a:pathLst>
              <a:path w="1930969" h="1088365">
                <a:moveTo>
                  <a:pt x="0" y="0"/>
                </a:moveTo>
                <a:lnTo>
                  <a:pt x="1930970" y="0"/>
                </a:lnTo>
                <a:lnTo>
                  <a:pt x="1930970" y="1088364"/>
                </a:lnTo>
                <a:lnTo>
                  <a:pt x="0" y="10883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2" name="Group 71"/>
          <p:cNvGrpSpPr/>
          <p:nvPr/>
        </p:nvGrpSpPr>
        <p:grpSpPr>
          <a:xfrm>
            <a:off x="1147901" y="2225629"/>
            <a:ext cx="2982349" cy="2877981"/>
            <a:chOff x="1224769" y="2225629"/>
            <a:chExt cx="2982349" cy="2877981"/>
          </a:xfrm>
        </p:grpSpPr>
        <p:grpSp>
          <p:nvGrpSpPr>
            <p:cNvPr id="40" name="Group 23"/>
            <p:cNvGrpSpPr/>
            <p:nvPr/>
          </p:nvGrpSpPr>
          <p:grpSpPr>
            <a:xfrm>
              <a:off x="1224769" y="2674928"/>
              <a:ext cx="2982349" cy="2428682"/>
              <a:chOff x="0" y="0"/>
              <a:chExt cx="5917829" cy="8844582"/>
            </a:xfrm>
          </p:grpSpPr>
          <p:sp>
            <p:nvSpPr>
              <p:cNvPr id="41" name="Freeform 24"/>
              <p:cNvSpPr/>
              <p:nvPr/>
            </p:nvSpPr>
            <p:spPr>
              <a:xfrm>
                <a:off x="0" y="-4262"/>
                <a:ext cx="5925576" cy="8851068"/>
              </a:xfrm>
              <a:custGeom>
                <a:avLst/>
                <a:gdLst/>
                <a:ahLst/>
                <a:cxnLst/>
                <a:rect l="l" t="t" r="r" b="b"/>
                <a:pathLst>
                  <a:path w="5925576" h="8851068">
                    <a:moveTo>
                      <a:pt x="4986676" y="8839880"/>
                    </a:moveTo>
                    <a:cubicBezTo>
                      <a:pt x="4986676" y="8839880"/>
                      <a:pt x="4566923" y="8851068"/>
                      <a:pt x="4104338" y="8848446"/>
                    </a:cubicBezTo>
                    <a:cubicBezTo>
                      <a:pt x="2253440" y="8846284"/>
                      <a:pt x="1057073" y="8838459"/>
                      <a:pt x="1057073" y="8838459"/>
                    </a:cubicBezTo>
                    <a:cubicBezTo>
                      <a:pt x="812931" y="8829625"/>
                      <a:pt x="565145" y="8812644"/>
                      <a:pt x="398404" y="8754467"/>
                    </a:cubicBezTo>
                    <a:cubicBezTo>
                      <a:pt x="120505" y="8657504"/>
                      <a:pt x="0" y="8479976"/>
                      <a:pt x="0" y="2776266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521527" y="7673"/>
                    </a:cubicBezTo>
                    <a:cubicBezTo>
                      <a:pt x="4347997" y="0"/>
                      <a:pt x="4811924" y="7673"/>
                      <a:pt x="4811924" y="7673"/>
                    </a:cubicBezTo>
                    <a:cubicBezTo>
                      <a:pt x="5180231" y="15152"/>
                      <a:pt x="5543544" y="84484"/>
                      <a:pt x="5741284" y="207066"/>
                    </a:cubicBezTo>
                    <a:cubicBezTo>
                      <a:pt x="5892302" y="300683"/>
                      <a:pt x="5925576" y="425358"/>
                      <a:pt x="5916435" y="2776266"/>
                    </a:cubicBezTo>
                    <a:cubicBezTo>
                      <a:pt x="5916435" y="8597941"/>
                      <a:pt x="5633439" y="8812039"/>
                      <a:pt x="4986676" y="8839880"/>
                    </a:cubicBezTo>
                    <a:close/>
                  </a:path>
                </a:pathLst>
              </a:custGeom>
              <a:solidFill>
                <a:srgbClr val="FFEC8F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1670208" y="2225629"/>
              <a:ext cx="2071427" cy="2542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400"/>
                </a:lnSpc>
                <a:spcBef>
                  <a:spcPct val="0"/>
                </a:spcBef>
              </a:pPr>
              <a:r>
                <a:rPr lang="en-US" sz="11100" b="1" dirty="0">
                  <a:solidFill>
                    <a:srgbClr val="D66161"/>
                  </a:solidFill>
                  <a:latin typeface="Bryndan Write" panose="020B0604020202020204"/>
                </a:rPr>
                <a:t>B</a:t>
              </a:r>
              <a:endParaRPr lang="en-US" sz="11100" b="1" dirty="0">
                <a:solidFill>
                  <a:srgbClr val="D66161"/>
                </a:solidFill>
                <a:latin typeface="Bryndan Write" panose="020B0604020202020204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123632" y="4708688"/>
            <a:ext cx="2982349" cy="2905292"/>
            <a:chOff x="1224769" y="4724753"/>
            <a:chExt cx="2982349" cy="2905292"/>
          </a:xfrm>
        </p:grpSpPr>
        <p:grpSp>
          <p:nvGrpSpPr>
            <p:cNvPr id="42" name="Group 23"/>
            <p:cNvGrpSpPr/>
            <p:nvPr/>
          </p:nvGrpSpPr>
          <p:grpSpPr>
            <a:xfrm>
              <a:off x="1224769" y="5201363"/>
              <a:ext cx="2982349" cy="2428682"/>
              <a:chOff x="0" y="0"/>
              <a:chExt cx="5917829" cy="8844582"/>
            </a:xfrm>
          </p:grpSpPr>
          <p:sp>
            <p:nvSpPr>
              <p:cNvPr id="43" name="Freeform 24"/>
              <p:cNvSpPr/>
              <p:nvPr/>
            </p:nvSpPr>
            <p:spPr>
              <a:xfrm>
                <a:off x="0" y="-4262"/>
                <a:ext cx="5925576" cy="8851068"/>
              </a:xfrm>
              <a:custGeom>
                <a:avLst/>
                <a:gdLst/>
                <a:ahLst/>
                <a:cxnLst/>
                <a:rect l="l" t="t" r="r" b="b"/>
                <a:pathLst>
                  <a:path w="5925576" h="8851068">
                    <a:moveTo>
                      <a:pt x="4986676" y="8839880"/>
                    </a:moveTo>
                    <a:cubicBezTo>
                      <a:pt x="4986676" y="8839880"/>
                      <a:pt x="4566923" y="8851068"/>
                      <a:pt x="4104338" y="8848446"/>
                    </a:cubicBezTo>
                    <a:cubicBezTo>
                      <a:pt x="2253440" y="8846284"/>
                      <a:pt x="1057073" y="8838459"/>
                      <a:pt x="1057073" y="8838459"/>
                    </a:cubicBezTo>
                    <a:cubicBezTo>
                      <a:pt x="812931" y="8829625"/>
                      <a:pt x="565145" y="8812644"/>
                      <a:pt x="398404" y="8754467"/>
                    </a:cubicBezTo>
                    <a:cubicBezTo>
                      <a:pt x="120505" y="8657504"/>
                      <a:pt x="0" y="8479976"/>
                      <a:pt x="0" y="2776266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521527" y="7673"/>
                    </a:cubicBezTo>
                    <a:cubicBezTo>
                      <a:pt x="4347997" y="0"/>
                      <a:pt x="4811924" y="7673"/>
                      <a:pt x="4811924" y="7673"/>
                    </a:cubicBezTo>
                    <a:cubicBezTo>
                      <a:pt x="5180231" y="15152"/>
                      <a:pt x="5543544" y="84484"/>
                      <a:pt x="5741284" y="207066"/>
                    </a:cubicBezTo>
                    <a:cubicBezTo>
                      <a:pt x="5892302" y="300683"/>
                      <a:pt x="5925576" y="425358"/>
                      <a:pt x="5916435" y="2776266"/>
                    </a:cubicBezTo>
                    <a:cubicBezTo>
                      <a:pt x="5916435" y="8597941"/>
                      <a:pt x="5633439" y="8812039"/>
                      <a:pt x="4986676" y="8839880"/>
                    </a:cubicBezTo>
                    <a:close/>
                  </a:path>
                </a:pathLst>
              </a:custGeom>
              <a:solidFill>
                <a:srgbClr val="FFEC8F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1627147" y="4724753"/>
              <a:ext cx="2071427" cy="2542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400"/>
                </a:lnSpc>
                <a:spcBef>
                  <a:spcPct val="0"/>
                </a:spcBef>
              </a:pPr>
              <a:r>
                <a:rPr lang="en-US" sz="11100" b="1" dirty="0">
                  <a:solidFill>
                    <a:srgbClr val="D66161"/>
                  </a:solidFill>
                  <a:latin typeface="Bryndan Write" panose="020B0604020202020204"/>
                </a:rPr>
                <a:t>C</a:t>
              </a:r>
              <a:endParaRPr lang="en-US" sz="11100" b="1" dirty="0">
                <a:solidFill>
                  <a:srgbClr val="D66161"/>
                </a:solidFill>
                <a:latin typeface="Bryndan Write" panose="020B0604020202020204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123632" y="7250286"/>
            <a:ext cx="2982349" cy="2886967"/>
            <a:chOff x="1224769" y="7253321"/>
            <a:chExt cx="2982349" cy="2886967"/>
          </a:xfrm>
        </p:grpSpPr>
        <p:grpSp>
          <p:nvGrpSpPr>
            <p:cNvPr id="44" name="Group 23"/>
            <p:cNvGrpSpPr/>
            <p:nvPr/>
          </p:nvGrpSpPr>
          <p:grpSpPr>
            <a:xfrm>
              <a:off x="1224769" y="7711606"/>
              <a:ext cx="2982349" cy="2428682"/>
              <a:chOff x="0" y="0"/>
              <a:chExt cx="5917829" cy="8844582"/>
            </a:xfrm>
          </p:grpSpPr>
          <p:sp>
            <p:nvSpPr>
              <p:cNvPr id="45" name="Freeform 24"/>
              <p:cNvSpPr/>
              <p:nvPr/>
            </p:nvSpPr>
            <p:spPr>
              <a:xfrm>
                <a:off x="0" y="-4262"/>
                <a:ext cx="5925576" cy="8851068"/>
              </a:xfrm>
              <a:custGeom>
                <a:avLst/>
                <a:gdLst/>
                <a:ahLst/>
                <a:cxnLst/>
                <a:rect l="l" t="t" r="r" b="b"/>
                <a:pathLst>
                  <a:path w="5925576" h="8851068">
                    <a:moveTo>
                      <a:pt x="4986676" y="8839880"/>
                    </a:moveTo>
                    <a:cubicBezTo>
                      <a:pt x="4986676" y="8839880"/>
                      <a:pt x="4566923" y="8851068"/>
                      <a:pt x="4104338" y="8848446"/>
                    </a:cubicBezTo>
                    <a:cubicBezTo>
                      <a:pt x="2253440" y="8846284"/>
                      <a:pt x="1057073" y="8838459"/>
                      <a:pt x="1057073" y="8838459"/>
                    </a:cubicBezTo>
                    <a:cubicBezTo>
                      <a:pt x="812931" y="8829625"/>
                      <a:pt x="565145" y="8812644"/>
                      <a:pt x="398404" y="8754467"/>
                    </a:cubicBezTo>
                    <a:cubicBezTo>
                      <a:pt x="120505" y="8657504"/>
                      <a:pt x="0" y="8479976"/>
                      <a:pt x="0" y="2776266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521527" y="7673"/>
                    </a:cubicBezTo>
                    <a:cubicBezTo>
                      <a:pt x="4347997" y="0"/>
                      <a:pt x="4811924" y="7673"/>
                      <a:pt x="4811924" y="7673"/>
                    </a:cubicBezTo>
                    <a:cubicBezTo>
                      <a:pt x="5180231" y="15152"/>
                      <a:pt x="5543544" y="84484"/>
                      <a:pt x="5741284" y="207066"/>
                    </a:cubicBezTo>
                    <a:cubicBezTo>
                      <a:pt x="5892302" y="300683"/>
                      <a:pt x="5925576" y="425358"/>
                      <a:pt x="5916435" y="2776266"/>
                    </a:cubicBezTo>
                    <a:cubicBezTo>
                      <a:pt x="5916435" y="8597941"/>
                      <a:pt x="5633439" y="8812039"/>
                      <a:pt x="4986676" y="8839880"/>
                    </a:cubicBezTo>
                    <a:close/>
                  </a:path>
                </a:pathLst>
              </a:custGeom>
              <a:solidFill>
                <a:srgbClr val="FFEC8F"/>
              </a:solidFill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1682181" y="7253321"/>
              <a:ext cx="2071427" cy="2542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400"/>
                </a:lnSpc>
                <a:spcBef>
                  <a:spcPct val="0"/>
                </a:spcBef>
              </a:pPr>
              <a:r>
                <a:rPr lang="en-US" sz="11100" b="1" dirty="0">
                  <a:solidFill>
                    <a:srgbClr val="D66161"/>
                  </a:solidFill>
                  <a:latin typeface="Bryndan Write" panose="020B0604020202020204"/>
                </a:rPr>
                <a:t>D</a:t>
              </a:r>
              <a:endParaRPr lang="en-US" sz="11100" b="1" dirty="0">
                <a:solidFill>
                  <a:srgbClr val="D66161"/>
                </a:solidFill>
                <a:latin typeface="Bryndan Write" panose="020B0604020202020204"/>
              </a:endParaRPr>
            </a:p>
          </p:txBody>
        </p:sp>
      </p:grpSp>
      <p:sp>
        <p:nvSpPr>
          <p:cNvPr id="37" name="Freeform 37"/>
          <p:cNvSpPr/>
          <p:nvPr/>
        </p:nvSpPr>
        <p:spPr>
          <a:xfrm>
            <a:off x="-529120" y="9337862"/>
            <a:ext cx="1341084" cy="1095090"/>
          </a:xfrm>
          <a:custGeom>
            <a:avLst/>
            <a:gdLst/>
            <a:ahLst/>
            <a:cxnLst/>
            <a:rect l="l" t="t" r="r" b="b"/>
            <a:pathLst>
              <a:path w="787068" h="755586">
                <a:moveTo>
                  <a:pt x="0" y="0"/>
                </a:moveTo>
                <a:lnTo>
                  <a:pt x="787068" y="0"/>
                </a:lnTo>
                <a:lnTo>
                  <a:pt x="787068" y="755586"/>
                </a:lnTo>
                <a:lnTo>
                  <a:pt x="0" y="7555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8015250" y="415967"/>
            <a:ext cx="787068" cy="755586"/>
          </a:xfrm>
          <a:custGeom>
            <a:avLst/>
            <a:gdLst/>
            <a:ahLst/>
            <a:cxnLst/>
            <a:rect l="l" t="t" r="r" b="b"/>
            <a:pathLst>
              <a:path w="787068" h="755586">
                <a:moveTo>
                  <a:pt x="0" y="0"/>
                </a:moveTo>
                <a:lnTo>
                  <a:pt x="787069" y="0"/>
                </a:lnTo>
                <a:lnTo>
                  <a:pt x="787069" y="755585"/>
                </a:lnTo>
                <a:lnTo>
                  <a:pt x="0" y="755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6" name="2"/>
          <p:cNvGrpSpPr/>
          <p:nvPr/>
        </p:nvGrpSpPr>
        <p:grpSpPr>
          <a:xfrm>
            <a:off x="12980986" y="-366170"/>
            <a:ext cx="4050041" cy="2931768"/>
            <a:chOff x="12980986" y="-366170"/>
            <a:chExt cx="4050041" cy="2931768"/>
          </a:xfrm>
        </p:grpSpPr>
        <p:grpSp>
          <p:nvGrpSpPr>
            <p:cNvPr id="49" name="Group 5"/>
            <p:cNvGrpSpPr/>
            <p:nvPr/>
          </p:nvGrpSpPr>
          <p:grpSpPr>
            <a:xfrm>
              <a:off x="12980986" y="164954"/>
              <a:ext cx="4050041" cy="2400644"/>
              <a:chOff x="0" y="0"/>
              <a:chExt cx="5917829" cy="8844582"/>
            </a:xfrm>
            <a:solidFill>
              <a:srgbClr val="0070C0"/>
            </a:solidFill>
          </p:grpSpPr>
          <p:sp>
            <p:nvSpPr>
              <p:cNvPr id="50" name="Freeform 6"/>
              <p:cNvSpPr/>
              <p:nvPr/>
            </p:nvSpPr>
            <p:spPr>
              <a:xfrm>
                <a:off x="0" y="-4262"/>
                <a:ext cx="5925576" cy="8851068"/>
              </a:xfrm>
              <a:custGeom>
                <a:avLst/>
                <a:gdLst/>
                <a:ahLst/>
                <a:cxnLst/>
                <a:rect l="l" t="t" r="r" b="b"/>
                <a:pathLst>
                  <a:path w="5925576" h="8851068">
                    <a:moveTo>
                      <a:pt x="4986676" y="8839880"/>
                    </a:moveTo>
                    <a:cubicBezTo>
                      <a:pt x="4986676" y="8839880"/>
                      <a:pt x="4566923" y="8851068"/>
                      <a:pt x="4104338" y="8848446"/>
                    </a:cubicBezTo>
                    <a:cubicBezTo>
                      <a:pt x="2253440" y="8846284"/>
                      <a:pt x="1057073" y="8838459"/>
                      <a:pt x="1057073" y="8838459"/>
                    </a:cubicBezTo>
                    <a:cubicBezTo>
                      <a:pt x="812931" y="8829625"/>
                      <a:pt x="565145" y="8812644"/>
                      <a:pt x="398404" y="8754467"/>
                    </a:cubicBezTo>
                    <a:cubicBezTo>
                      <a:pt x="120505" y="8657504"/>
                      <a:pt x="0" y="8479976"/>
                      <a:pt x="0" y="2776266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521527" y="7673"/>
                    </a:cubicBezTo>
                    <a:cubicBezTo>
                      <a:pt x="4347997" y="0"/>
                      <a:pt x="4811924" y="7673"/>
                      <a:pt x="4811924" y="7673"/>
                    </a:cubicBezTo>
                    <a:cubicBezTo>
                      <a:pt x="5180231" y="15152"/>
                      <a:pt x="5543544" y="84484"/>
                      <a:pt x="5741284" y="207066"/>
                    </a:cubicBezTo>
                    <a:cubicBezTo>
                      <a:pt x="5892302" y="300683"/>
                      <a:pt x="5925576" y="425358"/>
                      <a:pt x="5916435" y="2776266"/>
                    </a:cubicBezTo>
                    <a:cubicBezTo>
                      <a:pt x="5916435" y="8597941"/>
                      <a:pt x="5633439" y="8812039"/>
                      <a:pt x="4986676" y="883988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60" name="TextBox 34"/>
            <p:cNvSpPr txBox="1"/>
            <p:nvPr/>
          </p:nvSpPr>
          <p:spPr>
            <a:xfrm>
              <a:off x="14072049" y="-366170"/>
              <a:ext cx="2071427" cy="2478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400"/>
                </a:lnSpc>
                <a:spcBef>
                  <a:spcPct val="0"/>
                </a:spcBef>
              </a:pPr>
              <a:r>
                <a:rPr lang="en-US" sz="11100" b="1" dirty="0">
                  <a:solidFill>
                    <a:srgbClr val="FFFF00"/>
                  </a:solidFill>
                  <a:latin typeface="Bryndan Write" panose="020B0604020202020204"/>
                </a:rPr>
                <a:t>2</a:t>
              </a:r>
              <a:endParaRPr lang="en-US" sz="11100" b="1" dirty="0">
                <a:solidFill>
                  <a:srgbClr val="FFFF00"/>
                </a:solidFill>
                <a:latin typeface="Bryndan Write" panose="020B0604020202020204"/>
              </a:endParaRPr>
            </a:p>
          </p:txBody>
        </p:sp>
      </p:grpSp>
      <p:grpSp>
        <p:nvGrpSpPr>
          <p:cNvPr id="77" name="3"/>
          <p:cNvGrpSpPr/>
          <p:nvPr/>
        </p:nvGrpSpPr>
        <p:grpSpPr>
          <a:xfrm>
            <a:off x="7962207" y="2163000"/>
            <a:ext cx="4055343" cy="2906742"/>
            <a:chOff x="7962207" y="2163000"/>
            <a:chExt cx="4055343" cy="2906742"/>
          </a:xfrm>
        </p:grpSpPr>
        <p:sp>
          <p:nvSpPr>
            <p:cNvPr id="46" name="Freeform 6"/>
            <p:cNvSpPr/>
            <p:nvPr/>
          </p:nvSpPr>
          <p:spPr>
            <a:xfrm>
              <a:off x="7962207" y="2667338"/>
              <a:ext cx="4055343" cy="2402404"/>
            </a:xfrm>
            <a:custGeom>
              <a:avLst/>
              <a:gdLst/>
              <a:ahLst/>
              <a:cxnLst/>
              <a:rect l="l" t="t" r="r" b="b"/>
              <a:pathLst>
                <a:path w="5925576" h="8851068">
                  <a:moveTo>
                    <a:pt x="4986676" y="8839880"/>
                  </a:moveTo>
                  <a:cubicBezTo>
                    <a:pt x="4986676" y="8839880"/>
                    <a:pt x="4566923" y="8851068"/>
                    <a:pt x="4104338" y="8848446"/>
                  </a:cubicBezTo>
                  <a:cubicBezTo>
                    <a:pt x="2253440" y="8846284"/>
                    <a:pt x="1057073" y="8838459"/>
                    <a:pt x="1057073" y="8838459"/>
                  </a:cubicBezTo>
                  <a:cubicBezTo>
                    <a:pt x="812931" y="8829625"/>
                    <a:pt x="565145" y="8812644"/>
                    <a:pt x="398404" y="8754467"/>
                  </a:cubicBezTo>
                  <a:cubicBezTo>
                    <a:pt x="120505" y="8657504"/>
                    <a:pt x="0" y="8479976"/>
                    <a:pt x="0" y="277626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521527" y="7673"/>
                  </a:cubicBezTo>
                  <a:cubicBezTo>
                    <a:pt x="4347997" y="0"/>
                    <a:pt x="4811924" y="7673"/>
                    <a:pt x="4811924" y="7673"/>
                  </a:cubicBezTo>
                  <a:cubicBezTo>
                    <a:pt x="5180231" y="15152"/>
                    <a:pt x="5543544" y="84484"/>
                    <a:pt x="5741284" y="207066"/>
                  </a:cubicBezTo>
                  <a:cubicBezTo>
                    <a:pt x="5892302" y="300683"/>
                    <a:pt x="5925576" y="425358"/>
                    <a:pt x="5916435" y="2776266"/>
                  </a:cubicBezTo>
                  <a:cubicBezTo>
                    <a:pt x="5916435" y="8597941"/>
                    <a:pt x="5633439" y="8812039"/>
                    <a:pt x="4986676" y="8839880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id="61" name="TextBox 34"/>
            <p:cNvSpPr txBox="1"/>
            <p:nvPr/>
          </p:nvSpPr>
          <p:spPr>
            <a:xfrm>
              <a:off x="8964395" y="2163000"/>
              <a:ext cx="2071427" cy="2478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400"/>
                </a:lnSpc>
                <a:spcBef>
                  <a:spcPct val="0"/>
                </a:spcBef>
              </a:pPr>
              <a:r>
                <a:rPr lang="en-US" sz="11100" b="1" dirty="0">
                  <a:solidFill>
                    <a:srgbClr val="FFFF00"/>
                  </a:solidFill>
                  <a:latin typeface="Bryndan Write" panose="020B0604020202020204"/>
                </a:rPr>
                <a:t>3</a:t>
              </a:r>
              <a:endParaRPr lang="en-US" sz="11100" b="1" dirty="0">
                <a:solidFill>
                  <a:srgbClr val="FFFF00"/>
                </a:solidFill>
                <a:latin typeface="Bryndan Write" panose="020B0604020202020204"/>
              </a:endParaRPr>
            </a:p>
          </p:txBody>
        </p:sp>
      </p:grpSp>
      <p:grpSp>
        <p:nvGrpSpPr>
          <p:cNvPr id="78" name="4"/>
          <p:cNvGrpSpPr/>
          <p:nvPr/>
        </p:nvGrpSpPr>
        <p:grpSpPr>
          <a:xfrm>
            <a:off x="12999279" y="2163000"/>
            <a:ext cx="4055343" cy="2936839"/>
            <a:chOff x="12999279" y="2163000"/>
            <a:chExt cx="4055343" cy="2936839"/>
          </a:xfrm>
        </p:grpSpPr>
        <p:sp>
          <p:nvSpPr>
            <p:cNvPr id="51" name="Freeform 6"/>
            <p:cNvSpPr/>
            <p:nvPr/>
          </p:nvSpPr>
          <p:spPr>
            <a:xfrm>
              <a:off x="12999279" y="2697435"/>
              <a:ext cx="4055343" cy="2402404"/>
            </a:xfrm>
            <a:custGeom>
              <a:avLst/>
              <a:gdLst/>
              <a:ahLst/>
              <a:cxnLst/>
              <a:rect l="l" t="t" r="r" b="b"/>
              <a:pathLst>
                <a:path w="5925576" h="8851068">
                  <a:moveTo>
                    <a:pt x="4986676" y="8839880"/>
                  </a:moveTo>
                  <a:cubicBezTo>
                    <a:pt x="4986676" y="8839880"/>
                    <a:pt x="4566923" y="8851068"/>
                    <a:pt x="4104338" y="8848446"/>
                  </a:cubicBezTo>
                  <a:cubicBezTo>
                    <a:pt x="2253440" y="8846284"/>
                    <a:pt x="1057073" y="8838459"/>
                    <a:pt x="1057073" y="8838459"/>
                  </a:cubicBezTo>
                  <a:cubicBezTo>
                    <a:pt x="812931" y="8829625"/>
                    <a:pt x="565145" y="8812644"/>
                    <a:pt x="398404" y="8754467"/>
                  </a:cubicBezTo>
                  <a:cubicBezTo>
                    <a:pt x="120505" y="8657504"/>
                    <a:pt x="0" y="8479976"/>
                    <a:pt x="0" y="277626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521527" y="7673"/>
                  </a:cubicBezTo>
                  <a:cubicBezTo>
                    <a:pt x="4347997" y="0"/>
                    <a:pt x="4811924" y="7673"/>
                    <a:pt x="4811924" y="7673"/>
                  </a:cubicBezTo>
                  <a:cubicBezTo>
                    <a:pt x="5180231" y="15152"/>
                    <a:pt x="5543544" y="84484"/>
                    <a:pt x="5741284" y="207066"/>
                  </a:cubicBezTo>
                  <a:cubicBezTo>
                    <a:pt x="5892302" y="300683"/>
                    <a:pt x="5925576" y="425358"/>
                    <a:pt x="5916435" y="2776266"/>
                  </a:cubicBezTo>
                  <a:cubicBezTo>
                    <a:pt x="5916435" y="8597941"/>
                    <a:pt x="5633439" y="8812039"/>
                    <a:pt x="4986676" y="8839880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id="62" name="TextBox 34"/>
            <p:cNvSpPr txBox="1"/>
            <p:nvPr/>
          </p:nvSpPr>
          <p:spPr>
            <a:xfrm>
              <a:off x="14015387" y="2163000"/>
              <a:ext cx="2071427" cy="2478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400"/>
                </a:lnSpc>
                <a:spcBef>
                  <a:spcPct val="0"/>
                </a:spcBef>
              </a:pPr>
              <a:r>
                <a:rPr lang="en-US" sz="11100" b="1" dirty="0">
                  <a:solidFill>
                    <a:srgbClr val="FFFF00"/>
                  </a:solidFill>
                  <a:latin typeface="Bryndan Write" panose="020B0604020202020204"/>
                </a:rPr>
                <a:t>4</a:t>
              </a:r>
              <a:endParaRPr lang="en-US" sz="11100" b="1" dirty="0">
                <a:solidFill>
                  <a:srgbClr val="FFFF00"/>
                </a:solidFill>
                <a:latin typeface="Bryndan Write" panose="020B0604020202020204"/>
              </a:endParaRPr>
            </a:p>
          </p:txBody>
        </p:sp>
      </p:grpSp>
      <p:grpSp>
        <p:nvGrpSpPr>
          <p:cNvPr id="79" name="5"/>
          <p:cNvGrpSpPr/>
          <p:nvPr/>
        </p:nvGrpSpPr>
        <p:grpSpPr>
          <a:xfrm>
            <a:off x="7945944" y="4708688"/>
            <a:ext cx="4055343" cy="2867244"/>
            <a:chOff x="7945944" y="4708688"/>
            <a:chExt cx="4055343" cy="2867244"/>
          </a:xfrm>
        </p:grpSpPr>
        <p:sp>
          <p:nvSpPr>
            <p:cNvPr id="47" name="Freeform 6"/>
            <p:cNvSpPr/>
            <p:nvPr/>
          </p:nvSpPr>
          <p:spPr>
            <a:xfrm>
              <a:off x="7945944" y="5173528"/>
              <a:ext cx="4055343" cy="2402404"/>
            </a:xfrm>
            <a:custGeom>
              <a:avLst/>
              <a:gdLst/>
              <a:ahLst/>
              <a:cxnLst/>
              <a:rect l="l" t="t" r="r" b="b"/>
              <a:pathLst>
                <a:path w="5925576" h="8851068">
                  <a:moveTo>
                    <a:pt x="4986676" y="8839880"/>
                  </a:moveTo>
                  <a:cubicBezTo>
                    <a:pt x="4986676" y="8839880"/>
                    <a:pt x="4566923" y="8851068"/>
                    <a:pt x="4104338" y="8848446"/>
                  </a:cubicBezTo>
                  <a:cubicBezTo>
                    <a:pt x="2253440" y="8846284"/>
                    <a:pt x="1057073" y="8838459"/>
                    <a:pt x="1057073" y="8838459"/>
                  </a:cubicBezTo>
                  <a:cubicBezTo>
                    <a:pt x="812931" y="8829625"/>
                    <a:pt x="565145" y="8812644"/>
                    <a:pt x="398404" y="8754467"/>
                  </a:cubicBezTo>
                  <a:cubicBezTo>
                    <a:pt x="120505" y="8657504"/>
                    <a:pt x="0" y="8479976"/>
                    <a:pt x="0" y="277626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521527" y="7673"/>
                  </a:cubicBezTo>
                  <a:cubicBezTo>
                    <a:pt x="4347997" y="0"/>
                    <a:pt x="4811924" y="7673"/>
                    <a:pt x="4811924" y="7673"/>
                  </a:cubicBezTo>
                  <a:cubicBezTo>
                    <a:pt x="5180231" y="15152"/>
                    <a:pt x="5543544" y="84484"/>
                    <a:pt x="5741284" y="207066"/>
                  </a:cubicBezTo>
                  <a:cubicBezTo>
                    <a:pt x="5892302" y="300683"/>
                    <a:pt x="5925576" y="425358"/>
                    <a:pt x="5916435" y="2776266"/>
                  </a:cubicBezTo>
                  <a:cubicBezTo>
                    <a:pt x="5916435" y="8597941"/>
                    <a:pt x="5633439" y="8812039"/>
                    <a:pt x="4986676" y="8839880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id="63" name="TextBox 34"/>
            <p:cNvSpPr txBox="1"/>
            <p:nvPr/>
          </p:nvSpPr>
          <p:spPr>
            <a:xfrm>
              <a:off x="9126518" y="4708688"/>
              <a:ext cx="2071427" cy="2478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400"/>
                </a:lnSpc>
                <a:spcBef>
                  <a:spcPct val="0"/>
                </a:spcBef>
              </a:pPr>
              <a:r>
                <a:rPr lang="en-US" sz="11100" b="1" dirty="0">
                  <a:solidFill>
                    <a:srgbClr val="FFFF00"/>
                  </a:solidFill>
                  <a:latin typeface="Bryndan Write" panose="020B0604020202020204"/>
                </a:rPr>
                <a:t>5</a:t>
              </a:r>
              <a:endParaRPr lang="en-US" sz="11100" b="1" dirty="0">
                <a:solidFill>
                  <a:srgbClr val="FFFF00"/>
                </a:solidFill>
                <a:latin typeface="Bryndan Write" panose="020B0604020202020204"/>
              </a:endParaRPr>
            </a:p>
          </p:txBody>
        </p:sp>
      </p:grpSp>
      <p:grpSp>
        <p:nvGrpSpPr>
          <p:cNvPr id="80" name="6"/>
          <p:cNvGrpSpPr/>
          <p:nvPr/>
        </p:nvGrpSpPr>
        <p:grpSpPr>
          <a:xfrm>
            <a:off x="12999279" y="4715165"/>
            <a:ext cx="4055343" cy="2920144"/>
            <a:chOff x="12999279" y="4715165"/>
            <a:chExt cx="4055343" cy="2920144"/>
          </a:xfrm>
        </p:grpSpPr>
        <p:sp>
          <p:nvSpPr>
            <p:cNvPr id="52" name="Freeform 6"/>
            <p:cNvSpPr/>
            <p:nvPr/>
          </p:nvSpPr>
          <p:spPr>
            <a:xfrm>
              <a:off x="12999279" y="5232905"/>
              <a:ext cx="4055343" cy="2402404"/>
            </a:xfrm>
            <a:custGeom>
              <a:avLst/>
              <a:gdLst/>
              <a:ahLst/>
              <a:cxnLst/>
              <a:rect l="l" t="t" r="r" b="b"/>
              <a:pathLst>
                <a:path w="5925576" h="8851068">
                  <a:moveTo>
                    <a:pt x="4986676" y="8839880"/>
                  </a:moveTo>
                  <a:cubicBezTo>
                    <a:pt x="4986676" y="8839880"/>
                    <a:pt x="4566923" y="8851068"/>
                    <a:pt x="4104338" y="8848446"/>
                  </a:cubicBezTo>
                  <a:cubicBezTo>
                    <a:pt x="2253440" y="8846284"/>
                    <a:pt x="1057073" y="8838459"/>
                    <a:pt x="1057073" y="8838459"/>
                  </a:cubicBezTo>
                  <a:cubicBezTo>
                    <a:pt x="812931" y="8829625"/>
                    <a:pt x="565145" y="8812644"/>
                    <a:pt x="398404" y="8754467"/>
                  </a:cubicBezTo>
                  <a:cubicBezTo>
                    <a:pt x="120505" y="8657504"/>
                    <a:pt x="0" y="8479976"/>
                    <a:pt x="0" y="277626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521527" y="7673"/>
                  </a:cubicBezTo>
                  <a:cubicBezTo>
                    <a:pt x="4347997" y="0"/>
                    <a:pt x="4811924" y="7673"/>
                    <a:pt x="4811924" y="7673"/>
                  </a:cubicBezTo>
                  <a:cubicBezTo>
                    <a:pt x="5180231" y="15152"/>
                    <a:pt x="5543544" y="84484"/>
                    <a:pt x="5741284" y="207066"/>
                  </a:cubicBezTo>
                  <a:cubicBezTo>
                    <a:pt x="5892302" y="300683"/>
                    <a:pt x="5925576" y="425358"/>
                    <a:pt x="5916435" y="2776266"/>
                  </a:cubicBezTo>
                  <a:cubicBezTo>
                    <a:pt x="5916435" y="8597941"/>
                    <a:pt x="5633439" y="8812039"/>
                    <a:pt x="4986676" y="8839880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id="64" name="TextBox 34"/>
            <p:cNvSpPr txBox="1"/>
            <p:nvPr/>
          </p:nvSpPr>
          <p:spPr>
            <a:xfrm>
              <a:off x="14021882" y="4715165"/>
              <a:ext cx="2071427" cy="2478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400"/>
                </a:lnSpc>
                <a:spcBef>
                  <a:spcPct val="0"/>
                </a:spcBef>
              </a:pPr>
              <a:r>
                <a:rPr lang="en-US" sz="11100" b="1" dirty="0">
                  <a:solidFill>
                    <a:srgbClr val="FFFF00"/>
                  </a:solidFill>
                  <a:latin typeface="Bryndan Write" panose="020B0604020202020204"/>
                </a:rPr>
                <a:t>6</a:t>
              </a:r>
              <a:endParaRPr lang="en-US" sz="11100" b="1" dirty="0">
                <a:solidFill>
                  <a:srgbClr val="FFFF00"/>
                </a:solidFill>
                <a:latin typeface="Bryndan Write" panose="020B0604020202020204"/>
              </a:endParaRPr>
            </a:p>
          </p:txBody>
        </p:sp>
      </p:grpSp>
      <p:grpSp>
        <p:nvGrpSpPr>
          <p:cNvPr id="81" name="7"/>
          <p:cNvGrpSpPr/>
          <p:nvPr/>
        </p:nvGrpSpPr>
        <p:grpSpPr>
          <a:xfrm>
            <a:off x="7922349" y="7250286"/>
            <a:ext cx="4055343" cy="2854971"/>
            <a:chOff x="7922349" y="7250286"/>
            <a:chExt cx="4055343" cy="2854971"/>
          </a:xfrm>
        </p:grpSpPr>
        <p:sp>
          <p:nvSpPr>
            <p:cNvPr id="48" name="Freeform 6"/>
            <p:cNvSpPr/>
            <p:nvPr/>
          </p:nvSpPr>
          <p:spPr>
            <a:xfrm>
              <a:off x="7922349" y="7702853"/>
              <a:ext cx="4055343" cy="2402404"/>
            </a:xfrm>
            <a:custGeom>
              <a:avLst/>
              <a:gdLst/>
              <a:ahLst/>
              <a:cxnLst/>
              <a:rect l="l" t="t" r="r" b="b"/>
              <a:pathLst>
                <a:path w="5925576" h="8851068">
                  <a:moveTo>
                    <a:pt x="4986676" y="8839880"/>
                  </a:moveTo>
                  <a:cubicBezTo>
                    <a:pt x="4986676" y="8839880"/>
                    <a:pt x="4566923" y="8851068"/>
                    <a:pt x="4104338" y="8848446"/>
                  </a:cubicBezTo>
                  <a:cubicBezTo>
                    <a:pt x="2253440" y="8846284"/>
                    <a:pt x="1057073" y="8838459"/>
                    <a:pt x="1057073" y="8838459"/>
                  </a:cubicBezTo>
                  <a:cubicBezTo>
                    <a:pt x="812931" y="8829625"/>
                    <a:pt x="565145" y="8812644"/>
                    <a:pt x="398404" y="8754467"/>
                  </a:cubicBezTo>
                  <a:cubicBezTo>
                    <a:pt x="120505" y="8657504"/>
                    <a:pt x="0" y="8479976"/>
                    <a:pt x="0" y="277626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521527" y="7673"/>
                  </a:cubicBezTo>
                  <a:cubicBezTo>
                    <a:pt x="4347997" y="0"/>
                    <a:pt x="4811924" y="7673"/>
                    <a:pt x="4811924" y="7673"/>
                  </a:cubicBezTo>
                  <a:cubicBezTo>
                    <a:pt x="5180231" y="15152"/>
                    <a:pt x="5543544" y="84484"/>
                    <a:pt x="5741284" y="207066"/>
                  </a:cubicBezTo>
                  <a:cubicBezTo>
                    <a:pt x="5892302" y="300683"/>
                    <a:pt x="5925576" y="425358"/>
                    <a:pt x="5916435" y="2776266"/>
                  </a:cubicBezTo>
                  <a:cubicBezTo>
                    <a:pt x="5916435" y="8597941"/>
                    <a:pt x="5633439" y="8812039"/>
                    <a:pt x="4986676" y="8839880"/>
                  </a:cubicBez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TextBox 34"/>
            <p:cNvSpPr txBox="1"/>
            <p:nvPr/>
          </p:nvSpPr>
          <p:spPr>
            <a:xfrm>
              <a:off x="9077575" y="7250286"/>
              <a:ext cx="2071427" cy="2478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400"/>
                </a:lnSpc>
                <a:spcBef>
                  <a:spcPct val="0"/>
                </a:spcBef>
              </a:pPr>
              <a:r>
                <a:rPr lang="en-US" sz="11100" b="1" dirty="0">
                  <a:solidFill>
                    <a:srgbClr val="FFFF00"/>
                  </a:solidFill>
                  <a:latin typeface="Bryndan Write" panose="020B0604020202020204"/>
                </a:rPr>
                <a:t>7</a:t>
              </a:r>
              <a:endParaRPr lang="en-US" sz="11100" b="1" dirty="0">
                <a:solidFill>
                  <a:srgbClr val="FFFF00"/>
                </a:solidFill>
                <a:latin typeface="Bryndan Write" panose="020B0604020202020204"/>
              </a:endParaRPr>
            </a:p>
          </p:txBody>
        </p:sp>
      </p:grpSp>
      <p:grpSp>
        <p:nvGrpSpPr>
          <p:cNvPr id="82" name="8"/>
          <p:cNvGrpSpPr/>
          <p:nvPr/>
        </p:nvGrpSpPr>
        <p:grpSpPr>
          <a:xfrm>
            <a:off x="12975684" y="7267330"/>
            <a:ext cx="4055343" cy="2897304"/>
            <a:chOff x="12975684" y="7267330"/>
            <a:chExt cx="4055343" cy="2897304"/>
          </a:xfrm>
        </p:grpSpPr>
        <p:sp>
          <p:nvSpPr>
            <p:cNvPr id="53" name="Freeform 6"/>
            <p:cNvSpPr/>
            <p:nvPr/>
          </p:nvSpPr>
          <p:spPr>
            <a:xfrm>
              <a:off x="12975684" y="7762230"/>
              <a:ext cx="4055343" cy="2402404"/>
            </a:xfrm>
            <a:custGeom>
              <a:avLst/>
              <a:gdLst/>
              <a:ahLst/>
              <a:cxnLst/>
              <a:rect l="l" t="t" r="r" b="b"/>
              <a:pathLst>
                <a:path w="5925576" h="8851068">
                  <a:moveTo>
                    <a:pt x="4986676" y="8839880"/>
                  </a:moveTo>
                  <a:cubicBezTo>
                    <a:pt x="4986676" y="8839880"/>
                    <a:pt x="4566923" y="8851068"/>
                    <a:pt x="4104338" y="8848446"/>
                  </a:cubicBezTo>
                  <a:cubicBezTo>
                    <a:pt x="2253440" y="8846284"/>
                    <a:pt x="1057073" y="8838459"/>
                    <a:pt x="1057073" y="8838459"/>
                  </a:cubicBezTo>
                  <a:cubicBezTo>
                    <a:pt x="812931" y="8829625"/>
                    <a:pt x="565145" y="8812644"/>
                    <a:pt x="398404" y="8754467"/>
                  </a:cubicBezTo>
                  <a:cubicBezTo>
                    <a:pt x="120505" y="8657504"/>
                    <a:pt x="0" y="8479976"/>
                    <a:pt x="0" y="2776266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521527" y="7673"/>
                  </a:cubicBezTo>
                  <a:cubicBezTo>
                    <a:pt x="4347997" y="0"/>
                    <a:pt x="4811924" y="7673"/>
                    <a:pt x="4811924" y="7673"/>
                  </a:cubicBezTo>
                  <a:cubicBezTo>
                    <a:pt x="5180231" y="15152"/>
                    <a:pt x="5543544" y="84484"/>
                    <a:pt x="5741284" y="207066"/>
                  </a:cubicBezTo>
                  <a:cubicBezTo>
                    <a:pt x="5892302" y="300683"/>
                    <a:pt x="5925576" y="425358"/>
                    <a:pt x="5916435" y="2776266"/>
                  </a:cubicBezTo>
                  <a:cubicBezTo>
                    <a:pt x="5916435" y="8597941"/>
                    <a:pt x="5633439" y="8812039"/>
                    <a:pt x="4986676" y="8839880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id="66" name="TextBox 34"/>
            <p:cNvSpPr txBox="1"/>
            <p:nvPr/>
          </p:nvSpPr>
          <p:spPr>
            <a:xfrm>
              <a:off x="14021881" y="7267330"/>
              <a:ext cx="2071427" cy="2478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400"/>
                </a:lnSpc>
                <a:spcBef>
                  <a:spcPct val="0"/>
                </a:spcBef>
              </a:pPr>
              <a:r>
                <a:rPr lang="en-US" sz="11100" b="1" dirty="0">
                  <a:solidFill>
                    <a:srgbClr val="FFFF00"/>
                  </a:solidFill>
                  <a:latin typeface="Bryndan Write" panose="020B0604020202020204"/>
                </a:rPr>
                <a:t>8</a:t>
              </a:r>
              <a:endParaRPr lang="en-US" sz="11100" b="1" dirty="0">
                <a:solidFill>
                  <a:srgbClr val="FFFF00"/>
                </a:solidFill>
                <a:latin typeface="Bryndan Write" panose="020B0604020202020204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194460" y="-259721"/>
            <a:ext cx="2982349" cy="2836692"/>
            <a:chOff x="1224769" y="-261909"/>
            <a:chExt cx="2982349" cy="2836692"/>
          </a:xfrm>
        </p:grpSpPr>
        <p:grpSp>
          <p:nvGrpSpPr>
            <p:cNvPr id="23" name="Group 23"/>
            <p:cNvGrpSpPr/>
            <p:nvPr/>
          </p:nvGrpSpPr>
          <p:grpSpPr>
            <a:xfrm>
              <a:off x="1224769" y="146101"/>
              <a:ext cx="2982349" cy="2428682"/>
              <a:chOff x="0" y="0"/>
              <a:chExt cx="5917829" cy="884458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-4262"/>
                <a:ext cx="5925576" cy="8851068"/>
              </a:xfrm>
              <a:custGeom>
                <a:avLst/>
                <a:gdLst/>
                <a:ahLst/>
                <a:cxnLst/>
                <a:rect l="l" t="t" r="r" b="b"/>
                <a:pathLst>
                  <a:path w="5925576" h="8851068">
                    <a:moveTo>
                      <a:pt x="4986676" y="8839880"/>
                    </a:moveTo>
                    <a:cubicBezTo>
                      <a:pt x="4986676" y="8839880"/>
                      <a:pt x="4566923" y="8851068"/>
                      <a:pt x="4104338" y="8848446"/>
                    </a:cubicBezTo>
                    <a:cubicBezTo>
                      <a:pt x="2253440" y="8846284"/>
                      <a:pt x="1057073" y="8838459"/>
                      <a:pt x="1057073" y="8838459"/>
                    </a:cubicBezTo>
                    <a:cubicBezTo>
                      <a:pt x="812931" y="8829625"/>
                      <a:pt x="565145" y="8812644"/>
                      <a:pt x="398404" y="8754467"/>
                    </a:cubicBezTo>
                    <a:cubicBezTo>
                      <a:pt x="120505" y="8657504"/>
                      <a:pt x="0" y="8479976"/>
                      <a:pt x="0" y="2776266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521527" y="7673"/>
                    </a:cubicBezTo>
                    <a:cubicBezTo>
                      <a:pt x="4347997" y="0"/>
                      <a:pt x="4811924" y="7673"/>
                      <a:pt x="4811924" y="7673"/>
                    </a:cubicBezTo>
                    <a:cubicBezTo>
                      <a:pt x="5180231" y="15152"/>
                      <a:pt x="5543544" y="84484"/>
                      <a:pt x="5741284" y="207066"/>
                    </a:cubicBezTo>
                    <a:cubicBezTo>
                      <a:pt x="5892302" y="300683"/>
                      <a:pt x="5925576" y="425358"/>
                      <a:pt x="5916435" y="2776266"/>
                    </a:cubicBezTo>
                    <a:cubicBezTo>
                      <a:pt x="5916435" y="8597941"/>
                      <a:pt x="5633439" y="8812039"/>
                      <a:pt x="4986676" y="8839880"/>
                    </a:cubicBezTo>
                    <a:close/>
                  </a:path>
                </a:pathLst>
              </a:custGeom>
              <a:solidFill>
                <a:srgbClr val="FFEC8F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1655962" y="-261909"/>
              <a:ext cx="2071427" cy="25428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2400"/>
                </a:lnSpc>
                <a:spcBef>
                  <a:spcPct val="0"/>
                </a:spcBef>
              </a:pPr>
              <a:r>
                <a:rPr lang="en-US" sz="11100" b="1" dirty="0">
                  <a:solidFill>
                    <a:srgbClr val="D66161"/>
                  </a:solidFill>
                  <a:latin typeface="Bryndan Write" panose="020B0604020202020204"/>
                </a:rPr>
                <a:t>A</a:t>
              </a:r>
              <a:endParaRPr lang="en-US" sz="11100" b="1" dirty="0">
                <a:solidFill>
                  <a:srgbClr val="D66161"/>
                </a:solidFill>
                <a:latin typeface="Bryndan Write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2" name="065492_tadawav-80833.wav"/>
          </p:stSnd>
        </p:sndAc>
      </p:transition>
    </mc:Choice>
    <mc:Fallback>
      <p:transition spd="slow">
        <p:sndAc>
          <p:stSnd>
            <p:snd r:embed="rId12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104" y="19487"/>
            <a:ext cx="18300104" cy="1035672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38018" y="4482048"/>
            <a:ext cx="13045596" cy="1796809"/>
            <a:chOff x="0" y="0"/>
            <a:chExt cx="25886180" cy="3565380"/>
          </a:xfrm>
        </p:grpSpPr>
        <p:sp>
          <p:nvSpPr>
            <p:cNvPr id="3" name="Freeform 3"/>
            <p:cNvSpPr/>
            <p:nvPr/>
          </p:nvSpPr>
          <p:spPr>
            <a:xfrm>
              <a:off x="0" y="-4262"/>
              <a:ext cx="25893926" cy="3571866"/>
            </a:xfrm>
            <a:custGeom>
              <a:avLst/>
              <a:gdLst/>
              <a:ahLst/>
              <a:cxnLst/>
              <a:rect l="l" t="t" r="r" b="b"/>
              <a:pathLst>
                <a:path w="25893926" h="3571866">
                  <a:moveTo>
                    <a:pt x="24955026" y="3560679"/>
                  </a:moveTo>
                  <a:cubicBezTo>
                    <a:pt x="24955026" y="3560679"/>
                    <a:pt x="24535273" y="3571866"/>
                    <a:pt x="24072689" y="3569245"/>
                  </a:cubicBezTo>
                  <a:cubicBezTo>
                    <a:pt x="7631626" y="3567082"/>
                    <a:pt x="1057073" y="3559257"/>
                    <a:pt x="1057073" y="3559257"/>
                  </a:cubicBezTo>
                  <a:cubicBezTo>
                    <a:pt x="812931" y="3550423"/>
                    <a:pt x="565145" y="3533442"/>
                    <a:pt x="398404" y="3475264"/>
                  </a:cubicBezTo>
                  <a:cubicBezTo>
                    <a:pt x="120505" y="3378303"/>
                    <a:pt x="0" y="3200774"/>
                    <a:pt x="0" y="1269799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099862" y="7673"/>
                  </a:cubicBezTo>
                  <a:cubicBezTo>
                    <a:pt x="24316347" y="0"/>
                    <a:pt x="24780273" y="7673"/>
                    <a:pt x="24780273" y="7673"/>
                  </a:cubicBezTo>
                  <a:cubicBezTo>
                    <a:pt x="25148581" y="15152"/>
                    <a:pt x="25511894" y="84484"/>
                    <a:pt x="25709635" y="207066"/>
                  </a:cubicBezTo>
                  <a:cubicBezTo>
                    <a:pt x="25860653" y="300683"/>
                    <a:pt x="25893926" y="425358"/>
                    <a:pt x="25884786" y="1269799"/>
                  </a:cubicBezTo>
                  <a:cubicBezTo>
                    <a:pt x="25884786" y="3318740"/>
                    <a:pt x="25601789" y="3532838"/>
                    <a:pt x="24955026" y="3560679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38018" y="7156496"/>
            <a:ext cx="13045596" cy="1796809"/>
            <a:chOff x="0" y="0"/>
            <a:chExt cx="25886180" cy="3565380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25893926" cy="3571866"/>
            </a:xfrm>
            <a:custGeom>
              <a:avLst/>
              <a:gdLst/>
              <a:ahLst/>
              <a:cxnLst/>
              <a:rect l="l" t="t" r="r" b="b"/>
              <a:pathLst>
                <a:path w="25893926" h="3571866">
                  <a:moveTo>
                    <a:pt x="24955026" y="3560679"/>
                  </a:moveTo>
                  <a:cubicBezTo>
                    <a:pt x="24955026" y="3560679"/>
                    <a:pt x="24535273" y="3571866"/>
                    <a:pt x="24072689" y="3569245"/>
                  </a:cubicBezTo>
                  <a:cubicBezTo>
                    <a:pt x="7631626" y="3567082"/>
                    <a:pt x="1057073" y="3559257"/>
                    <a:pt x="1057073" y="3559257"/>
                  </a:cubicBezTo>
                  <a:cubicBezTo>
                    <a:pt x="812931" y="3550423"/>
                    <a:pt x="565145" y="3533442"/>
                    <a:pt x="398404" y="3475264"/>
                  </a:cubicBezTo>
                  <a:cubicBezTo>
                    <a:pt x="120505" y="3378303"/>
                    <a:pt x="0" y="3200774"/>
                    <a:pt x="0" y="1269799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099862" y="7673"/>
                  </a:cubicBezTo>
                  <a:cubicBezTo>
                    <a:pt x="24316347" y="0"/>
                    <a:pt x="24780273" y="7673"/>
                    <a:pt x="24780273" y="7673"/>
                  </a:cubicBezTo>
                  <a:cubicBezTo>
                    <a:pt x="25148581" y="15152"/>
                    <a:pt x="25511894" y="84484"/>
                    <a:pt x="25709635" y="207066"/>
                  </a:cubicBezTo>
                  <a:cubicBezTo>
                    <a:pt x="25860653" y="300683"/>
                    <a:pt x="25893926" y="425358"/>
                    <a:pt x="25884786" y="1269799"/>
                  </a:cubicBezTo>
                  <a:cubicBezTo>
                    <a:pt x="25884786" y="3318740"/>
                    <a:pt x="25601789" y="3532838"/>
                    <a:pt x="24955026" y="3560679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291370" y="4856301"/>
            <a:ext cx="2910968" cy="938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80"/>
              </a:lnSpc>
            </a:pPr>
            <a:r>
              <a:rPr lang="en-US" sz="6000" b="1" dirty="0">
                <a:solidFill>
                  <a:srgbClr val="568D66"/>
                </a:solidFill>
                <a:latin typeface="Bryndan Write Bold"/>
              </a:rPr>
              <a:t>Team 1</a:t>
            </a:r>
            <a:endParaRPr lang="en-US" sz="6000" b="1" dirty="0">
              <a:solidFill>
                <a:srgbClr val="568D66"/>
              </a:solidFill>
              <a:latin typeface="Bryndan Write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621202" y="252578"/>
            <a:ext cx="13045596" cy="3393197"/>
            <a:chOff x="0" y="0"/>
            <a:chExt cx="25886180" cy="6733069"/>
          </a:xfrm>
        </p:grpSpPr>
        <p:sp>
          <p:nvSpPr>
            <p:cNvPr id="10" name="Freeform 10"/>
            <p:cNvSpPr/>
            <p:nvPr/>
          </p:nvSpPr>
          <p:spPr>
            <a:xfrm>
              <a:off x="0" y="-4262"/>
              <a:ext cx="25893926" cy="6739555"/>
            </a:xfrm>
            <a:custGeom>
              <a:avLst/>
              <a:gdLst/>
              <a:ahLst/>
              <a:cxnLst/>
              <a:rect l="l" t="t" r="r" b="b"/>
              <a:pathLst>
                <a:path w="25893926" h="6739555">
                  <a:moveTo>
                    <a:pt x="24955026" y="6728367"/>
                  </a:moveTo>
                  <a:cubicBezTo>
                    <a:pt x="24955026" y="6728367"/>
                    <a:pt x="24535273" y="6739555"/>
                    <a:pt x="24072689" y="6736933"/>
                  </a:cubicBezTo>
                  <a:cubicBezTo>
                    <a:pt x="7631626" y="6734771"/>
                    <a:pt x="1057073" y="6726946"/>
                    <a:pt x="1057073" y="6726946"/>
                  </a:cubicBezTo>
                  <a:cubicBezTo>
                    <a:pt x="812931" y="6718112"/>
                    <a:pt x="565145" y="6701131"/>
                    <a:pt x="398404" y="6642954"/>
                  </a:cubicBezTo>
                  <a:cubicBezTo>
                    <a:pt x="120505" y="6545991"/>
                    <a:pt x="0" y="6368463"/>
                    <a:pt x="0" y="2173727"/>
                  </a:cubicBez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099862" y="7673"/>
                  </a:cubicBezTo>
                  <a:cubicBezTo>
                    <a:pt x="24316347" y="0"/>
                    <a:pt x="24780273" y="7673"/>
                    <a:pt x="24780273" y="7673"/>
                  </a:cubicBezTo>
                  <a:cubicBezTo>
                    <a:pt x="25148581" y="15152"/>
                    <a:pt x="25511894" y="84484"/>
                    <a:pt x="25709635" y="207066"/>
                  </a:cubicBezTo>
                  <a:cubicBezTo>
                    <a:pt x="25860653" y="300683"/>
                    <a:pt x="25893926" y="425358"/>
                    <a:pt x="25884786" y="2173727"/>
                  </a:cubicBezTo>
                  <a:cubicBezTo>
                    <a:pt x="25884786" y="6486428"/>
                    <a:pt x="25601789" y="6700526"/>
                    <a:pt x="24955026" y="6728367"/>
                  </a:cubicBezTo>
                  <a:close/>
                </a:path>
              </a:pathLst>
            </a:custGeom>
            <a:solidFill>
              <a:srgbClr val="FDF1DC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504178" y="2314855"/>
            <a:ext cx="10646056" cy="819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 dirty="0">
                <a:solidFill>
                  <a:srgbClr val="568D66"/>
                </a:solidFill>
                <a:latin typeface="Bryndan Write" panose="020B0604020202020204"/>
              </a:rPr>
              <a:t>Use this to keep track of the points! Copy and paste the token for every point a player receives.</a:t>
            </a:r>
            <a:endParaRPr lang="en-US" sz="2400" dirty="0">
              <a:solidFill>
                <a:srgbClr val="568D66"/>
              </a:solidFill>
              <a:latin typeface="Bryndan Write" panose="020B060402020202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149507" y="2238595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149507" y="710901"/>
            <a:ext cx="11988986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11500" dirty="0">
                <a:solidFill>
                  <a:srgbClr val="568D66"/>
                </a:solidFill>
                <a:latin typeface="Congenial Black" panose="02000503040000020004" pitchFamily="2" charset="0"/>
              </a:rPr>
              <a:t>Score Board</a:t>
            </a:r>
            <a:endParaRPr lang="en-US" sz="11500" dirty="0">
              <a:solidFill>
                <a:srgbClr val="568D66"/>
              </a:solidFill>
              <a:latin typeface="Congenial Black" panose="02000503040000020004" pitchFamily="2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521736" y="4894404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797190" y="489820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075094" y="4898206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517832" y="7500593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042490" y="7500593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350914" y="4894404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631085" y="4894404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686545" y="5672646"/>
            <a:ext cx="2203636" cy="4887096"/>
          </a:xfrm>
          <a:custGeom>
            <a:avLst/>
            <a:gdLst/>
            <a:ahLst/>
            <a:cxnLst/>
            <a:rect l="l" t="t" r="r" b="b"/>
            <a:pathLst>
              <a:path w="2203636" h="4887096">
                <a:moveTo>
                  <a:pt x="0" y="0"/>
                </a:moveTo>
                <a:lnTo>
                  <a:pt x="2203636" y="0"/>
                </a:lnTo>
                <a:lnTo>
                  <a:pt x="2203636" y="4887096"/>
                </a:lnTo>
                <a:lnTo>
                  <a:pt x="0" y="4887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047851" y="2135141"/>
            <a:ext cx="1096104" cy="617804"/>
          </a:xfrm>
          <a:custGeom>
            <a:avLst/>
            <a:gdLst/>
            <a:ahLst/>
            <a:cxnLst/>
            <a:rect l="l" t="t" r="r" b="b"/>
            <a:pathLst>
              <a:path w="1096104" h="617804">
                <a:moveTo>
                  <a:pt x="0" y="0"/>
                </a:moveTo>
                <a:lnTo>
                  <a:pt x="1096104" y="0"/>
                </a:lnTo>
                <a:lnTo>
                  <a:pt x="1096104" y="617804"/>
                </a:lnTo>
                <a:lnTo>
                  <a:pt x="0" y="617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754920" y="3450145"/>
            <a:ext cx="1096104" cy="617804"/>
          </a:xfrm>
          <a:custGeom>
            <a:avLst/>
            <a:gdLst/>
            <a:ahLst/>
            <a:cxnLst/>
            <a:rect l="l" t="t" r="r" b="b"/>
            <a:pathLst>
              <a:path w="1096104" h="617804">
                <a:moveTo>
                  <a:pt x="0" y="0"/>
                </a:moveTo>
                <a:lnTo>
                  <a:pt x="1096104" y="0"/>
                </a:lnTo>
                <a:lnTo>
                  <a:pt x="1096104" y="617804"/>
                </a:lnTo>
                <a:lnTo>
                  <a:pt x="0" y="617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7047851" y="4320248"/>
            <a:ext cx="1096104" cy="617804"/>
          </a:xfrm>
          <a:custGeom>
            <a:avLst/>
            <a:gdLst/>
            <a:ahLst/>
            <a:cxnLst/>
            <a:rect l="l" t="t" r="r" b="b"/>
            <a:pathLst>
              <a:path w="1096104" h="617804">
                <a:moveTo>
                  <a:pt x="0" y="0"/>
                </a:moveTo>
                <a:lnTo>
                  <a:pt x="1096104" y="0"/>
                </a:lnTo>
                <a:lnTo>
                  <a:pt x="1096104" y="617804"/>
                </a:lnTo>
                <a:lnTo>
                  <a:pt x="0" y="617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138493" y="4938052"/>
            <a:ext cx="1096104" cy="617804"/>
          </a:xfrm>
          <a:custGeom>
            <a:avLst/>
            <a:gdLst/>
            <a:ahLst/>
            <a:cxnLst/>
            <a:rect l="l" t="t" r="r" b="b"/>
            <a:pathLst>
              <a:path w="1096104" h="617804">
                <a:moveTo>
                  <a:pt x="0" y="0"/>
                </a:moveTo>
                <a:lnTo>
                  <a:pt x="1096104" y="0"/>
                </a:lnTo>
                <a:lnTo>
                  <a:pt x="1096104" y="617804"/>
                </a:lnTo>
                <a:lnTo>
                  <a:pt x="0" y="617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762285">
            <a:off x="15215179" y="7869705"/>
            <a:ext cx="1252261" cy="2777191"/>
          </a:xfrm>
          <a:custGeom>
            <a:avLst/>
            <a:gdLst/>
            <a:ahLst/>
            <a:cxnLst/>
            <a:rect l="l" t="t" r="r" b="b"/>
            <a:pathLst>
              <a:path w="1252261" h="2777191">
                <a:moveTo>
                  <a:pt x="0" y="0"/>
                </a:moveTo>
                <a:lnTo>
                  <a:pt x="1252261" y="0"/>
                </a:lnTo>
                <a:lnTo>
                  <a:pt x="1252261" y="2777190"/>
                </a:lnTo>
                <a:lnTo>
                  <a:pt x="0" y="2777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14861420" y="9575492"/>
            <a:ext cx="979889" cy="577244"/>
          </a:xfrm>
          <a:custGeom>
            <a:avLst/>
            <a:gdLst/>
            <a:ahLst/>
            <a:cxnLst/>
            <a:rect l="l" t="t" r="r" b="b"/>
            <a:pathLst>
              <a:path w="979889" h="577244">
                <a:moveTo>
                  <a:pt x="979890" y="0"/>
                </a:moveTo>
                <a:lnTo>
                  <a:pt x="0" y="0"/>
                </a:lnTo>
                <a:lnTo>
                  <a:pt x="0" y="577244"/>
                </a:lnTo>
                <a:lnTo>
                  <a:pt x="979890" y="577244"/>
                </a:lnTo>
                <a:lnTo>
                  <a:pt x="97989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037373">
            <a:off x="16914664" y="9286870"/>
            <a:ext cx="979889" cy="577244"/>
          </a:xfrm>
          <a:custGeom>
            <a:avLst/>
            <a:gdLst/>
            <a:ahLst/>
            <a:cxnLst/>
            <a:rect l="l" t="t" r="r" b="b"/>
            <a:pathLst>
              <a:path w="979889" h="577244">
                <a:moveTo>
                  <a:pt x="0" y="0"/>
                </a:moveTo>
                <a:lnTo>
                  <a:pt x="979889" y="0"/>
                </a:lnTo>
                <a:lnTo>
                  <a:pt x="979889" y="577244"/>
                </a:lnTo>
                <a:lnTo>
                  <a:pt x="0" y="577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364140" y="252578"/>
            <a:ext cx="1645662" cy="927555"/>
          </a:xfrm>
          <a:custGeom>
            <a:avLst/>
            <a:gdLst/>
            <a:ahLst/>
            <a:cxnLst/>
            <a:rect l="l" t="t" r="r" b="b"/>
            <a:pathLst>
              <a:path w="1645662" h="927555">
                <a:moveTo>
                  <a:pt x="0" y="0"/>
                </a:moveTo>
                <a:lnTo>
                  <a:pt x="1645662" y="0"/>
                </a:lnTo>
                <a:lnTo>
                  <a:pt x="1645662" y="927555"/>
                </a:lnTo>
                <a:lnTo>
                  <a:pt x="0" y="9275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94586" y="1900073"/>
            <a:ext cx="834114" cy="470137"/>
          </a:xfrm>
          <a:custGeom>
            <a:avLst/>
            <a:gdLst/>
            <a:ahLst/>
            <a:cxnLst/>
            <a:rect l="l" t="t" r="r" b="b"/>
            <a:pathLst>
              <a:path w="834114" h="470137">
                <a:moveTo>
                  <a:pt x="0" y="0"/>
                </a:moveTo>
                <a:lnTo>
                  <a:pt x="834114" y="0"/>
                </a:lnTo>
                <a:lnTo>
                  <a:pt x="834114" y="470137"/>
                </a:lnTo>
                <a:lnTo>
                  <a:pt x="0" y="4701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231639" y="2980008"/>
            <a:ext cx="834114" cy="470137"/>
          </a:xfrm>
          <a:custGeom>
            <a:avLst/>
            <a:gdLst/>
            <a:ahLst/>
            <a:cxnLst/>
            <a:rect l="l" t="t" r="r" b="b"/>
            <a:pathLst>
              <a:path w="834114" h="470137">
                <a:moveTo>
                  <a:pt x="0" y="0"/>
                </a:moveTo>
                <a:lnTo>
                  <a:pt x="834113" y="0"/>
                </a:lnTo>
                <a:lnTo>
                  <a:pt x="834113" y="470137"/>
                </a:lnTo>
                <a:lnTo>
                  <a:pt x="0" y="4701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/>
          <p:cNvSpPr txBox="1"/>
          <p:nvPr/>
        </p:nvSpPr>
        <p:spPr>
          <a:xfrm>
            <a:off x="1218963" y="7524341"/>
            <a:ext cx="9144000" cy="1048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980"/>
              </a:lnSpc>
            </a:pPr>
            <a:r>
              <a:rPr lang="en-US" sz="6000" b="1" dirty="0">
                <a:solidFill>
                  <a:srgbClr val="568D66"/>
                </a:solidFill>
                <a:latin typeface="Bryndan Write Bold"/>
              </a:rPr>
              <a:t>Team 2</a:t>
            </a:r>
            <a:endParaRPr lang="en-US" sz="6000" b="1" dirty="0">
              <a:solidFill>
                <a:srgbClr val="568D66"/>
              </a:solidFill>
              <a:latin typeface="Bryndan Write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0" name="drumroll.wav"/>
          </p:stSnd>
        </p:sndAc>
      </p:transition>
    </mc:Choice>
    <mc:Fallback>
      <p:transition spd="slow">
        <p:sndAc>
          <p:stSnd>
            <p:snd r:embed="rId10" name="drumroll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104" y="19487"/>
            <a:ext cx="18300104" cy="10356722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412322" y="2782105"/>
            <a:ext cx="13409278" cy="4280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25"/>
              </a:lnSpc>
            </a:pPr>
            <a:r>
              <a:rPr lang="en-US" sz="12500" dirty="0">
                <a:solidFill>
                  <a:srgbClr val="FFEC8F"/>
                </a:solidFill>
                <a:latin typeface="Modern Love" panose="04090805081005020601" pitchFamily="82" charset="0"/>
              </a:rPr>
              <a:t>THANK YOU </a:t>
            </a:r>
            <a:endParaRPr lang="en-US" sz="12500" dirty="0">
              <a:solidFill>
                <a:srgbClr val="FFEC8F"/>
              </a:solidFill>
              <a:latin typeface="Modern Love" panose="04090805081005020601" pitchFamily="82" charset="0"/>
            </a:endParaRPr>
          </a:p>
          <a:p>
            <a:pPr algn="ctr">
              <a:lnSpc>
                <a:spcPts val="16525"/>
              </a:lnSpc>
            </a:pPr>
            <a:r>
              <a:rPr lang="en-US" sz="12500" dirty="0">
                <a:solidFill>
                  <a:srgbClr val="FFEC8F"/>
                </a:solidFill>
                <a:latin typeface="Modern Love" panose="04090805081005020601" pitchFamily="82" charset="0"/>
              </a:rPr>
              <a:t>FOR PLAYING!</a:t>
            </a:r>
            <a:endParaRPr lang="en-US" sz="12500" dirty="0">
              <a:solidFill>
                <a:srgbClr val="FFEC8F"/>
              </a:solidFill>
              <a:latin typeface="Modern Love" panose="04090805081005020601" pitchFamily="82" charset="0"/>
            </a:endParaRPr>
          </a:p>
        </p:txBody>
      </p:sp>
      <p:sp>
        <p:nvSpPr>
          <p:cNvPr id="3" name="Freeform 3"/>
          <p:cNvSpPr/>
          <p:nvPr/>
        </p:nvSpPr>
        <p:spPr>
          <a:xfrm rot="7505685">
            <a:off x="1857343" y="2348402"/>
            <a:ext cx="2218935" cy="576923"/>
          </a:xfrm>
          <a:custGeom>
            <a:avLst/>
            <a:gdLst/>
            <a:ahLst/>
            <a:cxnLst/>
            <a:rect l="l" t="t" r="r" b="b"/>
            <a:pathLst>
              <a:path w="2218935" h="576923">
                <a:moveTo>
                  <a:pt x="0" y="0"/>
                </a:moveTo>
                <a:lnTo>
                  <a:pt x="2218935" y="0"/>
                </a:lnTo>
                <a:lnTo>
                  <a:pt x="2218935" y="576923"/>
                </a:lnTo>
                <a:lnTo>
                  <a:pt x="0" y="57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505685" flipV="1">
            <a:off x="14373193" y="7094975"/>
            <a:ext cx="2218935" cy="576923"/>
          </a:xfrm>
          <a:custGeom>
            <a:avLst/>
            <a:gdLst/>
            <a:ahLst/>
            <a:cxnLst/>
            <a:rect l="l" t="t" r="r" b="b"/>
            <a:pathLst>
              <a:path w="2218935" h="576923">
                <a:moveTo>
                  <a:pt x="0" y="576923"/>
                </a:moveTo>
                <a:lnTo>
                  <a:pt x="2218935" y="576923"/>
                </a:lnTo>
                <a:lnTo>
                  <a:pt x="2218935" y="0"/>
                </a:lnTo>
                <a:lnTo>
                  <a:pt x="0" y="0"/>
                </a:lnTo>
                <a:lnTo>
                  <a:pt x="0" y="57692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46048" y="647556"/>
            <a:ext cx="3714659" cy="1789790"/>
          </a:xfrm>
          <a:custGeom>
            <a:avLst/>
            <a:gdLst/>
            <a:ahLst/>
            <a:cxnLst/>
            <a:rect l="l" t="t" r="r" b="b"/>
            <a:pathLst>
              <a:path w="3714659" h="1789790">
                <a:moveTo>
                  <a:pt x="0" y="0"/>
                </a:moveTo>
                <a:lnTo>
                  <a:pt x="3714659" y="0"/>
                </a:lnTo>
                <a:lnTo>
                  <a:pt x="3714659" y="1789790"/>
                </a:lnTo>
                <a:lnTo>
                  <a:pt x="0" y="1789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79665">
            <a:off x="328871" y="2075088"/>
            <a:ext cx="761919" cy="724516"/>
          </a:xfrm>
          <a:custGeom>
            <a:avLst/>
            <a:gdLst/>
            <a:ahLst/>
            <a:cxnLst/>
            <a:rect l="l" t="t" r="r" b="b"/>
            <a:pathLst>
              <a:path w="761919" h="724516">
                <a:moveTo>
                  <a:pt x="0" y="0"/>
                </a:moveTo>
                <a:lnTo>
                  <a:pt x="761919" y="0"/>
                </a:lnTo>
                <a:lnTo>
                  <a:pt x="761919" y="724516"/>
                </a:lnTo>
                <a:lnTo>
                  <a:pt x="0" y="724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0352">
            <a:off x="4448741" y="666442"/>
            <a:ext cx="761919" cy="724516"/>
          </a:xfrm>
          <a:custGeom>
            <a:avLst/>
            <a:gdLst/>
            <a:ahLst/>
            <a:cxnLst/>
            <a:rect l="l" t="t" r="r" b="b"/>
            <a:pathLst>
              <a:path w="761919" h="724516">
                <a:moveTo>
                  <a:pt x="0" y="0"/>
                </a:moveTo>
                <a:lnTo>
                  <a:pt x="761920" y="0"/>
                </a:lnTo>
                <a:lnTo>
                  <a:pt x="761920" y="724516"/>
                </a:lnTo>
                <a:lnTo>
                  <a:pt x="0" y="724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79665">
            <a:off x="17049790" y="8276487"/>
            <a:ext cx="761919" cy="724516"/>
          </a:xfrm>
          <a:custGeom>
            <a:avLst/>
            <a:gdLst/>
            <a:ahLst/>
            <a:cxnLst/>
            <a:rect l="l" t="t" r="r" b="b"/>
            <a:pathLst>
              <a:path w="761919" h="724516">
                <a:moveTo>
                  <a:pt x="0" y="0"/>
                </a:moveTo>
                <a:lnTo>
                  <a:pt x="761920" y="0"/>
                </a:lnTo>
                <a:lnTo>
                  <a:pt x="761920" y="724516"/>
                </a:lnTo>
                <a:lnTo>
                  <a:pt x="0" y="724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33194">
            <a:off x="13786952" y="9031859"/>
            <a:ext cx="761919" cy="724516"/>
          </a:xfrm>
          <a:custGeom>
            <a:avLst/>
            <a:gdLst/>
            <a:ahLst/>
            <a:cxnLst/>
            <a:rect l="l" t="t" r="r" b="b"/>
            <a:pathLst>
              <a:path w="761919" h="724516">
                <a:moveTo>
                  <a:pt x="0" y="0"/>
                </a:moveTo>
                <a:lnTo>
                  <a:pt x="761919" y="0"/>
                </a:lnTo>
                <a:lnTo>
                  <a:pt x="761919" y="724516"/>
                </a:lnTo>
                <a:lnTo>
                  <a:pt x="0" y="724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2183" y="5014711"/>
            <a:ext cx="1997178" cy="962277"/>
          </a:xfrm>
          <a:custGeom>
            <a:avLst/>
            <a:gdLst/>
            <a:ahLst/>
            <a:cxnLst/>
            <a:rect l="l" t="t" r="r" b="b"/>
            <a:pathLst>
              <a:path w="1997178" h="962277">
                <a:moveTo>
                  <a:pt x="0" y="0"/>
                </a:moveTo>
                <a:lnTo>
                  <a:pt x="1997178" y="0"/>
                </a:lnTo>
                <a:lnTo>
                  <a:pt x="1997178" y="962276"/>
                </a:lnTo>
                <a:lnTo>
                  <a:pt x="0" y="962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54681" y="7887089"/>
            <a:ext cx="3714659" cy="1789790"/>
          </a:xfrm>
          <a:custGeom>
            <a:avLst/>
            <a:gdLst/>
            <a:ahLst/>
            <a:cxnLst/>
            <a:rect l="l" t="t" r="r" b="b"/>
            <a:pathLst>
              <a:path w="3714659" h="1789790">
                <a:moveTo>
                  <a:pt x="0" y="0"/>
                </a:moveTo>
                <a:lnTo>
                  <a:pt x="3714658" y="0"/>
                </a:lnTo>
                <a:lnTo>
                  <a:pt x="3714658" y="1789791"/>
                </a:lnTo>
                <a:lnTo>
                  <a:pt x="0" y="1789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17893" y="911699"/>
            <a:ext cx="3166438" cy="1525647"/>
          </a:xfrm>
          <a:custGeom>
            <a:avLst/>
            <a:gdLst/>
            <a:ahLst/>
            <a:cxnLst/>
            <a:rect l="l" t="t" r="r" b="b"/>
            <a:pathLst>
              <a:path w="3166438" h="1525647">
                <a:moveTo>
                  <a:pt x="0" y="0"/>
                </a:moveTo>
                <a:lnTo>
                  <a:pt x="3166438" y="0"/>
                </a:lnTo>
                <a:lnTo>
                  <a:pt x="3166438" y="1525647"/>
                </a:lnTo>
                <a:lnTo>
                  <a:pt x="0" y="15256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33194">
            <a:off x="803107" y="7098929"/>
            <a:ext cx="761919" cy="724516"/>
          </a:xfrm>
          <a:custGeom>
            <a:avLst/>
            <a:gdLst/>
            <a:ahLst/>
            <a:cxnLst/>
            <a:rect l="l" t="t" r="r" b="b"/>
            <a:pathLst>
              <a:path w="761919" h="724516">
                <a:moveTo>
                  <a:pt x="0" y="0"/>
                </a:moveTo>
                <a:lnTo>
                  <a:pt x="761919" y="0"/>
                </a:lnTo>
                <a:lnTo>
                  <a:pt x="761919" y="724515"/>
                </a:lnTo>
                <a:lnTo>
                  <a:pt x="0" y="724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79665">
            <a:off x="7031406" y="7957500"/>
            <a:ext cx="761919" cy="724516"/>
          </a:xfrm>
          <a:custGeom>
            <a:avLst/>
            <a:gdLst/>
            <a:ahLst/>
            <a:cxnLst/>
            <a:rect l="l" t="t" r="r" b="b"/>
            <a:pathLst>
              <a:path w="761919" h="724516">
                <a:moveTo>
                  <a:pt x="0" y="0"/>
                </a:moveTo>
                <a:lnTo>
                  <a:pt x="761919" y="0"/>
                </a:lnTo>
                <a:lnTo>
                  <a:pt x="761919" y="724516"/>
                </a:lnTo>
                <a:lnTo>
                  <a:pt x="0" y="724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907808" y="5014711"/>
            <a:ext cx="1997178" cy="962277"/>
          </a:xfrm>
          <a:custGeom>
            <a:avLst/>
            <a:gdLst/>
            <a:ahLst/>
            <a:cxnLst/>
            <a:rect l="l" t="t" r="r" b="b"/>
            <a:pathLst>
              <a:path w="1997178" h="962277">
                <a:moveTo>
                  <a:pt x="0" y="0"/>
                </a:moveTo>
                <a:lnTo>
                  <a:pt x="1997178" y="0"/>
                </a:lnTo>
                <a:lnTo>
                  <a:pt x="1997178" y="962276"/>
                </a:lnTo>
                <a:lnTo>
                  <a:pt x="0" y="962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40772" y="573732"/>
            <a:ext cx="1614403" cy="909936"/>
          </a:xfrm>
          <a:custGeom>
            <a:avLst/>
            <a:gdLst/>
            <a:ahLst/>
            <a:cxnLst/>
            <a:rect l="l" t="t" r="r" b="b"/>
            <a:pathLst>
              <a:path w="1614403" h="909936">
                <a:moveTo>
                  <a:pt x="0" y="0"/>
                </a:moveTo>
                <a:lnTo>
                  <a:pt x="1614403" y="0"/>
                </a:lnTo>
                <a:lnTo>
                  <a:pt x="1614403" y="909936"/>
                </a:lnTo>
                <a:lnTo>
                  <a:pt x="0" y="9099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603527" y="8319758"/>
            <a:ext cx="2300974" cy="1296912"/>
          </a:xfrm>
          <a:custGeom>
            <a:avLst/>
            <a:gdLst/>
            <a:ahLst/>
            <a:cxnLst/>
            <a:rect l="l" t="t" r="r" b="b"/>
            <a:pathLst>
              <a:path w="2300974" h="1296912">
                <a:moveTo>
                  <a:pt x="0" y="0"/>
                </a:moveTo>
                <a:lnTo>
                  <a:pt x="2300973" y="0"/>
                </a:lnTo>
                <a:lnTo>
                  <a:pt x="2300973" y="1296912"/>
                </a:lnTo>
                <a:lnTo>
                  <a:pt x="0" y="12969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633194">
            <a:off x="16878340" y="2963218"/>
            <a:ext cx="761919" cy="724516"/>
          </a:xfrm>
          <a:custGeom>
            <a:avLst/>
            <a:gdLst/>
            <a:ahLst/>
            <a:cxnLst/>
            <a:rect l="l" t="t" r="r" b="b"/>
            <a:pathLst>
              <a:path w="761919" h="724516">
                <a:moveTo>
                  <a:pt x="0" y="0"/>
                </a:moveTo>
                <a:lnTo>
                  <a:pt x="761920" y="0"/>
                </a:lnTo>
                <a:lnTo>
                  <a:pt x="761920" y="724515"/>
                </a:lnTo>
                <a:lnTo>
                  <a:pt x="0" y="724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633194">
            <a:off x="12295042" y="775088"/>
            <a:ext cx="761919" cy="724516"/>
          </a:xfrm>
          <a:custGeom>
            <a:avLst/>
            <a:gdLst/>
            <a:ahLst/>
            <a:cxnLst/>
            <a:rect l="l" t="t" r="r" b="b"/>
            <a:pathLst>
              <a:path w="761919" h="724516">
                <a:moveTo>
                  <a:pt x="0" y="0"/>
                </a:moveTo>
                <a:lnTo>
                  <a:pt x="761919" y="0"/>
                </a:lnTo>
                <a:lnTo>
                  <a:pt x="761919" y="724516"/>
                </a:lnTo>
                <a:lnTo>
                  <a:pt x="0" y="724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667950" y="8781984"/>
            <a:ext cx="1150487" cy="648456"/>
          </a:xfrm>
          <a:custGeom>
            <a:avLst/>
            <a:gdLst/>
            <a:ahLst/>
            <a:cxnLst/>
            <a:rect l="l" t="t" r="r" b="b"/>
            <a:pathLst>
              <a:path w="1150487" h="648456">
                <a:moveTo>
                  <a:pt x="0" y="0"/>
                </a:moveTo>
                <a:lnTo>
                  <a:pt x="1150487" y="0"/>
                </a:lnTo>
                <a:lnTo>
                  <a:pt x="1150487" y="648457"/>
                </a:lnTo>
                <a:lnTo>
                  <a:pt x="0" y="6484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0" name="crowd-cheering-143103.wav"/>
          </p:stSnd>
        </p:sndAc>
      </p:transition>
    </mc:Choice>
    <mc:Fallback>
      <p:transition spd="slow">
        <p:sndAc>
          <p:stSnd>
            <p:snd r:embed="rId10" name="crowd-cheering-143103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6696288" flipV="1">
            <a:off x="12530297" y="-641373"/>
            <a:ext cx="6254972" cy="4792872"/>
          </a:xfrm>
          <a:custGeom>
            <a:avLst/>
            <a:gdLst/>
            <a:ahLst/>
            <a:cxnLst/>
            <a:rect l="l" t="t" r="r" b="b"/>
            <a:pathLst>
              <a:path w="6254972" h="4792872">
                <a:moveTo>
                  <a:pt x="0" y="4792872"/>
                </a:moveTo>
                <a:lnTo>
                  <a:pt x="6254972" y="4792872"/>
                </a:lnTo>
                <a:lnTo>
                  <a:pt x="6254972" y="0"/>
                </a:lnTo>
                <a:lnTo>
                  <a:pt x="0" y="0"/>
                </a:lnTo>
                <a:lnTo>
                  <a:pt x="0" y="479287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81000" y="114300"/>
            <a:ext cx="4289625" cy="3479323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9044">
            <a:off x="-1962914" y="6361420"/>
            <a:ext cx="6460618" cy="4950448"/>
          </a:xfrm>
          <a:custGeom>
            <a:avLst/>
            <a:gdLst/>
            <a:ahLst/>
            <a:cxnLst/>
            <a:rect l="l" t="t" r="r" b="b"/>
            <a:pathLst>
              <a:path w="6460618" h="4950448">
                <a:moveTo>
                  <a:pt x="0" y="0"/>
                </a:moveTo>
                <a:lnTo>
                  <a:pt x="6460618" y="0"/>
                </a:lnTo>
                <a:lnTo>
                  <a:pt x="6460618" y="4950449"/>
                </a:lnTo>
                <a:lnTo>
                  <a:pt x="0" y="49504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55057" y="7601753"/>
            <a:ext cx="1993369" cy="1896270"/>
          </a:xfrm>
          <a:custGeom>
            <a:avLst/>
            <a:gdLst/>
            <a:ahLst/>
            <a:cxnLst/>
            <a:rect l="l" t="t" r="r" b="b"/>
            <a:pathLst>
              <a:path w="1993369" h="1896270">
                <a:moveTo>
                  <a:pt x="0" y="0"/>
                </a:moveTo>
                <a:lnTo>
                  <a:pt x="1993368" y="0"/>
                </a:lnTo>
                <a:lnTo>
                  <a:pt x="1993368" y="1896270"/>
                </a:lnTo>
                <a:lnTo>
                  <a:pt x="0" y="1896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2"/>
          <p:cNvSpPr txBox="1"/>
          <p:nvPr/>
        </p:nvSpPr>
        <p:spPr>
          <a:xfrm>
            <a:off x="1515951" y="1755063"/>
            <a:ext cx="14404461" cy="4414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002060"/>
                </a:solidFill>
                <a:latin typeface="Congenial Black" panose="02000503040000020004" pitchFamily="2" charset="0"/>
              </a:rPr>
              <a:t>02</a:t>
            </a:r>
            <a:endParaRPr lang="en-US" sz="13800" dirty="0">
              <a:solidFill>
                <a:srgbClr val="002060"/>
              </a:solidFill>
              <a:latin typeface="Congenial Black" panose="02000503040000020004" pitchFamily="2" charset="0"/>
            </a:endParaRPr>
          </a:p>
          <a:p>
            <a:pPr algn="ctr"/>
            <a:r>
              <a:rPr lang="en-US" sz="8000" dirty="0">
                <a:solidFill>
                  <a:srgbClr val="00B050"/>
                </a:solidFill>
                <a:latin typeface="Congenial" panose="02000503040000020004" pitchFamily="2" charset="0"/>
              </a:rPr>
              <a:t>Activity 4</a:t>
            </a:r>
            <a:endParaRPr lang="en-US" sz="8000" dirty="0">
              <a:solidFill>
                <a:srgbClr val="00B050"/>
              </a:solidFill>
              <a:latin typeface="Congenial" panose="02000503040000020004" pitchFamily="2" charset="0"/>
            </a:endParaRPr>
          </a:p>
          <a:p>
            <a:pPr algn="ctr"/>
            <a:r>
              <a:rPr lang="en-US" sz="9600" dirty="0">
                <a:solidFill>
                  <a:schemeClr val="accent6">
                    <a:lumMod val="50000"/>
                  </a:schemeClr>
                </a:solidFill>
                <a:latin typeface="Congenial Black" panose="02000503040000020004" pitchFamily="2" charset="0"/>
              </a:rPr>
              <a:t>Listen and number.</a:t>
            </a:r>
            <a:endParaRPr lang="en-US" sz="9600" dirty="0">
              <a:solidFill>
                <a:schemeClr val="accent6">
                  <a:lumMod val="50000"/>
                </a:schemeClr>
              </a:solidFill>
              <a:latin typeface="Congenial Black" panose="02000503040000020004" pitchFamily="2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092683" y="6486687"/>
            <a:ext cx="8102634" cy="2187188"/>
            <a:chOff x="795563" y="3102991"/>
            <a:chExt cx="16463737" cy="4387127"/>
          </a:xfrm>
        </p:grpSpPr>
        <p:grpSp>
          <p:nvGrpSpPr>
            <p:cNvPr id="35" name="Group 7"/>
            <p:cNvGrpSpPr/>
            <p:nvPr/>
          </p:nvGrpSpPr>
          <p:grpSpPr>
            <a:xfrm>
              <a:off x="3032463" y="3517805"/>
              <a:ext cx="3972313" cy="3972313"/>
              <a:chOff x="0" y="0"/>
              <a:chExt cx="812800" cy="812800"/>
            </a:xfrm>
          </p:grpSpPr>
          <p:sp>
            <p:nvSpPr>
              <p:cNvPr id="5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6BD"/>
              </a:solidFill>
            </p:spPr>
          </p:sp>
          <p:sp>
            <p:nvSpPr>
              <p:cNvPr id="5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795563" y="3102991"/>
              <a:ext cx="16463737" cy="4387127"/>
              <a:chOff x="795563" y="3102991"/>
              <a:chExt cx="16463737" cy="4387127"/>
            </a:xfrm>
          </p:grpSpPr>
          <p:grpSp>
            <p:nvGrpSpPr>
              <p:cNvPr id="39" name="Group 4"/>
              <p:cNvGrpSpPr/>
              <p:nvPr/>
            </p:nvGrpSpPr>
            <p:grpSpPr>
              <a:xfrm>
                <a:off x="795563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6" name="Freeform 5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C2C8"/>
                </a:solidFill>
              </p:spPr>
            </p:sp>
            <p:sp>
              <p:nvSpPr>
                <p:cNvPr id="57" name="TextBox 6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</a:p>
              </p:txBody>
            </p:sp>
          </p:grpSp>
          <p:grpSp>
            <p:nvGrpSpPr>
              <p:cNvPr id="40" name="Group 10"/>
              <p:cNvGrpSpPr/>
              <p:nvPr/>
            </p:nvGrpSpPr>
            <p:grpSpPr>
              <a:xfrm>
                <a:off x="5633779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4" name="Freeform 11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A5AF"/>
                </a:solidFill>
              </p:spPr>
            </p:sp>
            <p:sp>
              <p:nvSpPr>
                <p:cNvPr id="55" name="TextBox 12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</a:p>
              </p:txBody>
            </p:sp>
          </p:grpSp>
          <p:grpSp>
            <p:nvGrpSpPr>
              <p:cNvPr id="41" name="Group 13"/>
              <p:cNvGrpSpPr/>
              <p:nvPr/>
            </p:nvGrpSpPr>
            <p:grpSpPr>
              <a:xfrm>
                <a:off x="8162212" y="3517805"/>
                <a:ext cx="3972313" cy="3972313"/>
                <a:chOff x="0" y="0"/>
                <a:chExt cx="812800" cy="812800"/>
              </a:xfrm>
            </p:grpSpPr>
            <p:sp>
              <p:nvSpPr>
                <p:cNvPr id="52" name="Freeform 14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89FA9"/>
                </a:solidFill>
              </p:spPr>
            </p:sp>
            <p:sp>
              <p:nvSpPr>
                <p:cNvPr id="53" name="TextBox 15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</a:p>
              </p:txBody>
            </p:sp>
          </p:grpSp>
          <p:grpSp>
            <p:nvGrpSpPr>
              <p:cNvPr id="42" name="Group 16"/>
              <p:cNvGrpSpPr/>
              <p:nvPr/>
            </p:nvGrpSpPr>
            <p:grpSpPr>
              <a:xfrm>
                <a:off x="10763528" y="3102991"/>
                <a:ext cx="3972313" cy="3972313"/>
                <a:chOff x="0" y="0"/>
                <a:chExt cx="812800" cy="812800"/>
              </a:xfrm>
            </p:grpSpPr>
            <p:sp>
              <p:nvSpPr>
                <p:cNvPr id="50" name="Freeform 17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EB939D"/>
                </a:solidFill>
              </p:spPr>
            </p:sp>
            <p:sp>
              <p:nvSpPr>
                <p:cNvPr id="51" name="TextBox 18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</a:p>
              </p:txBody>
            </p:sp>
          </p:grpSp>
          <p:grpSp>
            <p:nvGrpSpPr>
              <p:cNvPr id="43" name="Group 19"/>
              <p:cNvGrpSpPr/>
              <p:nvPr/>
            </p:nvGrpSpPr>
            <p:grpSpPr>
              <a:xfrm>
                <a:off x="13286987" y="3517805"/>
                <a:ext cx="3972313" cy="3972313"/>
                <a:chOff x="0" y="0"/>
                <a:chExt cx="812800" cy="812800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DD8A93"/>
                </a:solidFill>
              </p:spPr>
            </p:sp>
            <p:sp>
              <p:nvSpPr>
                <p:cNvPr id="49" name="TextBox 21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</a:p>
              </p:txBody>
            </p:sp>
          </p:grpSp>
          <p:sp>
            <p:nvSpPr>
              <p:cNvPr id="44" name="Freeform 22"/>
              <p:cNvSpPr/>
              <p:nvPr/>
            </p:nvSpPr>
            <p:spPr>
              <a:xfrm>
                <a:off x="1513449" y="4317356"/>
                <a:ext cx="7315200" cy="492113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492113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492114"/>
                    </a:lnTo>
                    <a:lnTo>
                      <a:pt x="0" y="4921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5" name="Freeform 23"/>
              <p:cNvSpPr/>
              <p:nvPr/>
            </p:nvSpPr>
            <p:spPr>
              <a:xfrm>
                <a:off x="11607403" y="4563413"/>
                <a:ext cx="5333813" cy="492113"/>
              </a:xfrm>
              <a:custGeom>
                <a:avLst/>
                <a:gdLst/>
                <a:ahLst/>
                <a:cxnLst/>
                <a:rect l="l" t="t" r="r" b="b"/>
                <a:pathLst>
                  <a:path w="5333813" h="492113">
                    <a:moveTo>
                      <a:pt x="0" y="0"/>
                    </a:moveTo>
                    <a:lnTo>
                      <a:pt x="5333813" y="0"/>
                    </a:lnTo>
                    <a:lnTo>
                      <a:pt x="5333813" y="492114"/>
                    </a:lnTo>
                    <a:lnTo>
                      <a:pt x="0" y="4921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 r="-37147"/>
                </a:stretch>
              </a:blipFill>
            </p:spPr>
          </p:sp>
          <p:sp>
            <p:nvSpPr>
              <p:cNvPr id="46" name="Freeform 24"/>
              <p:cNvSpPr/>
              <p:nvPr/>
            </p:nvSpPr>
            <p:spPr>
              <a:xfrm>
                <a:off x="1226018" y="5369852"/>
                <a:ext cx="731520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1430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143000"/>
                    </a:lnTo>
                    <a:lnTo>
                      <a:pt x="0" y="1143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7" name="Freeform 25"/>
              <p:cNvSpPr/>
              <p:nvPr/>
            </p:nvSpPr>
            <p:spPr>
              <a:xfrm>
                <a:off x="9027432" y="5369852"/>
                <a:ext cx="731520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1430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1143000"/>
                    </a:lnTo>
                    <a:lnTo>
                      <a:pt x="0" y="11430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</Words>
  <Application>WPS Presentation</Application>
  <PresentationFormat>Custom</PresentationFormat>
  <Paragraphs>81</Paragraphs>
  <Slides>9</Slides>
  <Notes>25</Notes>
  <HiddenSlides>0</HiddenSlides>
  <MMClips>37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30" baseType="lpstr">
      <vt:lpstr>Arial</vt:lpstr>
      <vt:lpstr>SimSun</vt:lpstr>
      <vt:lpstr>Wingdings</vt:lpstr>
      <vt:lpstr>Gliker</vt:lpstr>
      <vt:lpstr>Suranna</vt:lpstr>
      <vt:lpstr>Congenial Black</vt:lpstr>
      <vt:lpstr>UTM Swiss Condensed</vt:lpstr>
      <vt:lpstr>Modern Love</vt:lpstr>
      <vt:lpstr>Arial Rounded MT Bold</vt:lpstr>
      <vt:lpstr>Bryndan Write</vt:lpstr>
      <vt:lpstr>Bryndan Write Bold</vt:lpstr>
      <vt:lpstr>UTM Scriptina KT</vt:lpstr>
      <vt:lpstr>Congenial</vt:lpstr>
      <vt:lpstr>Times New Roman</vt:lpstr>
      <vt:lpstr>Microsoft YaHei</vt:lpstr>
      <vt:lpstr>Arial Unicode MS</vt:lpstr>
      <vt:lpstr>Calibri</vt:lpstr>
      <vt:lpstr>Baekmuk Headline</vt:lpstr>
      <vt:lpstr>DM Sans</vt:lpstr>
      <vt:lpstr>Kristen ITC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Lan Dong</cp:lastModifiedBy>
  <cp:revision>17</cp:revision>
  <dcterms:created xsi:type="dcterms:W3CDTF">2006-08-16T00:00:00Z</dcterms:created>
  <dcterms:modified xsi:type="dcterms:W3CDTF">2026-03-02T14:34:47Z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BDA50E3F52394D5BB1B68BB60E7ABBFC_12</vt:lpwstr>
  </property>
  <property fmtid="{D5CDD505-2E9C-101B-9397-08002B2CF9AE}" pid="3" name="KSOProductBuildVer">
    <vt:lpwstr>1033-12.2.0.23196</vt:lpwstr>
  </property>
</Properties>
</file>