
<file path=[Content_Types].xml><?xml version="1.0" encoding="utf-8"?>
<Types xmlns="http://schemas.openxmlformats.org/package/2006/content-types">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63" r:id="rId6"/>
    <p:sldId id="264" r:id="rId7"/>
    <p:sldId id="265" r:id="rId8"/>
    <p:sldId id="266" r:id="rId9"/>
    <p:sldId id="267" r:id="rId10"/>
    <p:sldId id="268" r:id="rId11"/>
    <p:sldId id="269" r:id="rId12"/>
    <p:sldId id="270" r:id="rId13"/>
  </p:sldIdLst>
  <p:sldSz cx="18288000" cy="10287000"/>
  <p:notesSz cx="6858000" cy="9144000"/>
  <p:embeddedFontLst>
    <p:embeddedFont>
      <p:font typeface="Calibri" panose="020F0502020204030204"/>
      <p:regular r:id="rId17"/>
      <p:bold r:id="rId18"/>
      <p:italic r:id="rId19"/>
      <p:boldItalic r:id="rId20"/>
    </p:embeddedFont>
    <p:embeddedFont>
      <p:font typeface="Suranna" panose="0200060000000000000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1" d="100"/>
          <a:sy n="71" d="100"/>
        </p:scale>
        <p:origin x="714" y="84"/>
      </p:cViewPr>
      <p:guideLst>
        <p:guide orient="horz" pos="215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8"/>
        <p:cNvGrpSpPr/>
        <p:nvPr/>
      </p:nvGrpSpPr>
      <p:grpSpPr>
        <a:xfrm>
          <a:off x="0" y="0"/>
          <a:ext cx="0" cy="0"/>
          <a:chOff x="0" y="0"/>
          <a:chExt cx="0" cy="0"/>
        </a:xfrm>
      </p:grpSpPr>
      <p:sp>
        <p:nvSpPr>
          <p:cNvPr id="379" name="Google Shape;3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 marR="0" lvl="0" indent="-1270" algn="just" rtl="0">
              <a:spcBef>
                <a:spcPts val="0"/>
              </a:spcBef>
              <a:spcAft>
                <a:spcPts val="0"/>
              </a:spcAft>
              <a:buNone/>
            </a:pP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 Play the recording again and have pupils sing the whole song while clapping their hands. </a:t>
            </a: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381" name="Google Shape;3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7" name="Google Shape;2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1" name="Google Shape;2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2"/>
        <p:cNvGrpSpPr/>
        <p:nvPr/>
      </p:nvGrpSpPr>
      <p:grpSpPr>
        <a:xfrm>
          <a:off x="0" y="0"/>
          <a:ext cx="0" cy="0"/>
          <a:chOff x="0" y="0"/>
          <a:chExt cx="0" cy="0"/>
        </a:xfrm>
      </p:grpSpPr>
      <p:sp>
        <p:nvSpPr>
          <p:cNvPr id="283" name="Google Shape;2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Pupils guess what the missing words are. </a:t>
            </a:r>
            <a:endParaRPr lang="en-US"/>
          </a:p>
        </p:txBody>
      </p:sp>
      <p:sp>
        <p:nvSpPr>
          <p:cNvPr id="285" name="Google Shape;2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6"/>
        <p:cNvGrpSpPr/>
        <p:nvPr/>
      </p:nvGrpSpPr>
      <p:grpSpPr>
        <a:xfrm>
          <a:off x="0" y="0"/>
          <a:ext cx="0" cy="0"/>
          <a:chOff x="0" y="0"/>
          <a:chExt cx="0" cy="0"/>
        </a:xfrm>
      </p:grpSpPr>
      <p:sp>
        <p:nvSpPr>
          <p:cNvPr id="307" name="Google Shape;3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panose="020F0502020204030204"/>
              <a:buNone/>
            </a:pPr>
            <a:r>
              <a:rPr lang="en-US"/>
              <a:t>Pupils guess what the missing words are. </a:t>
            </a:r>
            <a:endParaRPr lang="en-US"/>
          </a:p>
        </p:txBody>
      </p:sp>
      <p:sp>
        <p:nvSpPr>
          <p:cNvPr id="309" name="Google Shape;30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6"/>
        <p:cNvGrpSpPr/>
        <p:nvPr/>
      </p:nvGrpSpPr>
      <p:grpSpPr>
        <a:xfrm>
          <a:off x="0" y="0"/>
          <a:ext cx="0" cy="0"/>
          <a:chOff x="0" y="0"/>
          <a:chExt cx="0" cy="0"/>
        </a:xfrm>
      </p:grpSpPr>
      <p:sp>
        <p:nvSpPr>
          <p:cNvPr id="327" name="Google Shape;3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 marR="0" lvl="0" indent="-1270" algn="just" rtl="0">
              <a:spcBef>
                <a:spcPts val="0"/>
              </a:spcBef>
              <a:spcAft>
                <a:spcPts val="0"/>
              </a:spcAft>
              <a:buNone/>
            </a:pP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 Have pupils listen to the song and fill in the gaps. Play the recording of the gapped sentences twice for pupils to fill in. Then check the answers as the class.</a:t>
            </a: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329" name="Google Shape;3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3"/>
        <p:cNvGrpSpPr/>
        <p:nvPr/>
      </p:nvGrpSpPr>
      <p:grpSpPr>
        <a:xfrm>
          <a:off x="0" y="0"/>
          <a:ext cx="0" cy="0"/>
          <a:chOff x="0" y="0"/>
          <a:chExt cx="0" cy="0"/>
        </a:xfrm>
      </p:grpSpPr>
      <p:sp>
        <p:nvSpPr>
          <p:cNvPr id="354" name="Google Shape;3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 marR="0" lvl="0" indent="-1270" algn="just" rtl="0">
              <a:spcBef>
                <a:spcPts val="0"/>
              </a:spcBef>
              <a:spcAft>
                <a:spcPts val="0"/>
              </a:spcAft>
              <a:buNone/>
            </a:pP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 Have pupils listen to the song and fill in the gaps. Play the recording of the gapped sentences twice for pupils to fill in. Then check the answers as the class.</a:t>
            </a: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356" name="Google Shape;3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5" name="Google Shape;75;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6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81" name="Google Shape;81;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2" name="Google Shape;22;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5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5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34" name="Google Shape;34;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40" name="Google Shape;40;p5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41" name="Google Shape;41;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7" name="Google Shape;47;p6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8" name="Google Shape;48;p6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9" name="Google Shape;49;p6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50" name="Google Shape;50;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6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61" name="Google Shape;61;p6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2" name="Google Shape;62;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6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3"/>
          <p:cNvSpPr>
            <a:spLocks noGrp="1"/>
          </p:cNvSpPr>
          <p:nvPr>
            <p:ph type="pic" idx="2"/>
          </p:nvPr>
        </p:nvSpPr>
        <p:spPr>
          <a:xfrm>
            <a:off x="1792288" y="612775"/>
            <a:ext cx="5486400" cy="4114800"/>
          </a:xfrm>
          <a:prstGeom prst="rect">
            <a:avLst/>
          </a:prstGeom>
          <a:noFill/>
          <a:ln>
            <a:noFill/>
          </a:ln>
        </p:spPr>
      </p:sp>
      <p:sp>
        <p:nvSpPr>
          <p:cNvPr id="68" name="Google Shape;68;p6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9" name="Google Shape;69;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8.png"/><Relationship Id="rId7" Type="http://schemas.microsoft.com/office/2007/relationships/media" Target="../media/media1.mp3"/><Relationship Id="rId6" Type="http://schemas.openxmlformats.org/officeDocument/2006/relationships/audio" Target="NULL" TargetMode="External"/><Relationship Id="rId5" Type="http://schemas.openxmlformats.org/officeDocument/2006/relationships/image" Target="../media/image30.GIF"/><Relationship Id="rId4" Type="http://schemas.openxmlformats.org/officeDocument/2006/relationships/image" Target="../media/image6.png"/><Relationship Id="rId3" Type="http://schemas.openxmlformats.org/officeDocument/2006/relationships/image" Target="../media/image25.png"/><Relationship Id="rId2" Type="http://schemas.openxmlformats.org/officeDocument/2006/relationships/image" Target="../media/image21.png"/><Relationship Id="rId10" Type="http://schemas.openxmlformats.org/officeDocument/2006/relationships/notesSlide" Target="../notesSlides/notesSlide10.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8.png"/><Relationship Id="rId7" Type="http://schemas.microsoft.com/office/2007/relationships/media" Target="../media/media1.mp3"/><Relationship Id="rId6" Type="http://schemas.openxmlformats.org/officeDocument/2006/relationships/audio" Target="NULL" TargetMode="Externa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1.png"/><Relationship Id="rId10" Type="http://schemas.openxmlformats.org/officeDocument/2006/relationships/notesSlide" Target="../notesSlides/notesSlide8.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8.png"/><Relationship Id="rId7" Type="http://schemas.microsoft.com/office/2007/relationships/media" Target="../media/media1.mp3"/><Relationship Id="rId6" Type="http://schemas.openxmlformats.org/officeDocument/2006/relationships/audio" Target="NULL" TargetMode="External"/><Relationship Id="rId5" Type="http://schemas.openxmlformats.org/officeDocument/2006/relationships/image" Target="../media/image6.png"/><Relationship Id="rId4" Type="http://schemas.openxmlformats.org/officeDocument/2006/relationships/image" Target="../media/image25.png"/><Relationship Id="rId3" Type="http://schemas.openxmlformats.org/officeDocument/2006/relationships/image" Target="../media/image29.png"/><Relationship Id="rId2" Type="http://schemas.openxmlformats.org/officeDocument/2006/relationships/image" Target="../media/image21.png"/><Relationship Id="rId10" Type="http://schemas.openxmlformats.org/officeDocument/2006/relationships/notesSlide" Target="../notesSlides/notesSlide9.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1"/>
          <a:srcRect/>
          <a:stretch>
            <a:fillRect/>
          </a:stretch>
        </p:blipFill>
        <p:spPr>
          <a:xfrm>
            <a:off x="0" y="16328"/>
            <a:ext cx="18288000" cy="10287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5"/>
          <p:cNvPicPr preferRelativeResize="0"/>
          <p:nvPr/>
        </p:nvPicPr>
        <p:blipFill rotWithShape="1">
          <a:blip r:embed="rId1"/>
          <a:srcRect/>
          <a:stretch>
            <a:fillRect/>
          </a:stretch>
        </p:blipFill>
        <p:spPr>
          <a:xfrm>
            <a:off x="-39976" y="-21637"/>
            <a:ext cx="18327976" cy="10327687"/>
          </a:xfrm>
          <a:prstGeom prst="rect">
            <a:avLst/>
          </a:prstGeom>
          <a:noFill/>
          <a:ln>
            <a:noFill/>
          </a:ln>
        </p:spPr>
      </p:pic>
      <p:sp>
        <p:nvSpPr>
          <p:cNvPr id="384" name="Google Shape;384;p15"/>
          <p:cNvSpPr txBox="1"/>
          <p:nvPr/>
        </p:nvSpPr>
        <p:spPr>
          <a:xfrm>
            <a:off x="4252338" y="1830029"/>
            <a:ext cx="9726295" cy="1108188"/>
          </a:xfrm>
          <a:prstGeom prst="rect">
            <a:avLst/>
          </a:prstGeom>
          <a:noFill/>
          <a:ln>
            <a:noFill/>
          </a:ln>
        </p:spPr>
        <p:txBody>
          <a:bodyPr spcFirstLastPara="1" wrap="square" lIns="0" tIns="0" rIns="0" bIns="0" anchor="t" anchorCtr="0">
            <a:spAutoFit/>
          </a:bodyPr>
          <a:lstStyle/>
          <a:p>
            <a:pPr marL="0" marR="0" lvl="0" indent="0" algn="ctr" rtl="0">
              <a:lnSpc>
                <a:spcPct val="162000"/>
              </a:lnSpc>
              <a:spcBef>
                <a:spcPts val="0"/>
              </a:spcBef>
              <a:spcAft>
                <a:spcPts val="0"/>
              </a:spcAft>
              <a:buNone/>
            </a:pPr>
            <a:r>
              <a:rPr lang="en-US" sz="6000" b="1">
                <a:solidFill>
                  <a:srgbClr val="FFFF00"/>
                </a:solidFill>
                <a:latin typeface="Arial Rounded"/>
                <a:ea typeface="Arial Rounded"/>
                <a:cs typeface="Arial Rounded"/>
                <a:sym typeface="Arial Rounded"/>
              </a:rPr>
              <a:t>WHAT’S THE MATTER?</a:t>
            </a:r>
            <a:endParaRPr lang="en-US" sz="6000" b="1">
              <a:solidFill>
                <a:srgbClr val="FFFF00"/>
              </a:solidFill>
              <a:latin typeface="Arial Rounded"/>
              <a:ea typeface="Arial Rounded"/>
              <a:cs typeface="Arial Rounded"/>
              <a:sym typeface="Arial Rounded"/>
            </a:endParaRPr>
          </a:p>
        </p:txBody>
      </p:sp>
      <p:sp>
        <p:nvSpPr>
          <p:cNvPr id="385" name="Google Shape;385;p15"/>
          <p:cNvSpPr txBox="1"/>
          <p:nvPr/>
        </p:nvSpPr>
        <p:spPr>
          <a:xfrm>
            <a:off x="736820" y="3082073"/>
            <a:ext cx="8820855" cy="5397631"/>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Let’s go out and play.</a:t>
            </a:r>
            <a:endParaRPr lang="en-US" sz="48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I’m sorry. I can’t.</a:t>
            </a:r>
            <a:endParaRPr lang="en-US" sz="48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Why? What’s the (1) _____?</a:t>
            </a:r>
            <a:endParaRPr lang="en-US" sz="48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I’m not very well.</a:t>
            </a:r>
            <a:endParaRPr lang="en-US" sz="48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I have a (2) ___________.</a:t>
            </a:r>
            <a:endParaRPr lang="en-US" sz="4800" b="1">
              <a:solidFill>
                <a:schemeClr val="lt1"/>
              </a:solidFill>
              <a:latin typeface="Arial Rounded"/>
              <a:ea typeface="Arial Rounded"/>
              <a:cs typeface="Arial Rounded"/>
              <a:sym typeface="Arial Rounded"/>
            </a:endParaRPr>
          </a:p>
        </p:txBody>
      </p:sp>
      <p:sp>
        <p:nvSpPr>
          <p:cNvPr id="386" name="Google Shape;386;p15"/>
          <p:cNvSpPr/>
          <p:nvPr/>
        </p:nvSpPr>
        <p:spPr>
          <a:xfrm rot="-633684">
            <a:off x="206631" y="966502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87" name="Google Shape;387;p15"/>
          <p:cNvSpPr/>
          <p:nvPr/>
        </p:nvSpPr>
        <p:spPr>
          <a:xfrm rot="1774602">
            <a:off x="10112833" y="-16683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88" name="Google Shape;388;p15"/>
          <p:cNvSpPr/>
          <p:nvPr/>
        </p:nvSpPr>
        <p:spPr>
          <a:xfrm rot="-546044">
            <a:off x="17625207" y="174900"/>
            <a:ext cx="491174" cy="471118"/>
          </a:xfrm>
          <a:custGeom>
            <a:avLst/>
            <a:gdLst/>
            <a:ahLst/>
            <a:cxnLst/>
            <a:rect l="l" t="t" r="r" b="b"/>
            <a:pathLst>
              <a:path w="491174" h="471118" extrusionOk="0">
                <a:moveTo>
                  <a:pt x="0" y="0"/>
                </a:moveTo>
                <a:lnTo>
                  <a:pt x="491174" y="0"/>
                </a:lnTo>
                <a:lnTo>
                  <a:pt x="491174" y="471119"/>
                </a:lnTo>
                <a:lnTo>
                  <a:pt x="0" y="471119"/>
                </a:lnTo>
                <a:lnTo>
                  <a:pt x="0" y="0"/>
                </a:lnTo>
                <a:close/>
              </a:path>
            </a:pathLst>
          </a:custGeom>
          <a:blipFill rotWithShape="1">
            <a:blip r:embed="rId2"/>
            <a:stretch>
              <a:fillRect/>
            </a:stretch>
          </a:blipFill>
          <a:ln>
            <a:noFill/>
          </a:ln>
        </p:spPr>
      </p:sp>
      <p:sp>
        <p:nvSpPr>
          <p:cNvPr id="389" name="Google Shape;389;p15"/>
          <p:cNvSpPr/>
          <p:nvPr/>
        </p:nvSpPr>
        <p:spPr>
          <a:xfrm rot="279973">
            <a:off x="17410603" y="9517277"/>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90" name="Google Shape;390;p15"/>
          <p:cNvSpPr/>
          <p:nvPr/>
        </p:nvSpPr>
        <p:spPr>
          <a:xfrm rot="279973">
            <a:off x="2532949" y="2424834"/>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91" name="Google Shape;391;p15"/>
          <p:cNvSpPr/>
          <p:nvPr/>
        </p:nvSpPr>
        <p:spPr>
          <a:xfrm rot="-681380">
            <a:off x="217976" y="467304"/>
            <a:ext cx="911867" cy="908551"/>
          </a:xfrm>
          <a:custGeom>
            <a:avLst/>
            <a:gdLst/>
            <a:ahLst/>
            <a:cxnLst/>
            <a:rect l="l" t="t" r="r" b="b"/>
            <a:pathLst>
              <a:path w="911867" h="908551" extrusionOk="0">
                <a:moveTo>
                  <a:pt x="0" y="0"/>
                </a:moveTo>
                <a:lnTo>
                  <a:pt x="911867" y="0"/>
                </a:lnTo>
                <a:lnTo>
                  <a:pt x="911867" y="908551"/>
                </a:lnTo>
                <a:lnTo>
                  <a:pt x="0" y="908551"/>
                </a:lnTo>
                <a:lnTo>
                  <a:pt x="0" y="0"/>
                </a:lnTo>
                <a:close/>
              </a:path>
            </a:pathLst>
          </a:custGeom>
          <a:blipFill rotWithShape="1">
            <a:blip r:embed="rId3"/>
            <a:stretch>
              <a:fillRect/>
            </a:stretch>
          </a:blipFill>
          <a:ln>
            <a:noFill/>
          </a:ln>
        </p:spPr>
      </p:sp>
      <p:sp>
        <p:nvSpPr>
          <p:cNvPr id="392" name="Google Shape;392;p15"/>
          <p:cNvSpPr txBox="1"/>
          <p:nvPr/>
        </p:nvSpPr>
        <p:spPr>
          <a:xfrm>
            <a:off x="1387795" y="703448"/>
            <a:ext cx="5239352" cy="775149"/>
          </a:xfrm>
          <a:prstGeom prst="rect">
            <a:avLst/>
          </a:prstGeom>
          <a:noFill/>
          <a:ln>
            <a:noFill/>
          </a:ln>
        </p:spPr>
        <p:txBody>
          <a:bodyPr spcFirstLastPara="1" wrap="square" lIns="0" tIns="0" rIns="0" bIns="0" anchor="t" anchorCtr="0">
            <a:spAutoFit/>
          </a:bodyPr>
          <a:lstStyle/>
          <a:p>
            <a:pPr marL="0" marR="0" lvl="0" indent="0" algn="l" rtl="0">
              <a:lnSpc>
                <a:spcPct val="86000"/>
              </a:lnSpc>
              <a:spcBef>
                <a:spcPts val="0"/>
              </a:spcBef>
              <a:spcAft>
                <a:spcPts val="0"/>
              </a:spcAft>
              <a:buNone/>
            </a:pPr>
            <a:r>
              <a:rPr lang="en-US" sz="6400" b="1">
                <a:solidFill>
                  <a:schemeClr val="lt1"/>
                </a:solidFill>
                <a:latin typeface="Suranna" panose="02000600000000000000"/>
                <a:ea typeface="Suranna" panose="02000600000000000000"/>
                <a:cs typeface="Suranna" panose="02000600000000000000"/>
                <a:sym typeface="Suranna" panose="02000600000000000000"/>
              </a:rPr>
              <a:t>Sing and clap</a:t>
            </a:r>
            <a:r>
              <a:rPr lang="en-US" sz="6400">
                <a:solidFill>
                  <a:schemeClr val="lt1"/>
                </a:solidFill>
                <a:latin typeface="Suranna" panose="02000600000000000000"/>
                <a:ea typeface="Suranna" panose="02000600000000000000"/>
                <a:cs typeface="Suranna" panose="02000600000000000000"/>
                <a:sym typeface="Suranna" panose="02000600000000000000"/>
              </a:rPr>
              <a:t>.</a:t>
            </a:r>
            <a:endParaRPr lang="en-US" sz="6400">
              <a:solidFill>
                <a:schemeClr val="lt1"/>
              </a:solidFill>
              <a:latin typeface="Suranna" panose="02000600000000000000"/>
              <a:ea typeface="Suranna" panose="02000600000000000000"/>
              <a:cs typeface="Suranna" panose="02000600000000000000"/>
              <a:sym typeface="Suranna" panose="02000600000000000000"/>
            </a:endParaRPr>
          </a:p>
        </p:txBody>
      </p:sp>
      <p:pic>
        <p:nvPicPr>
          <p:cNvPr id="393" name="Google Shape;393;p15"/>
          <p:cNvPicPr preferRelativeResize="0"/>
          <p:nvPr/>
        </p:nvPicPr>
        <p:blipFill rotWithShape="1">
          <a:blip r:embed="rId4"/>
          <a:srcRect/>
          <a:stretch>
            <a:fillRect/>
          </a:stretch>
        </p:blipFill>
        <p:spPr>
          <a:xfrm>
            <a:off x="18610989" y="1548294"/>
            <a:ext cx="1528732" cy="1528732"/>
          </a:xfrm>
          <a:prstGeom prst="rect">
            <a:avLst/>
          </a:prstGeom>
          <a:noFill/>
          <a:ln>
            <a:noFill/>
          </a:ln>
        </p:spPr>
      </p:pic>
      <p:sp>
        <p:nvSpPr>
          <p:cNvPr id="394" name="Google Shape;394;p15"/>
          <p:cNvSpPr txBox="1"/>
          <p:nvPr/>
        </p:nvSpPr>
        <p:spPr>
          <a:xfrm>
            <a:off x="10028565" y="4355205"/>
            <a:ext cx="8467027" cy="5397631"/>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Let’s play and (3) ________.</a:t>
            </a:r>
            <a:endParaRPr lang="en-US" sz="48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I’m sorry. I can’t.</a:t>
            </a:r>
            <a:endParaRPr lang="en-US" sz="48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Why? What’s the matter?</a:t>
            </a:r>
            <a:endParaRPr lang="en-US" sz="48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I don’t feel well.</a:t>
            </a:r>
            <a:endParaRPr lang="en-US" sz="48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4800" b="1">
                <a:solidFill>
                  <a:schemeClr val="lt1"/>
                </a:solidFill>
                <a:latin typeface="Arial Rounded"/>
                <a:ea typeface="Arial Rounded"/>
                <a:cs typeface="Arial Rounded"/>
                <a:sym typeface="Arial Rounded"/>
              </a:rPr>
              <a:t>I have a (4) ___________.</a:t>
            </a:r>
            <a:endParaRPr lang="en-US" sz="4800" b="1">
              <a:solidFill>
                <a:schemeClr val="lt1"/>
              </a:solidFill>
              <a:latin typeface="Arial Rounded"/>
              <a:ea typeface="Arial Rounded"/>
              <a:cs typeface="Arial Rounded"/>
              <a:sym typeface="Arial Rounded"/>
            </a:endParaRPr>
          </a:p>
        </p:txBody>
      </p:sp>
      <p:sp>
        <p:nvSpPr>
          <p:cNvPr id="395" name="Google Shape;395;p15"/>
          <p:cNvSpPr/>
          <p:nvPr/>
        </p:nvSpPr>
        <p:spPr>
          <a:xfrm rot="279973">
            <a:off x="14234662" y="1221180"/>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96" name="Google Shape;396;p15"/>
          <p:cNvSpPr/>
          <p:nvPr/>
        </p:nvSpPr>
        <p:spPr>
          <a:xfrm rot="279973">
            <a:off x="6117624" y="8999226"/>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97" name="Google Shape;397;p15"/>
          <p:cNvSpPr/>
          <p:nvPr/>
        </p:nvSpPr>
        <p:spPr>
          <a:xfrm rot="279973">
            <a:off x="12286549" y="349227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98" name="Google Shape;398;p15"/>
          <p:cNvSpPr/>
          <p:nvPr/>
        </p:nvSpPr>
        <p:spPr>
          <a:xfrm rot="279973">
            <a:off x="17429956" y="5800085"/>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99" name="Google Shape;399;p15"/>
          <p:cNvSpPr/>
          <p:nvPr/>
        </p:nvSpPr>
        <p:spPr>
          <a:xfrm rot="279973">
            <a:off x="16670916" y="2836776"/>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pic>
        <p:nvPicPr>
          <p:cNvPr id="400" name="Google Shape;400;p15"/>
          <p:cNvPicPr preferRelativeResize="0"/>
          <p:nvPr/>
        </p:nvPicPr>
        <p:blipFill rotWithShape="1">
          <a:blip r:embed="rId5"/>
          <a:srcRect/>
          <a:stretch>
            <a:fillRect/>
          </a:stretch>
        </p:blipFill>
        <p:spPr>
          <a:xfrm>
            <a:off x="5941347" y="78384"/>
            <a:ext cx="1371600" cy="1344168"/>
          </a:xfrm>
          <a:prstGeom prst="rect">
            <a:avLst/>
          </a:prstGeom>
          <a:noFill/>
          <a:ln>
            <a:noFill/>
          </a:ln>
        </p:spPr>
      </p:pic>
      <p:pic>
        <p:nvPicPr>
          <p:cNvPr id="2" name="Track 44">
            <a:hlinkClick r:id="" action="ppaction://media"/>
          </p:cNvPr>
          <p:cNvPicPr>
            <a:picLocks noChangeAspect="1"/>
          </p:cNvPicPr>
          <p:nvPr>
            <a:audioFile r:link="rId6"/>
            <p:extLst>
              <p:ext uri="{DAA4B4D4-6D71-4841-9C94-3DE7FCFB9230}">
                <p14:media xmlns:p14="http://schemas.microsoft.com/office/powerpoint/2010/main" r:embed="rId7">
                  <p14:trim st="8786.000000"/>
                </p14:media>
              </p:ext>
            </p:extLst>
          </p:nvPr>
        </p:nvPicPr>
        <p:blipFill>
          <a:blip r:embed="rId8"/>
          <a:stretch>
            <a:fillRect/>
          </a:stretch>
        </p:blipFill>
        <p:spPr>
          <a:xfrm>
            <a:off x="8365955" y="952981"/>
            <a:ext cx="609600" cy="6096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93"/>
                                        </p:tgtEl>
                                        <p:attrNameLst>
                                          <p:attrName>style.visibility</p:attrName>
                                        </p:attrNameLst>
                                      </p:cBhvr>
                                      <p:to>
                                        <p:strVal val="visible"/>
                                      </p:to>
                                    </p:set>
                                    <p:animEffect transition="in" filter="fade">
                                      <p:cBhvr>
                                        <p:cTn id="11" dur="5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4D8"/>
        </a:solidFill>
        <a:effectLst/>
      </p:bgPr>
    </p:bg>
    <p:spTree>
      <p:nvGrpSpPr>
        <p:cNvPr id="1" name="Shape 92"/>
        <p:cNvGrpSpPr/>
        <p:nvPr/>
      </p:nvGrpSpPr>
      <p:grpSpPr>
        <a:xfrm>
          <a:off x="0" y="0"/>
          <a:ext cx="0" cy="0"/>
          <a:chOff x="0" y="0"/>
          <a:chExt cx="0" cy="0"/>
        </a:xfrm>
      </p:grpSpPr>
      <p:grpSp>
        <p:nvGrpSpPr>
          <p:cNvPr id="93" name="Google Shape;93;p2"/>
          <p:cNvGrpSpPr/>
          <p:nvPr/>
        </p:nvGrpSpPr>
        <p:grpSpPr>
          <a:xfrm>
            <a:off x="-4769134" y="3102991"/>
            <a:ext cx="26313569" cy="4387127"/>
            <a:chOff x="-4769134" y="3102991"/>
            <a:chExt cx="26313569" cy="4387127"/>
          </a:xfrm>
        </p:grpSpPr>
        <p:grpSp>
          <p:nvGrpSpPr>
            <p:cNvPr id="94" name="Google Shape;94;p2"/>
            <p:cNvGrpSpPr/>
            <p:nvPr/>
          </p:nvGrpSpPr>
          <p:grpSpPr>
            <a:xfrm>
              <a:off x="3032463" y="3517805"/>
              <a:ext cx="3972313" cy="3972313"/>
              <a:chOff x="0" y="0"/>
              <a:chExt cx="812800" cy="812800"/>
            </a:xfrm>
          </p:grpSpPr>
          <p:sp>
            <p:nvSpPr>
              <p:cNvPr id="95" name="Google Shape;95;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97" name="Google Shape;97;p2"/>
            <p:cNvGrpSpPr/>
            <p:nvPr/>
          </p:nvGrpSpPr>
          <p:grpSpPr>
            <a:xfrm>
              <a:off x="-4769134" y="3102991"/>
              <a:ext cx="26313569" cy="4387127"/>
              <a:chOff x="-4769134" y="3102991"/>
              <a:chExt cx="26313569" cy="4387127"/>
            </a:xfrm>
          </p:grpSpPr>
          <p:sp>
            <p:nvSpPr>
              <p:cNvPr id="98" name="Google Shape;98;p2"/>
              <p:cNvSpPr/>
              <p:nvPr/>
            </p:nvSpPr>
            <p:spPr>
              <a:xfrm rot="10800000" flipH="1">
                <a:off x="-4769134" y="3424608"/>
                <a:ext cx="6707873" cy="3437785"/>
              </a:xfrm>
              <a:custGeom>
                <a:avLst/>
                <a:gdLst/>
                <a:ahLst/>
                <a:cxnLst/>
                <a:rect l="l" t="t" r="r" b="b"/>
                <a:pathLst>
                  <a:path w="6707873" h="3437785" extrusionOk="0">
                    <a:moveTo>
                      <a:pt x="0" y="3437784"/>
                    </a:moveTo>
                    <a:lnTo>
                      <a:pt x="6707873" y="3437784"/>
                    </a:lnTo>
                    <a:lnTo>
                      <a:pt x="6707873" y="0"/>
                    </a:lnTo>
                    <a:lnTo>
                      <a:pt x="0" y="0"/>
                    </a:lnTo>
                    <a:lnTo>
                      <a:pt x="0" y="3437784"/>
                    </a:lnTo>
                    <a:close/>
                  </a:path>
                </a:pathLst>
              </a:custGeom>
              <a:blipFill rotWithShape="1">
                <a:blip r:embed="rId1"/>
                <a:stretch>
                  <a:fillRect/>
                </a:stretch>
              </a:blipFill>
              <a:ln>
                <a:noFill/>
              </a:ln>
            </p:spPr>
          </p:sp>
          <p:sp>
            <p:nvSpPr>
              <p:cNvPr id="99" name="Google Shape;99;p2"/>
              <p:cNvSpPr/>
              <p:nvPr/>
            </p:nvSpPr>
            <p:spPr>
              <a:xfrm rot="10800000" flipH="1">
                <a:off x="15143135" y="3729519"/>
                <a:ext cx="6401300" cy="3280666"/>
              </a:xfrm>
              <a:custGeom>
                <a:avLst/>
                <a:gdLst/>
                <a:ahLst/>
                <a:cxnLst/>
                <a:rect l="l" t="t" r="r" b="b"/>
                <a:pathLst>
                  <a:path w="6401300" h="3280666" extrusionOk="0">
                    <a:moveTo>
                      <a:pt x="0" y="3280666"/>
                    </a:moveTo>
                    <a:lnTo>
                      <a:pt x="6401300" y="3280666"/>
                    </a:lnTo>
                    <a:lnTo>
                      <a:pt x="6401300" y="0"/>
                    </a:lnTo>
                    <a:lnTo>
                      <a:pt x="0" y="0"/>
                    </a:lnTo>
                    <a:lnTo>
                      <a:pt x="0" y="3280666"/>
                    </a:lnTo>
                    <a:close/>
                  </a:path>
                </a:pathLst>
              </a:custGeom>
              <a:blipFill rotWithShape="1">
                <a:blip r:embed="rId1"/>
                <a:stretch>
                  <a:fillRect/>
                </a:stretch>
              </a:blipFill>
              <a:ln>
                <a:noFill/>
              </a:ln>
            </p:spPr>
          </p:sp>
          <p:grpSp>
            <p:nvGrpSpPr>
              <p:cNvPr id="100" name="Google Shape;100;p2"/>
              <p:cNvGrpSpPr/>
              <p:nvPr/>
            </p:nvGrpSpPr>
            <p:grpSpPr>
              <a:xfrm>
                <a:off x="795563" y="3102991"/>
                <a:ext cx="3972313" cy="3972313"/>
                <a:chOff x="0" y="0"/>
                <a:chExt cx="812800" cy="812800"/>
              </a:xfrm>
            </p:grpSpPr>
            <p:sp>
              <p:nvSpPr>
                <p:cNvPr id="101" name="Google Shape;101;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03" name="Google Shape;103;p2"/>
              <p:cNvGrpSpPr/>
              <p:nvPr/>
            </p:nvGrpSpPr>
            <p:grpSpPr>
              <a:xfrm>
                <a:off x="5633779" y="3102991"/>
                <a:ext cx="3972313" cy="3972313"/>
                <a:chOff x="0" y="0"/>
                <a:chExt cx="812800" cy="812800"/>
              </a:xfrm>
            </p:grpSpPr>
            <p:sp>
              <p:nvSpPr>
                <p:cNvPr id="104" name="Google Shape;104;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06" name="Google Shape;106;p2"/>
              <p:cNvGrpSpPr/>
              <p:nvPr/>
            </p:nvGrpSpPr>
            <p:grpSpPr>
              <a:xfrm>
                <a:off x="8162212" y="3517805"/>
                <a:ext cx="3972313" cy="3972313"/>
                <a:chOff x="0" y="0"/>
                <a:chExt cx="812800" cy="812800"/>
              </a:xfrm>
            </p:grpSpPr>
            <p:sp>
              <p:nvSpPr>
                <p:cNvPr id="107" name="Google Shape;107;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9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09" name="Google Shape;109;p2"/>
              <p:cNvGrpSpPr/>
              <p:nvPr/>
            </p:nvGrpSpPr>
            <p:grpSpPr>
              <a:xfrm>
                <a:off x="10763528" y="3102991"/>
                <a:ext cx="3972313" cy="3972313"/>
                <a:chOff x="0" y="0"/>
                <a:chExt cx="812800" cy="812800"/>
              </a:xfrm>
            </p:grpSpPr>
            <p:sp>
              <p:nvSpPr>
                <p:cNvPr id="110" name="Google Shape;110;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9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12" name="Google Shape;112;p2"/>
              <p:cNvGrpSpPr/>
              <p:nvPr/>
            </p:nvGrpSpPr>
            <p:grpSpPr>
              <a:xfrm>
                <a:off x="13286987" y="3517805"/>
                <a:ext cx="3972313" cy="3972313"/>
                <a:chOff x="0" y="0"/>
                <a:chExt cx="812800" cy="812800"/>
              </a:xfrm>
            </p:grpSpPr>
            <p:sp>
              <p:nvSpPr>
                <p:cNvPr id="113" name="Google Shape;113;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8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2"/>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15" name="Google Shape;115;p2"/>
              <p:cNvSpPr/>
              <p:nvPr/>
            </p:nvSpPr>
            <p:spPr>
              <a:xfrm>
                <a:off x="1513449" y="4317356"/>
                <a:ext cx="7315200" cy="492113"/>
              </a:xfrm>
              <a:custGeom>
                <a:avLst/>
                <a:gdLst/>
                <a:ahLst/>
                <a:cxnLst/>
                <a:rect l="l" t="t" r="r" b="b"/>
                <a:pathLst>
                  <a:path w="7315200" h="492113" extrusionOk="0">
                    <a:moveTo>
                      <a:pt x="0" y="0"/>
                    </a:moveTo>
                    <a:lnTo>
                      <a:pt x="7315200" y="0"/>
                    </a:lnTo>
                    <a:lnTo>
                      <a:pt x="7315200" y="492114"/>
                    </a:lnTo>
                    <a:lnTo>
                      <a:pt x="0" y="492114"/>
                    </a:lnTo>
                    <a:lnTo>
                      <a:pt x="0" y="0"/>
                    </a:lnTo>
                    <a:close/>
                  </a:path>
                </a:pathLst>
              </a:custGeom>
              <a:blipFill rotWithShape="1">
                <a:blip r:embed="rId2"/>
                <a:stretch>
                  <a:fillRect/>
                </a:stretch>
              </a:blipFill>
              <a:ln>
                <a:noFill/>
              </a:ln>
            </p:spPr>
          </p:sp>
          <p:sp>
            <p:nvSpPr>
              <p:cNvPr id="116" name="Google Shape;116;p2"/>
              <p:cNvSpPr/>
              <p:nvPr/>
            </p:nvSpPr>
            <p:spPr>
              <a:xfrm>
                <a:off x="11607403" y="4563413"/>
                <a:ext cx="5333813" cy="492113"/>
              </a:xfrm>
              <a:custGeom>
                <a:avLst/>
                <a:gdLst/>
                <a:ahLst/>
                <a:cxnLst/>
                <a:rect l="l" t="t" r="r" b="b"/>
                <a:pathLst>
                  <a:path w="5333813" h="492113" extrusionOk="0">
                    <a:moveTo>
                      <a:pt x="0" y="0"/>
                    </a:moveTo>
                    <a:lnTo>
                      <a:pt x="5333813" y="0"/>
                    </a:lnTo>
                    <a:lnTo>
                      <a:pt x="5333813" y="492114"/>
                    </a:lnTo>
                    <a:lnTo>
                      <a:pt x="0" y="492114"/>
                    </a:lnTo>
                    <a:lnTo>
                      <a:pt x="0" y="0"/>
                    </a:lnTo>
                    <a:close/>
                  </a:path>
                </a:pathLst>
              </a:custGeom>
              <a:blipFill rotWithShape="1">
                <a:blip r:embed="rId2"/>
                <a:stretch>
                  <a:fillRect r="-37145"/>
                </a:stretch>
              </a:blipFill>
              <a:ln>
                <a:noFill/>
              </a:ln>
            </p:spPr>
          </p:sp>
          <p:sp>
            <p:nvSpPr>
              <p:cNvPr id="117" name="Google Shape;117;p2"/>
              <p:cNvSpPr/>
              <p:nvPr/>
            </p:nvSpPr>
            <p:spPr>
              <a:xfrm>
                <a:off x="1226018" y="5369852"/>
                <a:ext cx="7315200" cy="1143000"/>
              </a:xfrm>
              <a:custGeom>
                <a:avLst/>
                <a:gdLst/>
                <a:ahLst/>
                <a:cxnLst/>
                <a:rect l="l" t="t" r="r" b="b"/>
                <a:pathLst>
                  <a:path w="7315200" h="1143000" extrusionOk="0">
                    <a:moveTo>
                      <a:pt x="0" y="0"/>
                    </a:moveTo>
                    <a:lnTo>
                      <a:pt x="7315200" y="0"/>
                    </a:lnTo>
                    <a:lnTo>
                      <a:pt x="7315200" y="1143000"/>
                    </a:lnTo>
                    <a:lnTo>
                      <a:pt x="0" y="1143000"/>
                    </a:lnTo>
                    <a:lnTo>
                      <a:pt x="0" y="0"/>
                    </a:lnTo>
                    <a:close/>
                  </a:path>
                </a:pathLst>
              </a:custGeom>
              <a:blipFill rotWithShape="1">
                <a:blip r:embed="rId3"/>
                <a:stretch>
                  <a:fillRect/>
                </a:stretch>
              </a:blipFill>
              <a:ln>
                <a:noFill/>
              </a:ln>
            </p:spPr>
          </p:sp>
          <p:sp>
            <p:nvSpPr>
              <p:cNvPr id="118" name="Google Shape;118;p2"/>
              <p:cNvSpPr/>
              <p:nvPr/>
            </p:nvSpPr>
            <p:spPr>
              <a:xfrm>
                <a:off x="9027432" y="5369852"/>
                <a:ext cx="7315200" cy="1143000"/>
              </a:xfrm>
              <a:custGeom>
                <a:avLst/>
                <a:gdLst/>
                <a:ahLst/>
                <a:cxnLst/>
                <a:rect l="l" t="t" r="r" b="b"/>
                <a:pathLst>
                  <a:path w="7315200" h="1143000" extrusionOk="0">
                    <a:moveTo>
                      <a:pt x="0" y="0"/>
                    </a:moveTo>
                    <a:lnTo>
                      <a:pt x="7315200" y="0"/>
                    </a:lnTo>
                    <a:lnTo>
                      <a:pt x="7315200" y="1143000"/>
                    </a:lnTo>
                    <a:lnTo>
                      <a:pt x="0" y="1143000"/>
                    </a:lnTo>
                    <a:lnTo>
                      <a:pt x="0" y="0"/>
                    </a:lnTo>
                    <a:close/>
                  </a:path>
                </a:pathLst>
              </a:custGeom>
              <a:blipFill rotWithShape="1">
                <a:blip r:embed="rId3"/>
                <a:stretch>
                  <a:fillRect/>
                </a:stretch>
              </a:blipFill>
              <a:ln>
                <a:noFill/>
              </a:ln>
            </p:spPr>
          </p:sp>
        </p:grpSp>
      </p:grpSp>
      <p:sp>
        <p:nvSpPr>
          <p:cNvPr id="119" name="Google Shape;119;p2"/>
          <p:cNvSpPr/>
          <p:nvPr/>
        </p:nvSpPr>
        <p:spPr>
          <a:xfrm>
            <a:off x="4113774" y="2287582"/>
            <a:ext cx="769844" cy="769844"/>
          </a:xfrm>
          <a:custGeom>
            <a:avLst/>
            <a:gdLst/>
            <a:ahLst/>
            <a:cxnLst/>
            <a:rect l="l" t="t" r="r" b="b"/>
            <a:pathLst>
              <a:path w="769844" h="769844" extrusionOk="0">
                <a:moveTo>
                  <a:pt x="0" y="0"/>
                </a:moveTo>
                <a:lnTo>
                  <a:pt x="769844" y="0"/>
                </a:lnTo>
                <a:lnTo>
                  <a:pt x="769844" y="769844"/>
                </a:lnTo>
                <a:lnTo>
                  <a:pt x="0" y="769844"/>
                </a:lnTo>
                <a:lnTo>
                  <a:pt x="0" y="0"/>
                </a:lnTo>
                <a:close/>
              </a:path>
            </a:pathLst>
          </a:custGeom>
          <a:blipFill rotWithShape="1">
            <a:blip r:embed="rId4"/>
            <a:stretch>
              <a:fillRect/>
            </a:stretch>
          </a:blipFill>
          <a:ln>
            <a:noFill/>
          </a:ln>
        </p:spPr>
      </p:sp>
      <p:sp>
        <p:nvSpPr>
          <p:cNvPr id="120" name="Google Shape;120;p2"/>
          <p:cNvSpPr txBox="1"/>
          <p:nvPr/>
        </p:nvSpPr>
        <p:spPr>
          <a:xfrm rot="-188432">
            <a:off x="5073355" y="1821257"/>
            <a:ext cx="3324671" cy="1124923"/>
          </a:xfrm>
          <a:prstGeom prst="rect">
            <a:avLst/>
          </a:prstGeom>
          <a:noFill/>
          <a:ln>
            <a:noFill/>
          </a:ln>
        </p:spPr>
        <p:txBody>
          <a:bodyPr spcFirstLastPara="1" wrap="square" lIns="0" tIns="0" rIns="0" bIns="0" anchor="t" anchorCtr="0">
            <a:spAutoFit/>
          </a:bodyPr>
          <a:lstStyle/>
          <a:p>
            <a:pPr marL="0" marR="0" lvl="0" indent="0" algn="ctr" rtl="0">
              <a:lnSpc>
                <a:spcPct val="86000"/>
              </a:lnSpc>
              <a:spcBef>
                <a:spcPts val="0"/>
              </a:spcBef>
              <a:spcAft>
                <a:spcPts val="0"/>
              </a:spcAft>
              <a:buNone/>
            </a:pPr>
            <a:r>
              <a:rPr lang="en-US" sz="9965" b="0" i="0" u="none" strike="noStrike" cap="none">
                <a:solidFill>
                  <a:srgbClr val="8F4251"/>
                </a:solidFill>
                <a:latin typeface="Arial" panose="020B0604020202020204"/>
                <a:ea typeface="Arial" panose="020B0604020202020204"/>
                <a:cs typeface="Arial" panose="020B0604020202020204"/>
                <a:sym typeface="Arial" panose="020B0604020202020204"/>
              </a:rPr>
              <a:t>OUR</a:t>
            </a:r>
            <a:endParaRPr lang="en-US" sz="9965" b="0" i="0" u="none" strike="noStrike" cap="none">
              <a:solidFill>
                <a:srgbClr val="8F4251"/>
              </a:solidFill>
              <a:latin typeface="Arial" panose="020B0604020202020204"/>
              <a:ea typeface="Arial" panose="020B0604020202020204"/>
              <a:cs typeface="Arial" panose="020B0604020202020204"/>
              <a:sym typeface="Arial" panose="020B0604020202020204"/>
            </a:endParaRPr>
          </a:p>
        </p:txBody>
      </p:sp>
      <p:sp>
        <p:nvSpPr>
          <p:cNvPr id="121" name="Google Shape;121;p2"/>
          <p:cNvSpPr txBox="1"/>
          <p:nvPr/>
        </p:nvSpPr>
        <p:spPr>
          <a:xfrm>
            <a:off x="8364419" y="2097686"/>
            <a:ext cx="5333813" cy="1124923"/>
          </a:xfrm>
          <a:prstGeom prst="rect">
            <a:avLst/>
          </a:prstGeom>
          <a:noFill/>
          <a:ln>
            <a:noFill/>
          </a:ln>
        </p:spPr>
        <p:txBody>
          <a:bodyPr spcFirstLastPara="1" wrap="square" lIns="0" tIns="0" rIns="0" bIns="0" anchor="t" anchorCtr="0">
            <a:spAutoFit/>
          </a:bodyPr>
          <a:lstStyle/>
          <a:p>
            <a:pPr marL="0" marR="0" lvl="0" indent="0" algn="ctr" rtl="0">
              <a:lnSpc>
                <a:spcPct val="86000"/>
              </a:lnSpc>
              <a:spcBef>
                <a:spcPts val="0"/>
              </a:spcBef>
              <a:spcAft>
                <a:spcPts val="0"/>
              </a:spcAft>
              <a:buNone/>
            </a:pPr>
            <a:r>
              <a:rPr lang="en-US" sz="9965" b="0" i="0" u="none" strike="noStrike" cap="none">
                <a:solidFill>
                  <a:srgbClr val="8F4251"/>
                </a:solidFill>
                <a:latin typeface="Arial" panose="020B0604020202020204"/>
                <a:ea typeface="Arial" panose="020B0604020202020204"/>
                <a:cs typeface="Arial" panose="020B0604020202020204"/>
                <a:sym typeface="Arial" panose="020B0604020202020204"/>
              </a:rPr>
              <a:t>HEALTH</a:t>
            </a:r>
            <a:endParaRPr lang="en-US" sz="9965" b="0" i="0" u="none" strike="noStrike" cap="none">
              <a:solidFill>
                <a:srgbClr val="8F4251"/>
              </a:solidFill>
              <a:latin typeface="Arial" panose="020B0604020202020204"/>
              <a:ea typeface="Arial" panose="020B0604020202020204"/>
              <a:cs typeface="Arial" panose="020B0604020202020204"/>
              <a:sym typeface="Arial" panose="020B0604020202020204"/>
            </a:endParaRPr>
          </a:p>
        </p:txBody>
      </p:sp>
      <p:sp>
        <p:nvSpPr>
          <p:cNvPr id="122" name="Google Shape;122;p2"/>
          <p:cNvSpPr txBox="1"/>
          <p:nvPr/>
        </p:nvSpPr>
        <p:spPr>
          <a:xfrm>
            <a:off x="2697349" y="556350"/>
            <a:ext cx="12893301" cy="846899"/>
          </a:xfrm>
          <a:prstGeom prst="rect">
            <a:avLst/>
          </a:prstGeom>
          <a:noFill/>
          <a:ln>
            <a:noFill/>
          </a:ln>
        </p:spPr>
        <p:txBody>
          <a:bodyPr spcFirstLastPara="1" wrap="square" lIns="0" tIns="0" rIns="0" bIns="0" anchor="t" anchorCtr="0">
            <a:spAutoFit/>
          </a:bodyPr>
          <a:lstStyle/>
          <a:p>
            <a:pPr marL="0" marR="0" lvl="0" indent="0" algn="ctr" rtl="0">
              <a:lnSpc>
                <a:spcPct val="86000"/>
              </a:lnSpc>
              <a:spcBef>
                <a:spcPts val="0"/>
              </a:spcBef>
              <a:spcAft>
                <a:spcPts val="0"/>
              </a:spcAft>
              <a:buNone/>
            </a:pPr>
            <a:r>
              <a:rPr lang="en-US" sz="6400" b="0" i="0" strike="noStrike" cap="none" dirty="0">
                <a:solidFill>
                  <a:srgbClr val="8F4251"/>
                </a:solidFill>
                <a:latin typeface="Suranna" panose="02000600000000000000"/>
                <a:ea typeface="Suranna" panose="02000600000000000000"/>
                <a:cs typeface="Suranna" panose="02000600000000000000"/>
                <a:sym typeface="Suranna" panose="02000600000000000000"/>
              </a:rPr>
              <a:t>Unit 15</a:t>
            </a:r>
            <a:endParaRPr dirty="0"/>
          </a:p>
        </p:txBody>
      </p:sp>
      <p:sp>
        <p:nvSpPr>
          <p:cNvPr id="123" name="Google Shape;123;p2"/>
          <p:cNvSpPr txBox="1"/>
          <p:nvPr/>
        </p:nvSpPr>
        <p:spPr>
          <a:xfrm>
            <a:off x="4165860" y="8032530"/>
            <a:ext cx="10104600" cy="953100"/>
          </a:xfrm>
          <a:prstGeom prst="rect">
            <a:avLst/>
          </a:prstGeom>
          <a:noFill/>
          <a:ln>
            <a:noFill/>
          </a:ln>
        </p:spPr>
        <p:txBody>
          <a:bodyPr spcFirstLastPara="1" wrap="square" lIns="0" tIns="0" rIns="0" bIns="0" anchor="t" anchorCtr="0">
            <a:spAutoFit/>
          </a:bodyPr>
          <a:lstStyle/>
          <a:p>
            <a:pPr marL="0" marR="0" lvl="0" indent="0" algn="ctr" rtl="0">
              <a:lnSpc>
                <a:spcPct val="86000"/>
              </a:lnSpc>
              <a:spcBef>
                <a:spcPts val="0"/>
              </a:spcBef>
              <a:spcAft>
                <a:spcPts val="0"/>
              </a:spcAft>
              <a:buNone/>
            </a:pPr>
            <a:r>
              <a:rPr lang="en-US" sz="7200" b="0" i="0" u="none" strike="noStrike" cap="none" dirty="0">
                <a:solidFill>
                  <a:srgbClr val="8F4251"/>
                </a:solidFill>
                <a:latin typeface="Arial" panose="020B0604020202020204"/>
                <a:ea typeface="Arial" panose="020B0604020202020204"/>
                <a:cs typeface="Arial" panose="020B0604020202020204"/>
                <a:sym typeface="Arial" panose="020B0604020202020204"/>
              </a:rPr>
              <a:t>Lesson 2 – Period </a:t>
            </a:r>
            <a:r>
              <a:rPr lang="en-US" sz="7200" dirty="0">
                <a:solidFill>
                  <a:srgbClr val="8F4251"/>
                </a:solidFill>
              </a:rPr>
              <a:t>3</a:t>
            </a:r>
            <a:endParaRPr dirty="0"/>
          </a:p>
        </p:txBody>
      </p:sp>
      <p:sp>
        <p:nvSpPr>
          <p:cNvPr id="124" name="Google Shape;124;p2"/>
          <p:cNvSpPr/>
          <p:nvPr/>
        </p:nvSpPr>
        <p:spPr>
          <a:xfrm>
            <a:off x="13978514" y="2486163"/>
            <a:ext cx="769844" cy="769844"/>
          </a:xfrm>
          <a:custGeom>
            <a:avLst/>
            <a:gdLst/>
            <a:ahLst/>
            <a:cxnLst/>
            <a:rect l="l" t="t" r="r" b="b"/>
            <a:pathLst>
              <a:path w="769844" h="769844" extrusionOk="0">
                <a:moveTo>
                  <a:pt x="0" y="0"/>
                </a:moveTo>
                <a:lnTo>
                  <a:pt x="769844" y="0"/>
                </a:lnTo>
                <a:lnTo>
                  <a:pt x="769844" y="769844"/>
                </a:lnTo>
                <a:lnTo>
                  <a:pt x="0" y="769844"/>
                </a:lnTo>
                <a:lnTo>
                  <a:pt x="0" y="0"/>
                </a:lnTo>
                <a:close/>
              </a:path>
            </a:pathLst>
          </a:custGeom>
          <a:blipFill rotWithShape="1">
            <a:blip r:embed="rId4"/>
            <a:stretch>
              <a:fillRect/>
            </a:stretch>
          </a:blipFill>
          <a:ln>
            <a:noFill/>
          </a:ln>
        </p:spPr>
      </p:sp>
      <p:pic>
        <p:nvPicPr>
          <p:cNvPr id="125" name="Google Shape;125;p2"/>
          <p:cNvPicPr preferRelativeResize="0"/>
          <p:nvPr/>
        </p:nvPicPr>
        <p:blipFill rotWithShape="1">
          <a:blip r:embed="rId5"/>
          <a:srcRect/>
          <a:stretch>
            <a:fillRect/>
          </a:stretch>
        </p:blipFill>
        <p:spPr>
          <a:xfrm>
            <a:off x="18592800" y="1328001"/>
            <a:ext cx="1233488" cy="12334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4146"/>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4D8"/>
        </a:solidFill>
        <a:effectLst/>
      </p:bgPr>
    </p:bg>
    <p:spTree>
      <p:nvGrpSpPr>
        <p:cNvPr id="1" name="Shape 200"/>
        <p:cNvGrpSpPr/>
        <p:nvPr/>
      </p:nvGrpSpPr>
      <p:grpSpPr>
        <a:xfrm>
          <a:off x="0" y="0"/>
          <a:ext cx="0" cy="0"/>
          <a:chOff x="0" y="0"/>
          <a:chExt cx="0" cy="0"/>
        </a:xfrm>
      </p:grpSpPr>
      <p:grpSp>
        <p:nvGrpSpPr>
          <p:cNvPr id="201" name="Google Shape;201;p8"/>
          <p:cNvGrpSpPr/>
          <p:nvPr/>
        </p:nvGrpSpPr>
        <p:grpSpPr>
          <a:xfrm>
            <a:off x="15621000" y="6736467"/>
            <a:ext cx="3972313" cy="3972313"/>
            <a:chOff x="0" y="0"/>
            <a:chExt cx="812800" cy="812800"/>
          </a:xfrm>
        </p:grpSpPr>
        <p:sp>
          <p:nvSpPr>
            <p:cNvPr id="202" name="Google Shape;202;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04" name="Google Shape;204;p8"/>
          <p:cNvSpPr/>
          <p:nvPr/>
        </p:nvSpPr>
        <p:spPr>
          <a:xfrm>
            <a:off x="13258800" y="8275543"/>
            <a:ext cx="13372395" cy="1677628"/>
          </a:xfrm>
          <a:custGeom>
            <a:avLst/>
            <a:gdLst/>
            <a:ahLst/>
            <a:cxnLst/>
            <a:rect l="l" t="t" r="r" b="b"/>
            <a:pathLst>
              <a:path w="13372395" h="1677628" extrusionOk="0">
                <a:moveTo>
                  <a:pt x="0" y="0"/>
                </a:moveTo>
                <a:lnTo>
                  <a:pt x="13372395" y="0"/>
                </a:lnTo>
                <a:lnTo>
                  <a:pt x="13372395" y="1677628"/>
                </a:lnTo>
                <a:lnTo>
                  <a:pt x="0" y="1677628"/>
                </a:lnTo>
                <a:lnTo>
                  <a:pt x="0" y="0"/>
                </a:lnTo>
                <a:close/>
              </a:path>
            </a:pathLst>
          </a:custGeom>
          <a:blipFill rotWithShape="1">
            <a:blip r:embed="rId1"/>
            <a:stretch>
              <a:fillRect/>
            </a:stretch>
          </a:blipFill>
          <a:ln>
            <a:noFill/>
          </a:ln>
        </p:spPr>
      </p:sp>
      <p:sp>
        <p:nvSpPr>
          <p:cNvPr id="205" name="Google Shape;205;p8"/>
          <p:cNvSpPr/>
          <p:nvPr/>
        </p:nvSpPr>
        <p:spPr>
          <a:xfrm>
            <a:off x="13521010" y="340014"/>
            <a:ext cx="1033190" cy="982863"/>
          </a:xfrm>
          <a:custGeom>
            <a:avLst/>
            <a:gdLst/>
            <a:ahLst/>
            <a:cxnLst/>
            <a:rect l="l" t="t" r="r" b="b"/>
            <a:pathLst>
              <a:path w="1033190" h="982863" extrusionOk="0">
                <a:moveTo>
                  <a:pt x="0" y="0"/>
                </a:moveTo>
                <a:lnTo>
                  <a:pt x="1033190" y="0"/>
                </a:lnTo>
                <a:lnTo>
                  <a:pt x="1033190" y="982863"/>
                </a:lnTo>
                <a:lnTo>
                  <a:pt x="0" y="982863"/>
                </a:lnTo>
                <a:lnTo>
                  <a:pt x="0" y="0"/>
                </a:lnTo>
                <a:close/>
              </a:path>
            </a:pathLst>
          </a:custGeom>
          <a:blipFill rotWithShape="1">
            <a:blip r:embed="rId2"/>
            <a:stretch>
              <a:fillRect/>
            </a:stretch>
          </a:blipFill>
          <a:ln>
            <a:noFill/>
          </a:ln>
        </p:spPr>
      </p:sp>
      <p:sp>
        <p:nvSpPr>
          <p:cNvPr id="206" name="Google Shape;206;p8"/>
          <p:cNvSpPr/>
          <p:nvPr/>
        </p:nvSpPr>
        <p:spPr>
          <a:xfrm>
            <a:off x="3733800" y="400078"/>
            <a:ext cx="1033190" cy="982863"/>
          </a:xfrm>
          <a:custGeom>
            <a:avLst/>
            <a:gdLst/>
            <a:ahLst/>
            <a:cxnLst/>
            <a:rect l="l" t="t" r="r" b="b"/>
            <a:pathLst>
              <a:path w="1033190" h="982863" extrusionOk="0">
                <a:moveTo>
                  <a:pt x="0" y="0"/>
                </a:moveTo>
                <a:lnTo>
                  <a:pt x="1033191" y="0"/>
                </a:lnTo>
                <a:lnTo>
                  <a:pt x="1033191" y="982863"/>
                </a:lnTo>
                <a:lnTo>
                  <a:pt x="0" y="982863"/>
                </a:lnTo>
                <a:lnTo>
                  <a:pt x="0" y="0"/>
                </a:lnTo>
                <a:close/>
              </a:path>
            </a:pathLst>
          </a:custGeom>
          <a:blipFill rotWithShape="1">
            <a:blip r:embed="rId2"/>
            <a:stretch>
              <a:fillRect/>
            </a:stretch>
          </a:blipFill>
          <a:ln>
            <a:noFill/>
          </a:ln>
        </p:spPr>
      </p:sp>
      <p:sp>
        <p:nvSpPr>
          <p:cNvPr id="207" name="Google Shape;207;p8"/>
          <p:cNvSpPr txBox="1"/>
          <p:nvPr/>
        </p:nvSpPr>
        <p:spPr>
          <a:xfrm>
            <a:off x="4134569" y="571500"/>
            <a:ext cx="10104701" cy="811441"/>
          </a:xfrm>
          <a:prstGeom prst="rect">
            <a:avLst/>
          </a:prstGeom>
          <a:noFill/>
          <a:ln>
            <a:noFill/>
          </a:ln>
        </p:spPr>
        <p:txBody>
          <a:bodyPr spcFirstLastPara="1" wrap="square" lIns="0" tIns="0" rIns="0" bIns="0" anchor="t" anchorCtr="0">
            <a:spAutoFit/>
          </a:bodyPr>
          <a:lstStyle/>
          <a:p>
            <a:pPr marL="0" marR="0" lvl="0" indent="0" algn="ctr" rtl="0">
              <a:lnSpc>
                <a:spcPct val="86000"/>
              </a:lnSpc>
              <a:spcBef>
                <a:spcPts val="0"/>
              </a:spcBef>
              <a:spcAft>
                <a:spcPts val="0"/>
              </a:spcAft>
              <a:buNone/>
            </a:pPr>
            <a:r>
              <a:rPr lang="en-US" sz="7200">
                <a:solidFill>
                  <a:srgbClr val="8F4251"/>
                </a:solidFill>
                <a:latin typeface="Arial" panose="020B0604020202020204"/>
                <a:ea typeface="Arial" panose="020B0604020202020204"/>
                <a:cs typeface="Arial" panose="020B0604020202020204"/>
                <a:sym typeface="Arial" panose="020B0604020202020204"/>
              </a:rPr>
              <a:t>Table of Contents</a:t>
            </a:r>
            <a:endParaRPr lang="en-US" sz="7200">
              <a:solidFill>
                <a:srgbClr val="8F4251"/>
              </a:solidFill>
              <a:latin typeface="Arial" panose="020B0604020202020204"/>
              <a:ea typeface="Arial" panose="020B0604020202020204"/>
              <a:cs typeface="Arial" panose="020B0604020202020204"/>
              <a:sym typeface="Arial" panose="020B0604020202020204"/>
            </a:endParaRPr>
          </a:p>
        </p:txBody>
      </p:sp>
      <p:grpSp>
        <p:nvGrpSpPr>
          <p:cNvPr id="208" name="Google Shape;208;p8"/>
          <p:cNvGrpSpPr/>
          <p:nvPr/>
        </p:nvGrpSpPr>
        <p:grpSpPr>
          <a:xfrm>
            <a:off x="592890" y="1865968"/>
            <a:ext cx="14422313" cy="1299529"/>
            <a:chOff x="533400" y="1941399"/>
            <a:chExt cx="14422313" cy="1299529"/>
          </a:xfrm>
        </p:grpSpPr>
        <p:sp>
          <p:nvSpPr>
            <p:cNvPr id="209" name="Google Shape;209;p8"/>
            <p:cNvSpPr txBox="1"/>
            <p:nvPr/>
          </p:nvSpPr>
          <p:spPr>
            <a:xfrm>
              <a:off x="2133600" y="2374344"/>
              <a:ext cx="12822113" cy="866584"/>
            </a:xfrm>
            <a:prstGeom prst="rect">
              <a:avLst/>
            </a:prstGeom>
            <a:noFill/>
            <a:ln>
              <a:noFill/>
            </a:ln>
          </p:spPr>
          <p:txBody>
            <a:bodyPr spcFirstLastPara="1" wrap="square" lIns="0" tIns="0" rIns="0" bIns="0" anchor="t" anchorCtr="0">
              <a:spAutoFit/>
            </a:bodyPr>
            <a:lstStyle/>
            <a:p>
              <a:pPr marL="0" marR="0" lvl="0" indent="0" algn="l" rtl="0">
                <a:lnSpc>
                  <a:spcPct val="86000"/>
                </a:lnSpc>
                <a:spcBef>
                  <a:spcPts val="0"/>
                </a:spcBef>
                <a:spcAft>
                  <a:spcPts val="0"/>
                </a:spcAft>
                <a:buNone/>
              </a:pPr>
              <a:r>
                <a:rPr lang="en-US" sz="6550" dirty="0">
                  <a:solidFill>
                    <a:srgbClr val="8F4251"/>
                  </a:solidFill>
                  <a:latin typeface="Suranna" panose="02000600000000000000"/>
                  <a:ea typeface="Suranna" panose="02000600000000000000"/>
                  <a:cs typeface="Suranna" panose="02000600000000000000"/>
                  <a:sym typeface="Suranna" panose="02000600000000000000"/>
                </a:rPr>
                <a:t>Warm-up and Review</a:t>
              </a:r>
              <a:endParaRPr dirty="0"/>
            </a:p>
          </p:txBody>
        </p:sp>
        <p:pic>
          <p:nvPicPr>
            <p:cNvPr id="210" name="Google Shape;210;p8"/>
            <p:cNvPicPr preferRelativeResize="0"/>
            <p:nvPr/>
          </p:nvPicPr>
          <p:blipFill rotWithShape="1">
            <a:blip r:embed="rId3"/>
            <a:srcRect/>
            <a:stretch>
              <a:fillRect/>
            </a:stretch>
          </p:blipFill>
          <p:spPr>
            <a:xfrm>
              <a:off x="533400" y="1941399"/>
              <a:ext cx="1295400" cy="1182310"/>
            </a:xfrm>
            <a:prstGeom prst="rect">
              <a:avLst/>
            </a:prstGeom>
            <a:noFill/>
            <a:ln>
              <a:noFill/>
            </a:ln>
          </p:spPr>
        </p:pic>
      </p:grpSp>
      <p:grpSp>
        <p:nvGrpSpPr>
          <p:cNvPr id="211" name="Google Shape;211;p8"/>
          <p:cNvGrpSpPr/>
          <p:nvPr/>
        </p:nvGrpSpPr>
        <p:grpSpPr>
          <a:xfrm>
            <a:off x="1443993" y="3275354"/>
            <a:ext cx="14320305" cy="1169804"/>
            <a:chOff x="1155904" y="3515546"/>
            <a:chExt cx="14320305" cy="1169804"/>
          </a:xfrm>
        </p:grpSpPr>
        <p:pic>
          <p:nvPicPr>
            <p:cNvPr id="212" name="Google Shape;212;p8"/>
            <p:cNvPicPr preferRelativeResize="0"/>
            <p:nvPr/>
          </p:nvPicPr>
          <p:blipFill rotWithShape="1">
            <a:blip r:embed="rId4"/>
            <a:srcRect/>
            <a:stretch>
              <a:fillRect/>
            </a:stretch>
          </p:blipFill>
          <p:spPr>
            <a:xfrm>
              <a:off x="1155904" y="3515546"/>
              <a:ext cx="1345792" cy="1169804"/>
            </a:xfrm>
            <a:prstGeom prst="rect">
              <a:avLst/>
            </a:prstGeom>
            <a:noFill/>
            <a:ln>
              <a:noFill/>
            </a:ln>
          </p:spPr>
        </p:pic>
        <p:sp>
          <p:nvSpPr>
            <p:cNvPr id="213" name="Google Shape;213;p8"/>
            <p:cNvSpPr txBox="1"/>
            <p:nvPr/>
          </p:nvSpPr>
          <p:spPr>
            <a:xfrm>
              <a:off x="2654096" y="3849221"/>
              <a:ext cx="12822113" cy="790473"/>
            </a:xfrm>
            <a:prstGeom prst="rect">
              <a:avLst/>
            </a:prstGeom>
            <a:noFill/>
            <a:ln>
              <a:noFill/>
            </a:ln>
          </p:spPr>
          <p:txBody>
            <a:bodyPr spcFirstLastPara="1" wrap="square" lIns="0" tIns="0" rIns="0" bIns="0" anchor="t" anchorCtr="0">
              <a:spAutoFit/>
            </a:bodyPr>
            <a:lstStyle/>
            <a:p>
              <a:pPr marL="0" marR="0" lvl="0" indent="0" algn="l" rtl="0">
                <a:lnSpc>
                  <a:spcPct val="86000"/>
                </a:lnSpc>
                <a:spcBef>
                  <a:spcPts val="0"/>
                </a:spcBef>
                <a:spcAft>
                  <a:spcPts val="0"/>
                </a:spcAft>
                <a:buNone/>
              </a:pPr>
              <a:r>
                <a:rPr lang="en-US" sz="6550">
                  <a:solidFill>
                    <a:srgbClr val="8F4251"/>
                  </a:solidFill>
                  <a:latin typeface="Suranna" panose="02000600000000000000"/>
                  <a:ea typeface="Suranna" panose="02000600000000000000"/>
                  <a:cs typeface="Suranna" panose="02000600000000000000"/>
                  <a:sym typeface="Suranna" panose="02000600000000000000"/>
                </a:rPr>
                <a:t>Activity 1: Look, listen and repeat.</a:t>
              </a:r>
              <a:endParaRPr lang="en-US" sz="6550">
                <a:solidFill>
                  <a:srgbClr val="8F4251"/>
                </a:solidFill>
                <a:latin typeface="Suranna" panose="02000600000000000000"/>
                <a:ea typeface="Suranna" panose="02000600000000000000"/>
                <a:cs typeface="Suranna" panose="02000600000000000000"/>
                <a:sym typeface="Suranna" panose="02000600000000000000"/>
              </a:endParaRPr>
            </a:p>
          </p:txBody>
        </p:sp>
      </p:grpSp>
      <p:grpSp>
        <p:nvGrpSpPr>
          <p:cNvPr id="214" name="Google Shape;214;p8"/>
          <p:cNvGrpSpPr/>
          <p:nvPr/>
        </p:nvGrpSpPr>
        <p:grpSpPr>
          <a:xfrm>
            <a:off x="2116889" y="4614384"/>
            <a:ext cx="14370061" cy="1292809"/>
            <a:chOff x="1981200" y="4955246"/>
            <a:chExt cx="14370061" cy="1292809"/>
          </a:xfrm>
        </p:grpSpPr>
        <p:pic>
          <p:nvPicPr>
            <p:cNvPr id="215" name="Google Shape;215;p8"/>
            <p:cNvPicPr preferRelativeResize="0"/>
            <p:nvPr/>
          </p:nvPicPr>
          <p:blipFill rotWithShape="1">
            <a:blip r:embed="rId5"/>
            <a:srcRect/>
            <a:stretch>
              <a:fillRect/>
            </a:stretch>
          </p:blipFill>
          <p:spPr>
            <a:xfrm>
              <a:off x="1981200" y="4955246"/>
              <a:ext cx="1345792" cy="1292809"/>
            </a:xfrm>
            <a:prstGeom prst="rect">
              <a:avLst/>
            </a:prstGeom>
            <a:noFill/>
            <a:ln>
              <a:noFill/>
            </a:ln>
          </p:spPr>
        </p:pic>
        <p:sp>
          <p:nvSpPr>
            <p:cNvPr id="216" name="Google Shape;216;p8"/>
            <p:cNvSpPr txBox="1"/>
            <p:nvPr/>
          </p:nvSpPr>
          <p:spPr>
            <a:xfrm>
              <a:off x="3529148" y="5435906"/>
              <a:ext cx="12822113" cy="790473"/>
            </a:xfrm>
            <a:prstGeom prst="rect">
              <a:avLst/>
            </a:prstGeom>
            <a:noFill/>
            <a:ln>
              <a:noFill/>
            </a:ln>
          </p:spPr>
          <p:txBody>
            <a:bodyPr spcFirstLastPara="1" wrap="square" lIns="0" tIns="0" rIns="0" bIns="0" anchor="t" anchorCtr="0">
              <a:spAutoFit/>
            </a:bodyPr>
            <a:lstStyle/>
            <a:p>
              <a:pPr marL="0" marR="0" lvl="0" indent="0" algn="l" rtl="0">
                <a:lnSpc>
                  <a:spcPct val="86000"/>
                </a:lnSpc>
                <a:spcBef>
                  <a:spcPts val="0"/>
                </a:spcBef>
                <a:spcAft>
                  <a:spcPts val="0"/>
                </a:spcAft>
                <a:buNone/>
              </a:pPr>
              <a:r>
                <a:rPr lang="en-US" sz="6550">
                  <a:solidFill>
                    <a:srgbClr val="8F4251"/>
                  </a:solidFill>
                  <a:latin typeface="Suranna" panose="02000600000000000000"/>
                  <a:ea typeface="Suranna" panose="02000600000000000000"/>
                  <a:cs typeface="Suranna" panose="02000600000000000000"/>
                  <a:sym typeface="Suranna" panose="02000600000000000000"/>
                </a:rPr>
                <a:t>Activity 2: Listen, point and say.</a:t>
              </a:r>
              <a:endParaRPr lang="en-US" sz="6550">
                <a:solidFill>
                  <a:srgbClr val="8F4251"/>
                </a:solidFill>
                <a:latin typeface="Suranna" panose="02000600000000000000"/>
                <a:ea typeface="Suranna" panose="02000600000000000000"/>
                <a:cs typeface="Suranna" panose="02000600000000000000"/>
                <a:sym typeface="Suranna" panose="02000600000000000000"/>
              </a:endParaRPr>
            </a:p>
          </p:txBody>
        </p:sp>
      </p:grpSp>
      <p:grpSp>
        <p:nvGrpSpPr>
          <p:cNvPr id="217" name="Google Shape;217;p8"/>
          <p:cNvGrpSpPr/>
          <p:nvPr/>
        </p:nvGrpSpPr>
        <p:grpSpPr>
          <a:xfrm>
            <a:off x="3003504" y="6178622"/>
            <a:ext cx="14360413" cy="1198893"/>
            <a:chOff x="2937456" y="6598784"/>
            <a:chExt cx="14360413" cy="1198893"/>
          </a:xfrm>
        </p:grpSpPr>
        <p:pic>
          <p:nvPicPr>
            <p:cNvPr id="218" name="Google Shape;218;p8"/>
            <p:cNvPicPr preferRelativeResize="0"/>
            <p:nvPr/>
          </p:nvPicPr>
          <p:blipFill rotWithShape="1">
            <a:blip r:embed="rId6"/>
            <a:srcRect/>
            <a:stretch>
              <a:fillRect/>
            </a:stretch>
          </p:blipFill>
          <p:spPr>
            <a:xfrm>
              <a:off x="2937456" y="6598784"/>
              <a:ext cx="1165896" cy="1198893"/>
            </a:xfrm>
            <a:prstGeom prst="rect">
              <a:avLst/>
            </a:prstGeom>
            <a:noFill/>
            <a:ln>
              <a:noFill/>
            </a:ln>
          </p:spPr>
        </p:pic>
        <p:sp>
          <p:nvSpPr>
            <p:cNvPr id="219" name="Google Shape;219;p8"/>
            <p:cNvSpPr txBox="1"/>
            <p:nvPr/>
          </p:nvSpPr>
          <p:spPr>
            <a:xfrm>
              <a:off x="4475756" y="6974982"/>
              <a:ext cx="12822113" cy="790473"/>
            </a:xfrm>
            <a:prstGeom prst="rect">
              <a:avLst/>
            </a:prstGeom>
            <a:noFill/>
            <a:ln>
              <a:noFill/>
            </a:ln>
          </p:spPr>
          <p:txBody>
            <a:bodyPr spcFirstLastPara="1" wrap="square" lIns="0" tIns="0" rIns="0" bIns="0" anchor="t" anchorCtr="0">
              <a:spAutoFit/>
            </a:bodyPr>
            <a:lstStyle/>
            <a:p>
              <a:pPr marL="0" marR="0" lvl="0" indent="0" algn="l" rtl="0">
                <a:lnSpc>
                  <a:spcPct val="86000"/>
                </a:lnSpc>
                <a:spcBef>
                  <a:spcPts val="0"/>
                </a:spcBef>
                <a:spcAft>
                  <a:spcPts val="0"/>
                </a:spcAft>
                <a:buNone/>
              </a:pPr>
              <a:r>
                <a:rPr lang="en-US" sz="6550">
                  <a:solidFill>
                    <a:srgbClr val="8F4251"/>
                  </a:solidFill>
                  <a:latin typeface="Suranna" panose="02000600000000000000"/>
                  <a:ea typeface="Suranna" panose="02000600000000000000"/>
                  <a:cs typeface="Suranna" panose="02000600000000000000"/>
                  <a:sym typeface="Suranna" panose="02000600000000000000"/>
                </a:rPr>
                <a:t>Activity 3: Let’s talk.</a:t>
              </a:r>
              <a:endParaRPr lang="en-US" sz="6550">
                <a:solidFill>
                  <a:srgbClr val="8F4251"/>
                </a:solidFill>
                <a:latin typeface="Suranna" panose="02000600000000000000"/>
                <a:ea typeface="Suranna" panose="02000600000000000000"/>
                <a:cs typeface="Suranna" panose="02000600000000000000"/>
                <a:sym typeface="Suranna" panose="02000600000000000000"/>
              </a:endParaRPr>
            </a:p>
          </p:txBody>
        </p:sp>
      </p:grpSp>
      <p:grpSp>
        <p:nvGrpSpPr>
          <p:cNvPr id="220" name="Google Shape;220;p8"/>
          <p:cNvGrpSpPr/>
          <p:nvPr/>
        </p:nvGrpSpPr>
        <p:grpSpPr>
          <a:xfrm>
            <a:off x="3777325" y="7557492"/>
            <a:ext cx="14440433" cy="1379813"/>
            <a:chOff x="3639480" y="8081500"/>
            <a:chExt cx="14440433" cy="1379813"/>
          </a:xfrm>
        </p:grpSpPr>
        <p:pic>
          <p:nvPicPr>
            <p:cNvPr id="221" name="Google Shape;221;p8"/>
            <p:cNvPicPr preferRelativeResize="0"/>
            <p:nvPr/>
          </p:nvPicPr>
          <p:blipFill rotWithShape="1">
            <a:blip r:embed="rId7"/>
            <a:srcRect/>
            <a:stretch>
              <a:fillRect/>
            </a:stretch>
          </p:blipFill>
          <p:spPr>
            <a:xfrm>
              <a:off x="3639480" y="8081500"/>
              <a:ext cx="1345792" cy="1322387"/>
            </a:xfrm>
            <a:prstGeom prst="rect">
              <a:avLst/>
            </a:prstGeom>
            <a:noFill/>
            <a:ln>
              <a:noFill/>
            </a:ln>
          </p:spPr>
        </p:pic>
        <p:sp>
          <p:nvSpPr>
            <p:cNvPr id="222" name="Google Shape;222;p8"/>
            <p:cNvSpPr txBox="1"/>
            <p:nvPr/>
          </p:nvSpPr>
          <p:spPr>
            <a:xfrm>
              <a:off x="5257800" y="8594729"/>
              <a:ext cx="12822113" cy="866584"/>
            </a:xfrm>
            <a:prstGeom prst="rect">
              <a:avLst/>
            </a:prstGeom>
            <a:noFill/>
            <a:ln>
              <a:noFill/>
            </a:ln>
          </p:spPr>
          <p:txBody>
            <a:bodyPr spcFirstLastPara="1" wrap="square" lIns="0" tIns="0" rIns="0" bIns="0" anchor="t" anchorCtr="0">
              <a:spAutoFit/>
            </a:bodyPr>
            <a:lstStyle/>
            <a:p>
              <a:pPr marL="0" marR="0" lvl="0" indent="0" algn="l" rtl="0">
                <a:lnSpc>
                  <a:spcPct val="86000"/>
                </a:lnSpc>
                <a:spcBef>
                  <a:spcPts val="0"/>
                </a:spcBef>
                <a:spcAft>
                  <a:spcPts val="0"/>
                </a:spcAft>
                <a:buNone/>
              </a:pPr>
              <a:r>
                <a:rPr lang="en-US" sz="6550" dirty="0">
                  <a:solidFill>
                    <a:srgbClr val="8F4251"/>
                  </a:solidFill>
                  <a:latin typeface="Suranna" panose="02000600000000000000"/>
                  <a:ea typeface="Suranna" panose="02000600000000000000"/>
                  <a:cs typeface="Suranna" panose="02000600000000000000"/>
                  <a:sym typeface="Suranna" panose="02000600000000000000"/>
                </a:rPr>
                <a:t>Fun corner and Wrap-up</a:t>
              </a:r>
              <a:endParaRPr dirty="0"/>
            </a:p>
          </p:txBody>
        </p:sp>
      </p:grpSp>
      <p:sp>
        <p:nvSpPr>
          <p:cNvPr id="223" name="Google Shape;223;p8"/>
          <p:cNvSpPr/>
          <p:nvPr/>
        </p:nvSpPr>
        <p:spPr>
          <a:xfrm>
            <a:off x="-1076764" y="6736467"/>
            <a:ext cx="4343839" cy="4114800"/>
          </a:xfrm>
          <a:custGeom>
            <a:avLst/>
            <a:gdLst/>
            <a:ahLst/>
            <a:cxnLst/>
            <a:rect l="l" t="t" r="r" b="b"/>
            <a:pathLst>
              <a:path w="4343839" h="4114800" extrusionOk="0">
                <a:moveTo>
                  <a:pt x="0" y="0"/>
                </a:moveTo>
                <a:lnTo>
                  <a:pt x="4343839" y="0"/>
                </a:lnTo>
                <a:lnTo>
                  <a:pt x="4343839" y="4114800"/>
                </a:lnTo>
                <a:lnTo>
                  <a:pt x="0" y="4114800"/>
                </a:lnTo>
                <a:lnTo>
                  <a:pt x="0" y="0"/>
                </a:lnTo>
                <a:close/>
              </a:path>
            </a:pathLst>
          </a:custGeom>
          <a:blipFill rotWithShape="1">
            <a:blip r:embed="rId8"/>
            <a:stretch>
              <a:fillRect/>
            </a:stretch>
          </a:blipFill>
          <a:ln>
            <a:noFill/>
          </a:ln>
        </p:spPr>
      </p:sp>
      <p:sp>
        <p:nvSpPr>
          <p:cNvPr id="224" name="Google Shape;224;p8"/>
          <p:cNvSpPr/>
          <p:nvPr/>
        </p:nvSpPr>
        <p:spPr>
          <a:xfrm rot="742364">
            <a:off x="15744196" y="-446612"/>
            <a:ext cx="3194472" cy="2847663"/>
          </a:xfrm>
          <a:custGeom>
            <a:avLst/>
            <a:gdLst/>
            <a:ahLst/>
            <a:cxnLst/>
            <a:rect l="l" t="t" r="r" b="b"/>
            <a:pathLst>
              <a:path w="2554265" h="2378660" extrusionOk="0">
                <a:moveTo>
                  <a:pt x="0" y="0"/>
                </a:moveTo>
                <a:lnTo>
                  <a:pt x="2554266" y="0"/>
                </a:lnTo>
                <a:lnTo>
                  <a:pt x="2554266" y="2378660"/>
                </a:lnTo>
                <a:lnTo>
                  <a:pt x="0" y="2378660"/>
                </a:lnTo>
                <a:lnTo>
                  <a:pt x="0" y="0"/>
                </a:lnTo>
                <a:close/>
              </a:path>
            </a:pathLst>
          </a:custGeom>
          <a:blipFill rotWithShape="1">
            <a:blip r:embed="rId9"/>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9"/>
          <p:cNvPicPr preferRelativeResize="0"/>
          <p:nvPr/>
        </p:nvPicPr>
        <p:blipFill rotWithShape="1">
          <a:blip r:embed="rId1"/>
          <a:srcRect/>
          <a:stretch>
            <a:fillRect/>
          </a:stretch>
        </p:blipFill>
        <p:spPr>
          <a:xfrm>
            <a:off x="-9832" y="-1"/>
            <a:ext cx="18297832" cy="10301499"/>
          </a:xfrm>
          <a:prstGeom prst="rect">
            <a:avLst/>
          </a:prstGeom>
          <a:noFill/>
          <a:ln>
            <a:noFill/>
          </a:ln>
        </p:spPr>
      </p:pic>
      <p:sp>
        <p:nvSpPr>
          <p:cNvPr id="230" name="Google Shape;230;p9"/>
          <p:cNvSpPr/>
          <p:nvPr/>
        </p:nvSpPr>
        <p:spPr>
          <a:xfrm rot="-4103712" flipH="1">
            <a:off x="12530297" y="-641373"/>
            <a:ext cx="6254972" cy="4792872"/>
          </a:xfrm>
          <a:custGeom>
            <a:avLst/>
            <a:gdLst/>
            <a:ahLst/>
            <a:cxnLst/>
            <a:rect l="l" t="t" r="r" b="b"/>
            <a:pathLst>
              <a:path w="6254972" h="4792872" extrusionOk="0">
                <a:moveTo>
                  <a:pt x="0" y="4792872"/>
                </a:moveTo>
                <a:lnTo>
                  <a:pt x="6254972" y="4792872"/>
                </a:lnTo>
                <a:lnTo>
                  <a:pt x="6254972" y="0"/>
                </a:lnTo>
                <a:lnTo>
                  <a:pt x="0" y="0"/>
                </a:lnTo>
                <a:lnTo>
                  <a:pt x="0" y="4792872"/>
                </a:lnTo>
                <a:close/>
              </a:path>
            </a:pathLst>
          </a:custGeom>
          <a:blipFill rotWithShape="1">
            <a:blip r:embed="rId2"/>
            <a:stretch>
              <a:fillRect/>
            </a:stretch>
          </a:blipFill>
          <a:ln>
            <a:noFill/>
          </a:ln>
        </p:spPr>
      </p:sp>
      <p:sp>
        <p:nvSpPr>
          <p:cNvPr id="231" name="Google Shape;231;p9"/>
          <p:cNvSpPr/>
          <p:nvPr/>
        </p:nvSpPr>
        <p:spPr>
          <a:xfrm>
            <a:off x="-381000" y="114300"/>
            <a:ext cx="4289625" cy="3479323"/>
          </a:xfrm>
          <a:custGeom>
            <a:avLst/>
            <a:gdLst/>
            <a:ahLst/>
            <a:cxnLst/>
            <a:rect l="l" t="t" r="r" b="b"/>
            <a:pathLst>
              <a:path w="1993369" h="1896270" extrusionOk="0">
                <a:moveTo>
                  <a:pt x="0" y="0"/>
                </a:moveTo>
                <a:lnTo>
                  <a:pt x="1993368" y="0"/>
                </a:lnTo>
                <a:lnTo>
                  <a:pt x="1993368" y="1896270"/>
                </a:lnTo>
                <a:lnTo>
                  <a:pt x="0" y="1896270"/>
                </a:lnTo>
                <a:lnTo>
                  <a:pt x="0" y="0"/>
                </a:lnTo>
                <a:close/>
              </a:path>
            </a:pathLst>
          </a:custGeom>
          <a:blipFill rotWithShape="1">
            <a:blip r:embed="rId3"/>
            <a:stretch>
              <a:fillRect/>
            </a:stretch>
          </a:blipFill>
          <a:ln>
            <a:noFill/>
          </a:ln>
        </p:spPr>
      </p:sp>
      <p:sp>
        <p:nvSpPr>
          <p:cNvPr id="232" name="Google Shape;232;p9"/>
          <p:cNvSpPr/>
          <p:nvPr/>
        </p:nvSpPr>
        <p:spPr>
          <a:xfrm rot="249044">
            <a:off x="-1962914" y="6361420"/>
            <a:ext cx="6460618" cy="4950448"/>
          </a:xfrm>
          <a:custGeom>
            <a:avLst/>
            <a:gdLst/>
            <a:ahLst/>
            <a:cxnLst/>
            <a:rect l="l" t="t" r="r" b="b"/>
            <a:pathLst>
              <a:path w="6460618" h="4950448" extrusionOk="0">
                <a:moveTo>
                  <a:pt x="0" y="0"/>
                </a:moveTo>
                <a:lnTo>
                  <a:pt x="6460618" y="0"/>
                </a:lnTo>
                <a:lnTo>
                  <a:pt x="6460618" y="4950449"/>
                </a:lnTo>
                <a:lnTo>
                  <a:pt x="0" y="4950449"/>
                </a:lnTo>
                <a:lnTo>
                  <a:pt x="0" y="0"/>
                </a:lnTo>
                <a:close/>
              </a:path>
            </a:pathLst>
          </a:custGeom>
          <a:blipFill rotWithShape="1">
            <a:blip r:embed="rId2"/>
            <a:stretch>
              <a:fillRect/>
            </a:stretch>
          </a:blipFill>
          <a:ln>
            <a:noFill/>
          </a:ln>
        </p:spPr>
      </p:sp>
      <p:sp>
        <p:nvSpPr>
          <p:cNvPr id="233" name="Google Shape;233;p9"/>
          <p:cNvSpPr/>
          <p:nvPr/>
        </p:nvSpPr>
        <p:spPr>
          <a:xfrm>
            <a:off x="15555057" y="7601753"/>
            <a:ext cx="1993369" cy="1896270"/>
          </a:xfrm>
          <a:custGeom>
            <a:avLst/>
            <a:gdLst/>
            <a:ahLst/>
            <a:cxnLst/>
            <a:rect l="l" t="t" r="r" b="b"/>
            <a:pathLst>
              <a:path w="1993369" h="1896270" extrusionOk="0">
                <a:moveTo>
                  <a:pt x="0" y="0"/>
                </a:moveTo>
                <a:lnTo>
                  <a:pt x="1993368" y="0"/>
                </a:lnTo>
                <a:lnTo>
                  <a:pt x="1993368" y="1896270"/>
                </a:lnTo>
                <a:lnTo>
                  <a:pt x="0" y="1896270"/>
                </a:lnTo>
                <a:lnTo>
                  <a:pt x="0" y="0"/>
                </a:lnTo>
                <a:close/>
              </a:path>
            </a:pathLst>
          </a:custGeom>
          <a:blipFill rotWithShape="1">
            <a:blip r:embed="rId3"/>
            <a:stretch>
              <a:fillRect/>
            </a:stretch>
          </a:blipFill>
          <a:ln>
            <a:noFill/>
          </a:ln>
        </p:spPr>
      </p:sp>
      <p:sp>
        <p:nvSpPr>
          <p:cNvPr id="234" name="Google Shape;234;p9"/>
          <p:cNvSpPr txBox="1"/>
          <p:nvPr/>
        </p:nvSpPr>
        <p:spPr>
          <a:xfrm>
            <a:off x="2842357" y="2829563"/>
            <a:ext cx="12439358" cy="4111125"/>
          </a:xfrm>
          <a:prstGeom prst="rect">
            <a:avLst/>
          </a:prstGeom>
          <a:noFill/>
          <a:ln>
            <a:noFill/>
          </a:ln>
        </p:spPr>
        <p:txBody>
          <a:bodyPr spcFirstLastPara="1" wrap="square" lIns="0" tIns="0" rIns="0" bIns="0" anchor="t" anchorCtr="0">
            <a:spAutoFit/>
          </a:bodyPr>
          <a:lstStyle/>
          <a:p>
            <a:pPr marL="0" marR="0" lvl="0" indent="0" algn="ctr" rtl="0">
              <a:lnSpc>
                <a:spcPct val="97000"/>
              </a:lnSpc>
              <a:spcBef>
                <a:spcPts val="0"/>
              </a:spcBef>
              <a:spcAft>
                <a:spcPts val="0"/>
              </a:spcAft>
              <a:buNone/>
            </a:pPr>
            <a:r>
              <a:rPr lang="en-US" sz="13800" dirty="0">
                <a:solidFill>
                  <a:srgbClr val="002060"/>
                </a:solidFill>
                <a:latin typeface="Arial" panose="020B0604020202020204"/>
                <a:ea typeface="Arial" panose="020B0604020202020204"/>
                <a:cs typeface="Arial" panose="020B0604020202020204"/>
                <a:sym typeface="Arial" panose="020B0604020202020204"/>
              </a:rPr>
              <a:t>01</a:t>
            </a:r>
            <a:endParaRPr dirty="0"/>
          </a:p>
          <a:p>
            <a:pPr marL="0" marR="0" lvl="0" indent="0" algn="ctr" rtl="0">
              <a:lnSpc>
                <a:spcPct val="140000"/>
              </a:lnSpc>
              <a:spcBef>
                <a:spcPts val="0"/>
              </a:spcBef>
              <a:spcAft>
                <a:spcPts val="0"/>
              </a:spcAft>
              <a:buNone/>
            </a:pPr>
            <a:r>
              <a:rPr lang="en-US" sz="9520" dirty="0">
                <a:solidFill>
                  <a:srgbClr val="974806"/>
                </a:solidFill>
                <a:latin typeface="Arial" panose="020B0604020202020204"/>
                <a:ea typeface="Arial" panose="020B0604020202020204"/>
                <a:cs typeface="Arial" panose="020B0604020202020204"/>
                <a:sym typeface="Arial" panose="020B0604020202020204"/>
              </a:rPr>
              <a:t>Warm-up and Review</a:t>
            </a:r>
            <a:endParaRPr dirty="0"/>
          </a:p>
        </p:txBody>
      </p:sp>
      <p:grpSp>
        <p:nvGrpSpPr>
          <p:cNvPr id="235" name="Google Shape;235;p9"/>
          <p:cNvGrpSpPr/>
          <p:nvPr/>
        </p:nvGrpSpPr>
        <p:grpSpPr>
          <a:xfrm>
            <a:off x="5092683" y="6486687"/>
            <a:ext cx="8102634" cy="2187188"/>
            <a:chOff x="795563" y="3102991"/>
            <a:chExt cx="16463737" cy="4387127"/>
          </a:xfrm>
        </p:grpSpPr>
        <p:grpSp>
          <p:nvGrpSpPr>
            <p:cNvPr id="236" name="Google Shape;236;p9"/>
            <p:cNvGrpSpPr/>
            <p:nvPr/>
          </p:nvGrpSpPr>
          <p:grpSpPr>
            <a:xfrm>
              <a:off x="3032463" y="3517805"/>
              <a:ext cx="3972313" cy="3972313"/>
              <a:chOff x="0" y="0"/>
              <a:chExt cx="812800" cy="812800"/>
            </a:xfrm>
          </p:grpSpPr>
          <p:sp>
            <p:nvSpPr>
              <p:cNvPr id="237" name="Google Shape;23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39" name="Google Shape;239;p9"/>
            <p:cNvGrpSpPr/>
            <p:nvPr/>
          </p:nvGrpSpPr>
          <p:grpSpPr>
            <a:xfrm>
              <a:off x="795563" y="3102991"/>
              <a:ext cx="16463737" cy="4387127"/>
              <a:chOff x="795563" y="3102991"/>
              <a:chExt cx="16463737" cy="4387127"/>
            </a:xfrm>
          </p:grpSpPr>
          <p:grpSp>
            <p:nvGrpSpPr>
              <p:cNvPr id="240" name="Google Shape;240;p9"/>
              <p:cNvGrpSpPr/>
              <p:nvPr/>
            </p:nvGrpSpPr>
            <p:grpSpPr>
              <a:xfrm>
                <a:off x="795563" y="3102991"/>
                <a:ext cx="3972313" cy="3972313"/>
                <a:chOff x="0" y="0"/>
                <a:chExt cx="812800" cy="812800"/>
              </a:xfrm>
            </p:grpSpPr>
            <p:sp>
              <p:nvSpPr>
                <p:cNvPr id="241" name="Google Shape;24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43" name="Google Shape;243;p9"/>
              <p:cNvGrpSpPr/>
              <p:nvPr/>
            </p:nvGrpSpPr>
            <p:grpSpPr>
              <a:xfrm>
                <a:off x="5633779" y="3102991"/>
                <a:ext cx="3972313" cy="3972313"/>
                <a:chOff x="0" y="0"/>
                <a:chExt cx="812800" cy="812800"/>
              </a:xfrm>
            </p:grpSpPr>
            <p:sp>
              <p:nvSpPr>
                <p:cNvPr id="244" name="Google Shape;24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46" name="Google Shape;246;p9"/>
              <p:cNvGrpSpPr/>
              <p:nvPr/>
            </p:nvGrpSpPr>
            <p:grpSpPr>
              <a:xfrm>
                <a:off x="8162212" y="3517805"/>
                <a:ext cx="3972313" cy="3972313"/>
                <a:chOff x="0" y="0"/>
                <a:chExt cx="812800" cy="812800"/>
              </a:xfrm>
            </p:grpSpPr>
            <p:sp>
              <p:nvSpPr>
                <p:cNvPr id="247" name="Google Shape;24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9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49" name="Google Shape;249;p9"/>
              <p:cNvGrpSpPr/>
              <p:nvPr/>
            </p:nvGrpSpPr>
            <p:grpSpPr>
              <a:xfrm>
                <a:off x="10763528" y="3102991"/>
                <a:ext cx="3972313" cy="3972313"/>
                <a:chOff x="0" y="0"/>
                <a:chExt cx="812800" cy="812800"/>
              </a:xfrm>
            </p:grpSpPr>
            <p:sp>
              <p:nvSpPr>
                <p:cNvPr id="250" name="Google Shape;250;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9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52" name="Google Shape;252;p9"/>
              <p:cNvGrpSpPr/>
              <p:nvPr/>
            </p:nvGrpSpPr>
            <p:grpSpPr>
              <a:xfrm>
                <a:off x="13286987" y="3517805"/>
                <a:ext cx="3972313" cy="3972313"/>
                <a:chOff x="0" y="0"/>
                <a:chExt cx="812800" cy="812800"/>
              </a:xfrm>
            </p:grpSpPr>
            <p:sp>
              <p:nvSpPr>
                <p:cNvPr id="253" name="Google Shape;253;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8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55" name="Google Shape;255;p9"/>
              <p:cNvSpPr/>
              <p:nvPr/>
            </p:nvSpPr>
            <p:spPr>
              <a:xfrm>
                <a:off x="1513449" y="4317356"/>
                <a:ext cx="7315200" cy="492113"/>
              </a:xfrm>
              <a:custGeom>
                <a:avLst/>
                <a:gdLst/>
                <a:ahLst/>
                <a:cxnLst/>
                <a:rect l="l" t="t" r="r" b="b"/>
                <a:pathLst>
                  <a:path w="7315200" h="492113" extrusionOk="0">
                    <a:moveTo>
                      <a:pt x="0" y="0"/>
                    </a:moveTo>
                    <a:lnTo>
                      <a:pt x="7315200" y="0"/>
                    </a:lnTo>
                    <a:lnTo>
                      <a:pt x="7315200" y="492114"/>
                    </a:lnTo>
                    <a:lnTo>
                      <a:pt x="0" y="492114"/>
                    </a:lnTo>
                    <a:lnTo>
                      <a:pt x="0" y="0"/>
                    </a:lnTo>
                    <a:close/>
                  </a:path>
                </a:pathLst>
              </a:custGeom>
              <a:blipFill rotWithShape="1">
                <a:blip r:embed="rId4"/>
                <a:stretch>
                  <a:fillRect/>
                </a:stretch>
              </a:blipFill>
              <a:ln>
                <a:noFill/>
              </a:ln>
            </p:spPr>
          </p:sp>
          <p:sp>
            <p:nvSpPr>
              <p:cNvPr id="256" name="Google Shape;256;p9"/>
              <p:cNvSpPr/>
              <p:nvPr/>
            </p:nvSpPr>
            <p:spPr>
              <a:xfrm>
                <a:off x="11607403" y="4563413"/>
                <a:ext cx="5333813" cy="492113"/>
              </a:xfrm>
              <a:custGeom>
                <a:avLst/>
                <a:gdLst/>
                <a:ahLst/>
                <a:cxnLst/>
                <a:rect l="l" t="t" r="r" b="b"/>
                <a:pathLst>
                  <a:path w="5333813" h="492113" extrusionOk="0">
                    <a:moveTo>
                      <a:pt x="0" y="0"/>
                    </a:moveTo>
                    <a:lnTo>
                      <a:pt x="5333813" y="0"/>
                    </a:lnTo>
                    <a:lnTo>
                      <a:pt x="5333813" y="492114"/>
                    </a:lnTo>
                    <a:lnTo>
                      <a:pt x="0" y="492114"/>
                    </a:lnTo>
                    <a:lnTo>
                      <a:pt x="0" y="0"/>
                    </a:lnTo>
                    <a:close/>
                  </a:path>
                </a:pathLst>
              </a:custGeom>
              <a:blipFill rotWithShape="1">
                <a:blip r:embed="rId4"/>
                <a:stretch>
                  <a:fillRect r="-37145"/>
                </a:stretch>
              </a:blipFill>
              <a:ln>
                <a:noFill/>
              </a:ln>
            </p:spPr>
          </p:sp>
          <p:sp>
            <p:nvSpPr>
              <p:cNvPr id="257" name="Google Shape;257;p9"/>
              <p:cNvSpPr/>
              <p:nvPr/>
            </p:nvSpPr>
            <p:spPr>
              <a:xfrm>
                <a:off x="1226018" y="5369852"/>
                <a:ext cx="7315200" cy="1143000"/>
              </a:xfrm>
              <a:custGeom>
                <a:avLst/>
                <a:gdLst/>
                <a:ahLst/>
                <a:cxnLst/>
                <a:rect l="l" t="t" r="r" b="b"/>
                <a:pathLst>
                  <a:path w="7315200" h="1143000" extrusionOk="0">
                    <a:moveTo>
                      <a:pt x="0" y="0"/>
                    </a:moveTo>
                    <a:lnTo>
                      <a:pt x="7315200" y="0"/>
                    </a:lnTo>
                    <a:lnTo>
                      <a:pt x="7315200" y="1143000"/>
                    </a:lnTo>
                    <a:lnTo>
                      <a:pt x="0" y="1143000"/>
                    </a:lnTo>
                    <a:lnTo>
                      <a:pt x="0" y="0"/>
                    </a:lnTo>
                    <a:close/>
                  </a:path>
                </a:pathLst>
              </a:custGeom>
              <a:blipFill rotWithShape="1">
                <a:blip r:embed="rId5"/>
                <a:stretch>
                  <a:fillRect/>
                </a:stretch>
              </a:blipFill>
              <a:ln>
                <a:noFill/>
              </a:ln>
            </p:spPr>
          </p:sp>
          <p:sp>
            <p:nvSpPr>
              <p:cNvPr id="258" name="Google Shape;258;p9"/>
              <p:cNvSpPr/>
              <p:nvPr/>
            </p:nvSpPr>
            <p:spPr>
              <a:xfrm>
                <a:off x="9027432" y="5369852"/>
                <a:ext cx="7315200" cy="1143000"/>
              </a:xfrm>
              <a:custGeom>
                <a:avLst/>
                <a:gdLst/>
                <a:ahLst/>
                <a:cxnLst/>
                <a:rect l="l" t="t" r="r" b="b"/>
                <a:pathLst>
                  <a:path w="7315200" h="1143000" extrusionOk="0">
                    <a:moveTo>
                      <a:pt x="0" y="0"/>
                    </a:moveTo>
                    <a:lnTo>
                      <a:pt x="7315200" y="0"/>
                    </a:lnTo>
                    <a:lnTo>
                      <a:pt x="7315200" y="1143000"/>
                    </a:lnTo>
                    <a:lnTo>
                      <a:pt x="0" y="1143000"/>
                    </a:lnTo>
                    <a:lnTo>
                      <a:pt x="0" y="0"/>
                    </a:lnTo>
                    <a:close/>
                  </a:path>
                </a:pathLst>
              </a:custGeom>
              <a:blipFill rotWithShape="1">
                <a:blip r:embed="rId5"/>
                <a:stretch>
                  <a:fillRect/>
                </a:stretch>
              </a:blipFill>
              <a:ln>
                <a:noFill/>
              </a:ln>
            </p:spPr>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0"/>
          <p:cNvPicPr preferRelativeResize="0"/>
          <p:nvPr/>
        </p:nvPicPr>
        <p:blipFill rotWithShape="1">
          <a:blip r:embed="rId1"/>
          <a:srcRect/>
          <a:stretch>
            <a:fillRect/>
          </a:stretch>
        </p:blipFill>
        <p:spPr>
          <a:xfrm>
            <a:off x="-39976" y="-21637"/>
            <a:ext cx="18327976" cy="9279937"/>
          </a:xfrm>
          <a:prstGeom prst="rect">
            <a:avLst/>
          </a:prstGeom>
          <a:noFill/>
          <a:ln>
            <a:noFill/>
          </a:ln>
        </p:spPr>
      </p:pic>
      <p:grpSp>
        <p:nvGrpSpPr>
          <p:cNvPr id="264" name="Google Shape;264;p10"/>
          <p:cNvGrpSpPr/>
          <p:nvPr/>
        </p:nvGrpSpPr>
        <p:grpSpPr>
          <a:xfrm>
            <a:off x="0" y="9113639"/>
            <a:ext cx="18288000" cy="1192411"/>
            <a:chOff x="0" y="-38100"/>
            <a:chExt cx="4816593" cy="314051"/>
          </a:xfrm>
        </p:grpSpPr>
        <p:sp>
          <p:nvSpPr>
            <p:cNvPr id="265" name="Google Shape;265;p10"/>
            <p:cNvSpPr/>
            <p:nvPr/>
          </p:nvSpPr>
          <p:spPr>
            <a:xfrm>
              <a:off x="0" y="0"/>
              <a:ext cx="4816592" cy="275951"/>
            </a:xfrm>
            <a:custGeom>
              <a:avLst/>
              <a:gdLst/>
              <a:ahLst/>
              <a:cxnLst/>
              <a:rect l="l" t="t" r="r" b="b"/>
              <a:pathLst>
                <a:path w="4816592" h="275951" extrusionOk="0">
                  <a:moveTo>
                    <a:pt x="0" y="0"/>
                  </a:moveTo>
                  <a:lnTo>
                    <a:pt x="4816592" y="0"/>
                  </a:lnTo>
                  <a:lnTo>
                    <a:pt x="4816592" y="275951"/>
                  </a:lnTo>
                  <a:lnTo>
                    <a:pt x="0" y="275951"/>
                  </a:lnTo>
                  <a:close/>
                </a:path>
              </a:pathLst>
            </a:custGeom>
            <a:solidFill>
              <a:srgbClr val="F0E9E1"/>
            </a:solidFill>
            <a:ln>
              <a:noFill/>
            </a:ln>
          </p:spPr>
        </p:sp>
        <p:sp>
          <p:nvSpPr>
            <p:cNvPr id="266" name="Google Shape;266;p10"/>
            <p:cNvSpPr txBox="1"/>
            <p:nvPr/>
          </p:nvSpPr>
          <p:spPr>
            <a:xfrm>
              <a:off x="0" y="-38100"/>
              <a:ext cx="4816593" cy="314051"/>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67" name="Google Shape;267;p10"/>
          <p:cNvSpPr txBox="1"/>
          <p:nvPr/>
        </p:nvSpPr>
        <p:spPr>
          <a:xfrm>
            <a:off x="925060" y="1030222"/>
            <a:ext cx="16397903" cy="1910138"/>
          </a:xfrm>
          <a:prstGeom prst="rect">
            <a:avLst/>
          </a:prstGeom>
          <a:noFill/>
          <a:ln>
            <a:noFill/>
          </a:ln>
        </p:spPr>
        <p:txBody>
          <a:bodyPr spcFirstLastPara="1" wrap="square" lIns="0" tIns="0" rIns="0" bIns="0" anchor="t" anchorCtr="0">
            <a:spAutoFit/>
          </a:bodyPr>
          <a:lstStyle/>
          <a:p>
            <a:pPr marL="0" marR="0" lvl="0" indent="0" algn="ctr" rtl="0">
              <a:lnSpc>
                <a:spcPct val="134000"/>
              </a:lnSpc>
              <a:spcBef>
                <a:spcPts val="0"/>
              </a:spcBef>
              <a:spcAft>
                <a:spcPts val="0"/>
              </a:spcAft>
              <a:buNone/>
            </a:pPr>
            <a:r>
              <a:rPr lang="en-US" sz="11400">
                <a:solidFill>
                  <a:srgbClr val="FFFFFF"/>
                </a:solidFill>
                <a:latin typeface="Arial" panose="020B0604020202020204"/>
                <a:ea typeface="Arial" panose="020B0604020202020204"/>
                <a:cs typeface="Arial" panose="020B0604020202020204"/>
                <a:sym typeface="Arial" panose="020B0604020202020204"/>
              </a:rPr>
              <a:t>KARAOKE SHOW</a:t>
            </a:r>
            <a:endParaRPr lang="en-US" sz="11400">
              <a:solidFill>
                <a:srgbClr val="FFFFFF"/>
              </a:solidFill>
              <a:latin typeface="Arial" panose="020B0604020202020204"/>
              <a:ea typeface="Arial" panose="020B0604020202020204"/>
              <a:cs typeface="Arial" panose="020B0604020202020204"/>
              <a:sym typeface="Arial" panose="020B0604020202020204"/>
            </a:endParaRPr>
          </a:p>
        </p:txBody>
      </p:sp>
      <p:sp>
        <p:nvSpPr>
          <p:cNvPr id="268" name="Google Shape;268;p10"/>
          <p:cNvSpPr/>
          <p:nvPr/>
        </p:nvSpPr>
        <p:spPr>
          <a:xfrm>
            <a:off x="12605961" y="4659148"/>
            <a:ext cx="5552020" cy="5198079"/>
          </a:xfrm>
          <a:custGeom>
            <a:avLst/>
            <a:gdLst/>
            <a:ahLst/>
            <a:cxnLst/>
            <a:rect l="l" t="t" r="r" b="b"/>
            <a:pathLst>
              <a:path w="5552020" h="5198079" extrusionOk="0">
                <a:moveTo>
                  <a:pt x="0" y="0"/>
                </a:moveTo>
                <a:lnTo>
                  <a:pt x="5552020" y="0"/>
                </a:lnTo>
                <a:lnTo>
                  <a:pt x="5552020" y="5198079"/>
                </a:lnTo>
                <a:lnTo>
                  <a:pt x="0" y="5198079"/>
                </a:lnTo>
                <a:lnTo>
                  <a:pt x="0" y="0"/>
                </a:lnTo>
                <a:close/>
              </a:path>
            </a:pathLst>
          </a:custGeom>
          <a:blipFill rotWithShape="1">
            <a:blip r:embed="rId2"/>
            <a:stretch>
              <a:fillRect/>
            </a:stretch>
          </a:blipFill>
          <a:ln>
            <a:noFill/>
          </a:ln>
        </p:spPr>
      </p:sp>
      <p:sp>
        <p:nvSpPr>
          <p:cNvPr id="269" name="Google Shape;269;p10"/>
          <p:cNvSpPr/>
          <p:nvPr/>
        </p:nvSpPr>
        <p:spPr>
          <a:xfrm>
            <a:off x="228726" y="4537661"/>
            <a:ext cx="6920259" cy="5441054"/>
          </a:xfrm>
          <a:custGeom>
            <a:avLst/>
            <a:gdLst/>
            <a:ahLst/>
            <a:cxnLst/>
            <a:rect l="l" t="t" r="r" b="b"/>
            <a:pathLst>
              <a:path w="6920259" h="5441054" extrusionOk="0">
                <a:moveTo>
                  <a:pt x="0" y="0"/>
                </a:moveTo>
                <a:lnTo>
                  <a:pt x="6920258" y="0"/>
                </a:lnTo>
                <a:lnTo>
                  <a:pt x="6920258" y="5441053"/>
                </a:lnTo>
                <a:lnTo>
                  <a:pt x="0" y="5441053"/>
                </a:lnTo>
                <a:lnTo>
                  <a:pt x="0" y="0"/>
                </a:lnTo>
                <a:close/>
              </a:path>
            </a:pathLst>
          </a:custGeom>
          <a:blipFill rotWithShape="1">
            <a:blip r:embed="rId3"/>
            <a:stretch>
              <a:fillRect/>
            </a:stretch>
          </a:blipFill>
          <a:ln>
            <a:noFill/>
          </a:ln>
        </p:spPr>
      </p:sp>
      <p:sp>
        <p:nvSpPr>
          <p:cNvPr id="270" name="Google Shape;270;p10"/>
          <p:cNvSpPr/>
          <p:nvPr/>
        </p:nvSpPr>
        <p:spPr>
          <a:xfrm rot="-388592">
            <a:off x="10391838" y="7284386"/>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4"/>
            <a:stretch>
              <a:fillRect/>
            </a:stretch>
          </a:blipFill>
          <a:ln>
            <a:noFill/>
          </a:ln>
        </p:spPr>
      </p:sp>
      <p:sp>
        <p:nvSpPr>
          <p:cNvPr id="271" name="Google Shape;271;p10"/>
          <p:cNvSpPr/>
          <p:nvPr/>
        </p:nvSpPr>
        <p:spPr>
          <a:xfrm>
            <a:off x="6665345" y="3287718"/>
            <a:ext cx="9359228" cy="7697965"/>
          </a:xfrm>
          <a:custGeom>
            <a:avLst/>
            <a:gdLst/>
            <a:ahLst/>
            <a:cxnLst/>
            <a:rect l="l" t="t" r="r" b="b"/>
            <a:pathLst>
              <a:path w="9359228" h="7697965" extrusionOk="0">
                <a:moveTo>
                  <a:pt x="0" y="0"/>
                </a:moveTo>
                <a:lnTo>
                  <a:pt x="9359228" y="0"/>
                </a:lnTo>
                <a:lnTo>
                  <a:pt x="9359228" y="7697964"/>
                </a:lnTo>
                <a:lnTo>
                  <a:pt x="0" y="7697964"/>
                </a:lnTo>
                <a:lnTo>
                  <a:pt x="0" y="0"/>
                </a:lnTo>
                <a:close/>
              </a:path>
            </a:pathLst>
          </a:custGeom>
          <a:blipFill rotWithShape="1">
            <a:blip r:embed="rId5"/>
            <a:stretch>
              <a:fillRect/>
            </a:stretch>
          </a:blipFill>
          <a:ln>
            <a:noFill/>
          </a:ln>
        </p:spPr>
      </p:sp>
      <p:sp>
        <p:nvSpPr>
          <p:cNvPr id="272" name="Google Shape;272;p10"/>
          <p:cNvSpPr/>
          <p:nvPr/>
        </p:nvSpPr>
        <p:spPr>
          <a:xfrm rot="201491">
            <a:off x="4175894" y="736558"/>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4"/>
            <a:stretch>
              <a:fillRect/>
            </a:stretch>
          </a:blipFill>
          <a:ln>
            <a:noFill/>
          </a:ln>
        </p:spPr>
      </p:sp>
      <p:sp>
        <p:nvSpPr>
          <p:cNvPr id="273" name="Google Shape;273;p10"/>
          <p:cNvSpPr/>
          <p:nvPr/>
        </p:nvSpPr>
        <p:spPr>
          <a:xfrm rot="-1217831">
            <a:off x="295189" y="2356117"/>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4"/>
            <a:stretch>
              <a:fillRect/>
            </a:stretch>
          </a:blipFill>
          <a:ln>
            <a:noFill/>
          </a:ln>
        </p:spPr>
      </p:sp>
      <p:sp>
        <p:nvSpPr>
          <p:cNvPr id="274" name="Google Shape;274;p10"/>
          <p:cNvSpPr/>
          <p:nvPr/>
        </p:nvSpPr>
        <p:spPr>
          <a:xfrm rot="303478">
            <a:off x="6107708" y="4423589"/>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4"/>
            <a:stretch>
              <a:fillRect/>
            </a:stretch>
          </a:blipFill>
          <a:ln>
            <a:noFill/>
          </a:ln>
        </p:spPr>
      </p:sp>
      <p:sp>
        <p:nvSpPr>
          <p:cNvPr id="275" name="Google Shape;275;p10"/>
          <p:cNvSpPr/>
          <p:nvPr/>
        </p:nvSpPr>
        <p:spPr>
          <a:xfrm rot="1362814">
            <a:off x="14824334" y="487017"/>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4"/>
            <a:stretch>
              <a:fillRect/>
            </a:stretch>
          </a:blipFill>
          <a:ln>
            <a:noFill/>
          </a:ln>
        </p:spPr>
      </p:sp>
      <p:sp>
        <p:nvSpPr>
          <p:cNvPr id="276" name="Google Shape;276;p10"/>
          <p:cNvSpPr/>
          <p:nvPr/>
        </p:nvSpPr>
        <p:spPr>
          <a:xfrm rot="-388592">
            <a:off x="17013713" y="1737875"/>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4"/>
            <a:stretch>
              <a:fillRect/>
            </a:stretch>
          </a:blipFill>
          <a:ln>
            <a:noFill/>
          </a:ln>
        </p:spPr>
      </p:sp>
      <p:sp>
        <p:nvSpPr>
          <p:cNvPr id="277" name="Google Shape;277;p10"/>
          <p:cNvSpPr/>
          <p:nvPr/>
        </p:nvSpPr>
        <p:spPr>
          <a:xfrm rot="-388592">
            <a:off x="-245587" y="6760871"/>
            <a:ext cx="491174" cy="471118"/>
          </a:xfrm>
          <a:custGeom>
            <a:avLst/>
            <a:gdLst/>
            <a:ahLst/>
            <a:cxnLst/>
            <a:rect l="l" t="t" r="r" b="b"/>
            <a:pathLst>
              <a:path w="491174" h="471118" extrusionOk="0">
                <a:moveTo>
                  <a:pt x="0" y="0"/>
                </a:moveTo>
                <a:lnTo>
                  <a:pt x="491174" y="0"/>
                </a:lnTo>
                <a:lnTo>
                  <a:pt x="491174" y="471119"/>
                </a:lnTo>
                <a:lnTo>
                  <a:pt x="0" y="471119"/>
                </a:lnTo>
                <a:lnTo>
                  <a:pt x="0" y="0"/>
                </a:lnTo>
                <a:close/>
              </a:path>
            </a:pathLst>
          </a:custGeom>
          <a:blipFill rotWithShape="1">
            <a:blip r:embed="rId4"/>
            <a:stretch>
              <a:fillRect/>
            </a:stretch>
          </a:blipFill>
          <a:ln>
            <a:noFill/>
          </a:ln>
        </p:spPr>
      </p:sp>
      <p:sp>
        <p:nvSpPr>
          <p:cNvPr id="278" name="Google Shape;278;p10"/>
          <p:cNvSpPr/>
          <p:nvPr/>
        </p:nvSpPr>
        <p:spPr>
          <a:xfrm rot="-388592">
            <a:off x="17013713" y="7022629"/>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4"/>
            <a:stretch>
              <a:fillRect/>
            </a:stretch>
          </a:blipFill>
          <a:ln>
            <a:noFill/>
          </a:ln>
        </p:spPr>
      </p:sp>
      <p:sp>
        <p:nvSpPr>
          <p:cNvPr id="279" name="Google Shape;279;p10"/>
          <p:cNvSpPr/>
          <p:nvPr/>
        </p:nvSpPr>
        <p:spPr>
          <a:xfrm rot="-2090749">
            <a:off x="12799792" y="4685346"/>
            <a:ext cx="491174" cy="471118"/>
          </a:xfrm>
          <a:custGeom>
            <a:avLst/>
            <a:gdLst/>
            <a:ahLst/>
            <a:cxnLst/>
            <a:rect l="l" t="t" r="r" b="b"/>
            <a:pathLst>
              <a:path w="491174" h="471118" extrusionOk="0">
                <a:moveTo>
                  <a:pt x="0" y="0"/>
                </a:moveTo>
                <a:lnTo>
                  <a:pt x="491175" y="0"/>
                </a:lnTo>
                <a:lnTo>
                  <a:pt x="491175" y="471118"/>
                </a:lnTo>
                <a:lnTo>
                  <a:pt x="0" y="471118"/>
                </a:lnTo>
                <a:lnTo>
                  <a:pt x="0" y="0"/>
                </a:lnTo>
                <a:close/>
              </a:path>
            </a:pathLst>
          </a:custGeom>
          <a:blipFill rotWithShape="1">
            <a:blip r:embed="rId4"/>
            <a:stretch>
              <a:fillRect/>
            </a:stretch>
          </a:blipFill>
          <a:ln>
            <a:noFill/>
          </a:ln>
        </p:spPr>
      </p:sp>
      <p:sp>
        <p:nvSpPr>
          <p:cNvPr id="280" name="Google Shape;280;p10"/>
          <p:cNvSpPr/>
          <p:nvPr/>
        </p:nvSpPr>
        <p:spPr>
          <a:xfrm rot="-2090749">
            <a:off x="12024231" y="3052159"/>
            <a:ext cx="491174" cy="471118"/>
          </a:xfrm>
          <a:custGeom>
            <a:avLst/>
            <a:gdLst/>
            <a:ahLst/>
            <a:cxnLst/>
            <a:rect l="l" t="t" r="r" b="b"/>
            <a:pathLst>
              <a:path w="491174" h="471118" extrusionOk="0">
                <a:moveTo>
                  <a:pt x="0" y="0"/>
                </a:moveTo>
                <a:lnTo>
                  <a:pt x="491175" y="0"/>
                </a:lnTo>
                <a:lnTo>
                  <a:pt x="491175" y="471118"/>
                </a:lnTo>
                <a:lnTo>
                  <a:pt x="0" y="471118"/>
                </a:lnTo>
                <a:lnTo>
                  <a:pt x="0" y="0"/>
                </a:lnTo>
                <a:close/>
              </a:path>
            </a:pathLst>
          </a:custGeom>
          <a:blipFill rotWithShape="1">
            <a:blip r:embed="rId4"/>
            <a:stretch>
              <a:fillRect/>
            </a:stretch>
          </a:blipFill>
          <a:ln>
            <a:noFill/>
          </a:ln>
        </p:spPr>
      </p:sp>
      <p:sp>
        <p:nvSpPr>
          <p:cNvPr id="281" name="Google Shape;281;p10"/>
          <p:cNvSpPr/>
          <p:nvPr/>
        </p:nvSpPr>
        <p:spPr>
          <a:xfrm rot="-2090749">
            <a:off x="1205856" y="-158743"/>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4"/>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1"/>
          <p:cNvPicPr preferRelativeResize="0"/>
          <p:nvPr/>
        </p:nvPicPr>
        <p:blipFill rotWithShape="1">
          <a:blip r:embed="rId1"/>
          <a:srcRect/>
          <a:stretch>
            <a:fillRect/>
          </a:stretch>
        </p:blipFill>
        <p:spPr>
          <a:xfrm>
            <a:off x="-39976" y="-21637"/>
            <a:ext cx="18327976" cy="9279937"/>
          </a:xfrm>
          <a:prstGeom prst="rect">
            <a:avLst/>
          </a:prstGeom>
          <a:noFill/>
          <a:ln>
            <a:noFill/>
          </a:ln>
        </p:spPr>
      </p:pic>
      <p:grpSp>
        <p:nvGrpSpPr>
          <p:cNvPr id="288" name="Google Shape;288;p11"/>
          <p:cNvGrpSpPr/>
          <p:nvPr/>
        </p:nvGrpSpPr>
        <p:grpSpPr>
          <a:xfrm>
            <a:off x="0" y="9132689"/>
            <a:ext cx="18288000" cy="1173361"/>
            <a:chOff x="0" y="-38100"/>
            <a:chExt cx="4816593" cy="309033"/>
          </a:xfrm>
        </p:grpSpPr>
        <p:sp>
          <p:nvSpPr>
            <p:cNvPr id="289" name="Google Shape;289;p11"/>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E9E1"/>
            </a:solidFill>
            <a:ln>
              <a:noFill/>
            </a:ln>
          </p:spPr>
        </p:sp>
        <p:sp>
          <p:nvSpPr>
            <p:cNvPr id="290" name="Google Shape;290;p11"/>
            <p:cNvSpPr txBox="1"/>
            <p:nvPr/>
          </p:nvSpPr>
          <p:spPr>
            <a:xfrm>
              <a:off x="0" y="-38100"/>
              <a:ext cx="4816593" cy="309033"/>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91" name="Google Shape;291;p11"/>
          <p:cNvSpPr txBox="1"/>
          <p:nvPr/>
        </p:nvSpPr>
        <p:spPr>
          <a:xfrm>
            <a:off x="6809776" y="423722"/>
            <a:ext cx="9726295" cy="1108188"/>
          </a:xfrm>
          <a:prstGeom prst="rect">
            <a:avLst/>
          </a:prstGeom>
          <a:noFill/>
          <a:ln>
            <a:noFill/>
          </a:ln>
        </p:spPr>
        <p:txBody>
          <a:bodyPr spcFirstLastPara="1" wrap="square" lIns="0" tIns="0" rIns="0" bIns="0" anchor="t" anchorCtr="0">
            <a:spAutoFit/>
          </a:bodyPr>
          <a:lstStyle/>
          <a:p>
            <a:pPr marL="0" marR="0" lvl="0" indent="0" algn="ctr" rtl="0">
              <a:lnSpc>
                <a:spcPct val="162000"/>
              </a:lnSpc>
              <a:spcBef>
                <a:spcPts val="0"/>
              </a:spcBef>
              <a:spcAft>
                <a:spcPts val="0"/>
              </a:spcAft>
              <a:buNone/>
            </a:pPr>
            <a:r>
              <a:rPr lang="en-US" sz="6000" b="1">
                <a:solidFill>
                  <a:srgbClr val="FFFF00"/>
                </a:solidFill>
                <a:latin typeface="Arial Rounded"/>
                <a:ea typeface="Arial Rounded"/>
                <a:cs typeface="Arial Rounded"/>
                <a:sym typeface="Arial Rounded"/>
              </a:rPr>
              <a:t>WHAT’S THE MATTER?</a:t>
            </a:r>
            <a:endParaRPr lang="en-US" sz="6000" b="1">
              <a:solidFill>
                <a:srgbClr val="FFFF00"/>
              </a:solidFill>
              <a:latin typeface="Arial Rounded"/>
              <a:ea typeface="Arial Rounded"/>
              <a:cs typeface="Arial Rounded"/>
              <a:sym typeface="Arial Rounded"/>
            </a:endParaRPr>
          </a:p>
        </p:txBody>
      </p:sp>
      <p:sp>
        <p:nvSpPr>
          <p:cNvPr id="292" name="Google Shape;292;p11"/>
          <p:cNvSpPr txBox="1"/>
          <p:nvPr/>
        </p:nvSpPr>
        <p:spPr>
          <a:xfrm>
            <a:off x="7508962" y="1655335"/>
            <a:ext cx="10581684" cy="623247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Let’s go out and play.</a:t>
            </a:r>
            <a:endParaRPr dirty="0"/>
          </a:p>
          <a:p>
            <a:pPr marL="0" marR="0" lvl="0" indent="0" algn="just"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I’m sorry. I can’t.</a:t>
            </a:r>
            <a:endParaRPr dirty="0"/>
          </a:p>
          <a:p>
            <a:pPr marL="0" marR="0" lvl="0" indent="0"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Why? What’s the (1) ________?</a:t>
            </a:r>
            <a:endParaRPr dirty="0"/>
          </a:p>
          <a:p>
            <a:pPr marL="0" marR="0" lvl="0" indent="0" algn="just"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I’m not very well.</a:t>
            </a:r>
            <a:endParaRPr dirty="0"/>
          </a:p>
          <a:p>
            <a:pPr marL="0" marR="0" lvl="0" indent="0" algn="just"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I have a (2) ___________.</a:t>
            </a:r>
            <a:endParaRPr dirty="0"/>
          </a:p>
        </p:txBody>
      </p:sp>
      <p:sp>
        <p:nvSpPr>
          <p:cNvPr id="293" name="Google Shape;293;p11"/>
          <p:cNvSpPr/>
          <p:nvPr/>
        </p:nvSpPr>
        <p:spPr>
          <a:xfrm rot="-2090749">
            <a:off x="1205856" y="-158743"/>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294" name="Google Shape;294;p11"/>
          <p:cNvSpPr/>
          <p:nvPr/>
        </p:nvSpPr>
        <p:spPr>
          <a:xfrm rot="789470">
            <a:off x="90556" y="2397381"/>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295" name="Google Shape;295;p11"/>
          <p:cNvSpPr/>
          <p:nvPr/>
        </p:nvSpPr>
        <p:spPr>
          <a:xfrm rot="789470">
            <a:off x="2970577" y="462266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296" name="Google Shape;296;p11"/>
          <p:cNvSpPr/>
          <p:nvPr/>
        </p:nvSpPr>
        <p:spPr>
          <a:xfrm rot="-633684">
            <a:off x="504123" y="7572798"/>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297" name="Google Shape;297;p11"/>
          <p:cNvSpPr/>
          <p:nvPr/>
        </p:nvSpPr>
        <p:spPr>
          <a:xfrm rot="-633684">
            <a:off x="5568269" y="659094"/>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298" name="Google Shape;298;p11"/>
          <p:cNvSpPr/>
          <p:nvPr/>
        </p:nvSpPr>
        <p:spPr>
          <a:xfrm rot="1774602">
            <a:off x="10280381" y="-215804"/>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299" name="Google Shape;299;p11"/>
          <p:cNvSpPr/>
          <p:nvPr/>
        </p:nvSpPr>
        <p:spPr>
          <a:xfrm rot="-546044">
            <a:off x="17625207" y="174900"/>
            <a:ext cx="491174" cy="471118"/>
          </a:xfrm>
          <a:custGeom>
            <a:avLst/>
            <a:gdLst/>
            <a:ahLst/>
            <a:cxnLst/>
            <a:rect l="l" t="t" r="r" b="b"/>
            <a:pathLst>
              <a:path w="491174" h="471118" extrusionOk="0">
                <a:moveTo>
                  <a:pt x="0" y="0"/>
                </a:moveTo>
                <a:lnTo>
                  <a:pt x="491174" y="0"/>
                </a:lnTo>
                <a:lnTo>
                  <a:pt x="491174" y="471119"/>
                </a:lnTo>
                <a:lnTo>
                  <a:pt x="0" y="471119"/>
                </a:lnTo>
                <a:lnTo>
                  <a:pt x="0" y="0"/>
                </a:lnTo>
                <a:close/>
              </a:path>
            </a:pathLst>
          </a:custGeom>
          <a:blipFill rotWithShape="1">
            <a:blip r:embed="rId2"/>
            <a:stretch>
              <a:fillRect/>
            </a:stretch>
          </a:blipFill>
          <a:ln>
            <a:noFill/>
          </a:ln>
        </p:spPr>
      </p:sp>
      <p:sp>
        <p:nvSpPr>
          <p:cNvPr id="300" name="Google Shape;300;p11"/>
          <p:cNvSpPr/>
          <p:nvPr/>
        </p:nvSpPr>
        <p:spPr>
          <a:xfrm rot="279973">
            <a:off x="14191549" y="8270711"/>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01" name="Google Shape;301;p11"/>
          <p:cNvSpPr/>
          <p:nvPr/>
        </p:nvSpPr>
        <p:spPr>
          <a:xfrm rot="279973">
            <a:off x="6114349" y="3981933"/>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02" name="Google Shape;302;p11"/>
          <p:cNvSpPr/>
          <p:nvPr/>
        </p:nvSpPr>
        <p:spPr>
          <a:xfrm rot="279973">
            <a:off x="8898413" y="8135009"/>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03" name="Google Shape;303;p11"/>
          <p:cNvSpPr/>
          <p:nvPr/>
        </p:nvSpPr>
        <p:spPr>
          <a:xfrm rot="-2064134">
            <a:off x="16473136" y="297332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04" name="Google Shape;304;p11"/>
          <p:cNvSpPr/>
          <p:nvPr/>
        </p:nvSpPr>
        <p:spPr>
          <a:xfrm rot="530062">
            <a:off x="17349435" y="7801894"/>
            <a:ext cx="491174" cy="471118"/>
          </a:xfrm>
          <a:custGeom>
            <a:avLst/>
            <a:gdLst/>
            <a:ahLst/>
            <a:cxnLst/>
            <a:rect l="l" t="t" r="r" b="b"/>
            <a:pathLst>
              <a:path w="491174" h="471118" extrusionOk="0">
                <a:moveTo>
                  <a:pt x="0" y="0"/>
                </a:moveTo>
                <a:lnTo>
                  <a:pt x="491175" y="0"/>
                </a:lnTo>
                <a:lnTo>
                  <a:pt x="491175" y="471118"/>
                </a:lnTo>
                <a:lnTo>
                  <a:pt x="0" y="471118"/>
                </a:lnTo>
                <a:lnTo>
                  <a:pt x="0" y="0"/>
                </a:lnTo>
                <a:close/>
              </a:path>
            </a:pathLst>
          </a:custGeom>
          <a:blipFill rotWithShape="1">
            <a:blip r:embed="rId2"/>
            <a:stretch>
              <a:fillRect/>
            </a:stretch>
          </a:blipFill>
          <a:ln>
            <a:noFill/>
          </a:ln>
        </p:spPr>
      </p:sp>
      <p:sp>
        <p:nvSpPr>
          <p:cNvPr id="305" name="Google Shape;305;p11"/>
          <p:cNvSpPr/>
          <p:nvPr/>
        </p:nvSpPr>
        <p:spPr>
          <a:xfrm>
            <a:off x="1114096" y="345839"/>
            <a:ext cx="7949440" cy="9679683"/>
          </a:xfrm>
          <a:custGeom>
            <a:avLst/>
            <a:gdLst/>
            <a:ahLst/>
            <a:cxnLst/>
            <a:rect l="l" t="t" r="r" b="b"/>
            <a:pathLst>
              <a:path w="7949440" h="9679683" extrusionOk="0">
                <a:moveTo>
                  <a:pt x="0" y="0"/>
                </a:moveTo>
                <a:lnTo>
                  <a:pt x="7949440" y="0"/>
                </a:lnTo>
                <a:lnTo>
                  <a:pt x="7949440" y="9679683"/>
                </a:lnTo>
                <a:lnTo>
                  <a:pt x="0" y="9679683"/>
                </a:lnTo>
                <a:lnTo>
                  <a:pt x="0" y="0"/>
                </a:lnTo>
                <a:close/>
              </a:path>
            </a:pathLst>
          </a:custGeom>
          <a:blipFill rotWithShape="1">
            <a:blip r:embed="rId3"/>
            <a:stretch>
              <a:fillRect/>
            </a:stretch>
          </a:blipFill>
          <a:ln>
            <a:noFill/>
          </a:ln>
        </p:spPr>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2"/>
          <p:cNvPicPr preferRelativeResize="0"/>
          <p:nvPr/>
        </p:nvPicPr>
        <p:blipFill rotWithShape="1">
          <a:blip r:embed="rId1"/>
          <a:srcRect/>
          <a:stretch>
            <a:fillRect/>
          </a:stretch>
        </p:blipFill>
        <p:spPr>
          <a:xfrm>
            <a:off x="-39976" y="-21637"/>
            <a:ext cx="18327976" cy="9279937"/>
          </a:xfrm>
          <a:prstGeom prst="rect">
            <a:avLst/>
          </a:prstGeom>
          <a:noFill/>
          <a:ln>
            <a:noFill/>
          </a:ln>
        </p:spPr>
      </p:pic>
      <p:grpSp>
        <p:nvGrpSpPr>
          <p:cNvPr id="312" name="Google Shape;312;p12"/>
          <p:cNvGrpSpPr/>
          <p:nvPr/>
        </p:nvGrpSpPr>
        <p:grpSpPr>
          <a:xfrm>
            <a:off x="0" y="9113639"/>
            <a:ext cx="18288000" cy="1192411"/>
            <a:chOff x="0" y="-38100"/>
            <a:chExt cx="4816593" cy="314051"/>
          </a:xfrm>
        </p:grpSpPr>
        <p:sp>
          <p:nvSpPr>
            <p:cNvPr id="313" name="Google Shape;313;p12"/>
            <p:cNvSpPr/>
            <p:nvPr/>
          </p:nvSpPr>
          <p:spPr>
            <a:xfrm>
              <a:off x="0" y="0"/>
              <a:ext cx="4816592" cy="275951"/>
            </a:xfrm>
            <a:custGeom>
              <a:avLst/>
              <a:gdLst/>
              <a:ahLst/>
              <a:cxnLst/>
              <a:rect l="l" t="t" r="r" b="b"/>
              <a:pathLst>
                <a:path w="4816592" h="275951" extrusionOk="0">
                  <a:moveTo>
                    <a:pt x="0" y="0"/>
                  </a:moveTo>
                  <a:lnTo>
                    <a:pt x="4816592" y="0"/>
                  </a:lnTo>
                  <a:lnTo>
                    <a:pt x="4816592" y="275951"/>
                  </a:lnTo>
                  <a:lnTo>
                    <a:pt x="0" y="275951"/>
                  </a:lnTo>
                  <a:close/>
                </a:path>
              </a:pathLst>
            </a:custGeom>
            <a:solidFill>
              <a:srgbClr val="F0E9E1"/>
            </a:solidFill>
            <a:ln>
              <a:noFill/>
            </a:ln>
          </p:spPr>
        </p:sp>
        <p:sp>
          <p:nvSpPr>
            <p:cNvPr id="314" name="Google Shape;314;p12"/>
            <p:cNvSpPr txBox="1"/>
            <p:nvPr/>
          </p:nvSpPr>
          <p:spPr>
            <a:xfrm>
              <a:off x="0" y="-38100"/>
              <a:ext cx="4816593" cy="314051"/>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15" name="Google Shape;315;p12"/>
          <p:cNvSpPr/>
          <p:nvPr/>
        </p:nvSpPr>
        <p:spPr>
          <a:xfrm>
            <a:off x="11713315" y="1028700"/>
            <a:ext cx="6871171" cy="10012636"/>
          </a:xfrm>
          <a:custGeom>
            <a:avLst/>
            <a:gdLst/>
            <a:ahLst/>
            <a:cxnLst/>
            <a:rect l="l" t="t" r="r" b="b"/>
            <a:pathLst>
              <a:path w="6871171" h="10012636" extrusionOk="0">
                <a:moveTo>
                  <a:pt x="0" y="0"/>
                </a:moveTo>
                <a:lnTo>
                  <a:pt x="6871171" y="0"/>
                </a:lnTo>
                <a:lnTo>
                  <a:pt x="6871171" y="10012636"/>
                </a:lnTo>
                <a:lnTo>
                  <a:pt x="0" y="10012636"/>
                </a:lnTo>
                <a:lnTo>
                  <a:pt x="0" y="0"/>
                </a:lnTo>
                <a:close/>
              </a:path>
            </a:pathLst>
          </a:custGeom>
          <a:blipFill rotWithShape="1">
            <a:blip r:embed="rId2"/>
            <a:stretch>
              <a:fillRect/>
            </a:stretch>
          </a:blipFill>
          <a:ln>
            <a:noFill/>
          </a:ln>
        </p:spPr>
      </p:sp>
      <p:sp>
        <p:nvSpPr>
          <p:cNvPr id="316" name="Google Shape;316;p12"/>
          <p:cNvSpPr/>
          <p:nvPr/>
        </p:nvSpPr>
        <p:spPr>
          <a:xfrm rot="279973">
            <a:off x="13820028" y="2269200"/>
            <a:ext cx="491174" cy="471118"/>
          </a:xfrm>
          <a:custGeom>
            <a:avLst/>
            <a:gdLst/>
            <a:ahLst/>
            <a:cxnLst/>
            <a:rect l="l" t="t" r="r" b="b"/>
            <a:pathLst>
              <a:path w="491174" h="471118" extrusionOk="0">
                <a:moveTo>
                  <a:pt x="0" y="0"/>
                </a:moveTo>
                <a:lnTo>
                  <a:pt x="491175" y="0"/>
                </a:lnTo>
                <a:lnTo>
                  <a:pt x="491175" y="471118"/>
                </a:lnTo>
                <a:lnTo>
                  <a:pt x="0" y="471118"/>
                </a:lnTo>
                <a:lnTo>
                  <a:pt x="0" y="0"/>
                </a:lnTo>
                <a:close/>
              </a:path>
            </a:pathLst>
          </a:custGeom>
          <a:blipFill rotWithShape="1">
            <a:blip r:embed="rId3"/>
            <a:stretch>
              <a:fillRect/>
            </a:stretch>
          </a:blipFill>
          <a:ln>
            <a:noFill/>
          </a:ln>
        </p:spPr>
      </p:sp>
      <p:sp>
        <p:nvSpPr>
          <p:cNvPr id="317" name="Google Shape;317;p12"/>
          <p:cNvSpPr/>
          <p:nvPr/>
        </p:nvSpPr>
        <p:spPr>
          <a:xfrm rot="279973">
            <a:off x="16514470" y="4072126"/>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3"/>
            <a:stretch>
              <a:fillRect/>
            </a:stretch>
          </a:blipFill>
          <a:ln>
            <a:noFill/>
          </a:ln>
        </p:spPr>
      </p:sp>
      <p:sp>
        <p:nvSpPr>
          <p:cNvPr id="318" name="Google Shape;318;p12"/>
          <p:cNvSpPr/>
          <p:nvPr/>
        </p:nvSpPr>
        <p:spPr>
          <a:xfrm rot="279973">
            <a:off x="18042413" y="2407986"/>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3"/>
            <a:stretch>
              <a:fillRect/>
            </a:stretch>
          </a:blipFill>
          <a:ln>
            <a:noFill/>
          </a:ln>
        </p:spPr>
      </p:sp>
      <p:sp>
        <p:nvSpPr>
          <p:cNvPr id="319" name="Google Shape;319;p12"/>
          <p:cNvSpPr/>
          <p:nvPr/>
        </p:nvSpPr>
        <p:spPr>
          <a:xfrm rot="279973">
            <a:off x="18042413" y="584274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3"/>
            <a:stretch>
              <a:fillRect/>
            </a:stretch>
          </a:blipFill>
          <a:ln>
            <a:noFill/>
          </a:ln>
        </p:spPr>
      </p:sp>
      <p:sp>
        <p:nvSpPr>
          <p:cNvPr id="320" name="Google Shape;320;p12"/>
          <p:cNvSpPr/>
          <p:nvPr/>
        </p:nvSpPr>
        <p:spPr>
          <a:xfrm rot="279973">
            <a:off x="11440060" y="754668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3"/>
            <a:stretch>
              <a:fillRect/>
            </a:stretch>
          </a:blipFill>
          <a:ln>
            <a:noFill/>
          </a:ln>
        </p:spPr>
      </p:sp>
      <p:sp>
        <p:nvSpPr>
          <p:cNvPr id="321" name="Google Shape;321;p12"/>
          <p:cNvSpPr/>
          <p:nvPr/>
        </p:nvSpPr>
        <p:spPr>
          <a:xfrm rot="279973">
            <a:off x="10939856" y="1269491"/>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3"/>
            <a:stretch>
              <a:fillRect/>
            </a:stretch>
          </a:blipFill>
          <a:ln>
            <a:noFill/>
          </a:ln>
        </p:spPr>
      </p:sp>
      <p:sp>
        <p:nvSpPr>
          <p:cNvPr id="322" name="Google Shape;322;p12"/>
          <p:cNvSpPr/>
          <p:nvPr/>
        </p:nvSpPr>
        <p:spPr>
          <a:xfrm rot="279973">
            <a:off x="13556092" y="-235559"/>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3"/>
            <a:stretch>
              <a:fillRect/>
            </a:stretch>
          </a:blipFill>
          <a:ln>
            <a:noFill/>
          </a:ln>
        </p:spPr>
      </p:sp>
      <p:sp>
        <p:nvSpPr>
          <p:cNvPr id="323" name="Google Shape;323;p12"/>
          <p:cNvSpPr/>
          <p:nvPr/>
        </p:nvSpPr>
        <p:spPr>
          <a:xfrm rot="279973">
            <a:off x="15986598" y="1047898"/>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3"/>
            <a:stretch>
              <a:fillRect/>
            </a:stretch>
          </a:blipFill>
          <a:ln>
            <a:noFill/>
          </a:ln>
        </p:spPr>
      </p:sp>
      <p:sp>
        <p:nvSpPr>
          <p:cNvPr id="324" name="Google Shape;324;p12"/>
          <p:cNvSpPr txBox="1"/>
          <p:nvPr/>
        </p:nvSpPr>
        <p:spPr>
          <a:xfrm>
            <a:off x="678938" y="491740"/>
            <a:ext cx="9726295" cy="1108188"/>
          </a:xfrm>
          <a:prstGeom prst="rect">
            <a:avLst/>
          </a:prstGeom>
          <a:noFill/>
          <a:ln>
            <a:noFill/>
          </a:ln>
        </p:spPr>
        <p:txBody>
          <a:bodyPr spcFirstLastPara="1" wrap="square" lIns="0" tIns="0" rIns="0" bIns="0" anchor="t" anchorCtr="0">
            <a:spAutoFit/>
          </a:bodyPr>
          <a:lstStyle/>
          <a:p>
            <a:pPr marL="0" marR="0" lvl="0" indent="0" algn="ctr" rtl="0">
              <a:lnSpc>
                <a:spcPct val="162000"/>
              </a:lnSpc>
              <a:spcBef>
                <a:spcPts val="0"/>
              </a:spcBef>
              <a:spcAft>
                <a:spcPts val="0"/>
              </a:spcAft>
              <a:buNone/>
            </a:pPr>
            <a:r>
              <a:rPr lang="en-US" sz="6000" b="1">
                <a:solidFill>
                  <a:srgbClr val="FFFF00"/>
                </a:solidFill>
                <a:latin typeface="Arial Rounded"/>
                <a:ea typeface="Arial Rounded"/>
                <a:cs typeface="Arial Rounded"/>
                <a:sym typeface="Arial Rounded"/>
              </a:rPr>
              <a:t>WHAT’S THE MATTER?</a:t>
            </a:r>
            <a:endParaRPr lang="en-US" sz="6000" b="1">
              <a:solidFill>
                <a:srgbClr val="FFFF00"/>
              </a:solidFill>
              <a:latin typeface="Arial Rounded"/>
              <a:ea typeface="Arial Rounded"/>
              <a:cs typeface="Arial Rounded"/>
              <a:sym typeface="Arial Rounded"/>
            </a:endParaRPr>
          </a:p>
        </p:txBody>
      </p:sp>
      <p:sp>
        <p:nvSpPr>
          <p:cNvPr id="325" name="Google Shape;325;p12"/>
          <p:cNvSpPr txBox="1"/>
          <p:nvPr/>
        </p:nvSpPr>
        <p:spPr>
          <a:xfrm>
            <a:off x="985829" y="1993586"/>
            <a:ext cx="10581684" cy="6072303"/>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Let’s play and (3) __________.</a:t>
            </a:r>
            <a:endParaRPr lang="en-US" sz="54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I’m sorry. I can’t.</a:t>
            </a:r>
            <a:endParaRPr lang="en-US" sz="54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Why? What’s the matter?</a:t>
            </a:r>
            <a:endParaRPr lang="en-US" sz="54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I don’t feel well.</a:t>
            </a:r>
            <a:endParaRPr lang="en-US" sz="54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I have a (4) ______________.</a:t>
            </a:r>
            <a:endParaRPr lang="en-US" sz="5400" b="1">
              <a:solidFill>
                <a:schemeClr val="lt1"/>
              </a:solidFill>
              <a:latin typeface="Arial Rounded"/>
              <a:ea typeface="Arial Rounded"/>
              <a:cs typeface="Arial Rounded"/>
              <a:sym typeface="Arial Rounded"/>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13"/>
          <p:cNvPicPr preferRelativeResize="0"/>
          <p:nvPr/>
        </p:nvPicPr>
        <p:blipFill rotWithShape="1">
          <a:blip r:embed="rId1"/>
          <a:srcRect/>
          <a:stretch>
            <a:fillRect/>
          </a:stretch>
        </p:blipFill>
        <p:spPr>
          <a:xfrm>
            <a:off x="-39976" y="-21637"/>
            <a:ext cx="18327976" cy="10327687"/>
          </a:xfrm>
          <a:prstGeom prst="rect">
            <a:avLst/>
          </a:prstGeom>
          <a:noFill/>
          <a:ln>
            <a:noFill/>
          </a:ln>
        </p:spPr>
      </p:pic>
      <p:grpSp>
        <p:nvGrpSpPr>
          <p:cNvPr id="332" name="Google Shape;332;p13"/>
          <p:cNvGrpSpPr/>
          <p:nvPr/>
        </p:nvGrpSpPr>
        <p:grpSpPr>
          <a:xfrm>
            <a:off x="0" y="9132689"/>
            <a:ext cx="18288000" cy="1173361"/>
            <a:chOff x="0" y="-38100"/>
            <a:chExt cx="4816593" cy="309033"/>
          </a:xfrm>
        </p:grpSpPr>
        <p:sp>
          <p:nvSpPr>
            <p:cNvPr id="333" name="Google Shape;333;p13"/>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E9E1"/>
            </a:solidFill>
            <a:ln>
              <a:noFill/>
            </a:ln>
          </p:spPr>
        </p:sp>
        <p:sp>
          <p:nvSpPr>
            <p:cNvPr id="334" name="Google Shape;334;p13"/>
            <p:cNvSpPr txBox="1"/>
            <p:nvPr/>
          </p:nvSpPr>
          <p:spPr>
            <a:xfrm>
              <a:off x="0" y="-38100"/>
              <a:ext cx="4816593" cy="309033"/>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35" name="Google Shape;335;p13"/>
          <p:cNvSpPr txBox="1"/>
          <p:nvPr/>
        </p:nvSpPr>
        <p:spPr>
          <a:xfrm>
            <a:off x="3505200" y="1664428"/>
            <a:ext cx="9726295" cy="1108188"/>
          </a:xfrm>
          <a:prstGeom prst="rect">
            <a:avLst/>
          </a:prstGeom>
          <a:noFill/>
          <a:ln>
            <a:noFill/>
          </a:ln>
        </p:spPr>
        <p:txBody>
          <a:bodyPr spcFirstLastPara="1" wrap="square" lIns="0" tIns="0" rIns="0" bIns="0" anchor="t" anchorCtr="0">
            <a:spAutoFit/>
          </a:bodyPr>
          <a:lstStyle/>
          <a:p>
            <a:pPr marL="0" marR="0" lvl="0" indent="0" algn="ctr" rtl="0">
              <a:lnSpc>
                <a:spcPct val="162000"/>
              </a:lnSpc>
              <a:spcBef>
                <a:spcPts val="0"/>
              </a:spcBef>
              <a:spcAft>
                <a:spcPts val="0"/>
              </a:spcAft>
              <a:buNone/>
            </a:pPr>
            <a:r>
              <a:rPr lang="en-US" sz="6000" b="1">
                <a:solidFill>
                  <a:srgbClr val="FFFF00"/>
                </a:solidFill>
                <a:latin typeface="Arial Rounded"/>
                <a:ea typeface="Arial Rounded"/>
                <a:cs typeface="Arial Rounded"/>
                <a:sym typeface="Arial Rounded"/>
              </a:rPr>
              <a:t>WHAT’S THE MATTER?</a:t>
            </a:r>
            <a:endParaRPr lang="en-US" sz="6000" b="1">
              <a:solidFill>
                <a:srgbClr val="FFFF00"/>
              </a:solidFill>
              <a:latin typeface="Arial Rounded"/>
              <a:ea typeface="Arial Rounded"/>
              <a:cs typeface="Arial Rounded"/>
              <a:sym typeface="Arial Rounded"/>
            </a:endParaRPr>
          </a:p>
        </p:txBody>
      </p:sp>
      <p:sp>
        <p:nvSpPr>
          <p:cNvPr id="336" name="Google Shape;336;p13"/>
          <p:cNvSpPr txBox="1"/>
          <p:nvPr/>
        </p:nvSpPr>
        <p:spPr>
          <a:xfrm>
            <a:off x="4787398" y="2742397"/>
            <a:ext cx="10581684" cy="623247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Let’s go out and play.</a:t>
            </a:r>
            <a:endParaRPr dirty="0"/>
          </a:p>
          <a:p>
            <a:pPr marL="0" marR="0" lvl="0" indent="0" algn="just"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I’m sorry. I can’t.</a:t>
            </a:r>
            <a:endParaRPr dirty="0"/>
          </a:p>
          <a:p>
            <a:pPr marL="0" marR="0" lvl="0" indent="0" algn="just"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Why? What’s the (1) ________?</a:t>
            </a:r>
            <a:endParaRPr dirty="0"/>
          </a:p>
          <a:p>
            <a:pPr marL="0" marR="0" lvl="0" indent="0" algn="just"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I’m not very well.</a:t>
            </a:r>
            <a:endParaRPr dirty="0"/>
          </a:p>
          <a:p>
            <a:pPr marL="0" marR="0" lvl="0" indent="0" algn="just" rtl="0">
              <a:lnSpc>
                <a:spcPct val="150000"/>
              </a:lnSpc>
              <a:spcBef>
                <a:spcPts val="0"/>
              </a:spcBef>
              <a:spcAft>
                <a:spcPts val="0"/>
              </a:spcAft>
              <a:buNone/>
            </a:pPr>
            <a:r>
              <a:rPr lang="en-US" sz="5400" b="1" dirty="0">
                <a:solidFill>
                  <a:schemeClr val="lt1"/>
                </a:solidFill>
                <a:latin typeface="Arial Rounded"/>
                <a:ea typeface="Arial Rounded"/>
                <a:cs typeface="Arial Rounded"/>
                <a:sym typeface="Arial Rounded"/>
              </a:rPr>
              <a:t>I have a (2) ___________.</a:t>
            </a:r>
            <a:endParaRPr dirty="0"/>
          </a:p>
        </p:txBody>
      </p:sp>
      <p:sp>
        <p:nvSpPr>
          <p:cNvPr id="337" name="Google Shape;337;p13"/>
          <p:cNvSpPr/>
          <p:nvPr/>
        </p:nvSpPr>
        <p:spPr>
          <a:xfrm rot="-2090749">
            <a:off x="1205856" y="-158743"/>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38" name="Google Shape;338;p13"/>
          <p:cNvSpPr/>
          <p:nvPr/>
        </p:nvSpPr>
        <p:spPr>
          <a:xfrm rot="789470">
            <a:off x="1598826" y="3077871"/>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39" name="Google Shape;339;p13"/>
          <p:cNvSpPr/>
          <p:nvPr/>
        </p:nvSpPr>
        <p:spPr>
          <a:xfrm rot="-633684">
            <a:off x="468307" y="5916701"/>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40" name="Google Shape;340;p13"/>
          <p:cNvSpPr/>
          <p:nvPr/>
        </p:nvSpPr>
        <p:spPr>
          <a:xfrm rot="1774602">
            <a:off x="10280381" y="-215804"/>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41" name="Google Shape;341;p13"/>
          <p:cNvSpPr/>
          <p:nvPr/>
        </p:nvSpPr>
        <p:spPr>
          <a:xfrm rot="-546044">
            <a:off x="17625207" y="174900"/>
            <a:ext cx="491174" cy="471118"/>
          </a:xfrm>
          <a:custGeom>
            <a:avLst/>
            <a:gdLst/>
            <a:ahLst/>
            <a:cxnLst/>
            <a:rect l="l" t="t" r="r" b="b"/>
            <a:pathLst>
              <a:path w="491174" h="471118" extrusionOk="0">
                <a:moveTo>
                  <a:pt x="0" y="0"/>
                </a:moveTo>
                <a:lnTo>
                  <a:pt x="491174" y="0"/>
                </a:lnTo>
                <a:lnTo>
                  <a:pt x="491174" y="471119"/>
                </a:lnTo>
                <a:lnTo>
                  <a:pt x="0" y="471119"/>
                </a:lnTo>
                <a:lnTo>
                  <a:pt x="0" y="0"/>
                </a:lnTo>
                <a:close/>
              </a:path>
            </a:pathLst>
          </a:custGeom>
          <a:blipFill rotWithShape="1">
            <a:blip r:embed="rId2"/>
            <a:stretch>
              <a:fillRect/>
            </a:stretch>
          </a:blipFill>
          <a:ln>
            <a:noFill/>
          </a:ln>
        </p:spPr>
      </p:sp>
      <p:sp>
        <p:nvSpPr>
          <p:cNvPr id="342" name="Google Shape;342;p13"/>
          <p:cNvSpPr/>
          <p:nvPr/>
        </p:nvSpPr>
        <p:spPr>
          <a:xfrm rot="279973">
            <a:off x="14191549" y="8270711"/>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43" name="Google Shape;343;p13"/>
          <p:cNvSpPr/>
          <p:nvPr/>
        </p:nvSpPr>
        <p:spPr>
          <a:xfrm rot="279973">
            <a:off x="3552700" y="7966098"/>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44" name="Google Shape;344;p13"/>
          <p:cNvSpPr/>
          <p:nvPr/>
        </p:nvSpPr>
        <p:spPr>
          <a:xfrm rot="-2064134">
            <a:off x="16473136" y="297332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45" name="Google Shape;345;p13"/>
          <p:cNvSpPr/>
          <p:nvPr/>
        </p:nvSpPr>
        <p:spPr>
          <a:xfrm rot="530062">
            <a:off x="14166514" y="2742362"/>
            <a:ext cx="491174" cy="471118"/>
          </a:xfrm>
          <a:custGeom>
            <a:avLst/>
            <a:gdLst/>
            <a:ahLst/>
            <a:cxnLst/>
            <a:rect l="l" t="t" r="r" b="b"/>
            <a:pathLst>
              <a:path w="491174" h="471118" extrusionOk="0">
                <a:moveTo>
                  <a:pt x="0" y="0"/>
                </a:moveTo>
                <a:lnTo>
                  <a:pt x="491175" y="0"/>
                </a:lnTo>
                <a:lnTo>
                  <a:pt x="491175" y="471118"/>
                </a:lnTo>
                <a:lnTo>
                  <a:pt x="0" y="471118"/>
                </a:lnTo>
                <a:lnTo>
                  <a:pt x="0" y="0"/>
                </a:lnTo>
                <a:close/>
              </a:path>
            </a:pathLst>
          </a:custGeom>
          <a:blipFill rotWithShape="1">
            <a:blip r:embed="rId2"/>
            <a:stretch>
              <a:fillRect/>
            </a:stretch>
          </a:blipFill>
          <a:ln>
            <a:noFill/>
          </a:ln>
        </p:spPr>
      </p:sp>
      <p:sp>
        <p:nvSpPr>
          <p:cNvPr id="346" name="Google Shape;346;p13"/>
          <p:cNvSpPr/>
          <p:nvPr/>
        </p:nvSpPr>
        <p:spPr>
          <a:xfrm rot="-681380">
            <a:off x="217976" y="467304"/>
            <a:ext cx="911867" cy="908551"/>
          </a:xfrm>
          <a:custGeom>
            <a:avLst/>
            <a:gdLst/>
            <a:ahLst/>
            <a:cxnLst/>
            <a:rect l="l" t="t" r="r" b="b"/>
            <a:pathLst>
              <a:path w="911867" h="908551" extrusionOk="0">
                <a:moveTo>
                  <a:pt x="0" y="0"/>
                </a:moveTo>
                <a:lnTo>
                  <a:pt x="911867" y="0"/>
                </a:lnTo>
                <a:lnTo>
                  <a:pt x="911867" y="908551"/>
                </a:lnTo>
                <a:lnTo>
                  <a:pt x="0" y="908551"/>
                </a:lnTo>
                <a:lnTo>
                  <a:pt x="0" y="0"/>
                </a:lnTo>
                <a:close/>
              </a:path>
            </a:pathLst>
          </a:custGeom>
          <a:blipFill rotWithShape="1">
            <a:blip r:embed="rId3"/>
            <a:stretch>
              <a:fillRect/>
            </a:stretch>
          </a:blipFill>
          <a:ln>
            <a:noFill/>
          </a:ln>
        </p:spPr>
      </p:sp>
      <p:sp>
        <p:nvSpPr>
          <p:cNvPr id="347" name="Google Shape;347;p13"/>
          <p:cNvSpPr txBox="1"/>
          <p:nvPr/>
        </p:nvSpPr>
        <p:spPr>
          <a:xfrm>
            <a:off x="1387795" y="703448"/>
            <a:ext cx="5239352" cy="775149"/>
          </a:xfrm>
          <a:prstGeom prst="rect">
            <a:avLst/>
          </a:prstGeom>
          <a:noFill/>
          <a:ln>
            <a:noFill/>
          </a:ln>
        </p:spPr>
        <p:txBody>
          <a:bodyPr spcFirstLastPara="1" wrap="square" lIns="0" tIns="0" rIns="0" bIns="0" anchor="t" anchorCtr="0">
            <a:spAutoFit/>
          </a:bodyPr>
          <a:lstStyle/>
          <a:p>
            <a:pPr marL="0" marR="0" lvl="0" indent="0" algn="l" rtl="0">
              <a:lnSpc>
                <a:spcPct val="86000"/>
              </a:lnSpc>
              <a:spcBef>
                <a:spcPts val="0"/>
              </a:spcBef>
              <a:spcAft>
                <a:spcPts val="0"/>
              </a:spcAft>
              <a:buNone/>
            </a:pPr>
            <a:r>
              <a:rPr lang="en-US" sz="6400" b="1">
                <a:solidFill>
                  <a:schemeClr val="lt1"/>
                </a:solidFill>
                <a:latin typeface="Suranna" panose="02000600000000000000"/>
                <a:ea typeface="Suranna" panose="02000600000000000000"/>
                <a:cs typeface="Suranna" panose="02000600000000000000"/>
                <a:sym typeface="Suranna" panose="02000600000000000000"/>
              </a:rPr>
              <a:t>Listen and sing</a:t>
            </a:r>
            <a:r>
              <a:rPr lang="en-US" sz="6400">
                <a:solidFill>
                  <a:schemeClr val="lt1"/>
                </a:solidFill>
                <a:latin typeface="Suranna" panose="02000600000000000000"/>
                <a:ea typeface="Suranna" panose="02000600000000000000"/>
                <a:cs typeface="Suranna" panose="02000600000000000000"/>
                <a:sym typeface="Suranna" panose="02000600000000000000"/>
              </a:rPr>
              <a:t>.</a:t>
            </a:r>
            <a:endParaRPr lang="en-US" sz="6400">
              <a:solidFill>
                <a:schemeClr val="lt1"/>
              </a:solidFill>
              <a:latin typeface="Suranna" panose="02000600000000000000"/>
              <a:ea typeface="Suranna" panose="02000600000000000000"/>
              <a:cs typeface="Suranna" panose="02000600000000000000"/>
              <a:sym typeface="Suranna" panose="02000600000000000000"/>
            </a:endParaRPr>
          </a:p>
        </p:txBody>
      </p:sp>
      <p:sp>
        <p:nvSpPr>
          <p:cNvPr id="349" name="Google Shape;349;p13"/>
          <p:cNvSpPr txBox="1"/>
          <p:nvPr/>
        </p:nvSpPr>
        <p:spPr>
          <a:xfrm>
            <a:off x="11873213" y="5414013"/>
            <a:ext cx="3505200"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0">
                <a:solidFill>
                  <a:srgbClr val="FFFF00"/>
                </a:solidFill>
                <a:latin typeface="Arial" panose="020B0604020202020204"/>
                <a:ea typeface="Arial" panose="020B0604020202020204"/>
                <a:cs typeface="Arial" panose="020B0604020202020204"/>
                <a:sym typeface="Arial" panose="020B0604020202020204"/>
              </a:rPr>
              <a:t>matter</a:t>
            </a:r>
            <a:endParaRPr lang="en-US" sz="6000">
              <a:solidFill>
                <a:srgbClr val="FFFF00"/>
              </a:solidFill>
              <a:latin typeface="Arial" panose="020B0604020202020204"/>
              <a:ea typeface="Arial" panose="020B0604020202020204"/>
              <a:cs typeface="Arial" panose="020B0604020202020204"/>
              <a:sym typeface="Arial" panose="020B0604020202020204"/>
            </a:endParaRPr>
          </a:p>
        </p:txBody>
      </p:sp>
      <p:sp>
        <p:nvSpPr>
          <p:cNvPr id="350" name="Google Shape;350;p13"/>
          <p:cNvSpPr txBox="1"/>
          <p:nvPr/>
        </p:nvSpPr>
        <p:spPr>
          <a:xfrm>
            <a:off x="8811005" y="7953580"/>
            <a:ext cx="3505200"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0">
                <a:solidFill>
                  <a:srgbClr val="FFFF00"/>
                </a:solidFill>
                <a:latin typeface="Arial" panose="020B0604020202020204"/>
                <a:ea typeface="Arial" panose="020B0604020202020204"/>
                <a:cs typeface="Arial" panose="020B0604020202020204"/>
                <a:sym typeface="Arial" panose="020B0604020202020204"/>
              </a:rPr>
              <a:t>headache</a:t>
            </a:r>
            <a:endParaRPr lang="en-US" sz="6000">
              <a:solidFill>
                <a:srgbClr val="FFFF00"/>
              </a:solidFill>
              <a:latin typeface="Arial" panose="020B0604020202020204"/>
              <a:ea typeface="Arial" panose="020B0604020202020204"/>
              <a:cs typeface="Arial" panose="020B0604020202020204"/>
              <a:sym typeface="Arial" panose="020B0604020202020204"/>
            </a:endParaRPr>
          </a:p>
        </p:txBody>
      </p:sp>
      <p:sp>
        <p:nvSpPr>
          <p:cNvPr id="351" name="Google Shape;351;p13"/>
          <p:cNvSpPr/>
          <p:nvPr/>
        </p:nvSpPr>
        <p:spPr>
          <a:xfrm>
            <a:off x="624788" y="4424802"/>
            <a:ext cx="6237492" cy="5504586"/>
          </a:xfrm>
          <a:custGeom>
            <a:avLst/>
            <a:gdLst/>
            <a:ahLst/>
            <a:cxnLst/>
            <a:rect l="l" t="t" r="r" b="b"/>
            <a:pathLst>
              <a:path w="6237492" h="5504586" extrusionOk="0">
                <a:moveTo>
                  <a:pt x="0" y="0"/>
                </a:moveTo>
                <a:lnTo>
                  <a:pt x="6237492" y="0"/>
                </a:lnTo>
                <a:lnTo>
                  <a:pt x="6237492" y="5504586"/>
                </a:lnTo>
                <a:lnTo>
                  <a:pt x="0" y="5504586"/>
                </a:lnTo>
                <a:lnTo>
                  <a:pt x="0" y="0"/>
                </a:lnTo>
                <a:close/>
              </a:path>
            </a:pathLst>
          </a:custGeom>
          <a:blipFill rotWithShape="1">
            <a:blip r:embed="rId4"/>
            <a:stretch>
              <a:fillRect/>
            </a:stretch>
          </a:blipFill>
          <a:ln>
            <a:noFill/>
          </a:ln>
        </p:spPr>
      </p:sp>
      <p:sp>
        <p:nvSpPr>
          <p:cNvPr id="352" name="Google Shape;352;p13"/>
          <p:cNvSpPr/>
          <p:nvPr/>
        </p:nvSpPr>
        <p:spPr>
          <a:xfrm>
            <a:off x="12646764" y="4762092"/>
            <a:ext cx="5463302" cy="5504586"/>
          </a:xfrm>
          <a:custGeom>
            <a:avLst/>
            <a:gdLst/>
            <a:ahLst/>
            <a:cxnLst/>
            <a:rect l="l" t="t" r="r" b="b"/>
            <a:pathLst>
              <a:path w="5463302" h="5504586" extrusionOk="0">
                <a:moveTo>
                  <a:pt x="0" y="0"/>
                </a:moveTo>
                <a:lnTo>
                  <a:pt x="5463302" y="0"/>
                </a:lnTo>
                <a:lnTo>
                  <a:pt x="5463302" y="5504586"/>
                </a:lnTo>
                <a:lnTo>
                  <a:pt x="0" y="5504586"/>
                </a:lnTo>
                <a:lnTo>
                  <a:pt x="0" y="0"/>
                </a:lnTo>
                <a:close/>
              </a:path>
            </a:pathLst>
          </a:custGeom>
          <a:blipFill rotWithShape="1">
            <a:blip r:embed="rId5"/>
            <a:stretch>
              <a:fillRect/>
            </a:stretch>
          </a:blipFill>
          <a:ln>
            <a:noFill/>
          </a:ln>
        </p:spPr>
      </p:sp>
      <p:pic>
        <p:nvPicPr>
          <p:cNvPr id="2" name="Track 44">
            <a:hlinkClick r:id="" action="ppaction://media"/>
          </p:cNvPr>
          <p:cNvPicPr>
            <a:picLocks noChangeAspect="1"/>
          </p:cNvPicPr>
          <p:nvPr>
            <a:audioFile r:link="rId6"/>
            <p:extLst>
              <p:ext uri="{DAA4B4D4-6D71-4841-9C94-3DE7FCFB9230}">
                <p14:media xmlns:p14="http://schemas.microsoft.com/office/powerpoint/2010/main" r:embed="rId7">
                  <p14:trim st="6481.000000" end="36974.187500"/>
                </p14:media>
              </p:ext>
            </p:extLst>
          </p:nvPr>
        </p:nvPicPr>
        <p:blipFill>
          <a:blip r:embed="rId8"/>
          <a:stretch>
            <a:fillRect/>
          </a:stretch>
        </p:blipFill>
        <p:spPr>
          <a:xfrm>
            <a:off x="15073613" y="814884"/>
            <a:ext cx="609600" cy="6096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49"/>
                                        </p:tgtEl>
                                        <p:attrNameLst>
                                          <p:attrName>style.visibility</p:attrName>
                                        </p:attrNameLst>
                                      </p:cBhvr>
                                      <p:to>
                                        <p:strVal val="visible"/>
                                      </p:to>
                                    </p:set>
                                    <p:anim calcmode="lin" valueType="num">
                                      <p:cBhvr additive="base">
                                        <p:cTn id="11" dur="500"/>
                                        <p:tgtEl>
                                          <p:spTgt spid="349"/>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50"/>
                                        </p:tgtEl>
                                        <p:attrNameLst>
                                          <p:attrName>style.visibility</p:attrName>
                                        </p:attrNameLst>
                                      </p:cBhvr>
                                      <p:to>
                                        <p:strVal val="visible"/>
                                      </p:to>
                                    </p:set>
                                    <p:anim calcmode="lin" valueType="num">
                                      <p:cBhvr additive="base">
                                        <p:cTn id="16" dur="500"/>
                                        <p:tgtEl>
                                          <p:spTgt spid="3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4"/>
          <p:cNvPicPr preferRelativeResize="0"/>
          <p:nvPr/>
        </p:nvPicPr>
        <p:blipFill rotWithShape="1">
          <a:blip r:embed="rId1"/>
          <a:srcRect/>
          <a:stretch>
            <a:fillRect/>
          </a:stretch>
        </p:blipFill>
        <p:spPr>
          <a:xfrm>
            <a:off x="-39976" y="-21637"/>
            <a:ext cx="18327976" cy="9279937"/>
          </a:xfrm>
          <a:prstGeom prst="rect">
            <a:avLst/>
          </a:prstGeom>
          <a:noFill/>
          <a:ln>
            <a:noFill/>
          </a:ln>
        </p:spPr>
      </p:pic>
      <p:grpSp>
        <p:nvGrpSpPr>
          <p:cNvPr id="359" name="Google Shape;359;p14"/>
          <p:cNvGrpSpPr/>
          <p:nvPr/>
        </p:nvGrpSpPr>
        <p:grpSpPr>
          <a:xfrm>
            <a:off x="0" y="9113639"/>
            <a:ext cx="18288000" cy="1192411"/>
            <a:chOff x="0" y="-38100"/>
            <a:chExt cx="4816593" cy="314051"/>
          </a:xfrm>
        </p:grpSpPr>
        <p:sp>
          <p:nvSpPr>
            <p:cNvPr id="360" name="Google Shape;360;p14"/>
            <p:cNvSpPr/>
            <p:nvPr/>
          </p:nvSpPr>
          <p:spPr>
            <a:xfrm>
              <a:off x="0" y="0"/>
              <a:ext cx="4816592" cy="275951"/>
            </a:xfrm>
            <a:custGeom>
              <a:avLst/>
              <a:gdLst/>
              <a:ahLst/>
              <a:cxnLst/>
              <a:rect l="l" t="t" r="r" b="b"/>
              <a:pathLst>
                <a:path w="4816592" h="275951" extrusionOk="0">
                  <a:moveTo>
                    <a:pt x="0" y="0"/>
                  </a:moveTo>
                  <a:lnTo>
                    <a:pt x="4816592" y="0"/>
                  </a:lnTo>
                  <a:lnTo>
                    <a:pt x="4816592" y="275951"/>
                  </a:lnTo>
                  <a:lnTo>
                    <a:pt x="0" y="275951"/>
                  </a:lnTo>
                  <a:close/>
                </a:path>
              </a:pathLst>
            </a:custGeom>
            <a:solidFill>
              <a:srgbClr val="F0E9E1"/>
            </a:solidFill>
            <a:ln>
              <a:noFill/>
            </a:ln>
          </p:spPr>
        </p:sp>
        <p:sp>
          <p:nvSpPr>
            <p:cNvPr id="361" name="Google Shape;361;p14"/>
            <p:cNvSpPr txBox="1"/>
            <p:nvPr/>
          </p:nvSpPr>
          <p:spPr>
            <a:xfrm>
              <a:off x="0" y="-38100"/>
              <a:ext cx="4816593" cy="314051"/>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62" name="Google Shape;362;p14"/>
          <p:cNvSpPr/>
          <p:nvPr/>
        </p:nvSpPr>
        <p:spPr>
          <a:xfrm rot="279973">
            <a:off x="9705802" y="8440897"/>
            <a:ext cx="491174" cy="471118"/>
          </a:xfrm>
          <a:custGeom>
            <a:avLst/>
            <a:gdLst/>
            <a:ahLst/>
            <a:cxnLst/>
            <a:rect l="l" t="t" r="r" b="b"/>
            <a:pathLst>
              <a:path w="491174" h="471118" extrusionOk="0">
                <a:moveTo>
                  <a:pt x="0" y="0"/>
                </a:moveTo>
                <a:lnTo>
                  <a:pt x="491175" y="0"/>
                </a:lnTo>
                <a:lnTo>
                  <a:pt x="491175" y="471118"/>
                </a:lnTo>
                <a:lnTo>
                  <a:pt x="0" y="471118"/>
                </a:lnTo>
                <a:lnTo>
                  <a:pt x="0" y="0"/>
                </a:lnTo>
                <a:close/>
              </a:path>
            </a:pathLst>
          </a:custGeom>
          <a:blipFill rotWithShape="1">
            <a:blip r:embed="rId2"/>
            <a:stretch>
              <a:fillRect/>
            </a:stretch>
          </a:blipFill>
          <a:ln>
            <a:noFill/>
          </a:ln>
        </p:spPr>
      </p:sp>
      <p:sp>
        <p:nvSpPr>
          <p:cNvPr id="363" name="Google Shape;363;p14"/>
          <p:cNvSpPr/>
          <p:nvPr/>
        </p:nvSpPr>
        <p:spPr>
          <a:xfrm rot="279973">
            <a:off x="16020349" y="4183063"/>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64" name="Google Shape;364;p14"/>
          <p:cNvSpPr/>
          <p:nvPr/>
        </p:nvSpPr>
        <p:spPr>
          <a:xfrm rot="279973">
            <a:off x="12083795" y="3595425"/>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65" name="Google Shape;365;p14"/>
          <p:cNvSpPr/>
          <p:nvPr/>
        </p:nvSpPr>
        <p:spPr>
          <a:xfrm rot="279973">
            <a:off x="18042413" y="584274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66" name="Google Shape;366;p14"/>
          <p:cNvSpPr/>
          <p:nvPr/>
        </p:nvSpPr>
        <p:spPr>
          <a:xfrm rot="279973">
            <a:off x="11440060" y="754668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67" name="Google Shape;367;p14"/>
          <p:cNvSpPr/>
          <p:nvPr/>
        </p:nvSpPr>
        <p:spPr>
          <a:xfrm rot="279973">
            <a:off x="15029749" y="1575791"/>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68" name="Google Shape;368;p14"/>
          <p:cNvSpPr/>
          <p:nvPr/>
        </p:nvSpPr>
        <p:spPr>
          <a:xfrm rot="279973">
            <a:off x="17381955" y="519722"/>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69" name="Google Shape;369;p14"/>
          <p:cNvSpPr/>
          <p:nvPr/>
        </p:nvSpPr>
        <p:spPr>
          <a:xfrm rot="279973">
            <a:off x="17455477" y="8356179"/>
            <a:ext cx="491174" cy="471118"/>
          </a:xfrm>
          <a:custGeom>
            <a:avLst/>
            <a:gdLst/>
            <a:ahLst/>
            <a:cxnLst/>
            <a:rect l="l" t="t" r="r" b="b"/>
            <a:pathLst>
              <a:path w="491174" h="471118" extrusionOk="0">
                <a:moveTo>
                  <a:pt x="0" y="0"/>
                </a:moveTo>
                <a:lnTo>
                  <a:pt x="491174" y="0"/>
                </a:lnTo>
                <a:lnTo>
                  <a:pt x="491174" y="471118"/>
                </a:lnTo>
                <a:lnTo>
                  <a:pt x="0" y="471118"/>
                </a:lnTo>
                <a:lnTo>
                  <a:pt x="0" y="0"/>
                </a:lnTo>
                <a:close/>
              </a:path>
            </a:pathLst>
          </a:custGeom>
          <a:blipFill rotWithShape="1">
            <a:blip r:embed="rId2"/>
            <a:stretch>
              <a:fillRect/>
            </a:stretch>
          </a:blipFill>
          <a:ln>
            <a:noFill/>
          </a:ln>
        </p:spPr>
      </p:sp>
      <p:sp>
        <p:nvSpPr>
          <p:cNvPr id="370" name="Google Shape;370;p14"/>
          <p:cNvSpPr txBox="1"/>
          <p:nvPr/>
        </p:nvSpPr>
        <p:spPr>
          <a:xfrm>
            <a:off x="4028410" y="1556593"/>
            <a:ext cx="9726295" cy="1108188"/>
          </a:xfrm>
          <a:prstGeom prst="rect">
            <a:avLst/>
          </a:prstGeom>
          <a:noFill/>
          <a:ln>
            <a:noFill/>
          </a:ln>
        </p:spPr>
        <p:txBody>
          <a:bodyPr spcFirstLastPara="1" wrap="square" lIns="0" tIns="0" rIns="0" bIns="0" anchor="t" anchorCtr="0">
            <a:spAutoFit/>
          </a:bodyPr>
          <a:lstStyle/>
          <a:p>
            <a:pPr marL="0" marR="0" lvl="0" indent="0" algn="ctr" rtl="0">
              <a:lnSpc>
                <a:spcPct val="162000"/>
              </a:lnSpc>
              <a:spcBef>
                <a:spcPts val="0"/>
              </a:spcBef>
              <a:spcAft>
                <a:spcPts val="0"/>
              </a:spcAft>
              <a:buNone/>
            </a:pPr>
            <a:r>
              <a:rPr lang="en-US" sz="6000" b="1">
                <a:solidFill>
                  <a:srgbClr val="FFFF00"/>
                </a:solidFill>
                <a:latin typeface="Arial Rounded"/>
                <a:ea typeface="Arial Rounded"/>
                <a:cs typeface="Arial Rounded"/>
                <a:sym typeface="Arial Rounded"/>
              </a:rPr>
              <a:t>WHAT’S THE MATTER?</a:t>
            </a:r>
            <a:endParaRPr lang="en-US" sz="6000" b="1">
              <a:solidFill>
                <a:srgbClr val="FFFF00"/>
              </a:solidFill>
              <a:latin typeface="Arial Rounded"/>
              <a:ea typeface="Arial Rounded"/>
              <a:cs typeface="Arial Rounded"/>
              <a:sym typeface="Arial Rounded"/>
            </a:endParaRPr>
          </a:p>
        </p:txBody>
      </p:sp>
      <p:sp>
        <p:nvSpPr>
          <p:cNvPr id="371" name="Google Shape;371;p14"/>
          <p:cNvSpPr txBox="1"/>
          <p:nvPr/>
        </p:nvSpPr>
        <p:spPr>
          <a:xfrm>
            <a:off x="634229" y="2742777"/>
            <a:ext cx="10581684" cy="6072303"/>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Let’s play and (3) __________.</a:t>
            </a:r>
            <a:endParaRPr lang="en-US" sz="54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I’m sorry. I can’t.</a:t>
            </a:r>
            <a:endParaRPr lang="en-US" sz="54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Why? What’s the matter?</a:t>
            </a:r>
            <a:endParaRPr lang="en-US" sz="54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I don’t feel well.</a:t>
            </a:r>
            <a:endParaRPr lang="en-US" sz="5400" b="1">
              <a:solidFill>
                <a:schemeClr val="lt1"/>
              </a:solidFill>
              <a:latin typeface="Arial Rounded"/>
              <a:ea typeface="Arial Rounded"/>
              <a:cs typeface="Arial Rounded"/>
              <a:sym typeface="Arial Rounded"/>
            </a:endParaRPr>
          </a:p>
          <a:p>
            <a:pPr marL="0" marR="0" lvl="0" indent="0" algn="just" rtl="0">
              <a:lnSpc>
                <a:spcPct val="150000"/>
              </a:lnSpc>
              <a:spcBef>
                <a:spcPts val="0"/>
              </a:spcBef>
              <a:spcAft>
                <a:spcPts val="0"/>
              </a:spcAft>
              <a:buNone/>
            </a:pPr>
            <a:r>
              <a:rPr lang="en-US" sz="5400" b="1">
                <a:solidFill>
                  <a:schemeClr val="lt1"/>
                </a:solidFill>
                <a:latin typeface="Arial Rounded"/>
                <a:ea typeface="Arial Rounded"/>
                <a:cs typeface="Arial Rounded"/>
                <a:sym typeface="Arial Rounded"/>
              </a:rPr>
              <a:t>I have a (4) ______________.</a:t>
            </a:r>
            <a:endParaRPr lang="en-US" sz="5400" b="1">
              <a:solidFill>
                <a:schemeClr val="lt1"/>
              </a:solidFill>
              <a:latin typeface="Arial Rounded"/>
              <a:ea typeface="Arial Rounded"/>
              <a:cs typeface="Arial Rounded"/>
              <a:sym typeface="Arial Rounded"/>
            </a:endParaRPr>
          </a:p>
        </p:txBody>
      </p:sp>
      <p:sp>
        <p:nvSpPr>
          <p:cNvPr id="372" name="Google Shape;372;p14"/>
          <p:cNvSpPr/>
          <p:nvPr/>
        </p:nvSpPr>
        <p:spPr>
          <a:xfrm flipH="1">
            <a:off x="10405233" y="4182224"/>
            <a:ext cx="7132613" cy="5957678"/>
          </a:xfrm>
          <a:custGeom>
            <a:avLst/>
            <a:gdLst/>
            <a:ahLst/>
            <a:cxnLst/>
            <a:rect l="l" t="t" r="r" b="b"/>
            <a:pathLst>
              <a:path w="8459207" h="7200900" extrusionOk="0">
                <a:moveTo>
                  <a:pt x="8459207" y="0"/>
                </a:moveTo>
                <a:lnTo>
                  <a:pt x="0" y="0"/>
                </a:lnTo>
                <a:lnTo>
                  <a:pt x="0" y="7200900"/>
                </a:lnTo>
                <a:lnTo>
                  <a:pt x="8459207" y="7200900"/>
                </a:lnTo>
                <a:lnTo>
                  <a:pt x="8459207" y="0"/>
                </a:lnTo>
                <a:close/>
              </a:path>
            </a:pathLst>
          </a:custGeom>
          <a:blipFill rotWithShape="1">
            <a:blip r:embed="rId3"/>
            <a:stretch>
              <a:fillRect/>
            </a:stretch>
          </a:blipFill>
          <a:ln>
            <a:noFill/>
          </a:ln>
        </p:spPr>
      </p:sp>
      <p:sp>
        <p:nvSpPr>
          <p:cNvPr id="373" name="Google Shape;373;p14"/>
          <p:cNvSpPr/>
          <p:nvPr/>
        </p:nvSpPr>
        <p:spPr>
          <a:xfrm rot="-681380">
            <a:off x="217976" y="467304"/>
            <a:ext cx="911867" cy="908551"/>
          </a:xfrm>
          <a:custGeom>
            <a:avLst/>
            <a:gdLst/>
            <a:ahLst/>
            <a:cxnLst/>
            <a:rect l="l" t="t" r="r" b="b"/>
            <a:pathLst>
              <a:path w="911867" h="908551" extrusionOk="0">
                <a:moveTo>
                  <a:pt x="0" y="0"/>
                </a:moveTo>
                <a:lnTo>
                  <a:pt x="911867" y="0"/>
                </a:lnTo>
                <a:lnTo>
                  <a:pt x="911867" y="908551"/>
                </a:lnTo>
                <a:lnTo>
                  <a:pt x="0" y="908551"/>
                </a:lnTo>
                <a:lnTo>
                  <a:pt x="0" y="0"/>
                </a:lnTo>
                <a:close/>
              </a:path>
            </a:pathLst>
          </a:custGeom>
          <a:blipFill rotWithShape="1">
            <a:blip r:embed="rId4"/>
            <a:stretch>
              <a:fillRect/>
            </a:stretch>
          </a:blipFill>
          <a:ln>
            <a:noFill/>
          </a:ln>
        </p:spPr>
      </p:sp>
      <p:sp>
        <p:nvSpPr>
          <p:cNvPr id="374" name="Google Shape;374;p14"/>
          <p:cNvSpPr txBox="1"/>
          <p:nvPr/>
        </p:nvSpPr>
        <p:spPr>
          <a:xfrm>
            <a:off x="1387795" y="703448"/>
            <a:ext cx="5239352" cy="775149"/>
          </a:xfrm>
          <a:prstGeom prst="rect">
            <a:avLst/>
          </a:prstGeom>
          <a:noFill/>
          <a:ln>
            <a:noFill/>
          </a:ln>
        </p:spPr>
        <p:txBody>
          <a:bodyPr spcFirstLastPara="1" wrap="square" lIns="0" tIns="0" rIns="0" bIns="0" anchor="t" anchorCtr="0">
            <a:spAutoFit/>
          </a:bodyPr>
          <a:lstStyle/>
          <a:p>
            <a:pPr marL="0" marR="0" lvl="0" indent="0" algn="l" rtl="0">
              <a:lnSpc>
                <a:spcPct val="86000"/>
              </a:lnSpc>
              <a:spcBef>
                <a:spcPts val="0"/>
              </a:spcBef>
              <a:spcAft>
                <a:spcPts val="0"/>
              </a:spcAft>
              <a:buNone/>
            </a:pPr>
            <a:r>
              <a:rPr lang="en-US" sz="6400" b="1">
                <a:solidFill>
                  <a:schemeClr val="lt1"/>
                </a:solidFill>
                <a:latin typeface="Suranna" panose="02000600000000000000"/>
                <a:ea typeface="Suranna" panose="02000600000000000000"/>
                <a:cs typeface="Suranna" panose="02000600000000000000"/>
                <a:sym typeface="Suranna" panose="02000600000000000000"/>
              </a:rPr>
              <a:t>Listen and sing</a:t>
            </a:r>
            <a:r>
              <a:rPr lang="en-US" sz="6400">
                <a:solidFill>
                  <a:schemeClr val="lt1"/>
                </a:solidFill>
                <a:latin typeface="Suranna" panose="02000600000000000000"/>
                <a:ea typeface="Suranna" panose="02000600000000000000"/>
                <a:cs typeface="Suranna" panose="02000600000000000000"/>
                <a:sym typeface="Suranna" panose="02000600000000000000"/>
              </a:rPr>
              <a:t>.</a:t>
            </a:r>
            <a:endParaRPr lang="en-US" sz="6400">
              <a:solidFill>
                <a:schemeClr val="lt1"/>
              </a:solidFill>
              <a:latin typeface="Suranna" panose="02000600000000000000"/>
              <a:ea typeface="Suranna" panose="02000600000000000000"/>
              <a:cs typeface="Suranna" panose="02000600000000000000"/>
              <a:sym typeface="Suranna" panose="02000600000000000000"/>
            </a:endParaRPr>
          </a:p>
        </p:txBody>
      </p:sp>
      <p:sp>
        <p:nvSpPr>
          <p:cNvPr id="375" name="Google Shape;375;p14"/>
          <p:cNvSpPr txBox="1"/>
          <p:nvPr/>
        </p:nvSpPr>
        <p:spPr>
          <a:xfrm>
            <a:off x="7058405" y="2961837"/>
            <a:ext cx="3505200"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0">
                <a:solidFill>
                  <a:srgbClr val="FFFF00"/>
                </a:solidFill>
                <a:latin typeface="Arial" panose="020B0604020202020204"/>
                <a:ea typeface="Arial" panose="020B0604020202020204"/>
                <a:cs typeface="Arial" panose="020B0604020202020204"/>
                <a:sym typeface="Arial" panose="020B0604020202020204"/>
              </a:rPr>
              <a:t>sing</a:t>
            </a:r>
            <a:endParaRPr lang="en-US" sz="6000">
              <a:solidFill>
                <a:srgbClr val="FFFF00"/>
              </a:solidFill>
              <a:latin typeface="Arial" panose="020B0604020202020204"/>
              <a:ea typeface="Arial" panose="020B0604020202020204"/>
              <a:cs typeface="Arial" panose="020B0604020202020204"/>
              <a:sym typeface="Arial" panose="020B0604020202020204"/>
            </a:endParaRPr>
          </a:p>
        </p:txBody>
      </p:sp>
      <p:sp>
        <p:nvSpPr>
          <p:cNvPr id="376" name="Google Shape;376;p14"/>
          <p:cNvSpPr txBox="1"/>
          <p:nvPr/>
        </p:nvSpPr>
        <p:spPr>
          <a:xfrm>
            <a:off x="4796754" y="7932955"/>
            <a:ext cx="4220160"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0">
                <a:solidFill>
                  <a:srgbClr val="FFFF00"/>
                </a:solidFill>
                <a:latin typeface="Arial" panose="020B0604020202020204"/>
                <a:ea typeface="Arial" panose="020B0604020202020204"/>
                <a:cs typeface="Arial" panose="020B0604020202020204"/>
                <a:sym typeface="Arial" panose="020B0604020202020204"/>
              </a:rPr>
              <a:t>sore throat</a:t>
            </a:r>
            <a:endParaRPr lang="en-US" sz="6000">
              <a:solidFill>
                <a:srgbClr val="FFFF00"/>
              </a:solidFill>
              <a:latin typeface="Arial" panose="020B0604020202020204"/>
              <a:ea typeface="Arial" panose="020B0604020202020204"/>
              <a:cs typeface="Arial" panose="020B0604020202020204"/>
              <a:sym typeface="Arial" panose="020B0604020202020204"/>
            </a:endParaRPr>
          </a:p>
        </p:txBody>
      </p:sp>
      <p:pic>
        <p:nvPicPr>
          <p:cNvPr id="377" name="Google Shape;377;p14"/>
          <p:cNvPicPr preferRelativeResize="0"/>
          <p:nvPr/>
        </p:nvPicPr>
        <p:blipFill rotWithShape="1">
          <a:blip r:embed="rId5"/>
          <a:srcRect/>
          <a:stretch>
            <a:fillRect/>
          </a:stretch>
        </p:blipFill>
        <p:spPr>
          <a:xfrm>
            <a:off x="18610989" y="1548294"/>
            <a:ext cx="1528732" cy="1528732"/>
          </a:xfrm>
          <a:prstGeom prst="rect">
            <a:avLst/>
          </a:prstGeom>
          <a:noFill/>
          <a:ln>
            <a:noFill/>
          </a:ln>
        </p:spPr>
      </p:pic>
      <p:pic>
        <p:nvPicPr>
          <p:cNvPr id="2" name="Track 44">
            <a:hlinkClick r:id="" action="ppaction://media"/>
          </p:cNvPr>
          <p:cNvPicPr>
            <a:picLocks noChangeAspect="1"/>
          </p:cNvPicPr>
          <p:nvPr>
            <a:audioFile r:link="rId6"/>
            <p:extLst>
              <p:ext uri="{DAA4B4D4-6D71-4841-9C94-3DE7FCFB9230}">
                <p14:media xmlns:p14="http://schemas.microsoft.com/office/powerpoint/2010/main" r:embed="rId7">
                  <p14:trim st="50233.000000"/>
                </p14:media>
              </p:ext>
            </p:extLst>
          </p:nvPr>
        </p:nvPicPr>
        <p:blipFill>
          <a:blip r:embed="rId8"/>
          <a:stretch>
            <a:fillRect/>
          </a:stretch>
        </p:blipFill>
        <p:spPr>
          <a:xfrm>
            <a:off x="14624375" y="646416"/>
            <a:ext cx="609600" cy="6096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77"/>
                                        </p:tgtEl>
                                        <p:attrNameLst>
                                          <p:attrName>style.visibility</p:attrName>
                                        </p:attrNameLst>
                                      </p:cBhvr>
                                      <p:to>
                                        <p:strVal val="visible"/>
                                      </p:to>
                                    </p:set>
                                    <p:animEffect transition="in" filter="fade">
                                      <p:cBhvr>
                                        <p:cTn id="11" dur="5000"/>
                                        <p:tgtEl>
                                          <p:spTgt spid="37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75"/>
                                        </p:tgtEl>
                                        <p:attrNameLst>
                                          <p:attrName>style.visibility</p:attrName>
                                        </p:attrNameLst>
                                      </p:cBhvr>
                                      <p:to>
                                        <p:strVal val="visible"/>
                                      </p:to>
                                    </p:set>
                                    <p:anim calcmode="lin" valueType="num">
                                      <p:cBhvr additive="base">
                                        <p:cTn id="16" dur="500"/>
                                        <p:tgtEl>
                                          <p:spTgt spid="375"/>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76"/>
                                        </p:tgtEl>
                                        <p:attrNameLst>
                                          <p:attrName>style.visibility</p:attrName>
                                        </p:attrNameLst>
                                      </p:cBhvr>
                                      <p:to>
                                        <p:strVal val="visible"/>
                                      </p:to>
                                    </p:set>
                                    <p:anim calcmode="lin" valueType="num">
                                      <p:cBhvr additive="base">
                                        <p:cTn id="21" dur="500"/>
                                        <p:tgtEl>
                                          <p:spTgt spid="3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1067</Words>
  <Application>WPS Presentation</Application>
  <PresentationFormat>Custom</PresentationFormat>
  <Paragraphs>85</Paragraphs>
  <Slides>10</Slides>
  <Notes>47</Notes>
  <HiddenSlides>0</HiddenSlides>
  <MMClips>15</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SimSun</vt:lpstr>
      <vt:lpstr>Wingdings</vt:lpstr>
      <vt:lpstr>Arial</vt:lpstr>
      <vt:lpstr>Calibri</vt:lpstr>
      <vt:lpstr>Suranna</vt:lpstr>
      <vt:lpstr>Arial Rounded</vt:lpstr>
      <vt:lpstr>Times New Roman</vt:lpstr>
      <vt:lpstr>Microsoft YaHei</vt:lpstr>
      <vt:lpstr>Arial Unicode MS</vt:lpstr>
      <vt:lpstr>Suranna</vt:lpstr>
      <vt:lpstr>Mali</vt:lpstr>
      <vt:lpstr>Schoolbell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TRANGNHD</dc:creator>
  <cp:lastModifiedBy>Lan Dong</cp:lastModifiedBy>
  <cp:revision>21</cp:revision>
  <dcterms:created xsi:type="dcterms:W3CDTF">2006-08-16T00:00:00Z</dcterms:created>
  <dcterms:modified xsi:type="dcterms:W3CDTF">2026-03-01T13:24:28Z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82AE45A05076420CB296C169F91583B2_12</vt:lpwstr>
  </property>
  <property fmtid="{D5CDD505-2E9C-101B-9397-08002B2CF9AE}" pid="3" name="KSOProductBuildVer">
    <vt:lpwstr>1033-12.2.0.23196</vt:lpwstr>
  </property>
</Properties>
</file>