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6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4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1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3D34-07B9-4739-A474-9CEB08EB17D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E7D-DE9D-4C5A-ABD6-6DD2955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232954"/>
            <a:ext cx="12017829" cy="63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4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455818" y="860515"/>
            <a:ext cx="3683726" cy="759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Tập viết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" y="2464526"/>
            <a:ext cx="11547566" cy="21308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5451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T-P\Desktop\NỀN PP\71015840_605997153267447_41855341062782976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 rot="175155">
            <a:off x="3325056" y="2990850"/>
            <a:ext cx="6535764" cy="1107996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6175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671501" y="216391"/>
            <a:ext cx="8848997" cy="1493349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lang="en-US" altLang="en-US" sz="3200" b="1" dirty="0" err="1"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13 </a:t>
            </a: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2025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altLang="en-US" sz="3200" b="1" dirty="0"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405065" y="1596185"/>
            <a:ext cx="5381868" cy="101565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133: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uynh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uych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solidFill>
                <a:srgbClr val="7030A0"/>
              </a:solidFill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9898" y="2933208"/>
            <a:ext cx="4038600" cy="3683000"/>
            <a:chOff x="1828800" y="2641705"/>
            <a:chExt cx="4038600" cy="3682896"/>
          </a:xfrm>
        </p:grpSpPr>
        <p:sp>
          <p:nvSpPr>
            <p:cNvPr id="10" name="Oval 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2095499" y="3366363"/>
              <a:ext cx="3505201" cy="20928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3000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uynh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1898" y="2958608"/>
            <a:ext cx="4038600" cy="3683000"/>
            <a:chOff x="6400800" y="2743200"/>
            <a:chExt cx="4038600" cy="3682896"/>
          </a:xfrm>
        </p:grpSpPr>
        <p:sp>
          <p:nvSpPr>
            <p:cNvPr id="8" name="Oval 7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511291" y="3442458"/>
              <a:ext cx="3675017" cy="20928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3000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uych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1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3742" y="5139468"/>
            <a:ext cx="5486401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117669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Làm quen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0125" y="5209424"/>
            <a:ext cx="3875087" cy="83099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7028469" y="2112917"/>
            <a:ext cx="3656948" cy="83026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28468" y="2943179"/>
            <a:ext cx="1810730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hangingPunct="1">
              <a:buNone/>
            </a:pP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9199" y="2943179"/>
            <a:ext cx="1846217" cy="703082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504"/>
            <a:ext cx="6113416" cy="425867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066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74675" y="4815840"/>
            <a:ext cx="5216434" cy="119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huych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36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 – h</a:t>
            </a:r>
            <a:r>
              <a:rPr lang="vi-VN" sz="36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uỵch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72304" y="4885343"/>
            <a:ext cx="5133975" cy="83099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vi-VN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ỳ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ỵ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009402" y="2061742"/>
            <a:ext cx="3729833" cy="8302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vi-V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ỵ</a:t>
            </a:r>
            <a:r>
              <a:rPr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09403" y="2892005"/>
            <a:ext cx="1816963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51041" y="3527704"/>
            <a:ext cx="1588" cy="0"/>
          </a:xfrm>
          <a:prstGeom prst="line">
            <a:avLst/>
          </a:prstGeom>
          <a:ln w="38100">
            <a:solidFill>
              <a:srgbClr val="1F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51041" y="3305454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78584" cy="43629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 bwMode="auto">
          <a:xfrm>
            <a:off x="8826366" y="2892005"/>
            <a:ext cx="1912870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uỵ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125" y="4512920"/>
            <a:ext cx="3875087" cy="83099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13416" cy="42586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3"/>
          <p:cNvSpPr txBox="1"/>
          <p:nvPr/>
        </p:nvSpPr>
        <p:spPr>
          <a:xfrm>
            <a:off x="6437674" y="4492357"/>
            <a:ext cx="5133975" cy="83099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vi-VN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ỳ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ỵ</a:t>
            </a:r>
            <a:r>
              <a:rPr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416" y="1880"/>
            <a:ext cx="6078584" cy="425679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74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44" y="2473406"/>
            <a:ext cx="3629025" cy="7080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ỵ</a:t>
            </a:r>
            <a:r>
              <a:rPr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7268369" y="2511506"/>
            <a:ext cx="4864100" cy="7080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ỳ</a:t>
            </a:r>
            <a:r>
              <a:rPr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8744744" y="6107730"/>
            <a:ext cx="2846364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huých tay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stCxn id="4" idx="3"/>
          </p:cNvCxnSpPr>
          <p:nvPr/>
        </p:nvCxnSpPr>
        <p:spPr>
          <a:xfrm>
            <a:off x="3712369" y="2827419"/>
            <a:ext cx="2917825" cy="901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1"/>
            <a:endCxn id="13" idx="4"/>
          </p:cNvCxnSpPr>
          <p:nvPr/>
        </p:nvCxnSpPr>
        <p:spPr>
          <a:xfrm flipH="1" flipV="1">
            <a:off x="7031038" y="4570494"/>
            <a:ext cx="1713706" cy="1860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flipH="1">
            <a:off x="5228431" y="2865519"/>
            <a:ext cx="2039938" cy="86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39778" y="6155098"/>
            <a:ext cx="3681413" cy="64611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ỳ</a:t>
            </a:r>
            <a:r>
              <a:rPr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0981" y="3656094"/>
            <a:ext cx="1978025" cy="895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72981" y="3675144"/>
            <a:ext cx="1916113" cy="895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stCxn id="12" idx="4"/>
            <a:endCxn id="11" idx="3"/>
          </p:cNvCxnSpPr>
          <p:nvPr/>
        </p:nvCxnSpPr>
        <p:spPr>
          <a:xfrm flipH="1">
            <a:off x="3721191" y="4551444"/>
            <a:ext cx="1308803" cy="19267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" y="613115"/>
            <a:ext cx="3637847" cy="1768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3" y="620260"/>
            <a:ext cx="3753395" cy="1853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4" y="3551855"/>
            <a:ext cx="3657600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119" y="3558998"/>
            <a:ext cx="3562350" cy="2541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itle 1"/>
          <p:cNvSpPr txBox="1"/>
          <p:nvPr/>
        </p:nvSpPr>
        <p:spPr>
          <a:xfrm>
            <a:off x="-23019" y="0"/>
            <a:ext cx="1219200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6684917" y="1145685"/>
            <a:ext cx="1692729" cy="12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05100" y="1645920"/>
            <a:ext cx="2371997" cy="48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6104" y="2177904"/>
            <a:ext cx="2149930" cy="41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89760" y="2709127"/>
            <a:ext cx="26386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38057" y="3204754"/>
            <a:ext cx="18113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38057" y="4227504"/>
            <a:ext cx="17068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463" y="691243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382" y="1176338"/>
            <a:ext cx="1524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513" y="11668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49" y="1714977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10" y="170704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628" y="226107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500" y="32496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594" y="2757487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194" y="3803649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Straight Connector 13"/>
          <p:cNvCxnSpPr/>
          <p:nvPr/>
        </p:nvCxnSpPr>
        <p:spPr>
          <a:xfrm flipH="1">
            <a:off x="5848350" y="1158875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>
          <a:xfrm flipH="1">
            <a:off x="7508195" y="2195512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8597446" y="1707040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>
          <a:xfrm flipH="1">
            <a:off x="621507" y="2757487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" name="Straight Connector 17"/>
          <p:cNvCxnSpPr/>
          <p:nvPr/>
        </p:nvCxnSpPr>
        <p:spPr>
          <a:xfrm flipH="1">
            <a:off x="3179695" y="2721065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" name="Straight Connector 18"/>
          <p:cNvCxnSpPr/>
          <p:nvPr/>
        </p:nvCxnSpPr>
        <p:spPr>
          <a:xfrm flipH="1">
            <a:off x="2331232" y="3241675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" name="Straight Connector 19"/>
          <p:cNvCxnSpPr/>
          <p:nvPr/>
        </p:nvCxnSpPr>
        <p:spPr>
          <a:xfrm flipH="1">
            <a:off x="8339931" y="639446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" name="Straight Connector 20"/>
          <p:cNvCxnSpPr/>
          <p:nvPr/>
        </p:nvCxnSpPr>
        <p:spPr>
          <a:xfrm flipH="1">
            <a:off x="10775950" y="1728788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409" y="3803650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Oval 22"/>
          <p:cNvSpPr/>
          <p:nvPr/>
        </p:nvSpPr>
        <p:spPr>
          <a:xfrm>
            <a:off x="236538" y="614363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3794919" y="954088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39941" y="1485491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2009" y="1685925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07649" y="1898650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noProof="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36227" y="1932259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72202" y="2476499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4159" y="3319961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-22134" y="4080667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11257" y="4080667"/>
            <a:ext cx="756194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4110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133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XinChao</cp:lastModifiedBy>
  <cp:revision>7</cp:revision>
  <dcterms:created xsi:type="dcterms:W3CDTF">2022-03-09T14:01:31Z</dcterms:created>
  <dcterms:modified xsi:type="dcterms:W3CDTF">2025-03-14T13:49:26Z</dcterms:modified>
</cp:coreProperties>
</file>