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2"/>
  </p:notesMasterIdLst>
  <p:sldIdLst>
    <p:sldId id="284" r:id="rId5"/>
    <p:sldId id="260" r:id="rId6"/>
    <p:sldId id="261" r:id="rId7"/>
    <p:sldId id="262" r:id="rId8"/>
    <p:sldId id="263" r:id="rId9"/>
    <p:sldId id="406" r:id="rId10"/>
    <p:sldId id="361" r:id="rId11"/>
    <p:sldId id="409" r:id="rId12"/>
    <p:sldId id="410" r:id="rId13"/>
    <p:sldId id="400" r:id="rId14"/>
    <p:sldId id="402" r:id="rId15"/>
    <p:sldId id="401" r:id="rId16"/>
    <p:sldId id="399" r:id="rId17"/>
    <p:sldId id="404" r:id="rId18"/>
    <p:sldId id="403" r:id="rId19"/>
    <p:sldId id="396" r:id="rId20"/>
    <p:sldId id="4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01283"/>
    <a:srgbClr val="D93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2" autoAdjust="0"/>
    <p:restoredTop sz="94063" autoAdjust="0"/>
  </p:normalViewPr>
  <p:slideViewPr>
    <p:cSldViewPr>
      <p:cViewPr varScale="1">
        <p:scale>
          <a:sx n="83" d="100"/>
          <a:sy n="83" d="100"/>
        </p:scale>
        <p:origin x="106" y="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66D7-C9DA-41E1-BE9B-AEBEC76C02B0}" type="datetimeFigureOut">
              <a:rPr lang="vi-VN" smtClean="0"/>
              <a:pPr/>
              <a:t>07/03/2025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8308-9206-42E4-87C3-C4D0E0A0F99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58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4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1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1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5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9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2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1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84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45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85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01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936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07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66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10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73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8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349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31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09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9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60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046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50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74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10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7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46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93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484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02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212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586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88380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5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BEEA-99EA-4224-A851-B587D2576423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139B-608B-48C4-8C9A-6498663E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6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2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xmlns="" id="{217CF863-5E44-4AB0-9032-9C2C8432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760538"/>
            <a:ext cx="56483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13800">
                <a:solidFill>
                  <a:schemeClr val="tx1"/>
                </a:solidFill>
                <a:latin typeface="Gill Sans MT" panose="020B0502020104020203" pitchFamily="34" charset="0"/>
              </a:rPr>
              <a:t>TOÁN</a:t>
            </a:r>
            <a:endParaRPr lang="vi-VN" altLang="vi-VN" sz="138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817" y="1244302"/>
            <a:ext cx="84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pitchFamily="34" charset="0"/>
              </a:rPr>
              <a:t>Nªu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phÐp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tÝnh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thÝch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hîp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víi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mçi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tranh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vÏ</a:t>
            </a:r>
            <a:r>
              <a:rPr lang="en-US" sz="3200" dirty="0"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154" y="1249294"/>
            <a:ext cx="603368" cy="603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Avant" panose="020B7200000000000000" pitchFamily="34" charset="0"/>
              </a:rPr>
              <a:t>4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84006" y="1095146"/>
            <a:ext cx="911663" cy="911663"/>
          </a:xfrm>
          <a:prstGeom prst="flowChartConnector">
            <a:avLst/>
          </a:prstGeom>
          <a:noFill/>
          <a:ln w="28575">
            <a:solidFill>
              <a:srgbClr val="E8C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/>
          <a:stretch/>
        </p:blipFill>
        <p:spPr>
          <a:xfrm>
            <a:off x="638155" y="2160957"/>
            <a:ext cx="10487046" cy="45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8OhhRS5wZcfZiXzWlh9DADCzv93sZJ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396" y="228600"/>
            <a:ext cx="1132840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7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817" y="1244302"/>
            <a:ext cx="84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Nªu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phÐp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tÝnh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thÝch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hîp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víi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mçi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tranh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vÏ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154" y="1249294"/>
            <a:ext cx="603368" cy="603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.VnAvant" panose="020B7200000000000000" pitchFamily="34" charset="0"/>
              </a:rPr>
              <a:t>4</a:t>
            </a:r>
            <a:endParaRPr lang="en-US" sz="3200" b="1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84006" y="1095146"/>
            <a:ext cx="911663" cy="911663"/>
          </a:xfrm>
          <a:prstGeom prst="flowChartConnector">
            <a:avLst/>
          </a:prstGeom>
          <a:noFill/>
          <a:ln w="28575">
            <a:solidFill>
              <a:srgbClr val="E8C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/>
          <a:stretch/>
        </p:blipFill>
        <p:spPr>
          <a:xfrm>
            <a:off x="638155" y="2160957"/>
            <a:ext cx="10487046" cy="4550187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D3A39AB0-F7A5-4B27-8776-A97C30F576F7}"/>
              </a:ext>
            </a:extLst>
          </p:cNvPr>
          <p:cNvSpPr/>
          <p:nvPr/>
        </p:nvSpPr>
        <p:spPr>
          <a:xfrm>
            <a:off x="5996055" y="5633255"/>
            <a:ext cx="861945" cy="8437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E3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9A04333A-5288-46E1-8356-6737E09011A9}"/>
              </a:ext>
            </a:extLst>
          </p:cNvPr>
          <p:cNvSpPr/>
          <p:nvPr/>
        </p:nvSpPr>
        <p:spPr>
          <a:xfrm>
            <a:off x="7315201" y="5633255"/>
            <a:ext cx="838200" cy="8437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E3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A5B261CC-DB0F-4AEA-B6DE-BA178A31FF75}"/>
              </a:ext>
            </a:extLst>
          </p:cNvPr>
          <p:cNvSpPr/>
          <p:nvPr/>
        </p:nvSpPr>
        <p:spPr>
          <a:xfrm>
            <a:off x="5114441" y="5633255"/>
            <a:ext cx="752960" cy="783043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-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E2D8705D-D9DD-42F7-96A1-790F93E500BF}"/>
              </a:ext>
            </a:extLst>
          </p:cNvPr>
          <p:cNvSpPr/>
          <p:nvPr/>
        </p:nvSpPr>
        <p:spPr>
          <a:xfrm>
            <a:off x="4181856" y="5633256"/>
            <a:ext cx="813691" cy="7894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E3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14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7" y="1447800"/>
            <a:ext cx="11503463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1556"/>
            <a:ext cx="84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pitchFamily="34" charset="0"/>
              </a:rPr>
              <a:t>Nªu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phÐp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tÝnh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thÝch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hîp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víi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mçi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tranh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vÏ</a:t>
            </a:r>
            <a:r>
              <a:rPr lang="en-US" sz="3200" dirty="0"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737" y="306548"/>
            <a:ext cx="603368" cy="603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Avant" panose="020B7200000000000000" pitchFamily="34" charset="0"/>
              </a:rPr>
              <a:t>4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29589" y="152400"/>
            <a:ext cx="911663" cy="911663"/>
          </a:xfrm>
          <a:prstGeom prst="flowChartConnector">
            <a:avLst/>
          </a:prstGeom>
          <a:noFill/>
          <a:ln w="28575">
            <a:solidFill>
              <a:srgbClr val="E8C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7efcO6aGXUrF3SAC2aXeZbM47KuGe1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228601"/>
            <a:ext cx="10972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7" y="1447800"/>
            <a:ext cx="11503463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737" y="306548"/>
            <a:ext cx="603368" cy="603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.VnAvant" panose="020B7200000000000000" pitchFamily="34" charset="0"/>
              </a:rPr>
              <a:t>4</a:t>
            </a:r>
            <a:endParaRPr lang="en-US" sz="3200" b="1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29589" y="152400"/>
            <a:ext cx="911663" cy="911663"/>
          </a:xfrm>
          <a:prstGeom prst="flowChartConnector">
            <a:avLst/>
          </a:prstGeom>
          <a:noFill/>
          <a:ln w="28575">
            <a:solidFill>
              <a:srgbClr val="E8C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D3A39AB0-F7A5-4B27-8776-A97C30F576F7}"/>
              </a:ext>
            </a:extLst>
          </p:cNvPr>
          <p:cNvSpPr/>
          <p:nvPr/>
        </p:nvSpPr>
        <p:spPr>
          <a:xfrm>
            <a:off x="5714207" y="4965490"/>
            <a:ext cx="861945" cy="8437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E3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9A04333A-5288-46E1-8356-6737E09011A9}"/>
              </a:ext>
            </a:extLst>
          </p:cNvPr>
          <p:cNvSpPr/>
          <p:nvPr/>
        </p:nvSpPr>
        <p:spPr>
          <a:xfrm>
            <a:off x="6934200" y="4965488"/>
            <a:ext cx="838200" cy="8437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E3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A5B261CC-DB0F-4AEA-B6DE-BA178A31FF75}"/>
              </a:ext>
            </a:extLst>
          </p:cNvPr>
          <p:cNvSpPr/>
          <p:nvPr/>
        </p:nvSpPr>
        <p:spPr>
          <a:xfrm>
            <a:off x="4875969" y="4995840"/>
            <a:ext cx="752960" cy="783043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-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E2D8705D-D9DD-42F7-96A1-790F93E500BF}"/>
              </a:ext>
            </a:extLst>
          </p:cNvPr>
          <p:cNvSpPr/>
          <p:nvPr/>
        </p:nvSpPr>
        <p:spPr>
          <a:xfrm>
            <a:off x="3977001" y="5019781"/>
            <a:ext cx="813691" cy="7894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E3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18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42219" r="58125" b="42218"/>
          <a:stretch/>
        </p:blipFill>
        <p:spPr>
          <a:xfrm>
            <a:off x="381000" y="1911242"/>
            <a:ext cx="11201400" cy="2817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"/>
            <a:ext cx="10236071" cy="16826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73985" y="4727121"/>
            <a:ext cx="838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18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31916" y="47244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08206" y="4724400"/>
            <a:ext cx="838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6137" y="4730523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=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67600" y="4724400"/>
            <a:ext cx="838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.VnArial" panose="020B7200000000000000" pitchFamily="34" charset="0"/>
              </a:rPr>
              <a:t>14</a:t>
            </a:r>
            <a:endParaRPr lang="en-US" sz="3600" dirty="0">
              <a:solidFill>
                <a:schemeClr val="tx1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447800"/>
            <a:ext cx="777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</a:rPr>
              <a:t> 17-2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2590800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13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6708872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12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6682368" y="512949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16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7" y="523058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6" y="423930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45" y="208669"/>
            <a:ext cx="5898682" cy="30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576401" y="1169063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6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7" name="Right Arrow 36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10" y="221391"/>
            <a:ext cx="5898682" cy="30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12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B</a:t>
            </a:r>
            <a:r>
              <a:rPr lang="vi-VN" sz="3200" dirty="0" smtClean="0">
                <a:solidFill>
                  <a:prstClr val="black"/>
                </a:solidFill>
              </a:rPr>
              <a:t>.</a:t>
            </a:r>
            <a:r>
              <a:rPr lang="en-US" sz="3200" dirty="0" smtClean="0">
                <a:solidFill>
                  <a:prstClr val="black"/>
                </a:solidFill>
              </a:rPr>
              <a:t>17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17 - 5 =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8" name="Right Arrow 37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48" y="195457"/>
            <a:ext cx="5898682" cy="30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r>
              <a:rPr lang="vi-VN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12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17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16 – 4 =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38" name="Right Arrow 37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82" y="258403"/>
            <a:ext cx="5898682" cy="30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6758014" y="406238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 smtClean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2633788" y="403892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A</a:t>
            </a:r>
            <a:r>
              <a:rPr lang="vi-VN" sz="3200" dirty="0" smtClean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2633788" y="483594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6725357" y="48719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17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81" y="4029650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6" y="4973035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22" y="3985874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7" y="4862515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18 - 3 =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8" name="Right Arrow 37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676400"/>
            <a:ext cx="67169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dạng 17 -2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25D02C8-03A3-4C8E-A416-4C7C97F43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82619" b="68412"/>
          <a:stretch/>
        </p:blipFill>
        <p:spPr>
          <a:xfrm>
            <a:off x="152400" y="324846"/>
            <a:ext cx="1952171" cy="1068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41520" r="3348"/>
          <a:stretch/>
        </p:blipFill>
        <p:spPr>
          <a:xfrm>
            <a:off x="423862" y="1738507"/>
            <a:ext cx="10463476" cy="1874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13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44680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13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161" y="1676400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13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161" y="2544680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322" y="1669143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11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322" y="2438400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11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483" y="1647372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14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91A8974-EBA5-4DA5-ADE1-242AD68C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483" y="2438400"/>
            <a:ext cx="145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vi-VN" sz="3200" dirty="0">
                <a:latin typeface=".VnArial" panose="020B7200000000000000" pitchFamily="34" charset="0"/>
              </a:rPr>
              <a:t>= </a:t>
            </a:r>
            <a:r>
              <a:rPr lang="en-US" altLang="vi-VN" sz="32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11</a:t>
            </a:r>
            <a:endParaRPr lang="en-US" altLang="vi-V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55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3. </a:t>
            </a:r>
            <a:r>
              <a:rPr lang="en-US" dirty="0" err="1" smtClean="0">
                <a:solidFill>
                  <a:srgbClr val="00B0F0"/>
                </a:solidFill>
              </a:rPr>
              <a:t>Nối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mỗi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phép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tính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với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kết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quả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thích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hợp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3000"/>
            <a:ext cx="9973310" cy="56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010" y="556895"/>
            <a:ext cx="9973310" cy="58489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25337" y="1910687"/>
            <a:ext cx="4107976" cy="75062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25337" y="3207224"/>
            <a:ext cx="1583141" cy="64144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75211" y="2129050"/>
            <a:ext cx="4107976" cy="3712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1524000"/>
            <a:ext cx="3518847" cy="6050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001000" y="3985147"/>
            <a:ext cx="1156647" cy="58685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79325" y="5363570"/>
            <a:ext cx="3978322" cy="9007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1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168</Words>
  <Application>Microsoft Office PowerPoint</Application>
  <PresentationFormat>Widescreen</PresentationFormat>
  <Paragraphs>57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.VnArial</vt:lpstr>
      <vt:lpstr>.VnAvant</vt:lpstr>
      <vt:lpstr>Arial</vt:lpstr>
      <vt:lpstr>Calibri</vt:lpstr>
      <vt:lpstr>Gill Sans MT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Nối mỗi phép tính với kết quả thích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HÁI DÂU</dc:title>
  <dc:creator>Windows User</dc:creator>
  <cp:lastModifiedBy>RS Speed</cp:lastModifiedBy>
  <cp:revision>55</cp:revision>
  <dcterms:created xsi:type="dcterms:W3CDTF">2020-04-27T04:48:34Z</dcterms:created>
  <dcterms:modified xsi:type="dcterms:W3CDTF">2025-03-07T02:23:20Z</dcterms:modified>
</cp:coreProperties>
</file>