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19"/>
  </p:notesMasterIdLst>
  <p:sldIdLst>
    <p:sldId id="289" r:id="rId5"/>
    <p:sldId id="266" r:id="rId6"/>
    <p:sldId id="267" r:id="rId7"/>
    <p:sldId id="292" r:id="rId8"/>
    <p:sldId id="271" r:id="rId9"/>
    <p:sldId id="270" r:id="rId10"/>
    <p:sldId id="272" r:id="rId11"/>
    <p:sldId id="294" r:id="rId12"/>
    <p:sldId id="295" r:id="rId13"/>
    <p:sldId id="296" r:id="rId14"/>
    <p:sldId id="297" r:id="rId15"/>
    <p:sldId id="302" r:id="rId16"/>
    <p:sldId id="304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21/04/2025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21/04/2025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21/04/2025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21/04/2025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27709"/>
            <a:ext cx="12192000" cy="674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1504" y="91417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22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tháng 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4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5800" y="1571444"/>
            <a:ext cx="220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8330" y="2276872"/>
            <a:ext cx="597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Tô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E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  </a:t>
            </a:r>
            <a:r>
              <a:rPr lang="vi-VN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Ê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 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295800" y="2109522"/>
            <a:ext cx="1852221" cy="3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3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5803900" cy="6858000"/>
          </a:xfrm>
          <a:prstGeom prst="rect">
            <a:avLst/>
          </a:prstGeom>
        </p:spPr>
      </p:pic>
      <p:pic>
        <p:nvPicPr>
          <p:cNvPr id="3" name="chu 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39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9706" r="21350" b="19399"/>
          <a:stretch/>
        </p:blipFill>
        <p:spPr bwMode="auto">
          <a:xfrm>
            <a:off x="0" y="142875"/>
            <a:ext cx="12384209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2468734" y="-456834"/>
            <a:ext cx="3461011" cy="63248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7000" b="1" dirty="0">
                <a:solidFill>
                  <a:schemeClr val="bg1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27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16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1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6914" y="35004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8972" y="15190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8972" y="215900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6914" y="283527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5752" y="-456834"/>
            <a:ext cx="3461011" cy="63248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70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7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16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1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/>
          <a:stretch/>
        </p:blipFill>
        <p:spPr bwMode="auto">
          <a:xfrm>
            <a:off x="407368" y="764704"/>
            <a:ext cx="11582399" cy="5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1844621" y="2387967"/>
            <a:ext cx="533995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chĀ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chang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2062819" y="4011230"/>
            <a:ext cx="550176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ǟung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ǟ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/>
          <a:stretch/>
        </p:blipFill>
        <p:spPr bwMode="auto">
          <a:xfrm>
            <a:off x="407368" y="764704"/>
            <a:ext cx="11582399" cy="5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741195" y="2373453"/>
            <a:ext cx="1104902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l-GR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yêu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ů</a:t>
            </a:r>
            <a:r>
              <a:rPr lang="el-GR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wgưƟ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ên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07367" y="4009912"/>
            <a:ext cx="8570377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l-GR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kết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  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 t="7126" r="16507" b="7124"/>
          <a:stretch/>
        </p:blipFill>
        <p:spPr>
          <a:xfrm>
            <a:off x="0" y="581892"/>
            <a:ext cx="11794694" cy="46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8703" t="7130" r="36046" b="1419"/>
          <a:stretch/>
        </p:blipFill>
        <p:spPr>
          <a:xfrm>
            <a:off x="478991" y="43543"/>
            <a:ext cx="4586495" cy="6689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190" t="6533" r="32963" b="-758"/>
          <a:stretch/>
        </p:blipFill>
        <p:spPr>
          <a:xfrm>
            <a:off x="5666509" y="0"/>
            <a:ext cx="5444836" cy="68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67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449" r="3680" b="20739"/>
          <a:stretch/>
        </p:blipFill>
        <p:spPr>
          <a:xfrm>
            <a:off x="5721926" y="215482"/>
            <a:ext cx="4678299" cy="4752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42" t="-473" r="52875" b="19980"/>
          <a:stretch/>
        </p:blipFill>
        <p:spPr>
          <a:xfrm>
            <a:off x="536383" y="110837"/>
            <a:ext cx="4832985" cy="49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70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9706" r="21350" b="19399"/>
          <a:stretch/>
        </p:blipFill>
        <p:spPr bwMode="auto">
          <a:xfrm>
            <a:off x="0" y="142875"/>
            <a:ext cx="12384209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914" y="35004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8972" y="15190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8972" y="215900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6914" y="283527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307" y="1400995"/>
            <a:ext cx="1975275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1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r>
              <a:rPr lang="en-US" altLang="en-US" sz="16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1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9829" y="1400995"/>
            <a:ext cx="1975275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1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  <a:r>
              <a:rPr lang="en-US" altLang="en-US" sz="16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1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/>
          <a:stretch/>
        </p:blipFill>
        <p:spPr bwMode="auto">
          <a:xfrm>
            <a:off x="407368" y="764704"/>
            <a:ext cx="11582399" cy="5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1844621" y="2387967"/>
            <a:ext cx="533995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vi-VN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ể chuyện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2062819" y="4011230"/>
            <a:ext cx="550176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  <a:r>
              <a:rPr lang="vi-VN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Ď</a:t>
            </a:r>
            <a:r>
              <a:rPr lang="vi-VN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en thuℓ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/>
          <a:stretch/>
        </p:blipFill>
        <p:spPr bwMode="auto">
          <a:xfrm>
            <a:off x="407368" y="764704"/>
            <a:ext cx="11582399" cy="5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741195" y="2373453"/>
            <a:ext cx="1104902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Ếch, wai và sơn ca thân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07368" y="4009912"/>
            <a:ext cx="330565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nhau</a:t>
            </a:r>
            <a:r>
              <a:rPr lang="en-US" altLang="en-US" sz="8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                  </a:t>
            </a:r>
            <a:endParaRPr lang="en-US" alt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5799" r="12320" b="5173"/>
          <a:stretch/>
        </p:blipFill>
        <p:spPr>
          <a:xfrm>
            <a:off x="-169864" y="1108364"/>
            <a:ext cx="12564507" cy="4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91" t="7481" r="32004" b="2746"/>
          <a:stretch/>
        </p:blipFill>
        <p:spPr>
          <a:xfrm>
            <a:off x="249382" y="13854"/>
            <a:ext cx="5140036" cy="6567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426" t="5398" r="27107" b="5209"/>
          <a:stretch/>
        </p:blipFill>
        <p:spPr>
          <a:xfrm>
            <a:off x="5389418" y="13854"/>
            <a:ext cx="5915892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56</Words>
  <Application>Microsoft Office PowerPoint</Application>
  <PresentationFormat>Widescreen</PresentationFormat>
  <Paragraphs>23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SimSun</vt:lpstr>
      <vt:lpstr>Arial</vt:lpstr>
      <vt:lpstr>Calibri</vt:lpstr>
      <vt:lpstr>Calibri Light</vt:lpstr>
      <vt:lpstr>HP001 4 hàng</vt:lpstr>
      <vt:lpstr>UTM Avo</vt:lpstr>
      <vt:lpstr>2_Office Theme</vt:lpstr>
      <vt:lpstr>Office 主题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RS Speed</cp:lastModifiedBy>
  <cp:revision>23</cp:revision>
  <dcterms:created xsi:type="dcterms:W3CDTF">2021-01-19T02:34:19Z</dcterms:created>
  <dcterms:modified xsi:type="dcterms:W3CDTF">2025-04-21T11:50:54Z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