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352" r:id="rId2"/>
    <p:sldId id="361" r:id="rId3"/>
    <p:sldId id="353" r:id="rId4"/>
    <p:sldId id="366" r:id="rId5"/>
    <p:sldId id="371" r:id="rId6"/>
    <p:sldId id="275" r:id="rId7"/>
    <p:sldId id="365" r:id="rId8"/>
    <p:sldId id="369" r:id="rId9"/>
    <p:sldId id="359" r:id="rId10"/>
    <p:sldId id="368" r:id="rId11"/>
    <p:sldId id="357" r:id="rId12"/>
    <p:sldId id="343" r:id="rId13"/>
    <p:sldId id="344" r:id="rId14"/>
    <p:sldId id="362" r:id="rId15"/>
  </p:sldIdLst>
  <p:sldSz cx="12192000" cy="6858000"/>
  <p:notesSz cx="6858000" cy="9144000"/>
  <p:embeddedFontLst>
    <p:embeddedFont>
      <p:font typeface="等线" panose="02010600030101010101" pitchFamily="2" charset="-122"/>
      <p:regular r:id="rId17"/>
    </p:embeddedFont>
    <p:embeddedFont>
      <p:font typeface=".VnAvant" panose="020B7200000000000000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4D6E"/>
    <a:srgbClr val="074736"/>
    <a:srgbClr val="DE4B49"/>
    <a:srgbClr val="FD0001"/>
    <a:srgbClr val="FBECF0"/>
    <a:srgbClr val="2D2D70"/>
    <a:srgbClr val="010A58"/>
    <a:srgbClr val="DD4B49"/>
    <a:srgbClr val="2A2D6E"/>
    <a:srgbClr val="FAED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31" autoAdjust="0"/>
    <p:restoredTop sz="95029" autoAdjust="0"/>
  </p:normalViewPr>
  <p:slideViewPr>
    <p:cSldViewPr snapToGrid="0">
      <p:cViewPr varScale="1">
        <p:scale>
          <a:sx n="60" d="100"/>
          <a:sy n="60" d="100"/>
        </p:scale>
        <p:origin x="94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48D36-C9C3-4AA3-9558-536EAC0BC91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42218-EFDB-49DD-A5CD-13B8F7951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951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táo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ra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táo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táo</a:t>
            </a:r>
            <a:r>
              <a:rPr lang="en-US" dirty="0"/>
              <a:t> di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xuống</a:t>
            </a:r>
            <a:r>
              <a:rPr lang="en-US" dirty="0"/>
              <a:t> </a:t>
            </a:r>
            <a:r>
              <a:rPr lang="en-US" dirty="0" err="1"/>
              <a:t>giỏ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8E661F-F5BE-464F-8B8A-B312B9200B3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45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>
              <a:cs typeface="等线"/>
            </a:endParaRPr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4FDD320-7838-4464-B381-F58B8EBCD3C3}" type="slidenum">
              <a:rPr lang="zh-CN" altLang="en-US" smtClean="0">
                <a:solidFill>
                  <a:srgbClr val="000000"/>
                </a:solidFill>
                <a:latin typeface="Times New Roman" pitchFamily="18" charset="0"/>
                <a:cs typeface="等线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zh-CN" altLang="en-US">
              <a:solidFill>
                <a:srgbClr val="000000"/>
              </a:solidFill>
              <a:latin typeface="Times New Roman" pitchFamily="18" charset="0"/>
              <a:cs typeface="等线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>
              <a:cs typeface="等线"/>
            </a:endParaRPr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4FDD320-7838-4464-B381-F58B8EBCD3C3}" type="slidenum">
              <a:rPr lang="zh-CN" altLang="en-US" smtClean="0">
                <a:solidFill>
                  <a:srgbClr val="000000"/>
                </a:solidFill>
                <a:latin typeface="Times New Roman" pitchFamily="18" charset="0"/>
                <a:cs typeface="等线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zh-CN" altLang="en-US">
              <a:solidFill>
                <a:srgbClr val="000000"/>
              </a:solidFill>
              <a:latin typeface="Times New Roman" pitchFamily="18" charset="0"/>
              <a:cs typeface="等线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>
              <a:cs typeface="等线"/>
            </a:endParaRPr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4FDD320-7838-4464-B381-F58B8EBCD3C3}" type="slidenum">
              <a:rPr lang="zh-CN" altLang="en-US" smtClean="0">
                <a:solidFill>
                  <a:srgbClr val="000000"/>
                </a:solidFill>
                <a:latin typeface="Times New Roman" pitchFamily="18" charset="0"/>
                <a:cs typeface="等线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zh-CN" altLang="en-US">
              <a:solidFill>
                <a:srgbClr val="000000"/>
              </a:solidFill>
              <a:latin typeface="Times New Roman" pitchFamily="18" charset="0"/>
              <a:cs typeface="等线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>
              <a:cs typeface="等线"/>
            </a:endParaRPr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4FDD320-7838-4464-B381-F58B8EBCD3C3}" type="slidenum">
              <a:rPr lang="zh-CN" altLang="en-US" smtClean="0">
                <a:solidFill>
                  <a:srgbClr val="000000"/>
                </a:solidFill>
                <a:latin typeface="Times New Roman" pitchFamily="18" charset="0"/>
                <a:cs typeface="等线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zh-CN" altLang="en-US">
              <a:solidFill>
                <a:srgbClr val="000000"/>
              </a:solidFill>
              <a:latin typeface="Times New Roman" pitchFamily="18" charset="0"/>
              <a:cs typeface="等线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BFD17B-D166-40AF-9627-1FB3187FEC8D}"/>
              </a:ext>
            </a:extLst>
          </p:cNvPr>
          <p:cNvSpPr/>
          <p:nvPr userDrawn="1"/>
        </p:nvSpPr>
        <p:spPr>
          <a:xfrm>
            <a:off x="11008796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063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65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09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90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Google Shape;49;p11">
            <a:extLst>
              <a:ext uri="{FF2B5EF4-FFF2-40B4-BE49-F238E27FC236}">
                <a16:creationId xmlns:a16="http://schemas.microsoft.com/office/drawing/2014/main" id="{C8C287F6-BC88-4B0F-9E84-8AEDAB6E09A6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17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F091B10-19C6-4821-A68D-D93E3D772DCB}"/>
              </a:ext>
            </a:extLst>
          </p:cNvPr>
          <p:cNvSpPr/>
          <p:nvPr userDrawn="1"/>
        </p:nvSpPr>
        <p:spPr>
          <a:xfrm>
            <a:off x="11217925" y="0"/>
            <a:ext cx="974075" cy="1366092"/>
          </a:xfrm>
          <a:prstGeom prst="ellipse">
            <a:avLst/>
          </a:prstGeom>
          <a:solidFill>
            <a:srgbClr val="29A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3389738"/>
      </p:ext>
    </p:extLst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49" r:id="rId6"/>
    <p:sldLayoutId id="2147483650" r:id="rId7"/>
    <p:sldLayoutId id="2147483655" r:id="rId8"/>
    <p:sldLayoutId id="214748366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image" Target="../media/image33.jpeg"/><Relationship Id="rId3" Type="http://schemas.openxmlformats.org/officeDocument/2006/relationships/audio" Target="file:///D:\GAL4%20SUA\B&#224;i%20gi&#7843;ng%20&#273;i&#7879;n%20t&#7917;\toan%203%20-%20luyen%20tap%20tuan%2030\Igor%20Krutoy%20-%20Sad%20Angel.mp3" TargetMode="External"/><Relationship Id="rId7" Type="http://schemas.openxmlformats.org/officeDocument/2006/relationships/image" Target="../media/image27.wmf"/><Relationship Id="rId12" Type="http://schemas.openxmlformats.org/officeDocument/2006/relationships/image" Target="../media/image32.png"/><Relationship Id="rId2" Type="http://schemas.openxmlformats.org/officeDocument/2006/relationships/audio" Target="file:///F:\XUAN%20BACH\XUAN\CHUONG%20TRINH\CLB%20Mon%20Hoc%20(%20CHUAN)\Mo%20uoc%20ngay%20mai.mp3" TargetMode="External"/><Relationship Id="rId1" Type="http://schemas.openxmlformats.org/officeDocument/2006/relationships/audio" Target="file:///H:\chuyen%20de%20ung%20cong%20nghe%20thong%20tin%20vao%20day%20hoc\Bai%20hat%20Noi%20vong%20tay%20lon%20do%20Khanh%20Ly%20trinh%20bay.mp3" TargetMode="External"/><Relationship Id="rId6" Type="http://schemas.openxmlformats.org/officeDocument/2006/relationships/image" Target="../media/image26.jpeg"/><Relationship Id="rId11" Type="http://schemas.openxmlformats.org/officeDocument/2006/relationships/image" Target="../media/image31.gif"/><Relationship Id="rId5" Type="http://schemas.openxmlformats.org/officeDocument/2006/relationships/image" Target="../media/image25.png"/><Relationship Id="rId10" Type="http://schemas.openxmlformats.org/officeDocument/2006/relationships/image" Target="../media/image30.gif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29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7E1121C-3B77-4A89-8636-B5869D7029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166" y="652305"/>
            <a:ext cx="6695295" cy="76946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8790" y="2646114"/>
            <a:ext cx="3880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vi-VN" sz="6000" b="1" dirty="0">
                <a:solidFill>
                  <a:schemeClr val="bg1"/>
                </a:solidFill>
              </a:rPr>
              <a:t> 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53549" y="374594"/>
            <a:ext cx="690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Ba,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02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2025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21797" y="932029"/>
            <a:ext cx="2464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87508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1" y="-303879"/>
            <a:ext cx="12192000" cy="7152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582954" y="1278370"/>
            <a:ext cx="580364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113: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oe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r>
              <a:rPr lang="en-US" sz="3200" dirty="0">
                <a:latin typeface="Arial" pitchFamily="34" charset="0"/>
              </a:rPr>
              <a:t> </a:t>
            </a:r>
          </a:p>
        </p:txBody>
      </p:sp>
      <p:sp>
        <p:nvSpPr>
          <p:cNvPr id="7172" name="TextBox 9"/>
          <p:cNvSpPr txBox="1">
            <a:spLocks noChangeArrowheads="1"/>
          </p:cNvSpPr>
          <p:nvPr/>
        </p:nvSpPr>
        <p:spPr bwMode="auto">
          <a:xfrm>
            <a:off x="2542118" y="173565"/>
            <a:ext cx="825923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Ba,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02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2025</a:t>
            </a:r>
          </a:p>
          <a:p>
            <a:pPr eaLnBrk="1" hangingPunct="1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7129" y="2007630"/>
            <a:ext cx="1005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oe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Rounded Rectangle 13"/>
          <p:cNvSpPr/>
          <p:nvPr/>
        </p:nvSpPr>
        <p:spPr>
          <a:xfrm>
            <a:off x="1524000" y="3548736"/>
            <a:ext cx="2438400" cy="90095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sen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2438400" y="3054213"/>
            <a:ext cx="609600" cy="4206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A50021"/>
                </a:solidFill>
              </a:rPr>
              <a:t>1</a:t>
            </a:r>
          </a:p>
        </p:txBody>
      </p:sp>
      <p:sp>
        <p:nvSpPr>
          <p:cNvPr id="22" name="Rounded Rectangle 13"/>
          <p:cNvSpPr/>
          <p:nvPr/>
        </p:nvSpPr>
        <p:spPr>
          <a:xfrm>
            <a:off x="5357844" y="3586058"/>
            <a:ext cx="2133600" cy="90095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xoe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5994400" y="3110196"/>
            <a:ext cx="609600" cy="4206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24" name="Rounded Rectangle 13"/>
          <p:cNvSpPr/>
          <p:nvPr/>
        </p:nvSpPr>
        <p:spPr>
          <a:xfrm>
            <a:off x="8625634" y="3583939"/>
            <a:ext cx="2438400" cy="90095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chìa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khoá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9448800" y="3108077"/>
            <a:ext cx="609600" cy="4206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A50021"/>
                </a:solidFill>
              </a:rPr>
              <a:t>3</a:t>
            </a:r>
          </a:p>
        </p:txBody>
      </p:sp>
      <p:sp>
        <p:nvSpPr>
          <p:cNvPr id="26" name="Rounded Rectangle 13"/>
          <p:cNvSpPr/>
          <p:nvPr/>
        </p:nvSpPr>
        <p:spPr>
          <a:xfrm>
            <a:off x="3556000" y="5128173"/>
            <a:ext cx="2133600" cy="90095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4267200" y="4633650"/>
            <a:ext cx="609600" cy="4206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A50021"/>
                </a:solidFill>
              </a:rPr>
              <a:t>4</a:t>
            </a:r>
          </a:p>
        </p:txBody>
      </p:sp>
      <p:sp>
        <p:nvSpPr>
          <p:cNvPr id="28" name="Rounded Rectangle 13"/>
          <p:cNvSpPr/>
          <p:nvPr/>
        </p:nvSpPr>
        <p:spPr>
          <a:xfrm>
            <a:off x="7112000" y="5146834"/>
            <a:ext cx="2133600" cy="90095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hoả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7823200" y="4670972"/>
            <a:ext cx="609600" cy="4206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A50021"/>
                </a:solidFill>
              </a:rPr>
              <a:t>5</a:t>
            </a:r>
          </a:p>
        </p:txBody>
      </p:sp>
      <p:sp>
        <p:nvSpPr>
          <p:cNvPr id="30" name="Line 12"/>
          <p:cNvSpPr>
            <a:spLocks noChangeShapeType="1"/>
          </p:cNvSpPr>
          <p:nvPr/>
        </p:nvSpPr>
        <p:spPr bwMode="auto">
          <a:xfrm>
            <a:off x="2134920" y="4223367"/>
            <a:ext cx="7112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Line 12"/>
          <p:cNvSpPr>
            <a:spLocks noChangeShapeType="1"/>
          </p:cNvSpPr>
          <p:nvPr/>
        </p:nvSpPr>
        <p:spPr bwMode="auto">
          <a:xfrm>
            <a:off x="9863686" y="4263801"/>
            <a:ext cx="7112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Line 12"/>
          <p:cNvSpPr>
            <a:spLocks noChangeShapeType="1"/>
          </p:cNvSpPr>
          <p:nvPr/>
        </p:nvSpPr>
        <p:spPr bwMode="auto">
          <a:xfrm>
            <a:off x="8112664" y="5797115"/>
            <a:ext cx="7112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" name="Line 12"/>
          <p:cNvSpPr>
            <a:spLocks noChangeShapeType="1"/>
          </p:cNvSpPr>
          <p:nvPr/>
        </p:nvSpPr>
        <p:spPr bwMode="auto">
          <a:xfrm>
            <a:off x="3995043" y="5763203"/>
            <a:ext cx="5334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" name="Line 12"/>
          <p:cNvSpPr>
            <a:spLocks noChangeShapeType="1"/>
          </p:cNvSpPr>
          <p:nvPr/>
        </p:nvSpPr>
        <p:spPr bwMode="auto">
          <a:xfrm>
            <a:off x="3998155" y="5840959"/>
            <a:ext cx="5334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" name="Line 12"/>
          <p:cNvSpPr>
            <a:spLocks noChangeShapeType="1"/>
          </p:cNvSpPr>
          <p:nvPr/>
        </p:nvSpPr>
        <p:spPr bwMode="auto">
          <a:xfrm>
            <a:off x="6427197" y="4257886"/>
            <a:ext cx="5334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" name="Line 12"/>
          <p:cNvSpPr>
            <a:spLocks noChangeShapeType="1"/>
          </p:cNvSpPr>
          <p:nvPr/>
        </p:nvSpPr>
        <p:spPr bwMode="auto">
          <a:xfrm>
            <a:off x="6430309" y="4335642"/>
            <a:ext cx="5334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7978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F8A4FDB-F515-4B72-9A9D-1F8B8C1AC0EE}"/>
              </a:ext>
            </a:extLst>
          </p:cNvPr>
          <p:cNvSpPr/>
          <p:nvPr/>
        </p:nvSpPr>
        <p:spPr>
          <a:xfrm>
            <a:off x="1379361" y="687084"/>
            <a:ext cx="87952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ìm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iếng ngoài bài có vần: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1C3B38B-E515-4AD1-B209-C7B3D52B777D}"/>
              </a:ext>
            </a:extLst>
          </p:cNvPr>
          <p:cNvSpPr/>
          <p:nvPr/>
        </p:nvSpPr>
        <p:spPr>
          <a:xfrm>
            <a:off x="0" y="1"/>
            <a:ext cx="12192000" cy="381000"/>
          </a:xfrm>
          <a:prstGeom prst="rect">
            <a:avLst/>
          </a:prstGeom>
          <a:solidFill>
            <a:srgbClr val="FF7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5 Beautiful Caps" panose="02040603050506020204" pitchFamily="18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76549" y="1815734"/>
            <a:ext cx="125403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oa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oà</a:t>
            </a:r>
            <a:endParaRPr lang="en-US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oá</a:t>
            </a:r>
            <a:endParaRPr lang="en-US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oả</a:t>
            </a:r>
            <a:endParaRPr lang="en-US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oã</a:t>
            </a:r>
            <a:endParaRPr lang="en-US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oạ</a:t>
            </a:r>
            <a:endParaRPr lang="en-US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67006" y="1854921"/>
            <a:ext cx="220762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oe</a:t>
            </a:r>
            <a:endParaRPr lang="en-US" sz="4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oè</a:t>
            </a:r>
            <a:endParaRPr lang="en-US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4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oé</a:t>
            </a:r>
            <a:endParaRPr lang="en-US" sz="4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en-US" sz="4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oẻ</a:t>
            </a:r>
            <a:endParaRPr lang="en-US" sz="4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4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oẽ</a:t>
            </a:r>
            <a:endParaRPr lang="en-US" sz="4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ẹ</a:t>
            </a:r>
            <a:endParaRPr lang="en-US" sz="4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5076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is contains an image of: {{ pinTitle }}">
            <a:extLst>
              <a:ext uri="{FF2B5EF4-FFF2-40B4-BE49-F238E27FC236}">
                <a16:creationId xmlns:a16="http://schemas.microsoft.com/office/drawing/2014/main" id="{1B0F3ACF-6815-4B3E-8B0A-2BCD98E66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93" y="3992336"/>
            <a:ext cx="1793421" cy="179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his contains an image of: {{ pinTitle }}">
            <a:extLst>
              <a:ext uri="{FF2B5EF4-FFF2-40B4-BE49-F238E27FC236}">
                <a16:creationId xmlns:a16="http://schemas.microsoft.com/office/drawing/2014/main" id="{71869F88-A673-42CD-8B8F-3BFF304ED6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90"/>
          <a:stretch/>
        </p:blipFill>
        <p:spPr bwMode="auto">
          <a:xfrm>
            <a:off x="2645229" y="1058146"/>
            <a:ext cx="7026727" cy="373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2E1B1DD-D455-4F26-A0C9-03223C0D2E3D}"/>
              </a:ext>
            </a:extLst>
          </p:cNvPr>
          <p:cNvSpPr/>
          <p:nvPr/>
        </p:nvSpPr>
        <p:spPr>
          <a:xfrm>
            <a:off x="4999276" y="2320724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2F4D6E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F4D6E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2F4D6E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2F4D6E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This contains an image of: {{ pinTitle }}">
            <a:extLst>
              <a:ext uri="{FF2B5EF4-FFF2-40B4-BE49-F238E27FC236}">
                <a16:creationId xmlns:a16="http://schemas.microsoft.com/office/drawing/2014/main" id="{1B83036F-1F95-4B78-8ABB-12557CC59D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" b="13394"/>
          <a:stretch/>
        </p:blipFill>
        <p:spPr bwMode="auto">
          <a:xfrm>
            <a:off x="5128979" y="5355957"/>
            <a:ext cx="2059225" cy="139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AF388C8-AEF4-42A4-98E2-4CAF42BA197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205984"/>
            <a:ext cx="12192000" cy="165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828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8E305E-E90D-4CB2-8383-0F54B712A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86" y="1274467"/>
            <a:ext cx="11419114" cy="15978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F03E206-5C7C-4307-841C-3C12FAEB9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3285" y="5166578"/>
            <a:ext cx="12192000" cy="165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67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Bai hat Noi vong tay lon do Khanh Ly trinh bay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61722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HL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342900" indent="-342900" algn="ctr"/>
            <a:endParaRPr lang="vi-VN" altLang="en-US" b="1">
              <a:solidFill>
                <a:srgbClr val="800000"/>
              </a:solidFill>
              <a:latin typeface=".VnAvant"/>
            </a:endParaRPr>
          </a:p>
        </p:txBody>
      </p:sp>
      <p:pic>
        <p:nvPicPr>
          <p:cNvPr id="14341" name="Picture 5" descr="j019637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9753601" y="4876801"/>
            <a:ext cx="571500" cy="409575"/>
          </a:xfrm>
          <a:prstGeom prst="irregularSeal1">
            <a:avLst/>
          </a:prstGeom>
          <a:gradFill rotWithShape="1">
            <a:gsLst>
              <a:gs pos="0">
                <a:srgbClr val="E6F8A6">
                  <a:alpha val="62000"/>
                </a:srgbClr>
              </a:gs>
              <a:gs pos="100000">
                <a:srgbClr val="FF006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vi-VN" b="1">
              <a:solidFill>
                <a:srgbClr val="800000"/>
              </a:solidFill>
            </a:endParaRPr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auto">
          <a:xfrm>
            <a:off x="0" y="3505200"/>
            <a:ext cx="488951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vi-VN" b="1">
              <a:solidFill>
                <a:srgbClr val="800000"/>
              </a:solidFill>
            </a:endParaRPr>
          </a:p>
        </p:txBody>
      </p:sp>
      <p:sp>
        <p:nvSpPr>
          <p:cNvPr id="17416" name="AutoShape 8"/>
          <p:cNvSpPr>
            <a:spLocks noChangeArrowheads="1"/>
          </p:cNvSpPr>
          <p:nvPr/>
        </p:nvSpPr>
        <p:spPr bwMode="auto">
          <a:xfrm>
            <a:off x="226485" y="5511801"/>
            <a:ext cx="537633" cy="392113"/>
          </a:xfrm>
          <a:custGeom>
            <a:avLst/>
            <a:gdLst>
              <a:gd name="T0" fmla="*/ 201613 w 403225"/>
              <a:gd name="T1" fmla="*/ 0 h 392113"/>
              <a:gd name="T2" fmla="*/ 0 w 403225"/>
              <a:gd name="T3" fmla="*/ 149773 h 392113"/>
              <a:gd name="T4" fmla="*/ 77009 w 403225"/>
              <a:gd name="T5" fmla="*/ 392112 h 392113"/>
              <a:gd name="T6" fmla="*/ 326216 w 403225"/>
              <a:gd name="T7" fmla="*/ 392112 h 392113"/>
              <a:gd name="T8" fmla="*/ 403225 w 403225"/>
              <a:gd name="T9" fmla="*/ 149773 h 392113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24605 w 403225"/>
              <a:gd name="T16" fmla="*/ 149774 h 392113"/>
              <a:gd name="T17" fmla="*/ 278620 w 403225"/>
              <a:gd name="T18" fmla="*/ 299546 h 3921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3225" h="392113">
                <a:moveTo>
                  <a:pt x="0" y="149773"/>
                </a:moveTo>
                <a:lnTo>
                  <a:pt x="154019" y="149774"/>
                </a:lnTo>
                <a:lnTo>
                  <a:pt x="201613" y="0"/>
                </a:lnTo>
                <a:lnTo>
                  <a:pt x="249206" y="149774"/>
                </a:lnTo>
                <a:lnTo>
                  <a:pt x="403225" y="149773"/>
                </a:lnTo>
                <a:lnTo>
                  <a:pt x="278620" y="242338"/>
                </a:lnTo>
                <a:lnTo>
                  <a:pt x="326216" y="392112"/>
                </a:lnTo>
                <a:lnTo>
                  <a:pt x="201613" y="299546"/>
                </a:lnTo>
                <a:lnTo>
                  <a:pt x="77009" y="392112"/>
                </a:lnTo>
                <a:lnTo>
                  <a:pt x="124605" y="242338"/>
                </a:lnTo>
                <a:lnTo>
                  <a:pt x="0" y="149773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AutoShape 9"/>
          <p:cNvSpPr>
            <a:spLocks noChangeArrowheads="1"/>
          </p:cNvSpPr>
          <p:nvPr/>
        </p:nvSpPr>
        <p:spPr bwMode="auto">
          <a:xfrm>
            <a:off x="10668000" y="381000"/>
            <a:ext cx="812800" cy="685800"/>
          </a:xfrm>
          <a:custGeom>
            <a:avLst/>
            <a:gdLst>
              <a:gd name="T0" fmla="*/ 304800 w 609600"/>
              <a:gd name="T1" fmla="*/ 0 h 685800"/>
              <a:gd name="T2" fmla="*/ 1 w 609600"/>
              <a:gd name="T3" fmla="*/ 261952 h 685800"/>
              <a:gd name="T4" fmla="*/ 116423 w 609600"/>
              <a:gd name="T5" fmla="*/ 685798 h 685800"/>
              <a:gd name="T6" fmla="*/ 493177 w 609600"/>
              <a:gd name="T7" fmla="*/ 685798 h 685800"/>
              <a:gd name="T8" fmla="*/ 609599 w 609600"/>
              <a:gd name="T9" fmla="*/ 261952 h 6858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88379 w 609600"/>
              <a:gd name="T16" fmla="*/ 261953 h 685800"/>
              <a:gd name="T17" fmla="*/ 421221 w 609600"/>
              <a:gd name="T18" fmla="*/ 523901 h 685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9600" h="685800">
                <a:moveTo>
                  <a:pt x="1" y="261952"/>
                </a:moveTo>
                <a:lnTo>
                  <a:pt x="232848" y="261953"/>
                </a:lnTo>
                <a:lnTo>
                  <a:pt x="304800" y="0"/>
                </a:lnTo>
                <a:lnTo>
                  <a:pt x="376752" y="261953"/>
                </a:lnTo>
                <a:lnTo>
                  <a:pt x="609599" y="261952"/>
                </a:lnTo>
                <a:lnTo>
                  <a:pt x="421221" y="423846"/>
                </a:lnTo>
                <a:lnTo>
                  <a:pt x="493177" y="685798"/>
                </a:lnTo>
                <a:lnTo>
                  <a:pt x="304800" y="523901"/>
                </a:lnTo>
                <a:lnTo>
                  <a:pt x="116423" y="685798"/>
                </a:lnTo>
                <a:lnTo>
                  <a:pt x="188379" y="423846"/>
                </a:lnTo>
                <a:lnTo>
                  <a:pt x="1" y="261952"/>
                </a:lnTo>
                <a:close/>
              </a:path>
            </a:pathLst>
          </a:cu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AutoShape 10"/>
          <p:cNvSpPr>
            <a:spLocks noChangeArrowheads="1"/>
          </p:cNvSpPr>
          <p:nvPr/>
        </p:nvSpPr>
        <p:spPr bwMode="auto">
          <a:xfrm>
            <a:off x="2995084" y="9525"/>
            <a:ext cx="6096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vi-VN" b="1">
              <a:solidFill>
                <a:srgbClr val="800000"/>
              </a:solidFill>
            </a:endParaRPr>
          </a:p>
        </p:txBody>
      </p:sp>
      <p:sp>
        <p:nvSpPr>
          <p:cNvPr id="17419" name="AutoShape 11"/>
          <p:cNvSpPr>
            <a:spLocks noChangeArrowheads="1"/>
          </p:cNvSpPr>
          <p:nvPr/>
        </p:nvSpPr>
        <p:spPr bwMode="auto">
          <a:xfrm>
            <a:off x="7010401" y="457201"/>
            <a:ext cx="537633" cy="392113"/>
          </a:xfrm>
          <a:custGeom>
            <a:avLst/>
            <a:gdLst>
              <a:gd name="T0" fmla="*/ 201613 w 403225"/>
              <a:gd name="T1" fmla="*/ 0 h 392113"/>
              <a:gd name="T2" fmla="*/ 0 w 403225"/>
              <a:gd name="T3" fmla="*/ 149773 h 392113"/>
              <a:gd name="T4" fmla="*/ 77009 w 403225"/>
              <a:gd name="T5" fmla="*/ 392112 h 392113"/>
              <a:gd name="T6" fmla="*/ 326216 w 403225"/>
              <a:gd name="T7" fmla="*/ 392112 h 392113"/>
              <a:gd name="T8" fmla="*/ 403225 w 403225"/>
              <a:gd name="T9" fmla="*/ 149773 h 392113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24605 w 403225"/>
              <a:gd name="T16" fmla="*/ 149774 h 392113"/>
              <a:gd name="T17" fmla="*/ 278620 w 403225"/>
              <a:gd name="T18" fmla="*/ 299546 h 3921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3225" h="392113">
                <a:moveTo>
                  <a:pt x="0" y="149773"/>
                </a:moveTo>
                <a:lnTo>
                  <a:pt x="154019" y="149774"/>
                </a:lnTo>
                <a:lnTo>
                  <a:pt x="201613" y="0"/>
                </a:lnTo>
                <a:lnTo>
                  <a:pt x="249206" y="149774"/>
                </a:lnTo>
                <a:lnTo>
                  <a:pt x="403225" y="149773"/>
                </a:lnTo>
                <a:lnTo>
                  <a:pt x="278620" y="242338"/>
                </a:lnTo>
                <a:lnTo>
                  <a:pt x="326216" y="392112"/>
                </a:lnTo>
                <a:lnTo>
                  <a:pt x="201613" y="299546"/>
                </a:lnTo>
                <a:lnTo>
                  <a:pt x="77009" y="392112"/>
                </a:lnTo>
                <a:lnTo>
                  <a:pt x="124605" y="242338"/>
                </a:lnTo>
                <a:lnTo>
                  <a:pt x="0" y="149773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0" name="AutoShape 12"/>
          <p:cNvSpPr>
            <a:spLocks noChangeArrowheads="1"/>
          </p:cNvSpPr>
          <p:nvPr/>
        </p:nvSpPr>
        <p:spPr bwMode="auto">
          <a:xfrm>
            <a:off x="406400" y="2438400"/>
            <a:ext cx="914400" cy="609600"/>
          </a:xfrm>
          <a:custGeom>
            <a:avLst/>
            <a:gdLst>
              <a:gd name="T0" fmla="*/ 342900 w 685800"/>
              <a:gd name="T1" fmla="*/ 0 h 609600"/>
              <a:gd name="T2" fmla="*/ 1 w 685800"/>
              <a:gd name="T3" fmla="*/ 232846 h 609600"/>
              <a:gd name="T4" fmla="*/ 130976 w 685800"/>
              <a:gd name="T5" fmla="*/ 609598 h 609600"/>
              <a:gd name="T6" fmla="*/ 554824 w 685800"/>
              <a:gd name="T7" fmla="*/ 609598 h 609600"/>
              <a:gd name="T8" fmla="*/ 685799 w 685800"/>
              <a:gd name="T9" fmla="*/ 232846 h 609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211926 w 685800"/>
              <a:gd name="T16" fmla="*/ 232847 h 609600"/>
              <a:gd name="T17" fmla="*/ 473874 w 685800"/>
              <a:gd name="T18" fmla="*/ 465690 h 609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5800" h="609600">
                <a:moveTo>
                  <a:pt x="1" y="232846"/>
                </a:moveTo>
                <a:lnTo>
                  <a:pt x="261954" y="232847"/>
                </a:lnTo>
                <a:lnTo>
                  <a:pt x="342900" y="0"/>
                </a:lnTo>
                <a:lnTo>
                  <a:pt x="423846" y="232847"/>
                </a:lnTo>
                <a:lnTo>
                  <a:pt x="685799" y="232846"/>
                </a:lnTo>
                <a:lnTo>
                  <a:pt x="473874" y="376752"/>
                </a:lnTo>
                <a:lnTo>
                  <a:pt x="554824" y="609598"/>
                </a:lnTo>
                <a:lnTo>
                  <a:pt x="342900" y="465690"/>
                </a:lnTo>
                <a:lnTo>
                  <a:pt x="130976" y="609598"/>
                </a:lnTo>
                <a:lnTo>
                  <a:pt x="211926" y="376752"/>
                </a:lnTo>
                <a:lnTo>
                  <a:pt x="1" y="232846"/>
                </a:ln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1" name="AutoShape 13"/>
          <p:cNvSpPr>
            <a:spLocks noChangeArrowheads="1"/>
          </p:cNvSpPr>
          <p:nvPr/>
        </p:nvSpPr>
        <p:spPr bwMode="auto">
          <a:xfrm>
            <a:off x="7518400" y="228600"/>
            <a:ext cx="488951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vi-VN" b="1">
              <a:solidFill>
                <a:srgbClr val="800000"/>
              </a:solidFill>
            </a:endParaRPr>
          </a:p>
        </p:txBody>
      </p:sp>
      <p:sp>
        <p:nvSpPr>
          <p:cNvPr id="17422" name="AutoShape 14"/>
          <p:cNvSpPr>
            <a:spLocks noChangeArrowheads="1"/>
          </p:cNvSpPr>
          <p:nvPr/>
        </p:nvSpPr>
        <p:spPr bwMode="auto">
          <a:xfrm>
            <a:off x="4064001" y="533400"/>
            <a:ext cx="488951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vi-VN" b="1">
              <a:solidFill>
                <a:srgbClr val="800000"/>
              </a:solidFill>
            </a:endParaRPr>
          </a:p>
        </p:txBody>
      </p:sp>
      <p:pic>
        <p:nvPicPr>
          <p:cNvPr id="14351" name="Picture 15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26853">
            <a:off x="11011694" y="4499"/>
            <a:ext cx="849313" cy="1126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4" name="AutoShape 16"/>
          <p:cNvSpPr>
            <a:spLocks noChangeArrowheads="1"/>
          </p:cNvSpPr>
          <p:nvPr/>
        </p:nvSpPr>
        <p:spPr bwMode="auto">
          <a:xfrm>
            <a:off x="2032000" y="1219201"/>
            <a:ext cx="677333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vi-VN" b="1">
              <a:solidFill>
                <a:srgbClr val="800000"/>
              </a:solidFill>
            </a:endParaRPr>
          </a:p>
        </p:txBody>
      </p:sp>
      <p:sp>
        <p:nvSpPr>
          <p:cNvPr id="17425" name="AutoShape 17"/>
          <p:cNvSpPr>
            <a:spLocks noChangeArrowheads="1"/>
          </p:cNvSpPr>
          <p:nvPr/>
        </p:nvSpPr>
        <p:spPr bwMode="auto">
          <a:xfrm>
            <a:off x="11277601" y="1981200"/>
            <a:ext cx="514351" cy="439738"/>
          </a:xfrm>
          <a:custGeom>
            <a:avLst/>
            <a:gdLst>
              <a:gd name="T0" fmla="*/ 192882 w 385763"/>
              <a:gd name="T1" fmla="*/ 0 h 439738"/>
              <a:gd name="T2" fmla="*/ 0 w 385763"/>
              <a:gd name="T3" fmla="*/ 167965 h 439738"/>
              <a:gd name="T4" fmla="*/ 73674 w 385763"/>
              <a:gd name="T5" fmla="*/ 439737 h 439738"/>
              <a:gd name="T6" fmla="*/ 312089 w 385763"/>
              <a:gd name="T7" fmla="*/ 439737 h 439738"/>
              <a:gd name="T8" fmla="*/ 385763 w 385763"/>
              <a:gd name="T9" fmla="*/ 167965 h 439738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19209 w 385763"/>
              <a:gd name="T16" fmla="*/ 167966 h 439738"/>
              <a:gd name="T17" fmla="*/ 266554 w 385763"/>
              <a:gd name="T18" fmla="*/ 335928 h 4397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5763" h="439738">
                <a:moveTo>
                  <a:pt x="0" y="167965"/>
                </a:moveTo>
                <a:lnTo>
                  <a:pt x="147349" y="167966"/>
                </a:lnTo>
                <a:lnTo>
                  <a:pt x="192882" y="0"/>
                </a:lnTo>
                <a:lnTo>
                  <a:pt x="238414" y="167966"/>
                </a:lnTo>
                <a:lnTo>
                  <a:pt x="385763" y="167965"/>
                </a:lnTo>
                <a:lnTo>
                  <a:pt x="266554" y="271772"/>
                </a:lnTo>
                <a:lnTo>
                  <a:pt x="312089" y="439737"/>
                </a:lnTo>
                <a:lnTo>
                  <a:pt x="192882" y="335928"/>
                </a:lnTo>
                <a:lnTo>
                  <a:pt x="73674" y="439737"/>
                </a:lnTo>
                <a:lnTo>
                  <a:pt x="119209" y="271772"/>
                </a:lnTo>
                <a:lnTo>
                  <a:pt x="0" y="167965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6" name="AutoShape 18"/>
          <p:cNvSpPr>
            <a:spLocks noChangeArrowheads="1"/>
          </p:cNvSpPr>
          <p:nvPr/>
        </p:nvSpPr>
        <p:spPr bwMode="auto">
          <a:xfrm>
            <a:off x="609600" y="4267200"/>
            <a:ext cx="488951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vi-VN" b="1">
              <a:solidFill>
                <a:srgbClr val="800000"/>
              </a:solidFill>
            </a:endParaRPr>
          </a:p>
        </p:txBody>
      </p:sp>
      <p:sp>
        <p:nvSpPr>
          <p:cNvPr id="17427" name="AutoShape 19"/>
          <p:cNvSpPr>
            <a:spLocks noChangeArrowheads="1"/>
          </p:cNvSpPr>
          <p:nvPr/>
        </p:nvSpPr>
        <p:spPr bwMode="auto">
          <a:xfrm>
            <a:off x="11074401" y="4038600"/>
            <a:ext cx="658284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vi-VN" b="1">
              <a:solidFill>
                <a:srgbClr val="800000"/>
              </a:solidFill>
            </a:endParaRPr>
          </a:p>
        </p:txBody>
      </p:sp>
      <p:sp>
        <p:nvSpPr>
          <p:cNvPr id="17428" name="AutoShape 20"/>
          <p:cNvSpPr>
            <a:spLocks noChangeArrowheads="1"/>
          </p:cNvSpPr>
          <p:nvPr/>
        </p:nvSpPr>
        <p:spPr bwMode="auto">
          <a:xfrm>
            <a:off x="3048000" y="5181600"/>
            <a:ext cx="812800" cy="685800"/>
          </a:xfrm>
          <a:custGeom>
            <a:avLst/>
            <a:gdLst>
              <a:gd name="T0" fmla="*/ 304800 w 609600"/>
              <a:gd name="T1" fmla="*/ 0 h 685800"/>
              <a:gd name="T2" fmla="*/ 1 w 609600"/>
              <a:gd name="T3" fmla="*/ 261952 h 685800"/>
              <a:gd name="T4" fmla="*/ 116423 w 609600"/>
              <a:gd name="T5" fmla="*/ 685798 h 685800"/>
              <a:gd name="T6" fmla="*/ 493177 w 609600"/>
              <a:gd name="T7" fmla="*/ 685798 h 685800"/>
              <a:gd name="T8" fmla="*/ 609599 w 609600"/>
              <a:gd name="T9" fmla="*/ 261952 h 6858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88379 w 609600"/>
              <a:gd name="T16" fmla="*/ 261953 h 685800"/>
              <a:gd name="T17" fmla="*/ 421221 w 609600"/>
              <a:gd name="T18" fmla="*/ 523901 h 685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9600" h="685800">
                <a:moveTo>
                  <a:pt x="1" y="261952"/>
                </a:moveTo>
                <a:lnTo>
                  <a:pt x="232848" y="261953"/>
                </a:lnTo>
                <a:lnTo>
                  <a:pt x="304800" y="0"/>
                </a:lnTo>
                <a:lnTo>
                  <a:pt x="376752" y="261953"/>
                </a:lnTo>
                <a:lnTo>
                  <a:pt x="609599" y="261952"/>
                </a:lnTo>
                <a:lnTo>
                  <a:pt x="421221" y="423846"/>
                </a:lnTo>
                <a:lnTo>
                  <a:pt x="493177" y="685798"/>
                </a:lnTo>
                <a:lnTo>
                  <a:pt x="304800" y="523901"/>
                </a:lnTo>
                <a:lnTo>
                  <a:pt x="116423" y="685798"/>
                </a:lnTo>
                <a:lnTo>
                  <a:pt x="188379" y="423846"/>
                </a:lnTo>
                <a:lnTo>
                  <a:pt x="1" y="261952"/>
                </a:lnTo>
                <a:close/>
              </a:path>
            </a:pathLst>
          </a:cu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9" name="AutoShape 21"/>
          <p:cNvSpPr>
            <a:spLocks noChangeArrowheads="1"/>
          </p:cNvSpPr>
          <p:nvPr/>
        </p:nvSpPr>
        <p:spPr bwMode="auto">
          <a:xfrm>
            <a:off x="10972800" y="4572000"/>
            <a:ext cx="6096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vi-VN" b="1">
              <a:solidFill>
                <a:srgbClr val="800000"/>
              </a:solidFill>
            </a:endParaRPr>
          </a:p>
        </p:txBody>
      </p:sp>
      <p:sp>
        <p:nvSpPr>
          <p:cNvPr id="17430" name="AutoShape 22"/>
          <p:cNvSpPr>
            <a:spLocks noChangeArrowheads="1"/>
          </p:cNvSpPr>
          <p:nvPr/>
        </p:nvSpPr>
        <p:spPr bwMode="auto">
          <a:xfrm>
            <a:off x="10261600" y="5943600"/>
            <a:ext cx="711200" cy="533400"/>
          </a:xfrm>
          <a:custGeom>
            <a:avLst/>
            <a:gdLst>
              <a:gd name="T0" fmla="*/ 266700 w 533400"/>
              <a:gd name="T1" fmla="*/ 0 h 533400"/>
              <a:gd name="T2" fmla="*/ 1 w 533400"/>
              <a:gd name="T3" fmla="*/ 203740 h 533400"/>
              <a:gd name="T4" fmla="*/ 101870 w 533400"/>
              <a:gd name="T5" fmla="*/ 533398 h 533400"/>
              <a:gd name="T6" fmla="*/ 431530 w 533400"/>
              <a:gd name="T7" fmla="*/ 533398 h 533400"/>
              <a:gd name="T8" fmla="*/ 533399 w 533400"/>
              <a:gd name="T9" fmla="*/ 203740 h 5334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64831 w 533400"/>
              <a:gd name="T16" fmla="*/ 203742 h 533400"/>
              <a:gd name="T17" fmla="*/ 368569 w 533400"/>
              <a:gd name="T18" fmla="*/ 407479 h 533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0" h="533400">
                <a:moveTo>
                  <a:pt x="1" y="203740"/>
                </a:moveTo>
                <a:lnTo>
                  <a:pt x="203742" y="203742"/>
                </a:lnTo>
                <a:lnTo>
                  <a:pt x="266700" y="0"/>
                </a:lnTo>
                <a:lnTo>
                  <a:pt x="329658" y="203742"/>
                </a:lnTo>
                <a:lnTo>
                  <a:pt x="533399" y="203740"/>
                </a:lnTo>
                <a:lnTo>
                  <a:pt x="368569" y="329658"/>
                </a:lnTo>
                <a:lnTo>
                  <a:pt x="431530" y="533398"/>
                </a:lnTo>
                <a:lnTo>
                  <a:pt x="266700" y="407479"/>
                </a:lnTo>
                <a:lnTo>
                  <a:pt x="101870" y="533398"/>
                </a:lnTo>
                <a:lnTo>
                  <a:pt x="164831" y="329658"/>
                </a:lnTo>
                <a:lnTo>
                  <a:pt x="1" y="203740"/>
                </a:ln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1" name="AutoShape 23"/>
          <p:cNvSpPr>
            <a:spLocks noChangeArrowheads="1"/>
          </p:cNvSpPr>
          <p:nvPr/>
        </p:nvSpPr>
        <p:spPr bwMode="auto">
          <a:xfrm>
            <a:off x="1930401" y="5943600"/>
            <a:ext cx="658284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vi-VN" b="1">
              <a:solidFill>
                <a:srgbClr val="800000"/>
              </a:solidFill>
            </a:endParaRPr>
          </a:p>
        </p:txBody>
      </p:sp>
      <p:sp>
        <p:nvSpPr>
          <p:cNvPr id="17432" name="AutoShape 24"/>
          <p:cNvSpPr>
            <a:spLocks noChangeArrowheads="1"/>
          </p:cNvSpPr>
          <p:nvPr/>
        </p:nvSpPr>
        <p:spPr bwMode="auto">
          <a:xfrm>
            <a:off x="8534401" y="6019800"/>
            <a:ext cx="658284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vi-VN" b="1">
              <a:solidFill>
                <a:srgbClr val="800000"/>
              </a:solidFill>
            </a:endParaRPr>
          </a:p>
        </p:txBody>
      </p:sp>
      <p:sp>
        <p:nvSpPr>
          <p:cNvPr id="17433" name="AutoShape 25"/>
          <p:cNvSpPr>
            <a:spLocks noChangeArrowheads="1"/>
          </p:cNvSpPr>
          <p:nvPr/>
        </p:nvSpPr>
        <p:spPr bwMode="auto">
          <a:xfrm>
            <a:off x="11176001" y="5181601"/>
            <a:ext cx="537633" cy="392113"/>
          </a:xfrm>
          <a:custGeom>
            <a:avLst/>
            <a:gdLst>
              <a:gd name="T0" fmla="*/ 201613 w 403225"/>
              <a:gd name="T1" fmla="*/ 0 h 392113"/>
              <a:gd name="T2" fmla="*/ 0 w 403225"/>
              <a:gd name="T3" fmla="*/ 149773 h 392113"/>
              <a:gd name="T4" fmla="*/ 77009 w 403225"/>
              <a:gd name="T5" fmla="*/ 392112 h 392113"/>
              <a:gd name="T6" fmla="*/ 326216 w 403225"/>
              <a:gd name="T7" fmla="*/ 392112 h 392113"/>
              <a:gd name="T8" fmla="*/ 403225 w 403225"/>
              <a:gd name="T9" fmla="*/ 149773 h 392113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24605 w 403225"/>
              <a:gd name="T16" fmla="*/ 149774 h 392113"/>
              <a:gd name="T17" fmla="*/ 278620 w 403225"/>
              <a:gd name="T18" fmla="*/ 299546 h 3921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3225" h="392113">
                <a:moveTo>
                  <a:pt x="0" y="149773"/>
                </a:moveTo>
                <a:lnTo>
                  <a:pt x="154019" y="149774"/>
                </a:lnTo>
                <a:lnTo>
                  <a:pt x="201613" y="0"/>
                </a:lnTo>
                <a:lnTo>
                  <a:pt x="249206" y="149774"/>
                </a:lnTo>
                <a:lnTo>
                  <a:pt x="403225" y="149773"/>
                </a:lnTo>
                <a:lnTo>
                  <a:pt x="278620" y="242338"/>
                </a:lnTo>
                <a:lnTo>
                  <a:pt x="326216" y="392112"/>
                </a:lnTo>
                <a:lnTo>
                  <a:pt x="201613" y="299546"/>
                </a:lnTo>
                <a:lnTo>
                  <a:pt x="77009" y="392112"/>
                </a:lnTo>
                <a:lnTo>
                  <a:pt x="124605" y="242338"/>
                </a:lnTo>
                <a:lnTo>
                  <a:pt x="0" y="149773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434" name="Mo uoc ngay mai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05600"/>
            <a:ext cx="203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3" name="Picture 28" descr="POINSET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400" y="5778500"/>
            <a:ext cx="1524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4" name="Picture 29" descr="POINSET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600" y="6019801"/>
            <a:ext cx="12192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5" name="Picture 30" descr="BAR"/>
          <p:cNvPicPr preferRelativeResize="0"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713259" y="3379259"/>
            <a:ext cx="6858000" cy="9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6" name="Picture 31" descr="BAR"/>
          <p:cNvPicPr preferRelativeResize="0"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79257" y="3379258"/>
            <a:ext cx="6858000" cy="99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7" name="Picture 32" descr="BAR"/>
          <p:cNvPicPr preferRelativeResize="0"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8" name="Picture 33" descr="BAR"/>
          <p:cNvPicPr preferRelativeResize="0"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57988"/>
            <a:ext cx="12192000" cy="10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9" name="Picture 35" descr="3d butterfly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6096001"/>
            <a:ext cx="10668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3" name="Igor Krutoy - Sad Angel.mp3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64008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1" name="Picture 11" descr="cho do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5992814"/>
            <a:ext cx="1255184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2" name="Picture 11" descr="cho do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876926"/>
            <a:ext cx="1255184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3" name="Picture 11" descr="cho do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1" y="5856289"/>
            <a:ext cx="125306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74" name="Text Box 41"/>
          <p:cNvSpPr txBox="1">
            <a:spLocks noChangeArrowheads="1"/>
          </p:cNvSpPr>
          <p:nvPr/>
        </p:nvSpPr>
        <p:spPr bwMode="auto">
          <a:xfrm>
            <a:off x="527052" y="2474914"/>
            <a:ext cx="1102783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Arial" pitchFamily="34" charset="0"/>
              </a:rPr>
              <a:t>CHÚC CÁC THẦY GIÁO, CÔ GIÁO MẠNH KHỎE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Arial" pitchFamily="34" charset="0"/>
              </a:rPr>
              <a:t>CHÚC CÁC EM CHĂM NGOAN, HỌC GIỎI</a:t>
            </a:r>
          </a:p>
        </p:txBody>
      </p:sp>
    </p:spTree>
    <p:extLst>
      <p:ext uri="{BB962C8B-B14F-4D97-AF65-F5344CB8AC3E}">
        <p14:creationId xmlns:p14="http://schemas.microsoft.com/office/powerpoint/2010/main" val="4188977687"/>
      </p:ext>
    </p:extLst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9" repeatCount="2000" fill="hold" display="0" nodeType="clickEffect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34"/>
                </p:tgtEl>
              </p:cMediaNode>
            </p:audio>
            <p:audio>
              <p:cMediaNode>
                <p:cTn id="120" fill="hold" display="0" nodeType="clickEffect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10"/>
                </p:tgtEl>
              </p:cMediaNode>
            </p:audio>
            <p:audio>
              <p:cMediaNode>
                <p:cTn id="121" fill="hold" display="0" nodeType="clickEffect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43"/>
                </p:tgtEl>
              </p:cMediaNode>
            </p:audio>
          </p:childTnLst>
        </p:cTn>
      </p:par>
    </p:tnLst>
    <p:bldLst>
      <p:bldP spid="17414" grpId="0" animBg="1" autoUpdateAnimBg="0"/>
      <p:bldP spid="17415" grpId="0" animBg="1" autoUpdateAnimBg="0"/>
      <p:bldP spid="17416" grpId="0" animBg="1"/>
      <p:bldP spid="17417" grpId="0" animBg="1"/>
      <p:bldP spid="17418" grpId="0" animBg="1" autoUpdateAnimBg="0"/>
      <p:bldP spid="17419" grpId="0" animBg="1"/>
      <p:bldP spid="17420" grpId="0" animBg="1"/>
      <p:bldP spid="17421" grpId="0" animBg="1" autoUpdateAnimBg="0"/>
      <p:bldP spid="17422" grpId="0" animBg="1" autoUpdateAnimBg="0"/>
      <p:bldP spid="17424" grpId="0" animBg="1" autoUpdateAnimBg="0"/>
      <p:bldP spid="17425" grpId="0" animBg="1"/>
      <p:bldP spid="17426" grpId="0" animBg="1" autoUpdateAnimBg="0"/>
      <p:bldP spid="17427" grpId="0" animBg="1" autoUpdateAnimBg="0"/>
      <p:bldP spid="17428" grpId="0" animBg="1"/>
      <p:bldP spid="17429" grpId="0" animBg="1" autoUpdateAnimBg="0"/>
      <p:bldP spid="17430" grpId="0" animBg="1"/>
      <p:bldP spid="17431" grpId="0" animBg="1" autoUpdateAnimBg="0"/>
      <p:bldP spid="17432" grpId="0" animBg="1" autoUpdateAnimBg="0"/>
      <p:bldP spid="174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832"/>
            <a:ext cx="12192000" cy="64041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384" y="4571199"/>
            <a:ext cx="4022747" cy="2591603"/>
          </a:xfrm>
          <a:prstGeom prst="rect">
            <a:avLst/>
          </a:prstGeom>
        </p:spPr>
      </p:pic>
      <p:grpSp>
        <p:nvGrpSpPr>
          <p:cNvPr id="3" name="Group 6"/>
          <p:cNvGrpSpPr/>
          <p:nvPr/>
        </p:nvGrpSpPr>
        <p:grpSpPr>
          <a:xfrm>
            <a:off x="2307499" y="1297147"/>
            <a:ext cx="1556676" cy="1200939"/>
            <a:chOff x="2334862" y="722423"/>
            <a:chExt cx="1167507" cy="120093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5989" y="722423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2334862" y="897440"/>
              <a:ext cx="1167507" cy="1025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59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1</a:t>
              </a:r>
              <a:endParaRPr lang="es-ES" sz="3700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8112370" y="4793125"/>
            <a:ext cx="3212847" cy="800205"/>
          </a:xfrm>
          <a:prstGeom prst="rect">
            <a:avLst/>
          </a:prstGeom>
          <a:solidFill>
            <a:schemeClr val="bg1"/>
          </a:solidFill>
        </p:spPr>
        <p:txBody>
          <a:bodyPr wrap="square" lIns="121905" tIns="60953" rIns="121905" bIns="60953" rtlCol="0">
            <a:spAutoFit/>
          </a:bodyPr>
          <a:lstStyle/>
          <a:p>
            <a:pPr algn="ctr"/>
            <a:r>
              <a:rPr lang="es-ES" sz="4400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s-E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4400" dirty="0" err="1">
                <a:latin typeface="Times New Roman" pitchFamily="18" charset="0"/>
                <a:cs typeface="Times New Roman" pitchFamily="18" charset="0"/>
              </a:rPr>
              <a:t>hưu</a:t>
            </a:r>
            <a:endParaRPr lang="es-ES" sz="4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10"/>
          <p:cNvGrpSpPr/>
          <p:nvPr/>
        </p:nvGrpSpPr>
        <p:grpSpPr>
          <a:xfrm>
            <a:off x="4118751" y="3144340"/>
            <a:ext cx="1556676" cy="1153413"/>
            <a:chOff x="5595847" y="2105111"/>
            <a:chExt cx="1167507" cy="115341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7024" y="2105111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5595847" y="2232602"/>
              <a:ext cx="1167507" cy="1025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59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2</a:t>
              </a:r>
              <a:endParaRPr lang="es-ES" sz="3700" dirty="0"/>
            </a:p>
          </p:txBody>
        </p:sp>
      </p:grpSp>
      <p:grpSp>
        <p:nvGrpSpPr>
          <p:cNvPr id="7" name="Group 13"/>
          <p:cNvGrpSpPr/>
          <p:nvPr/>
        </p:nvGrpSpPr>
        <p:grpSpPr>
          <a:xfrm>
            <a:off x="963518" y="2839199"/>
            <a:ext cx="1556676" cy="1123086"/>
            <a:chOff x="1528788" y="2459387"/>
            <a:chExt cx="1167507" cy="112308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1528788" y="2556551"/>
              <a:ext cx="1167507" cy="1025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59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3</a:t>
              </a:r>
              <a:endParaRPr lang="es-ES" sz="3700" dirty="0"/>
            </a:p>
          </p:txBody>
        </p:sp>
      </p:grpSp>
      <p:grpSp>
        <p:nvGrpSpPr>
          <p:cNvPr id="11" name="Group 16"/>
          <p:cNvGrpSpPr/>
          <p:nvPr/>
        </p:nvGrpSpPr>
        <p:grpSpPr>
          <a:xfrm>
            <a:off x="4472767" y="1436645"/>
            <a:ext cx="1556676" cy="1174475"/>
            <a:chOff x="1509308" y="2459387"/>
            <a:chExt cx="1167507" cy="117447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1509308" y="2607940"/>
              <a:ext cx="1167507" cy="1025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59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4</a:t>
              </a:r>
              <a:endParaRPr lang="es-ES" sz="3700" dirty="0"/>
            </a:p>
          </p:txBody>
        </p:sp>
      </p:grpSp>
      <p:grpSp>
        <p:nvGrpSpPr>
          <p:cNvPr id="14" name="Group 19"/>
          <p:cNvGrpSpPr/>
          <p:nvPr/>
        </p:nvGrpSpPr>
        <p:grpSpPr>
          <a:xfrm>
            <a:off x="2742690" y="2450644"/>
            <a:ext cx="1556676" cy="1206735"/>
            <a:chOff x="1583511" y="2520192"/>
            <a:chExt cx="1167507" cy="105221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9902" y="2520192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1583511" y="2700217"/>
              <a:ext cx="1167507" cy="872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59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5</a:t>
              </a:r>
              <a:endParaRPr lang="es-ES" sz="3700" dirty="0"/>
            </a:p>
          </p:txBody>
        </p:sp>
      </p:grpSp>
      <p:grpSp>
        <p:nvGrpSpPr>
          <p:cNvPr id="17" name="Group 22"/>
          <p:cNvGrpSpPr/>
          <p:nvPr/>
        </p:nvGrpSpPr>
        <p:grpSpPr>
          <a:xfrm>
            <a:off x="5459386" y="2408653"/>
            <a:ext cx="1556676" cy="1172915"/>
            <a:chOff x="1576000" y="2459387"/>
            <a:chExt cx="1167507" cy="117291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1576000" y="2606380"/>
              <a:ext cx="1167507" cy="1025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59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6</a:t>
              </a:r>
              <a:endParaRPr lang="es-ES" sz="3700" dirty="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8128001" y="4800600"/>
            <a:ext cx="3212847" cy="861760"/>
          </a:xfrm>
          <a:prstGeom prst="rect">
            <a:avLst/>
          </a:prstGeom>
          <a:solidFill>
            <a:schemeClr val="bg1"/>
          </a:solidFill>
        </p:spPr>
        <p:txBody>
          <a:bodyPr wrap="square" lIns="121905" tIns="60953" rIns="121905" bIns="60953" rtlCol="0">
            <a:spAutoFit/>
          </a:bodyPr>
          <a:lstStyle/>
          <a:p>
            <a:pPr algn="ctr"/>
            <a:r>
              <a:rPr lang="es-ES" sz="4800" dirty="0" err="1"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s-E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4800" dirty="0" err="1">
                <a:latin typeface="Times New Roman" pitchFamily="18" charset="0"/>
                <a:cs typeface="Times New Roman" pitchFamily="18" charset="0"/>
              </a:rPr>
              <a:t>điện</a:t>
            </a:r>
            <a:endParaRPr lang="es-E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9168430" y="2193500"/>
            <a:ext cx="1320799" cy="1026963"/>
          </a:xfrm>
          <a:prstGeom prst="ellipse">
            <a:avLst/>
          </a:prstGeom>
          <a:solidFill>
            <a:srgbClr val="FFC000"/>
          </a:solidFill>
          <a:ln>
            <a:solidFill>
              <a:srgbClr val="F4A9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5" tIns="60953" rIns="121905" bIns="60953"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8128001" y="4876800"/>
            <a:ext cx="3212847" cy="861760"/>
          </a:xfrm>
          <a:prstGeom prst="rect">
            <a:avLst/>
          </a:prstGeom>
          <a:solidFill>
            <a:schemeClr val="bg1"/>
          </a:solidFill>
        </p:spPr>
        <p:txBody>
          <a:bodyPr wrap="square" lIns="121905" tIns="60953" rIns="121905" bIns="60953" rtlCol="0">
            <a:spAutoFit/>
          </a:bodyPr>
          <a:lstStyle/>
          <a:p>
            <a:pPr algn="ctr"/>
            <a:r>
              <a:rPr lang="es-ES" sz="4800" dirty="0" err="1">
                <a:latin typeface="Times New Roman" pitchFamily="18" charset="0"/>
                <a:cs typeface="Times New Roman" pitchFamily="18" charset="0"/>
              </a:rPr>
              <a:t>ngải</a:t>
            </a:r>
            <a:r>
              <a:rPr lang="es-E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4800" dirty="0" err="1">
                <a:latin typeface="Times New Roman" pitchFamily="18" charset="0"/>
                <a:cs typeface="Times New Roman" pitchFamily="18" charset="0"/>
              </a:rPr>
              <a:t>cứu</a:t>
            </a:r>
            <a:endParaRPr lang="es-E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7721600" y="4876800"/>
            <a:ext cx="3759200" cy="738650"/>
          </a:xfrm>
          <a:prstGeom prst="rect">
            <a:avLst/>
          </a:prstGeom>
          <a:solidFill>
            <a:schemeClr val="bg1"/>
          </a:solidFill>
        </p:spPr>
        <p:txBody>
          <a:bodyPr wrap="square" lIns="121905" tIns="60953" rIns="121905" bIns="60953" rtlCol="0">
            <a:spAutoFit/>
          </a:bodyPr>
          <a:lstStyle/>
          <a:p>
            <a:pPr algn="ctr"/>
            <a:r>
              <a:rPr lang="es-ES" sz="4000" dirty="0" err="1">
                <a:latin typeface="UTM Avo"/>
              </a:rPr>
              <a:t>hươu</a:t>
            </a:r>
            <a:r>
              <a:rPr lang="es-ES" sz="4000" dirty="0">
                <a:latin typeface="UTM Avo"/>
              </a:rPr>
              <a:t> sao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7823200" y="4800600"/>
            <a:ext cx="3556000" cy="861760"/>
          </a:xfrm>
          <a:prstGeom prst="rect">
            <a:avLst/>
          </a:prstGeom>
          <a:solidFill>
            <a:schemeClr val="bg1"/>
          </a:solidFill>
        </p:spPr>
        <p:txBody>
          <a:bodyPr wrap="square" lIns="121905" tIns="60953" rIns="121905" bIns="60953" rtlCol="0">
            <a:spAutoFit/>
          </a:bodyPr>
          <a:lstStyle/>
          <a:p>
            <a:pPr algn="ctr"/>
            <a:r>
              <a:rPr lang="es-ES" sz="4800" dirty="0" err="1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s-E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4800" dirty="0" err="1">
                <a:latin typeface="Times New Roman" pitchFamily="18" charset="0"/>
                <a:cs typeface="Times New Roman" pitchFamily="18" charset="0"/>
              </a:rPr>
              <a:t>bươu</a:t>
            </a:r>
            <a:endParaRPr lang="es-E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7721600" y="4800600"/>
            <a:ext cx="3556000" cy="861760"/>
          </a:xfrm>
          <a:prstGeom prst="rect">
            <a:avLst/>
          </a:prstGeom>
          <a:solidFill>
            <a:schemeClr val="bg1"/>
          </a:solidFill>
        </p:spPr>
        <p:txBody>
          <a:bodyPr wrap="square" lIns="121905" tIns="60953" rIns="121905" bIns="60953" rtlCol="0">
            <a:spAutoFit/>
          </a:bodyPr>
          <a:lstStyle/>
          <a:p>
            <a:pPr algn="ctr"/>
            <a:r>
              <a:rPr lang="es-ES" sz="48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s-ES" sz="4800" dirty="0" err="1">
                <a:latin typeface="Times New Roman" pitchFamily="18" charset="0"/>
                <a:cs typeface="Times New Roman" pitchFamily="18" charset="0"/>
              </a:rPr>
              <a:t>cừu</a:t>
            </a:r>
            <a:endParaRPr lang="es-E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17321" y="453833"/>
            <a:ext cx="7240803" cy="800205"/>
          </a:xfrm>
          <a:prstGeom prst="rect">
            <a:avLst/>
          </a:prstGeom>
          <a:solidFill>
            <a:srgbClr val="FFFF00"/>
          </a:solidFill>
        </p:spPr>
        <p:txBody>
          <a:bodyPr wrap="square" lIns="121905" tIns="60953" rIns="121905" bIns="60953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/>
              </a:rPr>
              <a:t>Trò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/>
              </a:rPr>
              <a:t>chơi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/>
              </a:rPr>
              <a:t>: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/>
              </a:rPr>
              <a:t>Hái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/>
              </a:rPr>
              <a:t>táo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  <a:latin typeface="UTM Avo"/>
            </a:endParaRPr>
          </a:p>
        </p:txBody>
      </p:sp>
      <p:pic>
        <p:nvPicPr>
          <p:cNvPr id="2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-1936749" y="498498"/>
            <a:ext cx="649817" cy="487363"/>
          </a:xfrm>
          <a:prstGeom prst="rect">
            <a:avLst/>
          </a:prstGeom>
        </p:spPr>
      </p:pic>
      <p:pic>
        <p:nvPicPr>
          <p:cNvPr id="33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-1936750" y="1192961"/>
            <a:ext cx="649817" cy="487363"/>
          </a:xfrm>
          <a:prstGeom prst="rect">
            <a:avLst/>
          </a:prstGeom>
        </p:spPr>
      </p:pic>
      <p:pic>
        <p:nvPicPr>
          <p:cNvPr id="34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-1936751" y="1717178"/>
            <a:ext cx="649817" cy="487363"/>
          </a:xfrm>
          <a:prstGeom prst="rect">
            <a:avLst/>
          </a:prstGeom>
        </p:spPr>
      </p:pic>
      <p:pic>
        <p:nvPicPr>
          <p:cNvPr id="35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-2058253" y="2187438"/>
            <a:ext cx="649817" cy="487363"/>
          </a:xfrm>
          <a:prstGeom prst="rect">
            <a:avLst/>
          </a:prstGeom>
        </p:spPr>
      </p:pic>
      <p:pic>
        <p:nvPicPr>
          <p:cNvPr id="36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-2098682" y="2674801"/>
            <a:ext cx="649817" cy="487363"/>
          </a:xfrm>
          <a:prstGeom prst="rect">
            <a:avLst/>
          </a:prstGeom>
        </p:spPr>
      </p:pic>
      <p:pic>
        <p:nvPicPr>
          <p:cNvPr id="37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-2098682" y="3167058"/>
            <a:ext cx="64981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31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3217 L -0.06215 0.5405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2" y="2863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422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-0.23906 0.2650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62" y="1324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4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2222E-6 L -0.01285 0.2986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" y="14931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3422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1921 L -0.27778 0.5060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22" y="2625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3422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-0.04023 0.3467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8" y="17338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342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22222E-6 L -0.28998 0.37639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05" y="18819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3422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10" grpId="0" animBg="1"/>
      <p:bldP spid="10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1198943" y="2212333"/>
            <a:ext cx="4138166" cy="3133623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oa</a:t>
            </a:r>
            <a:endParaRPr lang="en-US" sz="8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1-mau_slide_powerpoint_dep_ctu.vn_(4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926" y="5366859"/>
            <a:ext cx="2066173" cy="1322614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6547575" y="2319950"/>
            <a:ext cx="4052001" cy="3133623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oe</a:t>
            </a:r>
            <a:endParaRPr lang="en-US" sz="8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45427" y="420209"/>
            <a:ext cx="690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Ba,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02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2025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42521" y="892633"/>
            <a:ext cx="4416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68795" y="1110348"/>
            <a:ext cx="44169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>
              <a:solidFill>
                <a:srgbClr val="00B050"/>
              </a:solidFill>
            </a:endParaRPr>
          </a:p>
          <a:p>
            <a:r>
              <a:rPr lang="en-US" sz="2800" b="1" dirty="0">
                <a:solidFill>
                  <a:srgbClr val="00B050"/>
                </a:solidFill>
              </a:rPr>
              <a:t>               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113: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oe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450756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1" y="-303879"/>
            <a:ext cx="12192000" cy="7152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582954" y="1446319"/>
            <a:ext cx="580364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113: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oe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r>
              <a:rPr lang="en-US" sz="3200" dirty="0">
                <a:latin typeface="Arial" pitchFamily="34" charset="0"/>
              </a:rPr>
              <a:t> </a:t>
            </a:r>
          </a:p>
        </p:txBody>
      </p:sp>
      <p:sp>
        <p:nvSpPr>
          <p:cNvPr id="7172" name="TextBox 9"/>
          <p:cNvSpPr txBox="1">
            <a:spLocks noChangeArrowheads="1"/>
          </p:cNvSpPr>
          <p:nvPr/>
        </p:nvSpPr>
        <p:spPr bwMode="auto">
          <a:xfrm>
            <a:off x="2542118" y="285531"/>
            <a:ext cx="825923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Ba,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02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2025</a:t>
            </a:r>
          </a:p>
          <a:p>
            <a:pPr eaLnBrk="1" hangingPunct="1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76EE8E5-BF29-4DC5-852A-16D915529F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035" y="1993635"/>
            <a:ext cx="3251621" cy="270696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BAB06A1-E01B-4E64-A86A-17A5A6FAC36E}"/>
              </a:ext>
            </a:extLst>
          </p:cNvPr>
          <p:cNvSpPr txBox="1"/>
          <p:nvPr/>
        </p:nvSpPr>
        <p:spPr>
          <a:xfrm>
            <a:off x="1459695" y="4797641"/>
            <a:ext cx="28291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loa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23DE80-9F5C-45F2-A53C-141520061808}"/>
              </a:ext>
            </a:extLst>
          </p:cNvPr>
          <p:cNvSpPr txBox="1"/>
          <p:nvPr/>
        </p:nvSpPr>
        <p:spPr>
          <a:xfrm>
            <a:off x="2595420" y="4797641"/>
            <a:ext cx="1160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oa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: Rounded Corners 2">
            <a:extLst>
              <a:ext uri="{FF2B5EF4-FFF2-40B4-BE49-F238E27FC236}">
                <a16:creationId xmlns:a16="http://schemas.microsoft.com/office/drawing/2014/main" id="{C9B7C4BF-172F-4FE9-A0B2-5EBA8AD2E055}"/>
              </a:ext>
            </a:extLst>
          </p:cNvPr>
          <p:cNvSpPr/>
          <p:nvPr/>
        </p:nvSpPr>
        <p:spPr>
          <a:xfrm>
            <a:off x="6342956" y="2707751"/>
            <a:ext cx="2803585" cy="76010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oa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: Rounded Corners 9">
            <a:extLst>
              <a:ext uri="{FF2B5EF4-FFF2-40B4-BE49-F238E27FC236}">
                <a16:creationId xmlns:a16="http://schemas.microsoft.com/office/drawing/2014/main" id="{3C16471C-DF47-43F9-8B32-10F586427419}"/>
              </a:ext>
            </a:extLst>
          </p:cNvPr>
          <p:cNvSpPr/>
          <p:nvPr/>
        </p:nvSpPr>
        <p:spPr>
          <a:xfrm>
            <a:off x="6408267" y="3498723"/>
            <a:ext cx="1471777" cy="80638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: Rounded Corners 10">
            <a:extLst>
              <a:ext uri="{FF2B5EF4-FFF2-40B4-BE49-F238E27FC236}">
                <a16:creationId xmlns:a16="http://schemas.microsoft.com/office/drawing/2014/main" id="{FDDB8A12-B9DE-45AD-BA6F-4AFE984C8E72}"/>
              </a:ext>
            </a:extLst>
          </p:cNvPr>
          <p:cNvSpPr/>
          <p:nvPr/>
        </p:nvSpPr>
        <p:spPr>
          <a:xfrm>
            <a:off x="7910509" y="3493125"/>
            <a:ext cx="1306276" cy="84557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87920" y="4244926"/>
            <a:ext cx="5203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   o - a -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oa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94582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  <p:bldP spid="18" grpId="0" animBg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0500FD-D4C0-4B35-9F51-01A8616E63DD}"/>
              </a:ext>
            </a:extLst>
          </p:cNvPr>
          <p:cNvSpPr txBox="1"/>
          <p:nvPr/>
        </p:nvSpPr>
        <p:spPr>
          <a:xfrm>
            <a:off x="4367915" y="2237805"/>
            <a:ext cx="3428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oa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A7C59B-4F84-48C2-94F4-66FC4AF4FBD5}"/>
              </a:ext>
            </a:extLst>
          </p:cNvPr>
          <p:cNvSpPr txBox="1"/>
          <p:nvPr/>
        </p:nvSpPr>
        <p:spPr>
          <a:xfrm>
            <a:off x="3497247" y="4223884"/>
            <a:ext cx="2563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oa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194018-86E1-4DE6-B52F-C9649C79293D}"/>
              </a:ext>
            </a:extLst>
          </p:cNvPr>
          <p:cNvSpPr txBox="1"/>
          <p:nvPr/>
        </p:nvSpPr>
        <p:spPr>
          <a:xfrm>
            <a:off x="4238419" y="3161552"/>
            <a:ext cx="1065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oa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C45E4E-DBA0-4B01-A05A-0C47643236E8}"/>
              </a:ext>
            </a:extLst>
          </p:cNvPr>
          <p:cNvSpPr/>
          <p:nvPr/>
        </p:nvSpPr>
        <p:spPr>
          <a:xfrm>
            <a:off x="0" y="1"/>
            <a:ext cx="12192000" cy="381000"/>
          </a:xfrm>
          <a:prstGeom prst="rect">
            <a:avLst/>
          </a:prstGeom>
          <a:solidFill>
            <a:srgbClr val="FF7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5 Beautiful Caps" panose="02040603050506020204" pitchFamily="18" charset="0"/>
              <a:ea typeface="+mn-ea"/>
              <a:cs typeface="+mn-cs"/>
            </a:endParaRPr>
          </a:p>
        </p:txBody>
      </p:sp>
      <p:sp>
        <p:nvSpPr>
          <p:cNvPr id="18" name="TextBox 9"/>
          <p:cNvSpPr txBox="1">
            <a:spLocks noChangeArrowheads="1"/>
          </p:cNvSpPr>
          <p:nvPr/>
        </p:nvSpPr>
        <p:spPr bwMode="auto">
          <a:xfrm>
            <a:off x="2542118" y="322853"/>
            <a:ext cx="825923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Ba,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02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2025</a:t>
            </a:r>
          </a:p>
          <a:p>
            <a:pPr eaLnBrk="1" hangingPunct="1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113: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oe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914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CCA9BB-A891-4BD8-84F6-D9964DB91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6" y="27218"/>
            <a:ext cx="12138188" cy="68307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DFDB3A-8DD9-4CBD-A8B9-B45C99F09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530" y="1457493"/>
            <a:ext cx="3480546" cy="26646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1994A9-2E10-4CE0-8FF5-FC80DFBFEE99}"/>
              </a:ext>
            </a:extLst>
          </p:cNvPr>
          <p:cNvSpPr txBox="1"/>
          <p:nvPr/>
        </p:nvSpPr>
        <p:spPr>
          <a:xfrm>
            <a:off x="1670961" y="4365196"/>
            <a:ext cx="43760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chích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choè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088950-50AC-4E8C-AC60-A9220A5C160B}"/>
              </a:ext>
            </a:extLst>
          </p:cNvPr>
          <p:cNvSpPr txBox="1"/>
          <p:nvPr/>
        </p:nvSpPr>
        <p:spPr>
          <a:xfrm>
            <a:off x="3534972" y="4363265"/>
            <a:ext cx="1235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oe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: Rounded Corners 2">
            <a:extLst>
              <a:ext uri="{FF2B5EF4-FFF2-40B4-BE49-F238E27FC236}">
                <a16:creationId xmlns:a16="http://schemas.microsoft.com/office/drawing/2014/main" id="{C9B7C4BF-172F-4FE9-A0B2-5EBA8AD2E055}"/>
              </a:ext>
            </a:extLst>
          </p:cNvPr>
          <p:cNvSpPr/>
          <p:nvPr/>
        </p:nvSpPr>
        <p:spPr>
          <a:xfrm>
            <a:off x="6902786" y="1868006"/>
            <a:ext cx="2803585" cy="76010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C16471C-DF47-43F9-8B32-10F586427419}"/>
              </a:ext>
            </a:extLst>
          </p:cNvPr>
          <p:cNvSpPr/>
          <p:nvPr/>
        </p:nvSpPr>
        <p:spPr>
          <a:xfrm>
            <a:off x="6949436" y="2653380"/>
            <a:ext cx="1471777" cy="80638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DDB8A12-B9DE-45AD-BA6F-4AFE984C8E72}"/>
              </a:ext>
            </a:extLst>
          </p:cNvPr>
          <p:cNvSpPr/>
          <p:nvPr/>
        </p:nvSpPr>
        <p:spPr>
          <a:xfrm>
            <a:off x="8451678" y="2653380"/>
            <a:ext cx="1306276" cy="84557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29089" y="3554469"/>
            <a:ext cx="3429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   o – e -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oe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 animBg="1"/>
      <p:bldP spid="10" grpId="0" animBg="1"/>
      <p:bldP spid="11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5192"/>
            <a:ext cx="12192000" cy="734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526971" y="1427658"/>
            <a:ext cx="69979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113: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oe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r>
              <a:rPr lang="en-US" sz="3200" dirty="0">
                <a:latin typeface="Arial" pitchFamily="34" charset="0"/>
              </a:rPr>
              <a:t> </a:t>
            </a:r>
          </a:p>
        </p:txBody>
      </p:sp>
      <p:sp>
        <p:nvSpPr>
          <p:cNvPr id="7172" name="TextBox 9"/>
          <p:cNvSpPr txBox="1">
            <a:spLocks noChangeArrowheads="1"/>
          </p:cNvSpPr>
          <p:nvPr/>
        </p:nvSpPr>
        <p:spPr bwMode="auto">
          <a:xfrm>
            <a:off x="2542118" y="210887"/>
            <a:ext cx="825923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Ba,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02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2025</a:t>
            </a:r>
          </a:p>
          <a:p>
            <a:pPr eaLnBrk="1" hangingPunct="1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808636" y="3821590"/>
            <a:ext cx="941294" cy="871300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5400" dirty="0"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o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034763" y="2995814"/>
            <a:ext cx="914400" cy="8713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997441" y="4337892"/>
            <a:ext cx="914401" cy="8713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9" name="Line 17"/>
          <p:cNvSpPr>
            <a:spLocks noChangeShapeType="1"/>
          </p:cNvSpPr>
          <p:nvPr/>
        </p:nvSpPr>
        <p:spPr bwMode="auto">
          <a:xfrm flipV="1">
            <a:off x="6773115" y="3522423"/>
            <a:ext cx="1224326" cy="75728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8"/>
          <p:cNvSpPr>
            <a:spLocks noChangeShapeType="1"/>
          </p:cNvSpPr>
          <p:nvPr/>
        </p:nvSpPr>
        <p:spPr bwMode="auto">
          <a:xfrm>
            <a:off x="6739221" y="4335698"/>
            <a:ext cx="1239559" cy="52925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5011" y="2985791"/>
            <a:ext cx="1880155" cy="133452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oa</a:t>
            </a:r>
            <a:endParaRPr lang="en-US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52767" y="4580485"/>
            <a:ext cx="1802399" cy="116117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oe</a:t>
            </a:r>
            <a:endParaRPr lang="en-US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0500FD-D4C0-4B35-9F51-01A8616E63DD}"/>
              </a:ext>
            </a:extLst>
          </p:cNvPr>
          <p:cNvSpPr txBox="1"/>
          <p:nvPr/>
        </p:nvSpPr>
        <p:spPr>
          <a:xfrm>
            <a:off x="859646" y="2207954"/>
            <a:ext cx="5018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200" noProof="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noProof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noProof="0" dirty="0" err="1"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3200" noProof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noProof="0" dirty="0" err="1">
                <a:latin typeface="Times New Roman" pitchFamily="18" charset="0"/>
                <a:cs typeface="Times New Roman" pitchFamily="18" charset="0"/>
              </a:rPr>
              <a:t>oa</a:t>
            </a:r>
            <a:r>
              <a:rPr lang="en-US" sz="3200" noProof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noProof="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noProof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noProof="0" dirty="0" err="1"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3200" noProof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noProof="0" dirty="0" err="1">
                <a:latin typeface="Times New Roman" pitchFamily="18" charset="0"/>
                <a:cs typeface="Times New Roman" pitchFamily="18" charset="0"/>
              </a:rPr>
              <a:t>oe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55156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1" y="-303879"/>
            <a:ext cx="12192000" cy="7152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582954" y="1446319"/>
            <a:ext cx="580364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113: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oe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r>
              <a:rPr lang="en-US" sz="3200" dirty="0">
                <a:latin typeface="Arial" pitchFamily="34" charset="0"/>
              </a:rPr>
              <a:t> </a:t>
            </a:r>
          </a:p>
        </p:txBody>
      </p:sp>
      <p:sp>
        <p:nvSpPr>
          <p:cNvPr id="7172" name="TextBox 9"/>
          <p:cNvSpPr txBox="1">
            <a:spLocks noChangeArrowheads="1"/>
          </p:cNvSpPr>
          <p:nvPr/>
        </p:nvSpPr>
        <p:spPr bwMode="auto">
          <a:xfrm>
            <a:off x="2542118" y="285531"/>
            <a:ext cx="825923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Ba,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02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2025</a:t>
            </a:r>
          </a:p>
          <a:p>
            <a:pPr eaLnBrk="1" hangingPunct="1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0500FD-D4C0-4B35-9F51-01A8616E63DD}"/>
              </a:ext>
            </a:extLst>
          </p:cNvPr>
          <p:cNvSpPr txBox="1"/>
          <p:nvPr/>
        </p:nvSpPr>
        <p:spPr>
          <a:xfrm>
            <a:off x="2725747" y="2263937"/>
            <a:ext cx="34280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194018-86E1-4DE6-B52F-C9649C79293D}"/>
              </a:ext>
            </a:extLst>
          </p:cNvPr>
          <p:cNvSpPr txBox="1"/>
          <p:nvPr/>
        </p:nvSpPr>
        <p:spPr>
          <a:xfrm>
            <a:off x="2484284" y="3294055"/>
            <a:ext cx="16398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A7C59B-4F84-48C2-94F4-66FC4AF4FBD5}"/>
              </a:ext>
            </a:extLst>
          </p:cNvPr>
          <p:cNvSpPr txBox="1"/>
          <p:nvPr/>
        </p:nvSpPr>
        <p:spPr>
          <a:xfrm>
            <a:off x="1631147" y="4238822"/>
            <a:ext cx="27712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E0500FD-D4C0-4B35-9F51-01A8616E63DD}"/>
              </a:ext>
            </a:extLst>
          </p:cNvPr>
          <p:cNvSpPr txBox="1"/>
          <p:nvPr/>
        </p:nvSpPr>
        <p:spPr>
          <a:xfrm>
            <a:off x="8198630" y="2363619"/>
            <a:ext cx="16579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194018-86E1-4DE6-B52F-C9649C79293D}"/>
              </a:ext>
            </a:extLst>
          </p:cNvPr>
          <p:cNvSpPr txBox="1"/>
          <p:nvPr/>
        </p:nvSpPr>
        <p:spPr>
          <a:xfrm>
            <a:off x="7724918" y="3282262"/>
            <a:ext cx="21316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oè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AA7C59B-4F84-48C2-94F4-66FC4AF4FBD5}"/>
              </a:ext>
            </a:extLst>
          </p:cNvPr>
          <p:cNvSpPr txBox="1"/>
          <p:nvPr/>
        </p:nvSpPr>
        <p:spPr>
          <a:xfrm>
            <a:off x="6318674" y="4236361"/>
            <a:ext cx="31208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chích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oè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920514"/>
      </p:ext>
    </p:extLst>
  </p:cSld>
  <p:clrMapOvr>
    <a:masterClrMapping/>
  </p:clrMapOvr>
  <p:transition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istrator\AppData\Local\Temp\Rar$DIa0.969\Screenshot_2021-02-01-13-57-11-2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2" r="9405"/>
          <a:stretch/>
        </p:blipFill>
        <p:spPr bwMode="auto">
          <a:xfrm>
            <a:off x="508000" y="0"/>
            <a:ext cx="11335657" cy="669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owchart: Alternate Process 3"/>
          <p:cNvSpPr/>
          <p:nvPr/>
        </p:nvSpPr>
        <p:spPr>
          <a:xfrm>
            <a:off x="508000" y="6008914"/>
            <a:ext cx="478971" cy="68942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747485" y="3491141"/>
            <a:ext cx="92165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8411028" y="6353628"/>
            <a:ext cx="92165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9608457" y="3491141"/>
            <a:ext cx="113211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716473" y="3496584"/>
            <a:ext cx="918709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783103" y="6353628"/>
            <a:ext cx="918709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2815</TotalTime>
  <Words>328</Words>
  <Application>Microsoft Office PowerPoint</Application>
  <PresentationFormat>Widescreen</PresentationFormat>
  <Paragraphs>98</Paragraphs>
  <Slides>14</Slides>
  <Notes>5</Notes>
  <HiddenSlides>0</HiddenSlides>
  <MMClips>9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#9Slide05 Beautiful Caps</vt:lpstr>
      <vt:lpstr>Calibri</vt:lpstr>
      <vt:lpstr>Arial</vt:lpstr>
      <vt:lpstr>UTM Avo</vt:lpstr>
      <vt:lpstr>Times New Roman</vt:lpstr>
      <vt:lpstr>等线</vt:lpstr>
      <vt:lpstr>.VnAvant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XinChao</cp:lastModifiedBy>
  <cp:revision>255</cp:revision>
  <dcterms:created xsi:type="dcterms:W3CDTF">2021-11-01T08:16:43Z</dcterms:created>
  <dcterms:modified xsi:type="dcterms:W3CDTF">2025-02-25T01:38:05Z</dcterms:modified>
</cp:coreProperties>
</file>