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3" r:id="rId6"/>
    <p:sldId id="264" r:id="rId7"/>
    <p:sldId id="271" r:id="rId8"/>
  </p:sldIdLst>
  <p:sldSz cx="18288000" cy="10287000"/>
  <p:notesSz cx="6858000" cy="9144000"/>
  <p:embeddedFontLst>
    <p:embeddedFont>
      <p:font typeface="Calibri" panose="020F0502020204030204"/>
      <p:regular r:id="rId12"/>
      <p:bold r:id="rId13"/>
      <p:italic r:id="rId14"/>
      <p:boldItalic r:id="rId15"/>
    </p:embeddedFont>
    <p:embeddedFont>
      <p:font typeface="Suranna" panose="0200060000000000000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Invite a few groups to the front of the class to sing the song. The class may sing along and clap to reinforce the activity.</a:t>
            </a:r>
            <a:endParaRPr lang="en-US" sz="180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04" name="Google Shape;40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5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" name="Google Shape;47;p6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6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6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6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16328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8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2"/>
          <p:cNvGrpSpPr/>
          <p:nvPr/>
        </p:nvGrpSpPr>
        <p:grpSpPr>
          <a:xfrm>
            <a:off x="-4769134" y="3102991"/>
            <a:ext cx="26313569" cy="4387127"/>
            <a:chOff x="-4769134" y="3102991"/>
            <a:chExt cx="26313569" cy="4387127"/>
          </a:xfrm>
        </p:grpSpPr>
        <p:grpSp>
          <p:nvGrpSpPr>
            <p:cNvPr id="94" name="Google Shape;94;p2"/>
            <p:cNvGrpSpPr/>
            <p:nvPr/>
          </p:nvGrpSpPr>
          <p:grpSpPr>
            <a:xfrm>
              <a:off x="3032463" y="3517805"/>
              <a:ext cx="3972313" cy="3972313"/>
              <a:chOff x="0" y="0"/>
              <a:chExt cx="812800" cy="812800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96;p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-4769134" y="3102991"/>
              <a:ext cx="26313569" cy="4387127"/>
              <a:chOff x="-4769134" y="3102991"/>
              <a:chExt cx="26313569" cy="4387127"/>
            </a:xfrm>
          </p:grpSpPr>
          <p:sp>
            <p:nvSpPr>
              <p:cNvPr id="98" name="Google Shape;98;p2"/>
              <p:cNvSpPr/>
              <p:nvPr/>
            </p:nvSpPr>
            <p:spPr>
              <a:xfrm rot="10800000" flipH="1">
                <a:off x="-4769134" y="3424608"/>
                <a:ext cx="6707873" cy="3437785"/>
              </a:xfrm>
              <a:custGeom>
                <a:avLst/>
                <a:gdLst/>
                <a:ahLst/>
                <a:cxnLst/>
                <a:rect l="l" t="t" r="r" b="b"/>
                <a:pathLst>
                  <a:path w="6707873" h="3437785" extrusionOk="0">
                    <a:moveTo>
                      <a:pt x="0" y="3437784"/>
                    </a:moveTo>
                    <a:lnTo>
                      <a:pt x="6707873" y="3437784"/>
                    </a:lnTo>
                    <a:lnTo>
                      <a:pt x="6707873" y="0"/>
                    </a:lnTo>
                    <a:lnTo>
                      <a:pt x="0" y="0"/>
                    </a:lnTo>
                    <a:lnTo>
                      <a:pt x="0" y="3437784"/>
                    </a:lnTo>
                    <a:close/>
                  </a:path>
                </a:pathLst>
              </a:custGeom>
              <a:blipFill rotWithShape="1">
                <a:blip r:embed="rId1"/>
                <a:stretch>
                  <a:fillRect/>
                </a:stretch>
              </a:blipFill>
              <a:ln>
                <a:noFill/>
              </a:ln>
            </p:spPr>
          </p:sp>
          <p:sp>
            <p:nvSpPr>
              <p:cNvPr id="99" name="Google Shape;99;p2"/>
              <p:cNvSpPr/>
              <p:nvPr/>
            </p:nvSpPr>
            <p:spPr>
              <a:xfrm rot="10800000" flipH="1">
                <a:off x="15143135" y="3729519"/>
                <a:ext cx="6401300" cy="3280666"/>
              </a:xfrm>
              <a:custGeom>
                <a:avLst/>
                <a:gdLst/>
                <a:ahLst/>
                <a:cxnLst/>
                <a:rect l="l" t="t" r="r" b="b"/>
                <a:pathLst>
                  <a:path w="6401300" h="3280666" extrusionOk="0">
                    <a:moveTo>
                      <a:pt x="0" y="3280666"/>
                    </a:moveTo>
                    <a:lnTo>
                      <a:pt x="6401300" y="3280666"/>
                    </a:lnTo>
                    <a:lnTo>
                      <a:pt x="6401300" y="0"/>
                    </a:lnTo>
                    <a:lnTo>
                      <a:pt x="0" y="0"/>
                    </a:lnTo>
                    <a:lnTo>
                      <a:pt x="0" y="3280666"/>
                    </a:lnTo>
                    <a:close/>
                  </a:path>
                </a:pathLst>
              </a:custGeom>
              <a:blipFill rotWithShape="1">
                <a:blip r:embed="rId1"/>
                <a:stretch>
                  <a:fillRect/>
                </a:stretch>
              </a:blipFill>
              <a:ln>
                <a:noFill/>
              </a:ln>
            </p:spPr>
          </p:sp>
          <p:grpSp>
            <p:nvGrpSpPr>
              <p:cNvPr id="100" name="Google Shape;100;p2"/>
              <p:cNvGrpSpPr/>
              <p:nvPr/>
            </p:nvGrpSpPr>
            <p:grpSpPr>
              <a:xfrm>
                <a:off x="795563" y="3102991"/>
                <a:ext cx="3972313" cy="3972313"/>
                <a:chOff x="0" y="0"/>
                <a:chExt cx="812800" cy="812800"/>
              </a:xfrm>
            </p:grpSpPr>
            <p:sp>
              <p:nvSpPr>
                <p:cNvPr id="101" name="Google Shape;101;p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 extrusionOk="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C2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2" name="Google Shape;102;p2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48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103" name="Google Shape;103;p2"/>
              <p:cNvGrpSpPr/>
              <p:nvPr/>
            </p:nvGrpSpPr>
            <p:grpSpPr>
              <a:xfrm>
                <a:off x="5633779" y="3102991"/>
                <a:ext cx="3972313" cy="3972313"/>
                <a:chOff x="0" y="0"/>
                <a:chExt cx="812800" cy="812800"/>
              </a:xfrm>
            </p:grpSpPr>
            <p:sp>
              <p:nvSpPr>
                <p:cNvPr id="104" name="Google Shape;104;p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 extrusionOk="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A5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5" name="Google Shape;105;p2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48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106" name="Google Shape;106;p2"/>
              <p:cNvGrpSpPr/>
              <p:nvPr/>
            </p:nvGrpSpPr>
            <p:grpSpPr>
              <a:xfrm>
                <a:off x="8162212" y="3517805"/>
                <a:ext cx="3972313" cy="3972313"/>
                <a:chOff x="0" y="0"/>
                <a:chExt cx="812800" cy="812800"/>
              </a:xfrm>
            </p:grpSpPr>
            <p:sp>
              <p:nvSpPr>
                <p:cNvPr id="107" name="Google Shape;107;p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 extrusionOk="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89FA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8" name="Google Shape;108;p2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48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109" name="Google Shape;109;p2"/>
              <p:cNvGrpSpPr/>
              <p:nvPr/>
            </p:nvGrpSpPr>
            <p:grpSpPr>
              <a:xfrm>
                <a:off x="10763528" y="3102991"/>
                <a:ext cx="3972313" cy="3972313"/>
                <a:chOff x="0" y="0"/>
                <a:chExt cx="812800" cy="812800"/>
              </a:xfrm>
            </p:grpSpPr>
            <p:sp>
              <p:nvSpPr>
                <p:cNvPr id="110" name="Google Shape;110;p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 extrusionOk="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B93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1" name="Google Shape;111;p2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48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112" name="Google Shape;112;p2"/>
              <p:cNvGrpSpPr/>
              <p:nvPr/>
            </p:nvGrpSpPr>
            <p:grpSpPr>
              <a:xfrm>
                <a:off x="13286987" y="3517805"/>
                <a:ext cx="3972313" cy="3972313"/>
                <a:chOff x="0" y="0"/>
                <a:chExt cx="812800" cy="812800"/>
              </a:xfrm>
            </p:grpSpPr>
            <p:sp>
              <p:nvSpPr>
                <p:cNvPr id="113" name="Google Shape;113;p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 extrusionOk="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DD8A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14" name="Google Shape;114;p2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48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15" name="Google Shape;115;p2"/>
              <p:cNvSpPr/>
              <p:nvPr/>
            </p:nvSpPr>
            <p:spPr>
              <a:xfrm>
                <a:off x="1513449" y="4317356"/>
                <a:ext cx="7315200" cy="492113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492113" extrusionOk="0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492114"/>
                    </a:lnTo>
                    <a:lnTo>
                      <a:pt x="0" y="49211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</p:sp>
          <p:sp>
            <p:nvSpPr>
              <p:cNvPr id="116" name="Google Shape;116;p2"/>
              <p:cNvSpPr/>
              <p:nvPr/>
            </p:nvSpPr>
            <p:spPr>
              <a:xfrm>
                <a:off x="11607403" y="4563413"/>
                <a:ext cx="5333813" cy="492113"/>
              </a:xfrm>
              <a:custGeom>
                <a:avLst/>
                <a:gdLst/>
                <a:ahLst/>
                <a:cxnLst/>
                <a:rect l="l" t="t" r="r" b="b"/>
                <a:pathLst>
                  <a:path w="5333813" h="492113" extrusionOk="0">
                    <a:moveTo>
                      <a:pt x="0" y="0"/>
                    </a:moveTo>
                    <a:lnTo>
                      <a:pt x="5333813" y="0"/>
                    </a:lnTo>
                    <a:lnTo>
                      <a:pt x="5333813" y="492114"/>
                    </a:lnTo>
                    <a:lnTo>
                      <a:pt x="0" y="49211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2"/>
                <a:stretch>
                  <a:fillRect r="-37145"/>
                </a:stretch>
              </a:blipFill>
              <a:ln>
                <a:noFill/>
              </a:ln>
            </p:spPr>
          </p:sp>
          <p:sp>
            <p:nvSpPr>
              <p:cNvPr id="117" name="Google Shape;117;p2"/>
              <p:cNvSpPr/>
              <p:nvPr/>
            </p:nvSpPr>
            <p:spPr>
              <a:xfrm>
                <a:off x="1226018" y="5369852"/>
                <a:ext cx="73152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1143000" extrusionOk="0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1143000"/>
                    </a:lnTo>
                    <a:lnTo>
                      <a:pt x="0" y="11430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</p:sp>
          <p:sp>
            <p:nvSpPr>
              <p:cNvPr id="118" name="Google Shape;118;p2"/>
              <p:cNvSpPr/>
              <p:nvPr/>
            </p:nvSpPr>
            <p:spPr>
              <a:xfrm>
                <a:off x="9027432" y="5369852"/>
                <a:ext cx="73152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1143000" extrusionOk="0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1143000"/>
                    </a:lnTo>
                    <a:lnTo>
                      <a:pt x="0" y="11430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</p:sp>
        </p:grpSp>
      </p:grpSp>
      <p:sp>
        <p:nvSpPr>
          <p:cNvPr id="119" name="Google Shape;119;p2"/>
          <p:cNvSpPr/>
          <p:nvPr/>
        </p:nvSpPr>
        <p:spPr>
          <a:xfrm>
            <a:off x="4113774" y="2287582"/>
            <a:ext cx="769844" cy="769844"/>
          </a:xfrm>
          <a:custGeom>
            <a:avLst/>
            <a:gdLst/>
            <a:ahLst/>
            <a:cxnLst/>
            <a:rect l="l" t="t" r="r" b="b"/>
            <a:pathLst>
              <a:path w="769844" h="769844" extrusionOk="0">
                <a:moveTo>
                  <a:pt x="0" y="0"/>
                </a:moveTo>
                <a:lnTo>
                  <a:pt x="769844" y="0"/>
                </a:lnTo>
                <a:lnTo>
                  <a:pt x="769844" y="769844"/>
                </a:lnTo>
                <a:lnTo>
                  <a:pt x="0" y="769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20" name="Google Shape;120;p2"/>
          <p:cNvSpPr txBox="1"/>
          <p:nvPr/>
        </p:nvSpPr>
        <p:spPr>
          <a:xfrm rot="-188432">
            <a:off x="5073355" y="1821257"/>
            <a:ext cx="3324671" cy="112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65" b="0" i="0" u="none" strike="noStrike" cap="none">
                <a:solidFill>
                  <a:srgbClr val="8F425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OUR</a:t>
            </a:r>
            <a:endParaRPr lang="en-US" sz="9965" b="0" i="0" u="none" strike="noStrike" cap="none">
              <a:solidFill>
                <a:srgbClr val="8F425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8364419" y="2097686"/>
            <a:ext cx="5333813" cy="112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65" b="0" i="0" u="none" strike="noStrike" cap="none">
                <a:solidFill>
                  <a:srgbClr val="8F425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HEALTH</a:t>
            </a:r>
            <a:endParaRPr lang="en-US" sz="9965" b="0" i="0" u="none" strike="noStrike" cap="none">
              <a:solidFill>
                <a:srgbClr val="8F425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2697349" y="556350"/>
            <a:ext cx="12893301" cy="84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0" i="0" strike="noStrike" cap="none" dirty="0">
                <a:solidFill>
                  <a:srgbClr val="8F4251"/>
                </a:solidFill>
                <a:latin typeface="Suranna" panose="02000600000000000000"/>
                <a:ea typeface="Suranna" panose="02000600000000000000"/>
                <a:cs typeface="Suranna" panose="02000600000000000000"/>
                <a:sym typeface="Suranna" panose="02000600000000000000"/>
              </a:rPr>
              <a:t>Unit 15</a:t>
            </a:r>
            <a:endParaRPr dirty="0"/>
          </a:p>
        </p:txBody>
      </p:sp>
      <p:sp>
        <p:nvSpPr>
          <p:cNvPr id="123" name="Google Shape;123;p2"/>
          <p:cNvSpPr txBox="1"/>
          <p:nvPr/>
        </p:nvSpPr>
        <p:spPr>
          <a:xfrm>
            <a:off x="4165860" y="8032530"/>
            <a:ext cx="10104600" cy="9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 dirty="0">
                <a:solidFill>
                  <a:srgbClr val="8F425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Lesson 2 – Period </a:t>
            </a:r>
            <a:r>
              <a:rPr lang="en-US" sz="7200" dirty="0">
                <a:solidFill>
                  <a:srgbClr val="8F4251"/>
                </a:solidFill>
              </a:rPr>
              <a:t>3</a:t>
            </a:r>
            <a:endParaRPr dirty="0"/>
          </a:p>
        </p:txBody>
      </p:sp>
      <p:sp>
        <p:nvSpPr>
          <p:cNvPr id="124" name="Google Shape;124;p2"/>
          <p:cNvSpPr/>
          <p:nvPr/>
        </p:nvSpPr>
        <p:spPr>
          <a:xfrm>
            <a:off x="13978514" y="2486163"/>
            <a:ext cx="769844" cy="769844"/>
          </a:xfrm>
          <a:custGeom>
            <a:avLst/>
            <a:gdLst/>
            <a:ahLst/>
            <a:cxnLst/>
            <a:rect l="l" t="t" r="r" b="b"/>
            <a:pathLst>
              <a:path w="769844" h="769844" extrusionOk="0">
                <a:moveTo>
                  <a:pt x="0" y="0"/>
                </a:moveTo>
                <a:lnTo>
                  <a:pt x="769844" y="0"/>
                </a:lnTo>
                <a:lnTo>
                  <a:pt x="769844" y="769844"/>
                </a:lnTo>
                <a:lnTo>
                  <a:pt x="0" y="769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</p:sp>
      <p:pic>
        <p:nvPicPr>
          <p:cNvPr id="125" name="Google Shape;125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8592800" y="1328001"/>
            <a:ext cx="1233488" cy="123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146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8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8"/>
          <p:cNvGrpSpPr/>
          <p:nvPr/>
        </p:nvGrpSpPr>
        <p:grpSpPr>
          <a:xfrm>
            <a:off x="15621000" y="6736467"/>
            <a:ext cx="3972313" cy="3972313"/>
            <a:chOff x="0" y="0"/>
            <a:chExt cx="812800" cy="812800"/>
          </a:xfrm>
        </p:grpSpPr>
        <p:sp>
          <p:nvSpPr>
            <p:cNvPr id="202" name="Google Shape;202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04" name="Google Shape;204;p8"/>
          <p:cNvSpPr/>
          <p:nvPr/>
        </p:nvSpPr>
        <p:spPr>
          <a:xfrm>
            <a:off x="13258800" y="8275543"/>
            <a:ext cx="13372395" cy="1677628"/>
          </a:xfrm>
          <a:custGeom>
            <a:avLst/>
            <a:gdLst/>
            <a:ahLst/>
            <a:cxnLst/>
            <a:rect l="l" t="t" r="r" b="b"/>
            <a:pathLst>
              <a:path w="13372395" h="1677628" extrusionOk="0">
                <a:moveTo>
                  <a:pt x="0" y="0"/>
                </a:moveTo>
                <a:lnTo>
                  <a:pt x="13372395" y="0"/>
                </a:lnTo>
                <a:lnTo>
                  <a:pt x="13372395" y="1677628"/>
                </a:lnTo>
                <a:lnTo>
                  <a:pt x="0" y="1677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205" name="Google Shape;205;p8"/>
          <p:cNvSpPr/>
          <p:nvPr/>
        </p:nvSpPr>
        <p:spPr>
          <a:xfrm>
            <a:off x="13521010" y="340014"/>
            <a:ext cx="1033190" cy="982863"/>
          </a:xfrm>
          <a:custGeom>
            <a:avLst/>
            <a:gdLst/>
            <a:ahLst/>
            <a:cxnLst/>
            <a:rect l="l" t="t" r="r" b="b"/>
            <a:pathLst>
              <a:path w="1033190" h="982863" extrusionOk="0">
                <a:moveTo>
                  <a:pt x="0" y="0"/>
                </a:moveTo>
                <a:lnTo>
                  <a:pt x="1033190" y="0"/>
                </a:lnTo>
                <a:lnTo>
                  <a:pt x="1033190" y="982863"/>
                </a:lnTo>
                <a:lnTo>
                  <a:pt x="0" y="98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06" name="Google Shape;206;p8"/>
          <p:cNvSpPr/>
          <p:nvPr/>
        </p:nvSpPr>
        <p:spPr>
          <a:xfrm>
            <a:off x="3733800" y="400078"/>
            <a:ext cx="1033190" cy="982863"/>
          </a:xfrm>
          <a:custGeom>
            <a:avLst/>
            <a:gdLst/>
            <a:ahLst/>
            <a:cxnLst/>
            <a:rect l="l" t="t" r="r" b="b"/>
            <a:pathLst>
              <a:path w="1033190" h="982863" extrusionOk="0">
                <a:moveTo>
                  <a:pt x="0" y="0"/>
                </a:moveTo>
                <a:lnTo>
                  <a:pt x="1033191" y="0"/>
                </a:lnTo>
                <a:lnTo>
                  <a:pt x="1033191" y="982863"/>
                </a:lnTo>
                <a:lnTo>
                  <a:pt x="0" y="98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07" name="Google Shape;207;p8"/>
          <p:cNvSpPr txBox="1"/>
          <p:nvPr/>
        </p:nvSpPr>
        <p:spPr>
          <a:xfrm>
            <a:off x="4134569" y="571500"/>
            <a:ext cx="10104701" cy="81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8F425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Table of Contents</a:t>
            </a:r>
            <a:endParaRPr lang="en-US" sz="7200">
              <a:solidFill>
                <a:srgbClr val="8F425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08" name="Google Shape;208;p8"/>
          <p:cNvGrpSpPr/>
          <p:nvPr/>
        </p:nvGrpSpPr>
        <p:grpSpPr>
          <a:xfrm>
            <a:off x="592890" y="1865968"/>
            <a:ext cx="14422313" cy="1299529"/>
            <a:chOff x="533400" y="1941399"/>
            <a:chExt cx="14422313" cy="1299529"/>
          </a:xfrm>
        </p:grpSpPr>
        <p:sp>
          <p:nvSpPr>
            <p:cNvPr id="209" name="Google Shape;209;p8"/>
            <p:cNvSpPr txBox="1"/>
            <p:nvPr/>
          </p:nvSpPr>
          <p:spPr>
            <a:xfrm>
              <a:off x="2133600" y="2374344"/>
              <a:ext cx="12822113" cy="866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50" dirty="0">
                  <a:solidFill>
                    <a:srgbClr val="8F4251"/>
                  </a:solidFill>
                  <a:latin typeface="Suranna" panose="02000600000000000000"/>
                  <a:ea typeface="Suranna" panose="02000600000000000000"/>
                  <a:cs typeface="Suranna" panose="02000600000000000000"/>
                  <a:sym typeface="Suranna" panose="02000600000000000000"/>
                </a:rPr>
                <a:t>Warm-up and Review</a:t>
              </a:r>
              <a:endParaRPr dirty="0"/>
            </a:p>
          </p:txBody>
        </p:sp>
        <p:pic>
          <p:nvPicPr>
            <p:cNvPr id="210" name="Google Shape;210;p8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533400" y="1941399"/>
              <a:ext cx="1295400" cy="11823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1" name="Google Shape;211;p8"/>
          <p:cNvGrpSpPr/>
          <p:nvPr/>
        </p:nvGrpSpPr>
        <p:grpSpPr>
          <a:xfrm>
            <a:off x="1443993" y="3275354"/>
            <a:ext cx="14320305" cy="1169804"/>
            <a:chOff x="1155904" y="3515546"/>
            <a:chExt cx="14320305" cy="1169804"/>
          </a:xfrm>
        </p:grpSpPr>
        <p:pic>
          <p:nvPicPr>
            <p:cNvPr id="212" name="Google Shape;212;p8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155904" y="3515546"/>
              <a:ext cx="1345792" cy="11698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8"/>
            <p:cNvSpPr txBox="1"/>
            <p:nvPr/>
          </p:nvSpPr>
          <p:spPr>
            <a:xfrm>
              <a:off x="2654096" y="3849221"/>
              <a:ext cx="12822113" cy="790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50">
                  <a:solidFill>
                    <a:srgbClr val="8F4251"/>
                  </a:solidFill>
                  <a:latin typeface="Suranna" panose="02000600000000000000"/>
                  <a:ea typeface="Suranna" panose="02000600000000000000"/>
                  <a:cs typeface="Suranna" panose="02000600000000000000"/>
                  <a:sym typeface="Suranna" panose="02000600000000000000"/>
                </a:rPr>
                <a:t>Activity 1: Look, listen and repeat.</a:t>
              </a:r>
              <a:endParaRPr lang="en-US" sz="6550">
                <a:solidFill>
                  <a:srgbClr val="8F4251"/>
                </a:solidFill>
                <a:latin typeface="Suranna" panose="02000600000000000000"/>
                <a:ea typeface="Suranna" panose="02000600000000000000"/>
                <a:cs typeface="Suranna" panose="02000600000000000000"/>
                <a:sym typeface="Suranna" panose="02000600000000000000"/>
              </a:endParaRPr>
            </a:p>
          </p:txBody>
        </p:sp>
      </p:grpSp>
      <p:grpSp>
        <p:nvGrpSpPr>
          <p:cNvPr id="214" name="Google Shape;214;p8"/>
          <p:cNvGrpSpPr/>
          <p:nvPr/>
        </p:nvGrpSpPr>
        <p:grpSpPr>
          <a:xfrm>
            <a:off x="2116889" y="4614384"/>
            <a:ext cx="14370061" cy="1292809"/>
            <a:chOff x="1981200" y="4955246"/>
            <a:chExt cx="14370061" cy="1292809"/>
          </a:xfrm>
        </p:grpSpPr>
        <p:pic>
          <p:nvPicPr>
            <p:cNvPr id="215" name="Google Shape;215;p8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981200" y="4955246"/>
              <a:ext cx="1345792" cy="12928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8"/>
            <p:cNvSpPr txBox="1"/>
            <p:nvPr/>
          </p:nvSpPr>
          <p:spPr>
            <a:xfrm>
              <a:off x="3529148" y="5435906"/>
              <a:ext cx="12822113" cy="790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50">
                  <a:solidFill>
                    <a:srgbClr val="8F4251"/>
                  </a:solidFill>
                  <a:latin typeface="Suranna" panose="02000600000000000000"/>
                  <a:ea typeface="Suranna" panose="02000600000000000000"/>
                  <a:cs typeface="Suranna" panose="02000600000000000000"/>
                  <a:sym typeface="Suranna" panose="02000600000000000000"/>
                </a:rPr>
                <a:t>Activity 2: Listen, point and say.</a:t>
              </a:r>
              <a:endParaRPr lang="en-US" sz="6550">
                <a:solidFill>
                  <a:srgbClr val="8F4251"/>
                </a:solidFill>
                <a:latin typeface="Suranna" panose="02000600000000000000"/>
                <a:ea typeface="Suranna" panose="02000600000000000000"/>
                <a:cs typeface="Suranna" panose="02000600000000000000"/>
                <a:sym typeface="Suranna" panose="02000600000000000000"/>
              </a:endParaRPr>
            </a:p>
          </p:txBody>
        </p:sp>
      </p:grpSp>
      <p:grpSp>
        <p:nvGrpSpPr>
          <p:cNvPr id="217" name="Google Shape;217;p8"/>
          <p:cNvGrpSpPr/>
          <p:nvPr/>
        </p:nvGrpSpPr>
        <p:grpSpPr>
          <a:xfrm>
            <a:off x="3003504" y="6178622"/>
            <a:ext cx="14360413" cy="1198893"/>
            <a:chOff x="2937456" y="6598784"/>
            <a:chExt cx="14360413" cy="1198893"/>
          </a:xfrm>
        </p:grpSpPr>
        <p:pic>
          <p:nvPicPr>
            <p:cNvPr id="218" name="Google Shape;218;p8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2937456" y="6598784"/>
              <a:ext cx="1165896" cy="11988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8"/>
            <p:cNvSpPr txBox="1"/>
            <p:nvPr/>
          </p:nvSpPr>
          <p:spPr>
            <a:xfrm>
              <a:off x="4475756" y="6974982"/>
              <a:ext cx="12822113" cy="790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50">
                  <a:solidFill>
                    <a:srgbClr val="8F4251"/>
                  </a:solidFill>
                  <a:latin typeface="Suranna" panose="02000600000000000000"/>
                  <a:ea typeface="Suranna" panose="02000600000000000000"/>
                  <a:cs typeface="Suranna" panose="02000600000000000000"/>
                  <a:sym typeface="Suranna" panose="02000600000000000000"/>
                </a:rPr>
                <a:t>Activity 3: Let’s talk.</a:t>
              </a:r>
              <a:endParaRPr lang="en-US" sz="6550">
                <a:solidFill>
                  <a:srgbClr val="8F4251"/>
                </a:solidFill>
                <a:latin typeface="Suranna" panose="02000600000000000000"/>
                <a:ea typeface="Suranna" panose="02000600000000000000"/>
                <a:cs typeface="Suranna" panose="02000600000000000000"/>
                <a:sym typeface="Suranna" panose="02000600000000000000"/>
              </a:endParaRPr>
            </a:p>
          </p:txBody>
        </p:sp>
      </p:grpSp>
      <p:grpSp>
        <p:nvGrpSpPr>
          <p:cNvPr id="220" name="Google Shape;220;p8"/>
          <p:cNvGrpSpPr/>
          <p:nvPr/>
        </p:nvGrpSpPr>
        <p:grpSpPr>
          <a:xfrm>
            <a:off x="3777325" y="7557492"/>
            <a:ext cx="14440433" cy="1379813"/>
            <a:chOff x="3639480" y="8081500"/>
            <a:chExt cx="14440433" cy="1379813"/>
          </a:xfrm>
        </p:grpSpPr>
        <p:pic>
          <p:nvPicPr>
            <p:cNvPr id="221" name="Google Shape;221;p8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3639480" y="8081500"/>
              <a:ext cx="1345792" cy="13223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8"/>
            <p:cNvSpPr txBox="1"/>
            <p:nvPr/>
          </p:nvSpPr>
          <p:spPr>
            <a:xfrm>
              <a:off x="5257800" y="8594729"/>
              <a:ext cx="12822113" cy="866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50" dirty="0">
                  <a:solidFill>
                    <a:srgbClr val="8F4251"/>
                  </a:solidFill>
                  <a:latin typeface="Suranna" panose="02000600000000000000"/>
                  <a:ea typeface="Suranna" panose="02000600000000000000"/>
                  <a:cs typeface="Suranna" panose="02000600000000000000"/>
                  <a:sym typeface="Suranna" panose="02000600000000000000"/>
                </a:rPr>
                <a:t>Fun corner and Wrap-up</a:t>
              </a:r>
              <a:endParaRPr dirty="0"/>
            </a:p>
          </p:txBody>
        </p:sp>
      </p:grpSp>
      <p:sp>
        <p:nvSpPr>
          <p:cNvPr id="223" name="Google Shape;223;p8"/>
          <p:cNvSpPr/>
          <p:nvPr/>
        </p:nvSpPr>
        <p:spPr>
          <a:xfrm>
            <a:off x="-1076764" y="6736467"/>
            <a:ext cx="4343839" cy="4114800"/>
          </a:xfrm>
          <a:custGeom>
            <a:avLst/>
            <a:gdLst/>
            <a:ahLst/>
            <a:cxnLst/>
            <a:rect l="l" t="t" r="r" b="b"/>
            <a:pathLst>
              <a:path w="4343839" h="4114800" extrusionOk="0">
                <a:moveTo>
                  <a:pt x="0" y="0"/>
                </a:moveTo>
                <a:lnTo>
                  <a:pt x="4343839" y="0"/>
                </a:lnTo>
                <a:lnTo>
                  <a:pt x="4343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tretch>
              <a:fillRect/>
            </a:stretch>
          </a:blipFill>
          <a:ln>
            <a:noFill/>
          </a:ln>
        </p:spPr>
      </p:sp>
      <p:sp>
        <p:nvSpPr>
          <p:cNvPr id="224" name="Google Shape;224;p8"/>
          <p:cNvSpPr/>
          <p:nvPr/>
        </p:nvSpPr>
        <p:spPr>
          <a:xfrm rot="742364">
            <a:off x="15744196" y="-446612"/>
            <a:ext cx="3194472" cy="2847663"/>
          </a:xfrm>
          <a:custGeom>
            <a:avLst/>
            <a:gdLst/>
            <a:ahLst/>
            <a:cxnLst/>
            <a:rect l="l" t="t" r="r" b="b"/>
            <a:pathLst>
              <a:path w="2554265" h="2378660" extrusionOk="0">
                <a:moveTo>
                  <a:pt x="0" y="0"/>
                </a:moveTo>
                <a:lnTo>
                  <a:pt x="2554266" y="0"/>
                </a:lnTo>
                <a:lnTo>
                  <a:pt x="2554266" y="2378660"/>
                </a:lnTo>
                <a:lnTo>
                  <a:pt x="0" y="2378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9832" y="-1"/>
            <a:ext cx="18297832" cy="10301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9"/>
          <p:cNvSpPr/>
          <p:nvPr/>
        </p:nvSpPr>
        <p:spPr>
          <a:xfrm rot="-4103712" flipH="1">
            <a:off x="12530297" y="-641373"/>
            <a:ext cx="6254972" cy="4792872"/>
          </a:xfrm>
          <a:custGeom>
            <a:avLst/>
            <a:gdLst/>
            <a:ahLst/>
            <a:cxnLst/>
            <a:rect l="l" t="t" r="r" b="b"/>
            <a:pathLst>
              <a:path w="6254972" h="4792872" extrusionOk="0">
                <a:moveTo>
                  <a:pt x="0" y="4792872"/>
                </a:moveTo>
                <a:lnTo>
                  <a:pt x="6254972" y="4792872"/>
                </a:lnTo>
                <a:lnTo>
                  <a:pt x="6254972" y="0"/>
                </a:lnTo>
                <a:lnTo>
                  <a:pt x="0" y="0"/>
                </a:lnTo>
                <a:lnTo>
                  <a:pt x="0" y="4792872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31" name="Google Shape;231;p9"/>
          <p:cNvSpPr/>
          <p:nvPr/>
        </p:nvSpPr>
        <p:spPr>
          <a:xfrm>
            <a:off x="-381000" y="114300"/>
            <a:ext cx="4289625" cy="3479323"/>
          </a:xfrm>
          <a:custGeom>
            <a:avLst/>
            <a:gdLst/>
            <a:ahLst/>
            <a:cxnLst/>
            <a:rect l="l" t="t" r="r" b="b"/>
            <a:pathLst>
              <a:path w="1993369" h="1896270" extrusionOk="0">
                <a:moveTo>
                  <a:pt x="0" y="0"/>
                </a:moveTo>
                <a:lnTo>
                  <a:pt x="1993368" y="0"/>
                </a:lnTo>
                <a:lnTo>
                  <a:pt x="1993368" y="1896270"/>
                </a:lnTo>
                <a:lnTo>
                  <a:pt x="0" y="1896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32" name="Google Shape;232;p9"/>
          <p:cNvSpPr/>
          <p:nvPr/>
        </p:nvSpPr>
        <p:spPr>
          <a:xfrm rot="249044">
            <a:off x="-1962914" y="6361420"/>
            <a:ext cx="6460618" cy="4950448"/>
          </a:xfrm>
          <a:custGeom>
            <a:avLst/>
            <a:gdLst/>
            <a:ahLst/>
            <a:cxnLst/>
            <a:rect l="l" t="t" r="r" b="b"/>
            <a:pathLst>
              <a:path w="6460618" h="4950448" extrusionOk="0">
                <a:moveTo>
                  <a:pt x="0" y="0"/>
                </a:moveTo>
                <a:lnTo>
                  <a:pt x="6460618" y="0"/>
                </a:lnTo>
                <a:lnTo>
                  <a:pt x="6460618" y="4950449"/>
                </a:lnTo>
                <a:lnTo>
                  <a:pt x="0" y="49504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33" name="Google Shape;233;p9"/>
          <p:cNvSpPr/>
          <p:nvPr/>
        </p:nvSpPr>
        <p:spPr>
          <a:xfrm>
            <a:off x="15555057" y="7601753"/>
            <a:ext cx="1993369" cy="1896270"/>
          </a:xfrm>
          <a:custGeom>
            <a:avLst/>
            <a:gdLst/>
            <a:ahLst/>
            <a:cxnLst/>
            <a:rect l="l" t="t" r="r" b="b"/>
            <a:pathLst>
              <a:path w="1993369" h="1896270" extrusionOk="0">
                <a:moveTo>
                  <a:pt x="0" y="0"/>
                </a:moveTo>
                <a:lnTo>
                  <a:pt x="1993368" y="0"/>
                </a:lnTo>
                <a:lnTo>
                  <a:pt x="1993368" y="1896270"/>
                </a:lnTo>
                <a:lnTo>
                  <a:pt x="0" y="1896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34" name="Google Shape;234;p9"/>
          <p:cNvSpPr txBox="1"/>
          <p:nvPr/>
        </p:nvSpPr>
        <p:spPr>
          <a:xfrm>
            <a:off x="2842357" y="2829563"/>
            <a:ext cx="12439358" cy="411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dirty="0">
                <a:solidFill>
                  <a:srgbClr val="00206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01</a:t>
            </a:r>
            <a:endParaRPr dirty="0"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20" dirty="0">
                <a:solidFill>
                  <a:srgbClr val="97480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Warm-up and Review</a:t>
            </a:r>
            <a:endParaRPr dirty="0"/>
          </a:p>
        </p:txBody>
      </p:sp>
      <p:grpSp>
        <p:nvGrpSpPr>
          <p:cNvPr id="235" name="Google Shape;235;p9"/>
          <p:cNvGrpSpPr/>
          <p:nvPr/>
        </p:nvGrpSpPr>
        <p:grpSpPr>
          <a:xfrm>
            <a:off x="5092683" y="6486687"/>
            <a:ext cx="8102634" cy="2187188"/>
            <a:chOff x="795563" y="3102991"/>
            <a:chExt cx="16463737" cy="4387127"/>
          </a:xfrm>
        </p:grpSpPr>
        <p:grpSp>
          <p:nvGrpSpPr>
            <p:cNvPr id="236" name="Google Shape;236;p9"/>
            <p:cNvGrpSpPr/>
            <p:nvPr/>
          </p:nvGrpSpPr>
          <p:grpSpPr>
            <a:xfrm>
              <a:off x="3032463" y="3517805"/>
              <a:ext cx="3972313" cy="3972313"/>
              <a:chOff x="0" y="0"/>
              <a:chExt cx="812800" cy="812800"/>
            </a:xfrm>
          </p:grpSpPr>
          <p:sp>
            <p:nvSpPr>
              <p:cNvPr id="237" name="Google Shape;237;p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6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8" name="Google Shape;238;p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39" name="Google Shape;239;p9"/>
            <p:cNvGrpSpPr/>
            <p:nvPr/>
          </p:nvGrpSpPr>
          <p:grpSpPr>
            <a:xfrm>
              <a:off x="795563" y="3102991"/>
              <a:ext cx="16463737" cy="4387127"/>
              <a:chOff x="795563" y="3102991"/>
              <a:chExt cx="16463737" cy="4387127"/>
            </a:xfrm>
          </p:grpSpPr>
          <p:grpSp>
            <p:nvGrpSpPr>
              <p:cNvPr id="240" name="Google Shape;240;p9"/>
              <p:cNvGrpSpPr/>
              <p:nvPr/>
            </p:nvGrpSpPr>
            <p:grpSpPr>
              <a:xfrm>
                <a:off x="795563" y="3102991"/>
                <a:ext cx="3972313" cy="3972313"/>
                <a:chOff x="0" y="0"/>
                <a:chExt cx="812800" cy="812800"/>
              </a:xfrm>
            </p:grpSpPr>
            <p:sp>
              <p:nvSpPr>
                <p:cNvPr id="241" name="Google Shape;241;p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 extrusionOk="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C2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2" name="Google Shape;242;p9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48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43" name="Google Shape;243;p9"/>
              <p:cNvGrpSpPr/>
              <p:nvPr/>
            </p:nvGrpSpPr>
            <p:grpSpPr>
              <a:xfrm>
                <a:off x="5633779" y="3102991"/>
                <a:ext cx="3972313" cy="3972313"/>
                <a:chOff x="0" y="0"/>
                <a:chExt cx="812800" cy="812800"/>
              </a:xfrm>
            </p:grpSpPr>
            <p:sp>
              <p:nvSpPr>
                <p:cNvPr id="244" name="Google Shape;244;p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 extrusionOk="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A5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5" name="Google Shape;245;p9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48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46" name="Google Shape;246;p9"/>
              <p:cNvGrpSpPr/>
              <p:nvPr/>
            </p:nvGrpSpPr>
            <p:grpSpPr>
              <a:xfrm>
                <a:off x="8162212" y="3517805"/>
                <a:ext cx="3972313" cy="3972313"/>
                <a:chOff x="0" y="0"/>
                <a:chExt cx="812800" cy="812800"/>
              </a:xfrm>
            </p:grpSpPr>
            <p:sp>
              <p:nvSpPr>
                <p:cNvPr id="247" name="Google Shape;247;p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 extrusionOk="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89FA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48" name="Google Shape;248;p9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48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49" name="Google Shape;249;p9"/>
              <p:cNvGrpSpPr/>
              <p:nvPr/>
            </p:nvGrpSpPr>
            <p:grpSpPr>
              <a:xfrm>
                <a:off x="10763528" y="3102991"/>
                <a:ext cx="3972313" cy="3972313"/>
                <a:chOff x="0" y="0"/>
                <a:chExt cx="812800" cy="812800"/>
              </a:xfrm>
            </p:grpSpPr>
            <p:sp>
              <p:nvSpPr>
                <p:cNvPr id="250" name="Google Shape;250;p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 extrusionOk="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B93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1" name="Google Shape;251;p9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48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grpSp>
            <p:nvGrpSpPr>
              <p:cNvPr id="252" name="Google Shape;252;p9"/>
              <p:cNvGrpSpPr/>
              <p:nvPr/>
            </p:nvGrpSpPr>
            <p:grpSpPr>
              <a:xfrm>
                <a:off x="13286987" y="3517805"/>
                <a:ext cx="3972313" cy="3972313"/>
                <a:chOff x="0" y="0"/>
                <a:chExt cx="812800" cy="812800"/>
              </a:xfrm>
            </p:grpSpPr>
            <p:sp>
              <p:nvSpPr>
                <p:cNvPr id="253" name="Google Shape;253;p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 extrusionOk="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DD8A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4" name="Google Shape;254;p9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48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255" name="Google Shape;255;p9"/>
              <p:cNvSpPr/>
              <p:nvPr/>
            </p:nvSpPr>
            <p:spPr>
              <a:xfrm>
                <a:off x="1513449" y="4317356"/>
                <a:ext cx="7315200" cy="492113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492113" extrusionOk="0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492114"/>
                    </a:lnTo>
                    <a:lnTo>
                      <a:pt x="0" y="49211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</p:sp>
          <p:sp>
            <p:nvSpPr>
              <p:cNvPr id="256" name="Google Shape;256;p9"/>
              <p:cNvSpPr/>
              <p:nvPr/>
            </p:nvSpPr>
            <p:spPr>
              <a:xfrm>
                <a:off x="11607403" y="4563413"/>
                <a:ext cx="5333813" cy="492113"/>
              </a:xfrm>
              <a:custGeom>
                <a:avLst/>
                <a:gdLst/>
                <a:ahLst/>
                <a:cxnLst/>
                <a:rect l="l" t="t" r="r" b="b"/>
                <a:pathLst>
                  <a:path w="5333813" h="492113" extrusionOk="0">
                    <a:moveTo>
                      <a:pt x="0" y="0"/>
                    </a:moveTo>
                    <a:lnTo>
                      <a:pt x="5333813" y="0"/>
                    </a:lnTo>
                    <a:lnTo>
                      <a:pt x="5333813" y="492114"/>
                    </a:lnTo>
                    <a:lnTo>
                      <a:pt x="0" y="49211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4"/>
                <a:stretch>
                  <a:fillRect r="-37145"/>
                </a:stretch>
              </a:blipFill>
              <a:ln>
                <a:noFill/>
              </a:ln>
            </p:spPr>
          </p:sp>
          <p:sp>
            <p:nvSpPr>
              <p:cNvPr id="257" name="Google Shape;257;p9"/>
              <p:cNvSpPr/>
              <p:nvPr/>
            </p:nvSpPr>
            <p:spPr>
              <a:xfrm>
                <a:off x="1226018" y="5369852"/>
                <a:ext cx="73152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1143000" extrusionOk="0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1143000"/>
                    </a:lnTo>
                    <a:lnTo>
                      <a:pt x="0" y="11430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</p:sp>
          <p:sp>
            <p:nvSpPr>
              <p:cNvPr id="258" name="Google Shape;258;p9"/>
              <p:cNvSpPr/>
              <p:nvPr/>
            </p:nvSpPr>
            <p:spPr>
              <a:xfrm>
                <a:off x="9027432" y="5369852"/>
                <a:ext cx="73152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7315200" h="1143000" extrusionOk="0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1143000"/>
                    </a:lnTo>
                    <a:lnTo>
                      <a:pt x="0" y="11430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"/>
          <p:cNvSpPr/>
          <p:nvPr/>
        </p:nvSpPr>
        <p:spPr>
          <a:xfrm>
            <a:off x="0" y="0"/>
            <a:ext cx="18288000" cy="10779916"/>
          </a:xfrm>
          <a:custGeom>
            <a:avLst/>
            <a:gdLst/>
            <a:ahLst/>
            <a:cxnLst/>
            <a:rect l="l" t="t" r="r" b="b"/>
            <a:pathLst>
              <a:path w="18288000" h="10779916" extrusionOk="0">
                <a:moveTo>
                  <a:pt x="0" y="0"/>
                </a:moveTo>
                <a:lnTo>
                  <a:pt x="18288000" y="0"/>
                </a:lnTo>
                <a:lnTo>
                  <a:pt x="18288000" y="10779916"/>
                </a:lnTo>
                <a:lnTo>
                  <a:pt x="0" y="10779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 l="-2394" r="-2393"/>
            </a:stretch>
          </a:blipFill>
          <a:ln>
            <a:noFill/>
          </a:ln>
        </p:spPr>
      </p:sp>
      <p:sp>
        <p:nvSpPr>
          <p:cNvPr id="407" name="Google Shape;407;p16"/>
          <p:cNvSpPr/>
          <p:nvPr/>
        </p:nvSpPr>
        <p:spPr>
          <a:xfrm>
            <a:off x="2128581" y="-1109217"/>
            <a:ext cx="14733944" cy="12505435"/>
          </a:xfrm>
          <a:custGeom>
            <a:avLst/>
            <a:gdLst/>
            <a:ahLst/>
            <a:cxnLst/>
            <a:rect l="l" t="t" r="r" b="b"/>
            <a:pathLst>
              <a:path w="14733944" h="12505435" extrusionOk="0">
                <a:moveTo>
                  <a:pt x="0" y="0"/>
                </a:moveTo>
                <a:lnTo>
                  <a:pt x="14733944" y="0"/>
                </a:lnTo>
                <a:lnTo>
                  <a:pt x="14733944" y="12505434"/>
                </a:lnTo>
                <a:lnTo>
                  <a:pt x="0" y="125054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408" name="Google Shape;408;p16"/>
          <p:cNvSpPr/>
          <p:nvPr/>
        </p:nvSpPr>
        <p:spPr>
          <a:xfrm>
            <a:off x="9738733" y="-45007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09" name="Google Shape;409;p16"/>
          <p:cNvSpPr/>
          <p:nvPr/>
        </p:nvSpPr>
        <p:spPr>
          <a:xfrm>
            <a:off x="4846378" y="687884"/>
            <a:ext cx="9298351" cy="9404148"/>
          </a:xfrm>
          <a:custGeom>
            <a:avLst/>
            <a:gdLst/>
            <a:ahLst/>
            <a:cxnLst/>
            <a:rect l="l" t="t" r="r" b="b"/>
            <a:pathLst>
              <a:path w="9298351" h="9404148" extrusionOk="0">
                <a:moveTo>
                  <a:pt x="0" y="0"/>
                </a:moveTo>
                <a:lnTo>
                  <a:pt x="9298351" y="0"/>
                </a:lnTo>
                <a:lnTo>
                  <a:pt x="9298351" y="9404148"/>
                </a:lnTo>
                <a:lnTo>
                  <a:pt x="0" y="9404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410" name="Google Shape;410;p16"/>
          <p:cNvSpPr txBox="1"/>
          <p:nvPr/>
        </p:nvSpPr>
        <p:spPr>
          <a:xfrm>
            <a:off x="693478" y="571500"/>
            <a:ext cx="8305800" cy="77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rgbClr val="8F4251"/>
                </a:solidFill>
                <a:latin typeface="Suranna" panose="02000600000000000000"/>
                <a:ea typeface="Suranna" panose="02000600000000000000"/>
                <a:cs typeface="Suranna" panose="02000600000000000000"/>
                <a:sym typeface="Suranna" panose="02000600000000000000"/>
              </a:rPr>
              <a:t>Let’s sing altogether !!!!</a:t>
            </a:r>
            <a:endParaRPr lang="en-US" sz="6400">
              <a:solidFill>
                <a:srgbClr val="8F4251"/>
              </a:solidFill>
              <a:latin typeface="Suranna" panose="02000600000000000000"/>
              <a:ea typeface="Suranna" panose="02000600000000000000"/>
              <a:cs typeface="Suranna" panose="02000600000000000000"/>
              <a:sym typeface="Suranna" panose="02000600000000000000"/>
            </a:endParaRPr>
          </a:p>
        </p:txBody>
      </p:sp>
      <p:sp>
        <p:nvSpPr>
          <p:cNvPr id="411" name="Google Shape;411;p16"/>
          <p:cNvSpPr/>
          <p:nvPr/>
        </p:nvSpPr>
        <p:spPr>
          <a:xfrm>
            <a:off x="6142621" y="3314700"/>
            <a:ext cx="6558502" cy="5968236"/>
          </a:xfrm>
          <a:custGeom>
            <a:avLst/>
            <a:gdLst/>
            <a:ahLst/>
            <a:cxnLst/>
            <a:rect l="l" t="t" r="r" b="b"/>
            <a:pathLst>
              <a:path w="6558502" h="5968236" extrusionOk="0">
                <a:moveTo>
                  <a:pt x="0" y="0"/>
                </a:moveTo>
                <a:lnTo>
                  <a:pt x="6558502" y="0"/>
                </a:lnTo>
                <a:lnTo>
                  <a:pt x="6558502" y="5968236"/>
                </a:lnTo>
                <a:lnTo>
                  <a:pt x="0" y="5968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WPS Presentation</Application>
  <PresentationFormat>Custom</PresentationFormat>
  <Paragraphs>25</Paragraphs>
  <Slides>5</Slides>
  <Notes>47</Notes>
  <HiddenSlides>0</HiddenSlides>
  <MMClips>15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SimSun</vt:lpstr>
      <vt:lpstr>Wingdings</vt:lpstr>
      <vt:lpstr>Arial</vt:lpstr>
      <vt:lpstr>Calibri</vt:lpstr>
      <vt:lpstr>Suranna</vt:lpstr>
      <vt:lpstr>Arial Rounded</vt:lpstr>
      <vt:lpstr>Times New Roman</vt:lpstr>
      <vt:lpstr>Microsoft YaHei</vt:lpstr>
      <vt:lpstr>Arial Unicode MS</vt:lpstr>
      <vt:lpstr>Suranna</vt:lpstr>
      <vt:lpstr>Mali</vt:lpstr>
      <vt:lpstr>Schoolbell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TRANGNHD</dc:creator>
  <cp:lastModifiedBy>Lan Dong</cp:lastModifiedBy>
  <cp:revision>21</cp:revision>
  <dcterms:created xsi:type="dcterms:W3CDTF">2006-08-16T00:00:00Z</dcterms:created>
  <dcterms:modified xsi:type="dcterms:W3CDTF">2026-02-26T14:55:11Z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52BDA12C1D4A49E88F2D5032AB60B7FD_12</vt:lpwstr>
  </property>
  <property fmtid="{D5CDD505-2E9C-101B-9397-08002B2CF9AE}" pid="3" name="KSOProductBuildVer">
    <vt:lpwstr>1033-12.2.0.23196</vt:lpwstr>
  </property>
</Properties>
</file>