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5"/>
  </p:notesMasterIdLst>
  <p:sldIdLst>
    <p:sldId id="370" r:id="rId4"/>
    <p:sldId id="347" r:id="rId6"/>
    <p:sldId id="418" r:id="rId7"/>
    <p:sldId id="307" r:id="rId8"/>
    <p:sldId id="425" r:id="rId9"/>
    <p:sldId id="432" r:id="rId10"/>
    <p:sldId id="426" r:id="rId11"/>
    <p:sldId id="428" r:id="rId12"/>
    <p:sldId id="431" r:id="rId13"/>
    <p:sldId id="320" r:id="rId14"/>
    <p:sldId id="433" r:id="rId15"/>
    <p:sldId id="43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1F69"/>
    <a:srgbClr val="FF00FF"/>
    <a:srgbClr val="E8A2C0"/>
    <a:srgbClr val="F298D6"/>
    <a:srgbClr val="00CC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1" autoAdjust="0"/>
    <p:restoredTop sz="89879" autoAdjust="0"/>
  </p:normalViewPr>
  <p:slideViewPr>
    <p:cSldViewPr snapToGrid="0" showGuides="1">
      <p:cViewPr varScale="1">
        <p:scale>
          <a:sx n="75" d="100"/>
          <a:sy n="75" d="100"/>
        </p:scale>
        <p:origin x="926" y="72"/>
      </p:cViewPr>
      <p:guideLst>
        <p:guide orient="horz" pos="2160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DAB96-B8EF-4ECA-82F6-CA2A0A51408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BF5C3-98C9-4DE1-ACEE-16B969DC144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BF5C3-98C9-4DE1-ACEE-16B969DC144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6E6-66EA-4261-BC32-F98BF6CC21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B76-5616-4E9D-896D-683DCF1C7392}" type="slidenum">
              <a:rPr lang="en-US" smtClean="0"/>
            </a:fld>
            <a:endParaRPr lang="en-US"/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2" y="0"/>
            <a:ext cx="121915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6E6-66EA-4261-BC32-F98BF6CC21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B76-5616-4E9D-896D-683DCF1C7392}" type="slidenum">
              <a:rPr lang="en-US" smtClean="0"/>
            </a:fld>
            <a:endParaRPr lang="en-US"/>
          </a:p>
        </p:txBody>
      </p:sp>
      <p:pic>
        <p:nvPicPr>
          <p:cNvPr id="13" name="Picture 12" descr="Diagram&#10;&#10;Description automatically generated with medium confidenc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6E6-66EA-4261-BC32-F98BF6CC21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B76-5616-4E9D-896D-683DCF1C73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6E6-66EA-4261-BC32-F98BF6CC21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B76-5616-4E9D-896D-683DCF1C73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600" indent="0" algn="ctr">
              <a:buNone/>
              <a:defRPr sz="2665"/>
            </a:lvl2pPr>
            <a:lvl3pPr marL="1219200" indent="0" algn="ctr">
              <a:buNone/>
              <a:defRPr sz="2400"/>
            </a:lvl3pPr>
            <a:lvl4pPr marL="1828800" indent="0" algn="ctr">
              <a:buNone/>
              <a:defRPr sz="2135"/>
            </a:lvl4pPr>
            <a:lvl5pPr marL="2438400" indent="0" algn="ctr">
              <a:buNone/>
              <a:defRPr sz="2135"/>
            </a:lvl5pPr>
            <a:lvl6pPr marL="3048000" indent="0" algn="ctr">
              <a:buNone/>
              <a:defRPr sz="2135"/>
            </a:lvl6pPr>
            <a:lvl7pPr marL="3657600" indent="0" algn="ctr">
              <a:buNone/>
              <a:defRPr sz="2135"/>
            </a:lvl7pPr>
            <a:lvl8pPr marL="4267200" indent="0" algn="ctr">
              <a:buNone/>
              <a:defRPr sz="2135"/>
            </a:lvl8pPr>
            <a:lvl9pPr marL="4876800" indent="0" algn="ctr">
              <a:buNone/>
              <a:defRPr sz="2135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6E6-66EA-4261-BC32-F98BF6CC21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B76-5616-4E9D-896D-683DCF1C73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5"/>
            </a:lvl1pPr>
            <a:lvl2pPr marL="609600" indent="0">
              <a:buNone/>
              <a:defRPr sz="1865"/>
            </a:lvl2pPr>
            <a:lvl3pPr marL="1219200" indent="0">
              <a:buNone/>
              <a:defRPr sz="1600"/>
            </a:lvl3pPr>
            <a:lvl4pPr marL="1828800" indent="0">
              <a:buNone/>
              <a:defRPr sz="1335"/>
            </a:lvl4pPr>
            <a:lvl5pPr marL="2438400" indent="0">
              <a:buNone/>
              <a:defRPr sz="1335"/>
            </a:lvl5pPr>
            <a:lvl6pPr marL="3048000" indent="0">
              <a:buNone/>
              <a:defRPr sz="1335"/>
            </a:lvl6pPr>
            <a:lvl7pPr marL="3657600" indent="0">
              <a:buNone/>
              <a:defRPr sz="1335"/>
            </a:lvl7pPr>
            <a:lvl8pPr marL="4267200" indent="0">
              <a:buNone/>
              <a:defRPr sz="1335"/>
            </a:lvl8pPr>
            <a:lvl9pPr marL="4876800" indent="0">
              <a:buNone/>
              <a:defRPr sz="1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5"/>
            </a:lvl1pPr>
            <a:lvl2pPr marL="609600" indent="0">
              <a:buNone/>
              <a:defRPr sz="1865"/>
            </a:lvl2pPr>
            <a:lvl3pPr marL="1219200" indent="0">
              <a:buNone/>
              <a:defRPr sz="1600"/>
            </a:lvl3pPr>
            <a:lvl4pPr marL="1828800" indent="0">
              <a:buNone/>
              <a:defRPr sz="1335"/>
            </a:lvl4pPr>
            <a:lvl5pPr marL="2438400" indent="0">
              <a:buNone/>
              <a:defRPr sz="1335"/>
            </a:lvl5pPr>
            <a:lvl6pPr marL="3048000" indent="0">
              <a:buNone/>
              <a:defRPr sz="1335"/>
            </a:lvl6pPr>
            <a:lvl7pPr marL="3657600" indent="0">
              <a:buNone/>
              <a:defRPr sz="1335"/>
            </a:lvl7pPr>
            <a:lvl8pPr marL="4267200" indent="0">
              <a:buNone/>
              <a:defRPr sz="1335"/>
            </a:lvl8pPr>
            <a:lvl9pPr marL="4876800" indent="0">
              <a:buNone/>
              <a:defRPr sz="1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BB231DB-4B24-4066-A7B0-8FB8E7FFBC6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96DE11B-45D4-4B64-958F-F75A47E1B9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6E6-66EA-4261-BC32-F98BF6CC21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B76-5616-4E9D-896D-683DCF1C7392}" type="slidenum">
              <a:rPr lang="en-US" smtClean="0"/>
            </a:fld>
            <a:endParaRPr lang="en-US"/>
          </a:p>
        </p:txBody>
      </p:sp>
      <p:pic>
        <p:nvPicPr>
          <p:cNvPr id="8" name="Picture 7" descr="A basketball court with a basketball hoop&#10;&#10;Description automatically generated with low confidenc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6E6-66EA-4261-BC32-F98BF6CC21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B76-5616-4E9D-896D-683DCF1C73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6E6-66EA-4261-BC32-F98BF6CC210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B76-5616-4E9D-896D-683DCF1C73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6E6-66EA-4261-BC32-F98BF6CC210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B76-5616-4E9D-896D-683DCF1C7392}" type="slidenum">
              <a:rPr lang="en-US" smtClean="0"/>
            </a:fld>
            <a:endParaRPr lang="en-US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428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6E6-66EA-4261-BC32-F98BF6CC210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B76-5616-4E9D-896D-683DCF1C7392}" type="slidenum">
              <a:rPr lang="en-US" smtClean="0"/>
            </a:fld>
            <a:endParaRPr lang="en-US"/>
          </a:p>
        </p:txBody>
      </p:sp>
      <p:pic>
        <p:nvPicPr>
          <p:cNvPr id="5" name="Picture 3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6E6-66EA-4261-BC32-F98BF6CC210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B76-5616-4E9D-896D-683DCF1C7392}" type="slidenum">
              <a:rPr lang="en-US" smtClean="0"/>
            </a:fld>
            <a:endParaRPr lang="en-US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alphaModFix amt="7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428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4E6E6-66EA-4261-BC32-F98BF6CC210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B76-5616-4E9D-896D-683DCF1C73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4E6E6-66EA-4261-BC32-F98BF6CC210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11B76-5616-4E9D-896D-683DCF1C739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29.png"/><Relationship Id="rId14" Type="http://schemas.openxmlformats.org/officeDocument/2006/relationships/slideLayout" Target="../slideLayouts/slideLayout16.xml"/><Relationship Id="rId13" Type="http://schemas.openxmlformats.org/officeDocument/2006/relationships/image" Target="../media/image38.png"/><Relationship Id="rId12" Type="http://schemas.openxmlformats.org/officeDocument/2006/relationships/image" Target="../media/image37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6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4.pn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809" y="52826"/>
            <a:ext cx="12539367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270564" y="1816364"/>
            <a:ext cx="8912772" cy="397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11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Trao </a:t>
            </a:r>
            <a:r>
              <a:rPr lang="en-US" sz="6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đổi</a:t>
            </a:r>
            <a:r>
              <a:rPr lang="en-US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 : Em </a:t>
            </a:r>
            <a:r>
              <a:rPr lang="en-US" sz="6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báo</a:t>
            </a:r>
            <a:endParaRPr lang="en-US" sz="6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Bebas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621" y="4571333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610" y="38744"/>
            <a:ext cx="4208780" cy="1571625"/>
          </a:xfrm>
          <a:prstGeom prst="rect">
            <a:avLst/>
          </a:prstGeom>
        </p:spPr>
      </p:pic>
      <p:pic>
        <p:nvPicPr>
          <p:cNvPr id="2050" name="Picture 2" descr="Sách giáo khoa THPT 2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002" y="287823"/>
            <a:ext cx="1866546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662" y="502822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38593" y="-219216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3002" y="-158088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3954754" y="-25783363"/>
            <a:ext cx="8031339" cy="48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53516" y="3031633"/>
            <a:ext cx="2238376" cy="19240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56258" y="78050"/>
            <a:ext cx="2712084" cy="24624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032491">
            <a:off x="6472003" y="669910"/>
            <a:ext cx="1179040" cy="15690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983965" y="78050"/>
            <a:ext cx="4030840" cy="28623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275693" y="507338"/>
            <a:ext cx="1423976" cy="173242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4692751" y="141321"/>
            <a:ext cx="1511940" cy="169926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095562" y="2292955"/>
            <a:ext cx="5627487" cy="3026483"/>
            <a:chOff x="2321671" y="1719716"/>
            <a:chExt cx="4220615" cy="226986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2321671" y="1719716"/>
              <a:ext cx="4220615" cy="226986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458419" y="2793433"/>
              <a:ext cx="3947118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rgbClr val="C00000"/>
                  </a:solidFill>
                  <a:latin typeface="UTM Avo" panose="02040603050506020204"/>
                </a:rPr>
                <a:t>VẬN DỤNG</a:t>
              </a:r>
              <a:endParaRPr lang="en-US" sz="7200" dirty="0">
                <a:solidFill>
                  <a:srgbClr val="C00000"/>
                </a:solidFill>
                <a:latin typeface="UTM Avo" panose="02040603050506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0202" y="344852"/>
            <a:ext cx="11531021" cy="618584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4"/>
          <p:cNvGrpSpPr/>
          <p:nvPr/>
        </p:nvGrpSpPr>
        <p:grpSpPr>
          <a:xfrm>
            <a:off x="359188" y="0"/>
            <a:ext cx="11832812" cy="3295651"/>
            <a:chOff x="-177" y="-11"/>
            <a:chExt cx="19718" cy="5190"/>
          </a:xfrm>
        </p:grpSpPr>
        <p:pic>
          <p:nvPicPr>
            <p:cNvPr id="16" name="图片 1" descr="素材中国 sccnn.com 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-177" y="-11"/>
              <a:ext cx="5507" cy="5190"/>
            </a:xfrm>
            <a:prstGeom prst="rect">
              <a:avLst/>
            </a:prstGeom>
          </p:spPr>
        </p:pic>
        <p:pic>
          <p:nvPicPr>
            <p:cNvPr id="17" name="图片 2" descr="素材中国 sccnn.com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"/>
            <a:stretch>
              <a:fillRect/>
            </a:stretch>
          </p:blipFill>
          <p:spPr>
            <a:xfrm flipH="1">
              <a:off x="14035" y="-11"/>
              <a:ext cx="5507" cy="5190"/>
            </a:xfrm>
            <a:prstGeom prst="rect">
              <a:avLst/>
            </a:prstGeom>
          </p:spPr>
        </p:pic>
        <p:pic>
          <p:nvPicPr>
            <p:cNvPr id="18" name="图片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" y="-11"/>
              <a:ext cx="19055" cy="2704"/>
            </a:xfrm>
            <a:prstGeom prst="rect">
              <a:avLst/>
            </a:prstGeom>
          </p:spPr>
        </p:pic>
      </p:grpSp>
      <p:pic>
        <p:nvPicPr>
          <p:cNvPr id="19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9" y="5007325"/>
            <a:ext cx="3207681" cy="1357417"/>
          </a:xfrm>
          <a:prstGeom prst="rect">
            <a:avLst/>
          </a:prstGeom>
        </p:spPr>
      </p:pic>
      <p:pic>
        <p:nvPicPr>
          <p:cNvPr id="20" name="图片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5" r="44843"/>
          <a:stretch>
            <a:fillRect/>
          </a:stretch>
        </p:blipFill>
        <p:spPr>
          <a:xfrm>
            <a:off x="-454257" y="4900624"/>
            <a:ext cx="3224212" cy="1092857"/>
          </a:xfrm>
          <a:prstGeom prst="rect">
            <a:avLst/>
          </a:prstGeom>
        </p:spPr>
      </p:pic>
      <p:pic>
        <p:nvPicPr>
          <p:cNvPr id="21" name="图片 9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0" y="3463106"/>
            <a:ext cx="12192000" cy="3359151"/>
          </a:xfrm>
          <a:prstGeom prst="rect">
            <a:avLst/>
          </a:prstGeom>
        </p:spPr>
      </p:pic>
      <p:pic>
        <p:nvPicPr>
          <p:cNvPr id="22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9" y="5160498"/>
            <a:ext cx="1766439" cy="1697503"/>
          </a:xfrm>
          <a:prstGeom prst="rect">
            <a:avLst/>
          </a:prstGeom>
        </p:spPr>
      </p:pic>
      <p:pic>
        <p:nvPicPr>
          <p:cNvPr id="23" name="图片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7510">
            <a:off x="664362" y="5104686"/>
            <a:ext cx="479823" cy="429599"/>
          </a:xfrm>
          <a:prstGeom prst="rect">
            <a:avLst/>
          </a:prstGeom>
        </p:spPr>
      </p:pic>
      <p:pic>
        <p:nvPicPr>
          <p:cNvPr id="24" name="图片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7510">
            <a:off x="10498257" y="5692674"/>
            <a:ext cx="479823" cy="429599"/>
          </a:xfrm>
          <a:prstGeom prst="rect">
            <a:avLst/>
          </a:prstGeom>
        </p:spPr>
      </p:pic>
      <p:pic>
        <p:nvPicPr>
          <p:cNvPr id="25" name="图片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8" t="-472" r="-205" b="51205"/>
          <a:stretch>
            <a:fillRect/>
          </a:stretch>
        </p:blipFill>
        <p:spPr>
          <a:xfrm>
            <a:off x="10873621" y="4687804"/>
            <a:ext cx="1427480" cy="1859280"/>
          </a:xfrm>
          <a:prstGeom prst="rect">
            <a:avLst/>
          </a:prstGeom>
        </p:spPr>
      </p:pic>
      <p:pic>
        <p:nvPicPr>
          <p:cNvPr id="26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5" r="44843"/>
          <a:stretch>
            <a:fillRect/>
          </a:stretch>
        </p:blipFill>
        <p:spPr>
          <a:xfrm>
            <a:off x="8493007" y="5754730"/>
            <a:ext cx="3224212" cy="1092857"/>
          </a:xfrm>
          <a:prstGeom prst="rect">
            <a:avLst/>
          </a:prstGeom>
        </p:spPr>
      </p:pic>
      <p:pic>
        <p:nvPicPr>
          <p:cNvPr id="27" name="图片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06" y="5961525"/>
            <a:ext cx="907004" cy="8120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2" t="16188" r="33980" b="3457"/>
          <a:stretch>
            <a:fillRect/>
          </a:stretch>
        </p:blipFill>
        <p:spPr>
          <a:xfrm>
            <a:off x="9424163" y="2245659"/>
            <a:ext cx="2796988" cy="4693024"/>
          </a:xfrm>
          <a:prstGeom prst="rect">
            <a:avLst/>
          </a:prstGeom>
        </p:spPr>
      </p:pic>
      <p:sp>
        <p:nvSpPr>
          <p:cNvPr id="29" name="Speech Bubble: Oval 7"/>
          <p:cNvSpPr/>
          <p:nvPr/>
        </p:nvSpPr>
        <p:spPr>
          <a:xfrm rot="349404">
            <a:off x="3103500" y="1087234"/>
            <a:ext cx="5841721" cy="4329857"/>
          </a:xfrm>
          <a:prstGeom prst="wedgeEllipseCallout">
            <a:avLst>
              <a:gd name="adj1" fmla="val 69321"/>
              <a:gd name="adj2" fmla="val 8083"/>
            </a:avLst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/>
                <a:ea typeface="LNTH-LuoLuoNotangYuanTi 1" pitchFamily="2" charset="-128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/>
                <a:ea typeface="LNTH-LuoLuoNotangYuanTi 1" pitchFamily="2" charset="-128"/>
                <a:cs typeface="Times New Roman" panose="02020603050405020304" pitchFamily="18" charset="0"/>
              </a:rPr>
              <a:t>thiệu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/>
                <a:ea typeface="LNTH-LuoLuoNotangYuanTi 1" pitchFamily="2" charset="-128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/>
                <a:ea typeface="LNTH-LuoLuoNotangYuanTi 1" pitchFamily="2" charset="-128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/>
                <a:ea typeface="LNTH-LuoLuoNotangYuanTi 1" pitchFamily="2" charset="-128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/>
                <a:ea typeface="LNTH-LuoLuoNotangYuanTi 1" pitchFamily="2" charset="-128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/>
                <a:ea typeface="LNTH-LuoLuoNotangYuanTi 1" pitchFamily="2" charset="-128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/>
                <a:ea typeface="LNTH-LuoLuoNotangYuanTi 1" pitchFamily="2" charset="-128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/>
                <a:ea typeface="LNTH-LuoLuoNotangYuanTi 1" pitchFamily="2" charset="-128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/>
                <a:ea typeface="LNTH-LuoLuoNotangYuanTi 1" pitchFamily="2" charset="-128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/>
                <a:ea typeface="LNTH-LuoLuoNotangYuanTi 1" pitchFamily="2" charset="-128"/>
                <a:cs typeface="Times New Roman" panose="02020603050405020304" pitchFamily="18" charset="0"/>
              </a:rPr>
              <a:t>thân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/>
                <a:ea typeface="LNTH-LuoLuoNotangYuanTi 1" pitchFamily="2" charset="-128"/>
                <a:cs typeface="Times New Roman" panose="02020603050405020304" pitchFamily="18" charset="0"/>
              </a:rPr>
              <a:t>nghe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UTM Avo" panose="02040603050506020204"/>
              <a:ea typeface="LNTH-LuoLuoNotangYuanTi 1" pitchFamily="2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6" r="46995" b="68532"/>
          <a:stretch>
            <a:fillRect/>
          </a:stretch>
        </p:blipFill>
        <p:spPr>
          <a:xfrm>
            <a:off x="-272417" y="742075"/>
            <a:ext cx="11446737" cy="42188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30691" y="2016660"/>
            <a:ext cx="1952204" cy="182059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272417" y="3756759"/>
            <a:ext cx="2958423" cy="2097275"/>
          </a:xfrm>
          <a:prstGeom prst="rect">
            <a:avLst/>
          </a:prstGeom>
        </p:spPr>
      </p:pic>
      <p:sp>
        <p:nvSpPr>
          <p:cNvPr id="30" name="TextBox 8"/>
          <p:cNvSpPr txBox="1"/>
          <p:nvPr/>
        </p:nvSpPr>
        <p:spPr>
          <a:xfrm>
            <a:off x="2882929" y="1994346"/>
            <a:ext cx="5484036" cy="2142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b="1" dirty="0" err="1">
                <a:solidFill>
                  <a:srgbClr val="CB4D2F"/>
                </a:solidFill>
                <a:latin typeface="UTM Duepuntozero" panose="02040603050506020204" pitchFamily="18" charset="0"/>
              </a:rPr>
              <a:t>Chúc</a:t>
            </a:r>
            <a:r>
              <a:rPr lang="en-US" sz="6000" b="1" dirty="0">
                <a:solidFill>
                  <a:srgbClr val="CB4D2F"/>
                </a:solidFill>
                <a:latin typeface="UTM Duepuntozer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CB4D2F"/>
                </a:solidFill>
                <a:latin typeface="UTM Duepuntozero" panose="02040603050506020204" pitchFamily="18" charset="0"/>
              </a:rPr>
              <a:t>các</a:t>
            </a:r>
            <a:r>
              <a:rPr lang="en-US" sz="6000" b="1" dirty="0">
                <a:solidFill>
                  <a:srgbClr val="CB4D2F"/>
                </a:solidFill>
                <a:latin typeface="UTM Duepuntozer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CB4D2F"/>
                </a:solidFill>
                <a:latin typeface="UTM Duepuntozero" panose="02040603050506020204" pitchFamily="18" charset="0"/>
              </a:rPr>
              <a:t>em</a:t>
            </a:r>
            <a:r>
              <a:rPr lang="en-US" sz="6000" b="1" dirty="0">
                <a:solidFill>
                  <a:srgbClr val="CB4D2F"/>
                </a:solidFill>
                <a:latin typeface="UTM Duepuntozero" panose="02040603050506020204" pitchFamily="18" charset="0"/>
              </a:rPr>
              <a:t> </a:t>
            </a:r>
            <a:endParaRPr lang="en-US" sz="6000" b="1" dirty="0">
              <a:solidFill>
                <a:srgbClr val="CB4D2F"/>
              </a:solidFill>
              <a:latin typeface="UTM Duepuntozero" panose="020406030505060202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6000" b="1" dirty="0" err="1">
                <a:solidFill>
                  <a:srgbClr val="CB4D2F"/>
                </a:solidFill>
                <a:latin typeface="UTM Duepuntozero" panose="02040603050506020204" pitchFamily="18" charset="0"/>
              </a:rPr>
              <a:t>học</a:t>
            </a:r>
            <a:r>
              <a:rPr lang="en-US" sz="6000" b="1" dirty="0">
                <a:solidFill>
                  <a:srgbClr val="CB4D2F"/>
                </a:solidFill>
                <a:latin typeface="UTM Duepuntozer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CB4D2F"/>
                </a:solidFill>
                <a:latin typeface="UTM Duepuntozero" panose="02040603050506020204" pitchFamily="18" charset="0"/>
              </a:rPr>
              <a:t>tốt</a:t>
            </a:r>
            <a:r>
              <a:rPr lang="en-US" sz="6000" b="1" dirty="0">
                <a:solidFill>
                  <a:srgbClr val="CB4D2F"/>
                </a:solidFill>
                <a:latin typeface="UTM Duepuntozero" panose="02040603050506020204" pitchFamily="18" charset="0"/>
              </a:rPr>
              <a:t>!</a:t>
            </a:r>
            <a:endParaRPr lang="en-US" sz="6000" b="1" dirty="0">
              <a:solidFill>
                <a:srgbClr val="CB4D2F"/>
              </a:solidFill>
              <a:latin typeface="UTM Duepuntozer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179" y="1586784"/>
            <a:ext cx="6136899" cy="2918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462273" y="1498230"/>
            <a:ext cx="9419854" cy="228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6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6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6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en-US" sz="6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6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Trao </a:t>
            </a:r>
            <a:r>
              <a:rPr lang="en-US" sz="65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đổi</a:t>
            </a:r>
            <a:r>
              <a:rPr lang="en-US" sz="6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 : Em </a:t>
            </a:r>
            <a:r>
              <a:rPr lang="en-US" sz="65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6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sz="6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bas" panose="02040603050506020204" pitchFamily="18" charset="0"/>
                <a:cs typeface="Times New Roman" panose="02020603050405020304" pitchFamily="18" charset="0"/>
              </a:rPr>
              <a:t>báo</a:t>
            </a:r>
            <a:endParaRPr lang="en-US" sz="65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Bebas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3954754" y="-25783363"/>
            <a:ext cx="8031339" cy="48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53516" y="3031633"/>
            <a:ext cx="2238376" cy="19240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56258" y="78050"/>
            <a:ext cx="2712084" cy="24624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032491">
            <a:off x="6472003" y="669910"/>
            <a:ext cx="1179040" cy="15690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983965" y="78050"/>
            <a:ext cx="4030840" cy="28623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275693" y="507338"/>
            <a:ext cx="1423976" cy="173242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4692751" y="141321"/>
            <a:ext cx="1511940" cy="169926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37961" y="302207"/>
            <a:ext cx="9621519" cy="5442484"/>
            <a:chOff x="2321671" y="1719716"/>
            <a:chExt cx="4220615" cy="226986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2321671" y="1719716"/>
              <a:ext cx="4220615" cy="226986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458419" y="2854647"/>
              <a:ext cx="3947118" cy="500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>
                  <a:solidFill>
                    <a:srgbClr val="C00000"/>
                  </a:solidFill>
                  <a:latin typeface="UTM Avo" panose="02040603050506020204"/>
                </a:rPr>
                <a:t>Luyện</a:t>
              </a:r>
              <a:r>
                <a:rPr lang="en-US" sz="7200" dirty="0">
                  <a:solidFill>
                    <a:srgbClr val="C00000"/>
                  </a:solidFill>
                  <a:latin typeface="UTM Avo" panose="02040603050506020204"/>
                </a:rPr>
                <a:t> </a:t>
              </a:r>
              <a:r>
                <a:rPr lang="en-US" sz="7200" dirty="0" err="1">
                  <a:solidFill>
                    <a:srgbClr val="C00000"/>
                  </a:solidFill>
                  <a:latin typeface="UTM Avo" panose="02040603050506020204"/>
                </a:rPr>
                <a:t>tập</a:t>
              </a:r>
              <a:r>
                <a:rPr lang="en-US" sz="7200" dirty="0">
                  <a:solidFill>
                    <a:srgbClr val="C00000"/>
                  </a:solidFill>
                  <a:latin typeface="UTM Avo" panose="02040603050506020204"/>
                </a:rPr>
                <a:t> – </a:t>
              </a:r>
              <a:r>
                <a:rPr lang="en-US" sz="7200" dirty="0" err="1">
                  <a:solidFill>
                    <a:srgbClr val="C00000"/>
                  </a:solidFill>
                  <a:latin typeface="UTM Avo" panose="02040603050506020204"/>
                </a:rPr>
                <a:t>Thực</a:t>
              </a:r>
              <a:r>
                <a:rPr lang="en-US" sz="7200" dirty="0">
                  <a:solidFill>
                    <a:srgbClr val="C00000"/>
                  </a:solidFill>
                  <a:latin typeface="UTM Avo" panose="02040603050506020204"/>
                </a:rPr>
                <a:t> </a:t>
              </a:r>
              <a:r>
                <a:rPr lang="en-US" sz="7200" dirty="0" err="1">
                  <a:solidFill>
                    <a:srgbClr val="C00000"/>
                  </a:solidFill>
                  <a:latin typeface="UTM Avo" panose="02040603050506020204"/>
                </a:rPr>
                <a:t>hành</a:t>
              </a:r>
              <a:endParaRPr lang="en-US" sz="7200" dirty="0">
                <a:solidFill>
                  <a:srgbClr val="C00000"/>
                </a:solidFill>
                <a:latin typeface="UTM Avo" panose="02040603050506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-60927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410474" y="1963107"/>
            <a:ext cx="11605935" cy="446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350"/>
              </a:spcBef>
              <a:defRPr/>
            </a:pPr>
            <a:r>
              <a:rPr lang="en-US" sz="4500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5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45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1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thiệu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phẩm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(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hoặc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thơ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báo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vở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kịch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nghề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nghiệp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45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zuki" panose="020406030505060202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1350"/>
              </a:spcBef>
              <a:defRPr/>
            </a:pPr>
            <a:r>
              <a:rPr lang="en-US" sz="4500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5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45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2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: Trao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đổi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nội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dung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phẩm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4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thiệu</a:t>
            </a:r>
            <a:endParaRPr lang="en-US" sz="45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zuki" panose="020406030505060202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50"/>
              </a:spcBef>
              <a:defRPr/>
            </a:pPr>
            <a:endParaRPr lang="en-US" sz="35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zuki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hought Bubble: Cloud 6"/>
          <p:cNvSpPr/>
          <p:nvPr/>
        </p:nvSpPr>
        <p:spPr>
          <a:xfrm>
            <a:off x="2435086" y="1133061"/>
            <a:ext cx="7176053" cy="3707296"/>
          </a:xfrm>
          <a:prstGeom prst="cloudCallou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 </a:t>
            </a:r>
            <a:r>
              <a:rPr lang="en-US" sz="40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sẽ</a:t>
            </a:r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giới</a:t>
            </a:r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thiệu</a:t>
            </a:r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tác</a:t>
            </a:r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phẩm</a:t>
            </a:r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40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tác</a:t>
            </a:r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phẩm</a:t>
            </a:r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đó</a:t>
            </a:r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nói</a:t>
            </a:r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ai ( </a:t>
            </a:r>
            <a:r>
              <a:rPr lang="en-US" sz="40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điều</a:t>
            </a:r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)?</a:t>
            </a:r>
            <a:endParaRPr lang="en-US" sz="4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3327859" y="513320"/>
            <a:ext cx="5536282" cy="93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Ong Do Tr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xplosion: 14 Points 4"/>
          <p:cNvSpPr/>
          <p:nvPr/>
        </p:nvSpPr>
        <p:spPr>
          <a:xfrm>
            <a:off x="407504" y="0"/>
            <a:ext cx="10495721" cy="6689035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Ong Do Tre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Ong Do Tre" panose="02040603050506020204" pitchFamily="18" charset="0"/>
                <a:cs typeface="Times New Roman" panose="02020603050405020304" pitchFamily="18" charset="0"/>
              </a:rPr>
              <a:t>Trao </a:t>
            </a:r>
            <a:r>
              <a:rPr lang="en-US" sz="7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Ong Do Tre" panose="02040603050506020204" pitchFamily="18" charset="0"/>
                <a:cs typeface="Times New Roman" panose="02020603050405020304" pitchFamily="18" charset="0"/>
              </a:rPr>
              <a:t>đổi</a:t>
            </a:r>
            <a:r>
              <a:rPr lang="en-US" sz="7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Ong Do Tr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Ong Do Tre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sz="7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Ong Do Tr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Ong Do Tre" panose="02040603050506020204" pitchFamily="18" charset="0"/>
                <a:cs typeface="Times New Roman" panose="02020603050405020304" pitchFamily="18" charset="0"/>
              </a:rPr>
              <a:t>đôi</a:t>
            </a:r>
            <a:endParaRPr lang="en-US" sz="7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Ong Do Tre" panose="020406030505060202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16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1781502" y="387677"/>
            <a:ext cx="8576441" cy="93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ý: 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34"/>
          <p:cNvSpPr/>
          <p:nvPr/>
        </p:nvSpPr>
        <p:spPr>
          <a:xfrm>
            <a:off x="506896" y="2107096"/>
            <a:ext cx="11322385" cy="2266121"/>
          </a:xfrm>
          <a:custGeom>
            <a:avLst/>
            <a:gdLst>
              <a:gd name="connsiteX0" fmla="*/ 0 w 11322385"/>
              <a:gd name="connsiteY0" fmla="*/ 457121 h 2266121"/>
              <a:gd name="connsiteX1" fmla="*/ 1079835 w 11322385"/>
              <a:gd name="connsiteY1" fmla="*/ 0 h 2266121"/>
              <a:gd name="connsiteX2" fmla="*/ 2388794 w 11322385"/>
              <a:gd name="connsiteY2" fmla="*/ 0 h 2266121"/>
              <a:gd name="connsiteX3" fmla="*/ 3514499 w 11322385"/>
              <a:gd name="connsiteY3" fmla="*/ 0 h 2266121"/>
              <a:gd name="connsiteX4" fmla="*/ 4640204 w 11322385"/>
              <a:gd name="connsiteY4" fmla="*/ 0 h 2266121"/>
              <a:gd name="connsiteX5" fmla="*/ 6040790 w 11322385"/>
              <a:gd name="connsiteY5" fmla="*/ 0 h 2266121"/>
              <a:gd name="connsiteX6" fmla="*/ 7074867 w 11322385"/>
              <a:gd name="connsiteY6" fmla="*/ 0 h 2266121"/>
              <a:gd name="connsiteX7" fmla="*/ 8200571 w 11322385"/>
              <a:gd name="connsiteY7" fmla="*/ 0 h 2266121"/>
              <a:gd name="connsiteX8" fmla="*/ 10242548 w 11322385"/>
              <a:gd name="connsiteY8" fmla="*/ 0 h 2266121"/>
              <a:gd name="connsiteX9" fmla="*/ 11322385 w 11322385"/>
              <a:gd name="connsiteY9" fmla="*/ 457121 h 2266121"/>
              <a:gd name="connsiteX10" fmla="*/ 11322385 w 11322385"/>
              <a:gd name="connsiteY10" fmla="*/ 921266 h 2266121"/>
              <a:gd name="connsiteX11" fmla="*/ 11322385 w 11322385"/>
              <a:gd name="connsiteY11" fmla="*/ 1371891 h 2266121"/>
              <a:gd name="connsiteX12" fmla="*/ 11322385 w 11322385"/>
              <a:gd name="connsiteY12" fmla="*/ 1808998 h 2266121"/>
              <a:gd name="connsiteX13" fmla="*/ 10242548 w 11322385"/>
              <a:gd name="connsiteY13" fmla="*/ 2266121 h 2266121"/>
              <a:gd name="connsiteX14" fmla="*/ 8933588 w 11322385"/>
              <a:gd name="connsiteY14" fmla="*/ 2266121 h 2266121"/>
              <a:gd name="connsiteX15" fmla="*/ 7624631 w 11322385"/>
              <a:gd name="connsiteY15" fmla="*/ 2266121 h 2266121"/>
              <a:gd name="connsiteX16" fmla="*/ 6224042 w 11322385"/>
              <a:gd name="connsiteY16" fmla="*/ 2266121 h 2266121"/>
              <a:gd name="connsiteX17" fmla="*/ 5556474 w 11322385"/>
              <a:gd name="connsiteY17" fmla="*/ 2266121 h 2266121"/>
              <a:gd name="connsiteX18" fmla="*/ 4915085 w 11322385"/>
              <a:gd name="connsiteY18" fmla="*/ 2266121 h 2266121"/>
              <a:gd name="connsiteX19" fmla="*/ 3697751 w 11322385"/>
              <a:gd name="connsiteY19" fmla="*/ 2266121 h 2266121"/>
              <a:gd name="connsiteX20" fmla="*/ 2480420 w 11322385"/>
              <a:gd name="connsiteY20" fmla="*/ 2266121 h 2266121"/>
              <a:gd name="connsiteX21" fmla="*/ 1079835 w 11322385"/>
              <a:gd name="connsiteY21" fmla="*/ 2266121 h 2266121"/>
              <a:gd name="connsiteX22" fmla="*/ 0 w 11322385"/>
              <a:gd name="connsiteY22" fmla="*/ 1808998 h 2266121"/>
              <a:gd name="connsiteX23" fmla="*/ 0 w 11322385"/>
              <a:gd name="connsiteY23" fmla="*/ 1358372 h 2266121"/>
              <a:gd name="connsiteX24" fmla="*/ 0 w 11322385"/>
              <a:gd name="connsiteY24" fmla="*/ 880709 h 2266121"/>
              <a:gd name="connsiteX25" fmla="*/ 0 w 11322385"/>
              <a:gd name="connsiteY25" fmla="*/ 457121 h 2266121"/>
              <a:gd name="connsiteX0-1" fmla="*/ 0 w 11322385"/>
              <a:gd name="connsiteY0-2" fmla="*/ 457121 h 2266121"/>
              <a:gd name="connsiteX1-3" fmla="*/ 1079835 w 11322385"/>
              <a:gd name="connsiteY1-4" fmla="*/ 0 h 2266121"/>
              <a:gd name="connsiteX2-5" fmla="*/ 2480420 w 11322385"/>
              <a:gd name="connsiteY2-6" fmla="*/ 0 h 2266121"/>
              <a:gd name="connsiteX3-7" fmla="*/ 3606126 w 11322385"/>
              <a:gd name="connsiteY3-8" fmla="*/ 0 h 2266121"/>
              <a:gd name="connsiteX4-9" fmla="*/ 4731830 w 11322385"/>
              <a:gd name="connsiteY4-10" fmla="*/ 0 h 2266121"/>
              <a:gd name="connsiteX5-11" fmla="*/ 6132416 w 11322385"/>
              <a:gd name="connsiteY5-12" fmla="*/ 0 h 2266121"/>
              <a:gd name="connsiteX6-13" fmla="*/ 7349748 w 11322385"/>
              <a:gd name="connsiteY6-14" fmla="*/ 0 h 2266121"/>
              <a:gd name="connsiteX7-15" fmla="*/ 8841963 w 11322385"/>
              <a:gd name="connsiteY7-16" fmla="*/ 0 h 2266121"/>
              <a:gd name="connsiteX8-17" fmla="*/ 10242548 w 11322385"/>
              <a:gd name="connsiteY8-18" fmla="*/ 0 h 2266121"/>
              <a:gd name="connsiteX9-19" fmla="*/ 11322385 w 11322385"/>
              <a:gd name="connsiteY9-20" fmla="*/ 457121 h 2266121"/>
              <a:gd name="connsiteX10-21" fmla="*/ 11322385 w 11322385"/>
              <a:gd name="connsiteY10-22" fmla="*/ 880709 h 2266121"/>
              <a:gd name="connsiteX11-23" fmla="*/ 11322385 w 11322385"/>
              <a:gd name="connsiteY11-24" fmla="*/ 1358372 h 2266121"/>
              <a:gd name="connsiteX12-25" fmla="*/ 11322385 w 11322385"/>
              <a:gd name="connsiteY12-26" fmla="*/ 1808998 h 2266121"/>
              <a:gd name="connsiteX13-27" fmla="*/ 10242548 w 11322385"/>
              <a:gd name="connsiteY13-28" fmla="*/ 2266121 h 2266121"/>
              <a:gd name="connsiteX14-29" fmla="*/ 9208469 w 11322385"/>
              <a:gd name="connsiteY14-30" fmla="*/ 2266121 h 2266121"/>
              <a:gd name="connsiteX15-31" fmla="*/ 7716257 w 11322385"/>
              <a:gd name="connsiteY15-32" fmla="*/ 2266121 h 2266121"/>
              <a:gd name="connsiteX16-33" fmla="*/ 6498926 w 11322385"/>
              <a:gd name="connsiteY16-34" fmla="*/ 2266121 h 2266121"/>
              <a:gd name="connsiteX17-35" fmla="*/ 5281593 w 11322385"/>
              <a:gd name="connsiteY17-36" fmla="*/ 2266121 h 2266121"/>
              <a:gd name="connsiteX18-37" fmla="*/ 3789380 w 11322385"/>
              <a:gd name="connsiteY18-38" fmla="*/ 2266121 h 2266121"/>
              <a:gd name="connsiteX19-39" fmla="*/ 2388794 w 11322385"/>
              <a:gd name="connsiteY19-40" fmla="*/ 2266121 h 2266121"/>
              <a:gd name="connsiteX20-41" fmla="*/ 1079835 w 11322385"/>
              <a:gd name="connsiteY20-42" fmla="*/ 2266121 h 2266121"/>
              <a:gd name="connsiteX21-43" fmla="*/ 0 w 11322385"/>
              <a:gd name="connsiteY21-44" fmla="*/ 1808998 h 2266121"/>
              <a:gd name="connsiteX22-45" fmla="*/ 0 w 11322385"/>
              <a:gd name="connsiteY22-46" fmla="*/ 1358372 h 2266121"/>
              <a:gd name="connsiteX23-47" fmla="*/ 0 w 11322385"/>
              <a:gd name="connsiteY23-48" fmla="*/ 921266 h 2266121"/>
              <a:gd name="connsiteX24-49" fmla="*/ 0 w 11322385"/>
              <a:gd name="connsiteY24-50" fmla="*/ 457121 h 2266121"/>
              <a:gd name="connsiteX0-51" fmla="*/ 0 w 11322385"/>
              <a:gd name="connsiteY0-52" fmla="*/ 457121 h 2266121"/>
              <a:gd name="connsiteX1-53" fmla="*/ 1079835 w 11322385"/>
              <a:gd name="connsiteY1-54" fmla="*/ 0 h 2266121"/>
              <a:gd name="connsiteX2-55" fmla="*/ 2388794 w 11322385"/>
              <a:gd name="connsiteY2-56" fmla="*/ 0 h 2266121"/>
              <a:gd name="connsiteX3-57" fmla="*/ 3514499 w 11322385"/>
              <a:gd name="connsiteY3-58" fmla="*/ 0 h 2266121"/>
              <a:gd name="connsiteX4-59" fmla="*/ 4640204 w 11322385"/>
              <a:gd name="connsiteY4-60" fmla="*/ 0 h 2266121"/>
              <a:gd name="connsiteX5-61" fmla="*/ 6040790 w 11322385"/>
              <a:gd name="connsiteY5-62" fmla="*/ 0 h 2266121"/>
              <a:gd name="connsiteX6-63" fmla="*/ 7074867 w 11322385"/>
              <a:gd name="connsiteY6-64" fmla="*/ 0 h 2266121"/>
              <a:gd name="connsiteX7-65" fmla="*/ 8200571 w 11322385"/>
              <a:gd name="connsiteY7-66" fmla="*/ 0 h 2266121"/>
              <a:gd name="connsiteX8-67" fmla="*/ 10242548 w 11322385"/>
              <a:gd name="connsiteY8-68" fmla="*/ 0 h 2266121"/>
              <a:gd name="connsiteX9-69" fmla="*/ 11322385 w 11322385"/>
              <a:gd name="connsiteY9-70" fmla="*/ 457121 h 2266121"/>
              <a:gd name="connsiteX10-71" fmla="*/ 11322385 w 11322385"/>
              <a:gd name="connsiteY10-72" fmla="*/ 921266 h 2266121"/>
              <a:gd name="connsiteX11-73" fmla="*/ 11322385 w 11322385"/>
              <a:gd name="connsiteY11-74" fmla="*/ 1371891 h 2266121"/>
              <a:gd name="connsiteX12-75" fmla="*/ 11322385 w 11322385"/>
              <a:gd name="connsiteY12-76" fmla="*/ 1808998 h 2266121"/>
              <a:gd name="connsiteX13-77" fmla="*/ 10242548 w 11322385"/>
              <a:gd name="connsiteY13-78" fmla="*/ 2266121 h 2266121"/>
              <a:gd name="connsiteX14-79" fmla="*/ 8933588 w 11322385"/>
              <a:gd name="connsiteY14-80" fmla="*/ 2266121 h 2266121"/>
              <a:gd name="connsiteX15-81" fmla="*/ 7624631 w 11322385"/>
              <a:gd name="connsiteY15-82" fmla="*/ 2266121 h 2266121"/>
              <a:gd name="connsiteX16-83" fmla="*/ 6224042 w 11322385"/>
              <a:gd name="connsiteY16-84" fmla="*/ 2266121 h 2266121"/>
              <a:gd name="connsiteX17-85" fmla="*/ 4915085 w 11322385"/>
              <a:gd name="connsiteY17-86" fmla="*/ 2266121 h 2266121"/>
              <a:gd name="connsiteX18-87" fmla="*/ 3697751 w 11322385"/>
              <a:gd name="connsiteY18-88" fmla="*/ 2266121 h 2266121"/>
              <a:gd name="connsiteX19-89" fmla="*/ 2480420 w 11322385"/>
              <a:gd name="connsiteY19-90" fmla="*/ 2266121 h 2266121"/>
              <a:gd name="connsiteX20-91" fmla="*/ 1079835 w 11322385"/>
              <a:gd name="connsiteY20-92" fmla="*/ 2266121 h 2266121"/>
              <a:gd name="connsiteX21-93" fmla="*/ 0 w 11322385"/>
              <a:gd name="connsiteY21-94" fmla="*/ 1808998 h 2266121"/>
              <a:gd name="connsiteX22-95" fmla="*/ 0 w 11322385"/>
              <a:gd name="connsiteY22-96" fmla="*/ 1358372 h 2266121"/>
              <a:gd name="connsiteX23-97" fmla="*/ 0 w 11322385"/>
              <a:gd name="connsiteY23-98" fmla="*/ 880709 h 2266121"/>
              <a:gd name="connsiteX24-99" fmla="*/ 0 w 11322385"/>
              <a:gd name="connsiteY24-100" fmla="*/ 457121 h 2266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1322385" h="2266121" fill="none" extrusionOk="0">
                <a:moveTo>
                  <a:pt x="0" y="457121"/>
                </a:moveTo>
                <a:cubicBezTo>
                  <a:pt x="96722" y="169792"/>
                  <a:pt x="508339" y="29635"/>
                  <a:pt x="1079835" y="0"/>
                </a:cubicBezTo>
                <a:cubicBezTo>
                  <a:pt x="1415490" y="-4657"/>
                  <a:pt x="2038051" y="-44408"/>
                  <a:pt x="2388794" y="0"/>
                </a:cubicBezTo>
                <a:cubicBezTo>
                  <a:pt x="2877590" y="15392"/>
                  <a:pt x="2984094" y="27430"/>
                  <a:pt x="3514499" y="0"/>
                </a:cubicBezTo>
                <a:cubicBezTo>
                  <a:pt x="4080185" y="-57565"/>
                  <a:pt x="4243598" y="54892"/>
                  <a:pt x="4640204" y="0"/>
                </a:cubicBezTo>
                <a:cubicBezTo>
                  <a:pt x="5128433" y="-7536"/>
                  <a:pt x="5762751" y="81641"/>
                  <a:pt x="6040790" y="0"/>
                </a:cubicBezTo>
                <a:cubicBezTo>
                  <a:pt x="6366010" y="1614"/>
                  <a:pt x="6810779" y="-44989"/>
                  <a:pt x="7074867" y="0"/>
                </a:cubicBezTo>
                <a:cubicBezTo>
                  <a:pt x="7252550" y="6628"/>
                  <a:pt x="7793679" y="-42594"/>
                  <a:pt x="8200571" y="0"/>
                </a:cubicBezTo>
                <a:cubicBezTo>
                  <a:pt x="8510536" y="-104681"/>
                  <a:pt x="9776097" y="20993"/>
                  <a:pt x="10242548" y="0"/>
                </a:cubicBezTo>
                <a:cubicBezTo>
                  <a:pt x="10807114" y="-61046"/>
                  <a:pt x="11258015" y="183427"/>
                  <a:pt x="11322385" y="457121"/>
                </a:cubicBezTo>
                <a:cubicBezTo>
                  <a:pt x="11372430" y="681311"/>
                  <a:pt x="11343201" y="751254"/>
                  <a:pt x="11322385" y="921266"/>
                </a:cubicBezTo>
                <a:cubicBezTo>
                  <a:pt x="11266367" y="1077096"/>
                  <a:pt x="11344735" y="1178220"/>
                  <a:pt x="11322385" y="1371891"/>
                </a:cubicBezTo>
                <a:cubicBezTo>
                  <a:pt x="11270250" y="1568981"/>
                  <a:pt x="11359416" y="1647864"/>
                  <a:pt x="11322385" y="1808998"/>
                </a:cubicBezTo>
                <a:cubicBezTo>
                  <a:pt x="11362452" y="2095345"/>
                  <a:pt x="10917305" y="2168305"/>
                  <a:pt x="10242548" y="2266121"/>
                </a:cubicBezTo>
                <a:cubicBezTo>
                  <a:pt x="9656203" y="2253057"/>
                  <a:pt x="9417743" y="2268428"/>
                  <a:pt x="8933588" y="2266121"/>
                </a:cubicBezTo>
                <a:cubicBezTo>
                  <a:pt x="8394909" y="2219687"/>
                  <a:pt x="8055327" y="2208407"/>
                  <a:pt x="7624631" y="2266121"/>
                </a:cubicBezTo>
                <a:cubicBezTo>
                  <a:pt x="7123390" y="2293108"/>
                  <a:pt x="6894497" y="2285258"/>
                  <a:pt x="6224042" y="2266121"/>
                </a:cubicBezTo>
                <a:cubicBezTo>
                  <a:pt x="6039353" y="2280105"/>
                  <a:pt x="5797367" y="2267550"/>
                  <a:pt x="5556474" y="2266121"/>
                </a:cubicBezTo>
                <a:cubicBezTo>
                  <a:pt x="5315581" y="2264692"/>
                  <a:pt x="5158632" y="2266931"/>
                  <a:pt x="4915085" y="2266121"/>
                </a:cubicBezTo>
                <a:cubicBezTo>
                  <a:pt x="4601919" y="2302097"/>
                  <a:pt x="3965926" y="2264658"/>
                  <a:pt x="3697751" y="2266121"/>
                </a:cubicBezTo>
                <a:cubicBezTo>
                  <a:pt x="3444290" y="2217192"/>
                  <a:pt x="2878502" y="2254215"/>
                  <a:pt x="2480420" y="2266121"/>
                </a:cubicBezTo>
                <a:cubicBezTo>
                  <a:pt x="2194573" y="2286688"/>
                  <a:pt x="1733871" y="2344530"/>
                  <a:pt x="1079835" y="2266121"/>
                </a:cubicBezTo>
                <a:cubicBezTo>
                  <a:pt x="570582" y="2186710"/>
                  <a:pt x="197887" y="2108981"/>
                  <a:pt x="0" y="1808998"/>
                </a:cubicBezTo>
                <a:cubicBezTo>
                  <a:pt x="72042" y="1653395"/>
                  <a:pt x="-39710" y="1505603"/>
                  <a:pt x="0" y="1358372"/>
                </a:cubicBezTo>
                <a:cubicBezTo>
                  <a:pt x="29938" y="1217409"/>
                  <a:pt x="20974" y="1029882"/>
                  <a:pt x="0" y="880709"/>
                </a:cubicBezTo>
                <a:cubicBezTo>
                  <a:pt x="-22634" y="693657"/>
                  <a:pt x="-62698" y="567678"/>
                  <a:pt x="0" y="457121"/>
                </a:cubicBezTo>
                <a:close/>
              </a:path>
              <a:path w="11322385" h="2266121" stroke="0" extrusionOk="0">
                <a:moveTo>
                  <a:pt x="0" y="457121"/>
                </a:moveTo>
                <a:cubicBezTo>
                  <a:pt x="44789" y="147707"/>
                  <a:pt x="515273" y="-77558"/>
                  <a:pt x="1079835" y="0"/>
                </a:cubicBezTo>
                <a:cubicBezTo>
                  <a:pt x="1457337" y="54798"/>
                  <a:pt x="2184612" y="-9937"/>
                  <a:pt x="2480420" y="0"/>
                </a:cubicBezTo>
                <a:cubicBezTo>
                  <a:pt x="2744721" y="-15659"/>
                  <a:pt x="3220051" y="-41005"/>
                  <a:pt x="3606126" y="0"/>
                </a:cubicBezTo>
                <a:cubicBezTo>
                  <a:pt x="3981872" y="81606"/>
                  <a:pt x="4436525" y="-24235"/>
                  <a:pt x="4731830" y="0"/>
                </a:cubicBezTo>
                <a:cubicBezTo>
                  <a:pt x="4968186" y="7521"/>
                  <a:pt x="5672515" y="41254"/>
                  <a:pt x="6132416" y="0"/>
                </a:cubicBezTo>
                <a:cubicBezTo>
                  <a:pt x="6565824" y="30425"/>
                  <a:pt x="6996223" y="37497"/>
                  <a:pt x="7349748" y="0"/>
                </a:cubicBezTo>
                <a:cubicBezTo>
                  <a:pt x="7726950" y="33367"/>
                  <a:pt x="8499336" y="-41312"/>
                  <a:pt x="8841963" y="0"/>
                </a:cubicBezTo>
                <a:cubicBezTo>
                  <a:pt x="9245231" y="32934"/>
                  <a:pt x="9816705" y="4811"/>
                  <a:pt x="10242548" y="0"/>
                </a:cubicBezTo>
                <a:cubicBezTo>
                  <a:pt x="10720904" y="-22420"/>
                  <a:pt x="11422707" y="153447"/>
                  <a:pt x="11322385" y="457121"/>
                </a:cubicBezTo>
                <a:cubicBezTo>
                  <a:pt x="11339221" y="589058"/>
                  <a:pt x="11277826" y="772912"/>
                  <a:pt x="11322385" y="880709"/>
                </a:cubicBezTo>
                <a:cubicBezTo>
                  <a:pt x="11374071" y="923575"/>
                  <a:pt x="11281918" y="1217086"/>
                  <a:pt x="11322385" y="1358372"/>
                </a:cubicBezTo>
                <a:cubicBezTo>
                  <a:pt x="11371639" y="1547836"/>
                  <a:pt x="11311719" y="1599563"/>
                  <a:pt x="11322385" y="1808998"/>
                </a:cubicBezTo>
                <a:cubicBezTo>
                  <a:pt x="11235781" y="2027721"/>
                  <a:pt x="10673804" y="2329793"/>
                  <a:pt x="10242548" y="2266121"/>
                </a:cubicBezTo>
                <a:cubicBezTo>
                  <a:pt x="10070819" y="2237788"/>
                  <a:pt x="9441268" y="2261233"/>
                  <a:pt x="9208469" y="2266121"/>
                </a:cubicBezTo>
                <a:cubicBezTo>
                  <a:pt x="8780999" y="2200320"/>
                  <a:pt x="8236523" y="2341132"/>
                  <a:pt x="7716257" y="2266121"/>
                </a:cubicBezTo>
                <a:cubicBezTo>
                  <a:pt x="7172829" y="2231731"/>
                  <a:pt x="6959307" y="2226152"/>
                  <a:pt x="6498926" y="2266121"/>
                </a:cubicBezTo>
                <a:cubicBezTo>
                  <a:pt x="6044669" y="2272060"/>
                  <a:pt x="5560867" y="2318300"/>
                  <a:pt x="5281593" y="2266121"/>
                </a:cubicBezTo>
                <a:cubicBezTo>
                  <a:pt x="5014234" y="2277156"/>
                  <a:pt x="4566730" y="2288307"/>
                  <a:pt x="3789380" y="2266121"/>
                </a:cubicBezTo>
                <a:cubicBezTo>
                  <a:pt x="3061198" y="2265879"/>
                  <a:pt x="3081082" y="2288250"/>
                  <a:pt x="2388794" y="2266121"/>
                </a:cubicBezTo>
                <a:cubicBezTo>
                  <a:pt x="1712786" y="2209665"/>
                  <a:pt x="1313171" y="2330242"/>
                  <a:pt x="1079835" y="2266121"/>
                </a:cubicBezTo>
                <a:cubicBezTo>
                  <a:pt x="486564" y="2286149"/>
                  <a:pt x="47979" y="2108440"/>
                  <a:pt x="0" y="1808998"/>
                </a:cubicBezTo>
                <a:cubicBezTo>
                  <a:pt x="23554" y="1666383"/>
                  <a:pt x="-53974" y="1616289"/>
                  <a:pt x="0" y="1358372"/>
                </a:cubicBezTo>
                <a:cubicBezTo>
                  <a:pt x="27759" y="1133342"/>
                  <a:pt x="14635" y="1138736"/>
                  <a:pt x="0" y="921266"/>
                </a:cubicBezTo>
                <a:cubicBezTo>
                  <a:pt x="40167" y="701543"/>
                  <a:pt x="-5422" y="581454"/>
                  <a:pt x="0" y="457121"/>
                </a:cubicBezTo>
                <a:close/>
              </a:path>
              <a:path w="11322385" h="2266121" fill="none" stroke="0" extrusionOk="0">
                <a:moveTo>
                  <a:pt x="0" y="457121"/>
                </a:moveTo>
                <a:cubicBezTo>
                  <a:pt x="-43613" y="118573"/>
                  <a:pt x="599052" y="3942"/>
                  <a:pt x="1079835" y="0"/>
                </a:cubicBezTo>
                <a:cubicBezTo>
                  <a:pt x="1300129" y="131052"/>
                  <a:pt x="1768702" y="69793"/>
                  <a:pt x="2388794" y="0"/>
                </a:cubicBezTo>
                <a:cubicBezTo>
                  <a:pt x="2911163" y="19316"/>
                  <a:pt x="2964123" y="5937"/>
                  <a:pt x="3514499" y="0"/>
                </a:cubicBezTo>
                <a:cubicBezTo>
                  <a:pt x="4026662" y="-53584"/>
                  <a:pt x="4286034" y="-7922"/>
                  <a:pt x="4640204" y="0"/>
                </a:cubicBezTo>
                <a:cubicBezTo>
                  <a:pt x="5048822" y="-54668"/>
                  <a:pt x="5688762" y="18328"/>
                  <a:pt x="6040790" y="0"/>
                </a:cubicBezTo>
                <a:cubicBezTo>
                  <a:pt x="6355068" y="-9255"/>
                  <a:pt x="6680458" y="-25128"/>
                  <a:pt x="7074867" y="0"/>
                </a:cubicBezTo>
                <a:cubicBezTo>
                  <a:pt x="7333558" y="-26807"/>
                  <a:pt x="7716916" y="-6370"/>
                  <a:pt x="8200571" y="0"/>
                </a:cubicBezTo>
                <a:cubicBezTo>
                  <a:pt x="8709342" y="53589"/>
                  <a:pt x="9648382" y="38854"/>
                  <a:pt x="10242548" y="0"/>
                </a:cubicBezTo>
                <a:cubicBezTo>
                  <a:pt x="10745494" y="-61347"/>
                  <a:pt x="11337715" y="83238"/>
                  <a:pt x="11322385" y="457121"/>
                </a:cubicBezTo>
                <a:cubicBezTo>
                  <a:pt x="11379255" y="657621"/>
                  <a:pt x="11375374" y="767157"/>
                  <a:pt x="11322385" y="921266"/>
                </a:cubicBezTo>
                <a:cubicBezTo>
                  <a:pt x="11278798" y="1102155"/>
                  <a:pt x="11328424" y="1175481"/>
                  <a:pt x="11322385" y="1371891"/>
                </a:cubicBezTo>
                <a:cubicBezTo>
                  <a:pt x="11298654" y="1534722"/>
                  <a:pt x="11328772" y="1643431"/>
                  <a:pt x="11322385" y="1808998"/>
                </a:cubicBezTo>
                <a:cubicBezTo>
                  <a:pt x="11424830" y="2134131"/>
                  <a:pt x="10793780" y="2268746"/>
                  <a:pt x="10242548" y="2266121"/>
                </a:cubicBezTo>
                <a:cubicBezTo>
                  <a:pt x="9663285" y="2238495"/>
                  <a:pt x="9452565" y="2318438"/>
                  <a:pt x="8933588" y="2266121"/>
                </a:cubicBezTo>
                <a:cubicBezTo>
                  <a:pt x="8548328" y="2209035"/>
                  <a:pt x="8130575" y="2211290"/>
                  <a:pt x="7624631" y="2266121"/>
                </a:cubicBezTo>
                <a:cubicBezTo>
                  <a:pt x="7133280" y="2224673"/>
                  <a:pt x="6894983" y="2222352"/>
                  <a:pt x="6224042" y="2266121"/>
                </a:cubicBezTo>
                <a:cubicBezTo>
                  <a:pt x="5536133" y="2267547"/>
                  <a:pt x="5276382" y="2186902"/>
                  <a:pt x="4915085" y="2266121"/>
                </a:cubicBezTo>
                <a:cubicBezTo>
                  <a:pt x="4636724" y="2338295"/>
                  <a:pt x="3969080" y="2253752"/>
                  <a:pt x="3697751" y="2266121"/>
                </a:cubicBezTo>
                <a:cubicBezTo>
                  <a:pt x="3468465" y="2248773"/>
                  <a:pt x="2754411" y="2262421"/>
                  <a:pt x="2480420" y="2266121"/>
                </a:cubicBezTo>
                <a:cubicBezTo>
                  <a:pt x="2134788" y="2186417"/>
                  <a:pt x="1754667" y="2260342"/>
                  <a:pt x="1079835" y="2266121"/>
                </a:cubicBezTo>
                <a:cubicBezTo>
                  <a:pt x="486127" y="2281083"/>
                  <a:pt x="221959" y="2088280"/>
                  <a:pt x="0" y="1808998"/>
                </a:cubicBezTo>
                <a:cubicBezTo>
                  <a:pt x="43894" y="1620496"/>
                  <a:pt x="13390" y="1484835"/>
                  <a:pt x="0" y="1358372"/>
                </a:cubicBezTo>
                <a:cubicBezTo>
                  <a:pt x="-4812" y="1238125"/>
                  <a:pt x="22590" y="1045727"/>
                  <a:pt x="0" y="880709"/>
                </a:cubicBezTo>
                <a:cubicBezTo>
                  <a:pt x="-10920" y="693993"/>
                  <a:pt x="-84102" y="573966"/>
                  <a:pt x="0" y="457121"/>
                </a:cubicBezTo>
                <a:close/>
              </a:path>
              <a:path w="11322385" h="2266121" fill="none" stroke="0" extrusionOk="0">
                <a:moveTo>
                  <a:pt x="0" y="457121"/>
                </a:moveTo>
                <a:cubicBezTo>
                  <a:pt x="-24924" y="317054"/>
                  <a:pt x="504625" y="43316"/>
                  <a:pt x="1079835" y="0"/>
                </a:cubicBezTo>
                <a:cubicBezTo>
                  <a:pt x="1300150" y="10736"/>
                  <a:pt x="1886445" y="29404"/>
                  <a:pt x="2388794" y="0"/>
                </a:cubicBezTo>
                <a:cubicBezTo>
                  <a:pt x="2892508" y="16200"/>
                  <a:pt x="2962037" y="21435"/>
                  <a:pt x="3514499" y="0"/>
                </a:cubicBezTo>
                <a:cubicBezTo>
                  <a:pt x="4005808" y="-20327"/>
                  <a:pt x="4297925" y="-707"/>
                  <a:pt x="4640204" y="0"/>
                </a:cubicBezTo>
                <a:cubicBezTo>
                  <a:pt x="5156968" y="-57225"/>
                  <a:pt x="5726746" y="12824"/>
                  <a:pt x="6040790" y="0"/>
                </a:cubicBezTo>
                <a:cubicBezTo>
                  <a:pt x="6364328" y="-35579"/>
                  <a:pt x="6769485" y="33312"/>
                  <a:pt x="7074867" y="0"/>
                </a:cubicBezTo>
                <a:cubicBezTo>
                  <a:pt x="7323990" y="-19875"/>
                  <a:pt x="7816163" y="36547"/>
                  <a:pt x="8200571" y="0"/>
                </a:cubicBezTo>
                <a:cubicBezTo>
                  <a:pt x="8479037" y="-39243"/>
                  <a:pt x="9681609" y="-37794"/>
                  <a:pt x="10242548" y="0"/>
                </a:cubicBezTo>
                <a:cubicBezTo>
                  <a:pt x="10726133" y="-97548"/>
                  <a:pt x="11297553" y="161458"/>
                  <a:pt x="11322385" y="457121"/>
                </a:cubicBezTo>
                <a:cubicBezTo>
                  <a:pt x="11381707" y="669971"/>
                  <a:pt x="11364653" y="761029"/>
                  <a:pt x="11322385" y="921266"/>
                </a:cubicBezTo>
                <a:cubicBezTo>
                  <a:pt x="11244611" y="1084730"/>
                  <a:pt x="11334462" y="1176201"/>
                  <a:pt x="11322385" y="1371891"/>
                </a:cubicBezTo>
                <a:cubicBezTo>
                  <a:pt x="11280959" y="1561180"/>
                  <a:pt x="11342749" y="1671996"/>
                  <a:pt x="11322385" y="1808998"/>
                </a:cubicBezTo>
                <a:cubicBezTo>
                  <a:pt x="11500486" y="2021074"/>
                  <a:pt x="10829963" y="2351502"/>
                  <a:pt x="10242548" y="2266121"/>
                </a:cubicBezTo>
                <a:cubicBezTo>
                  <a:pt x="9653278" y="2270909"/>
                  <a:pt x="9472866" y="2227255"/>
                  <a:pt x="8933588" y="2266121"/>
                </a:cubicBezTo>
                <a:cubicBezTo>
                  <a:pt x="8457500" y="2271257"/>
                  <a:pt x="7980831" y="2244792"/>
                  <a:pt x="7624631" y="2266121"/>
                </a:cubicBezTo>
                <a:cubicBezTo>
                  <a:pt x="7116745" y="2266808"/>
                  <a:pt x="6903144" y="2228977"/>
                  <a:pt x="6224042" y="2266121"/>
                </a:cubicBezTo>
                <a:cubicBezTo>
                  <a:pt x="6045639" y="2241957"/>
                  <a:pt x="5751627" y="2286942"/>
                  <a:pt x="5569564" y="2266121"/>
                </a:cubicBezTo>
                <a:cubicBezTo>
                  <a:pt x="5387501" y="2245300"/>
                  <a:pt x="5091664" y="2262777"/>
                  <a:pt x="4915085" y="2266121"/>
                </a:cubicBezTo>
                <a:cubicBezTo>
                  <a:pt x="4637385" y="2326259"/>
                  <a:pt x="3944633" y="2240846"/>
                  <a:pt x="3697751" y="2266121"/>
                </a:cubicBezTo>
                <a:cubicBezTo>
                  <a:pt x="3408704" y="2286205"/>
                  <a:pt x="2873846" y="2335148"/>
                  <a:pt x="2480420" y="2266121"/>
                </a:cubicBezTo>
                <a:cubicBezTo>
                  <a:pt x="2163941" y="2255075"/>
                  <a:pt x="1839613" y="2253293"/>
                  <a:pt x="1079835" y="2266121"/>
                </a:cubicBezTo>
                <a:cubicBezTo>
                  <a:pt x="554082" y="2224713"/>
                  <a:pt x="242989" y="2100657"/>
                  <a:pt x="0" y="1808998"/>
                </a:cubicBezTo>
                <a:cubicBezTo>
                  <a:pt x="33921" y="1668432"/>
                  <a:pt x="-52609" y="1490930"/>
                  <a:pt x="0" y="1358372"/>
                </a:cubicBezTo>
                <a:cubicBezTo>
                  <a:pt x="31071" y="1263176"/>
                  <a:pt x="12205" y="1081406"/>
                  <a:pt x="0" y="880709"/>
                </a:cubicBezTo>
                <a:cubicBezTo>
                  <a:pt x="-32290" y="725471"/>
                  <a:pt x="-64022" y="557272"/>
                  <a:pt x="0" y="457121"/>
                </a:cubicBezTo>
                <a:close/>
              </a:path>
            </a:pathLst>
          </a:custGeom>
          <a:solidFill>
            <a:srgbClr val="FFFF00">
              <a:alpha val="94902"/>
            </a:srgb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757555"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- Em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thích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nhân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vật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 (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hoặc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 chi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tiết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hình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ảnh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)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nào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tác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phẩm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đó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?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Vì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sao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?</a:t>
            </a:r>
            <a:endParaRPr lang="en-US" sz="3200" kern="0" dirty="0">
              <a:solidFill>
                <a:srgbClr val="000000"/>
              </a:solidFill>
              <a:latin typeface="UTM Avo" panose="02040603050506020204" pitchFamily="18" charset="0"/>
              <a:cs typeface="Calibri" panose="020F0502020204030204" pitchFamily="34" charset="0"/>
              <a:sym typeface="Arial" panose="020B0604020202020204"/>
            </a:endParaRPr>
          </a:p>
          <a:p>
            <a:pPr marL="757555"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Calibri" panose="020F0502020204030204" pitchFamily="34" charset="0"/>
                <a:sym typeface="Arial" panose="020B0604020202020204"/>
              </a:rPr>
              <a:t>- </a:t>
            </a:r>
            <a:r>
              <a:rPr lang="en-US" sz="3200" kern="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 panose="020B0604020202020204"/>
              </a:rPr>
              <a:t>Nêu</a:t>
            </a:r>
            <a:r>
              <a:rPr lang="en-US" sz="3200" kern="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 panose="020B0604020202020204"/>
              </a:rPr>
              <a:t>cảm</a:t>
            </a:r>
            <a:r>
              <a:rPr lang="en-US" sz="3200" kern="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 panose="020B0604020202020204"/>
              </a:rPr>
              <a:t>nghĩ</a:t>
            </a:r>
            <a:r>
              <a:rPr lang="en-US" sz="3200" kern="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lang="en-US" sz="3200" kern="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 panose="020B0604020202020204"/>
              </a:rPr>
              <a:t>em</a:t>
            </a:r>
            <a:r>
              <a:rPr lang="en-US" sz="3200" kern="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 panose="020B0604020202020204"/>
              </a:rPr>
              <a:t>về</a:t>
            </a:r>
            <a:r>
              <a:rPr lang="en-US" sz="3200" kern="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 panose="020B0604020202020204"/>
              </a:rPr>
              <a:t>tác</a:t>
            </a:r>
            <a:r>
              <a:rPr lang="en-US" sz="3200" kern="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 panose="020B0604020202020204"/>
              </a:rPr>
              <a:t>phẩm</a:t>
            </a:r>
            <a:r>
              <a:rPr lang="en-US" sz="3200" kern="0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Arial" panose="020B0604020202020204"/>
              </a:rPr>
              <a:t>đó</a:t>
            </a:r>
            <a:endParaRPr lang="en-US" sz="3200" kern="0" dirty="0">
              <a:solidFill>
                <a:srgbClr val="000000"/>
              </a:solidFill>
              <a:latin typeface="UTM Avo" panose="02040603050506020204" pitchFamily="18" charset="0"/>
              <a:cs typeface="Calibri" panose="020F0502020204030204" pitchFamily="34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5541999"/>
            <a:ext cx="12192000" cy="13160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462331" y="3275375"/>
            <a:ext cx="1271349" cy="2649552"/>
            <a:chOff x="1573955" y="457173"/>
            <a:chExt cx="685154" cy="142789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955" y="457173"/>
              <a:ext cx="685154" cy="685154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1573955" y="1187762"/>
              <a:ext cx="674267" cy="697305"/>
            </a:xfrm>
            <a:prstGeom prst="ellipse">
              <a:avLst/>
            </a:prstGeom>
            <a:solidFill>
              <a:srgbClr val="F7B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05532" y="1058186"/>
            <a:ext cx="6422621" cy="3778641"/>
            <a:chOff x="1187092" y="868058"/>
            <a:chExt cx="4816966" cy="28339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092" y="868058"/>
              <a:ext cx="4816966" cy="283398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314467" y="1731050"/>
              <a:ext cx="4562216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UTM Avo" panose="02040603050506020204"/>
                </a:rPr>
                <a:t>CHIA SẺ</a:t>
              </a:r>
              <a:endParaRPr lang="en-US" sz="8800" dirty="0">
                <a:solidFill>
                  <a:schemeClr val="bg1"/>
                </a:solidFill>
                <a:latin typeface="UTM Avo" panose="02040603050506020204"/>
              </a:endParaRPr>
            </a:p>
          </p:txBody>
        </p:sp>
      </p:grpSp>
      <p:pic>
        <p:nvPicPr>
          <p:cNvPr id="24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1301" y="231323"/>
            <a:ext cx="1952204" cy="1820595"/>
          </a:xfrm>
          <a:prstGeom prst="rect">
            <a:avLst/>
          </a:prstGeom>
        </p:spPr>
      </p:pic>
      <p:pic>
        <p:nvPicPr>
          <p:cNvPr id="25" name="图片 2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137478" y="661555"/>
            <a:ext cx="2958423" cy="2097275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5190,&quot;width&quot;:5507}"/>
</p:tagLst>
</file>

<file path=ppt/tags/tag2.xml><?xml version="1.0" encoding="utf-8"?>
<p:tagLst xmlns:p="http://schemas.openxmlformats.org/presentationml/2006/main">
  <p:tag name="KSO_WM_UNIT_PLACING_PICTURE_USER_VIEWPORT" val="{&quot;height&quot;:5190,&quot;width&quot;:5507}"/>
</p:tagLst>
</file>

<file path=ppt/tags/tag3.xml><?xml version="1.0" encoding="utf-8"?>
<p:tagLst xmlns:p="http://schemas.openxmlformats.org/presentationml/2006/main">
  <p:tag name="KSO_WM_UNIT_PLACING_PICTURE_USER_VIEWPORT" val="{&quot;height&quot;:2704,&quot;width&quot;:19055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567</Words>
  <Application>WPS Presentation</Application>
  <PresentationFormat>Widescreen</PresentationFormat>
  <Paragraphs>32</Paragraphs>
  <Slides>12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3" baseType="lpstr">
      <vt:lpstr>Arial</vt:lpstr>
      <vt:lpstr>SimSun</vt:lpstr>
      <vt:lpstr>Wingdings</vt:lpstr>
      <vt:lpstr>UTM Avo</vt:lpstr>
      <vt:lpstr>Segoe Print</vt:lpstr>
      <vt:lpstr>Times New Roman</vt:lpstr>
      <vt:lpstr>UTM Bebas</vt:lpstr>
      <vt:lpstr>UTM Avo</vt:lpstr>
      <vt:lpstr>UTM Azuki</vt:lpstr>
      <vt:lpstr>UTM Ong Do Tre</vt:lpstr>
      <vt:lpstr>UTM Showcard</vt:lpstr>
      <vt:lpstr>Calibri</vt:lpstr>
      <vt:lpstr>Arial</vt:lpstr>
      <vt:lpstr>LNTH-LuoLuoNotangYuanTi 1</vt:lpstr>
      <vt:lpstr>UTM Duepuntozero</vt:lpstr>
      <vt:lpstr>Microsoft YaHei</vt:lpstr>
      <vt:lpstr>Arial Unicode MS</vt:lpstr>
      <vt:lpstr>Calibri Light</vt:lpstr>
      <vt:lpstr>Yu Gothic</vt:lpstr>
      <vt:lpstr>1_Office Theme</vt:lpstr>
      <vt:lpstr>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Khangly Nguyen</cp:lastModifiedBy>
  <cp:revision>105</cp:revision>
  <dcterms:created xsi:type="dcterms:W3CDTF">2023-03-05T01:12:00Z</dcterms:created>
  <dcterms:modified xsi:type="dcterms:W3CDTF">2024-12-24T11:35:05Z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1B3303256F1E49819B0FE25C76496E6A_13</vt:lpwstr>
  </property>
  <property fmtid="{D5CDD505-2E9C-101B-9397-08002B2CF9AE}" pid="3" name="KSOProductBuildVer">
    <vt:lpwstr>1033-12.2.0.19307</vt:lpwstr>
  </property>
</Properties>
</file>