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7DE4-B446-42D0-9951-44F1CBE5AC9F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0005-0055-40F3-9E45-EB860C67E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40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7DE4-B446-42D0-9951-44F1CBE5AC9F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0005-0055-40F3-9E45-EB860C67E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7DE4-B446-42D0-9951-44F1CBE5AC9F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0005-0055-40F3-9E45-EB860C67E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41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7DE4-B446-42D0-9951-44F1CBE5AC9F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0005-0055-40F3-9E45-EB860C67E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97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7DE4-B446-42D0-9951-44F1CBE5AC9F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0005-0055-40F3-9E45-EB860C67E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2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7DE4-B446-42D0-9951-44F1CBE5AC9F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0005-0055-40F3-9E45-EB860C67E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8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7DE4-B446-42D0-9951-44F1CBE5AC9F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0005-0055-40F3-9E45-EB860C67E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55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7DE4-B446-42D0-9951-44F1CBE5AC9F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0005-0055-40F3-9E45-EB860C67E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13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7DE4-B446-42D0-9951-44F1CBE5AC9F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0005-0055-40F3-9E45-EB860C67E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51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7DE4-B446-42D0-9951-44F1CBE5AC9F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0005-0055-40F3-9E45-EB860C67E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9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7DE4-B446-42D0-9951-44F1CBE5AC9F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0005-0055-40F3-9E45-EB860C67E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0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17DE4-B446-42D0-9951-44F1CBE5AC9F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10005-0055-40F3-9E45-EB860C67E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25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57835"/>
            <a:ext cx="8714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HP001 4 hàng 2 ô ly" pitchFamily="34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latin typeface="HP001 4 hàng 2 ô ly" pitchFamily="34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7" y="1951630"/>
            <a:ext cx="7956646" cy="490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15827" y="1025590"/>
            <a:ext cx="6987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HP001 4 hàng 2 ô ly" pitchFamily="34" charset="0"/>
              </a:rPr>
              <a:t>Phép</a:t>
            </a:r>
            <a:r>
              <a:rPr lang="en-US" sz="3600" dirty="0" smtClean="0">
                <a:latin typeface="HP001 4 hàng 2 ô ly" pitchFamily="34" charset="0"/>
              </a:rPr>
              <a:t> </a:t>
            </a:r>
            <a:r>
              <a:rPr lang="en-US" sz="3600" dirty="0" err="1" smtClean="0">
                <a:latin typeface="HP001 4 hàng 2 ô ly" pitchFamily="34" charset="0"/>
              </a:rPr>
              <a:t>trừ</a:t>
            </a:r>
            <a:r>
              <a:rPr lang="en-US" sz="3600" dirty="0" smtClean="0">
                <a:latin typeface="HP001 4 hàng 2 ô ly" pitchFamily="34" charset="0"/>
              </a:rPr>
              <a:t> </a:t>
            </a:r>
            <a:r>
              <a:rPr lang="en-US" sz="3600" dirty="0" err="1" smtClean="0">
                <a:latin typeface="HP001 4 hàng 2 ô ly" pitchFamily="34" charset="0"/>
              </a:rPr>
              <a:t>dạng</a:t>
            </a:r>
            <a:r>
              <a:rPr lang="en-US" sz="3600" dirty="0" smtClean="0">
                <a:latin typeface="HP001 4 hàng 2 ô ly" pitchFamily="34" charset="0"/>
              </a:rPr>
              <a:t>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27 - 4;  63 - 40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8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802805" cy="454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33614" y="4673313"/>
            <a:ext cx="3572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27 – 4 = 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eft Brace 10"/>
          <p:cNvSpPr/>
          <p:nvPr/>
        </p:nvSpPr>
        <p:spPr>
          <a:xfrm>
            <a:off x="6550925" y="2142699"/>
            <a:ext cx="382138" cy="1937982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>
            <a:off x="7765575" y="1801502"/>
            <a:ext cx="928047" cy="2129051"/>
          </a:xfrm>
          <a:prstGeom prst="rightBrace">
            <a:avLst>
              <a:gd name="adj1" fmla="val 50926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6810232" y="2006221"/>
            <a:ext cx="1419366" cy="192433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9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6" y="382137"/>
            <a:ext cx="8570795" cy="536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87355" y="4722124"/>
            <a:ext cx="900752" cy="55955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27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5337" y="2156346"/>
            <a:ext cx="313899" cy="47767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73773" y="2158620"/>
            <a:ext cx="313899" cy="4753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8" name="Rectangle 7"/>
          <p:cNvSpPr/>
          <p:nvPr/>
        </p:nvSpPr>
        <p:spPr>
          <a:xfrm>
            <a:off x="4010167" y="2934269"/>
            <a:ext cx="277506" cy="4799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25337" y="3566614"/>
            <a:ext cx="277506" cy="4799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10168" y="3546141"/>
            <a:ext cx="277506" cy="4799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04697" y="2696571"/>
            <a:ext cx="220640" cy="3673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2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53182" cy="7001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5720" y="4066602"/>
            <a:ext cx="77792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0884" y="4063226"/>
            <a:ext cx="68011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53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3384" y="4046202"/>
            <a:ext cx="68238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72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6746" y="4040719"/>
            <a:ext cx="73015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81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18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77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2388" y="2742347"/>
            <a:ext cx="1473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46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373" y="2634693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58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31641" y="2750023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28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7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58501" y="2750024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69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9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388" y="2922558"/>
            <a:ext cx="443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66313" y="2834594"/>
            <a:ext cx="443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54216" y="3002916"/>
            <a:ext cx="443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51225" y="2911691"/>
            <a:ext cx="443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950225" y="3835021"/>
            <a:ext cx="938284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35690" y="3835021"/>
            <a:ext cx="116176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929113" y="3942676"/>
            <a:ext cx="1137314" cy="129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434617" y="3896436"/>
            <a:ext cx="938284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77721" y="3896436"/>
            <a:ext cx="1083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74927" y="3951775"/>
            <a:ext cx="1083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6124" y="4012442"/>
            <a:ext cx="1083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73002" y="3942676"/>
            <a:ext cx="885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14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5" grpId="0"/>
      <p:bldP spid="10" grpId="0"/>
      <p:bldP spid="11" grpId="0"/>
      <p:bldP spid="12" grpId="0"/>
      <p:bldP spid="20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67"/>
            <a:ext cx="9144000" cy="624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5720" y="5463214"/>
            <a:ext cx="77792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4908" y="5477293"/>
            <a:ext cx="77792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26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0574" y="5413166"/>
            <a:ext cx="77792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45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80830" y="5477295"/>
            <a:ext cx="77792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66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77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207"/>
            <a:ext cx="8980227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2388" y="2742347"/>
            <a:ext cx="1473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8304" y="2549909"/>
            <a:ext cx="1473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27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1265" y="2562135"/>
            <a:ext cx="1473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91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26490" y="2599382"/>
            <a:ext cx="1473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88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70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922" y="2922558"/>
            <a:ext cx="348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26490" y="2790175"/>
            <a:ext cx="443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7325" y="2790174"/>
            <a:ext cx="443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77403" y="2826907"/>
            <a:ext cx="443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950225" y="3835021"/>
            <a:ext cx="938284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448266" y="3723796"/>
            <a:ext cx="938284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49102" y="3716118"/>
            <a:ext cx="938284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76433" y="3716119"/>
            <a:ext cx="938284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77721" y="3750238"/>
            <a:ext cx="1083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63637" y="3709294"/>
            <a:ext cx="1083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32528" y="3723796"/>
            <a:ext cx="1083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85147" y="3702470"/>
            <a:ext cx="1083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83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885"/>
            <a:ext cx="8952931" cy="6486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96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" y="3732664"/>
            <a:ext cx="9021170" cy="242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48466" cy="373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88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69</Words>
  <Application>Microsoft Office PowerPoint</Application>
  <PresentationFormat>On-screen Show (4:3)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HP001 4 hàng 2 ô ly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RS Speed</cp:lastModifiedBy>
  <cp:revision>6</cp:revision>
  <dcterms:created xsi:type="dcterms:W3CDTF">2022-03-03T09:15:01Z</dcterms:created>
  <dcterms:modified xsi:type="dcterms:W3CDTF">2025-04-21T07:58:04Z</dcterms:modified>
</cp:coreProperties>
</file>