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2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media/image6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71" r:id="rId3"/>
    <p:sldId id="324" r:id="rId4"/>
    <p:sldId id="331" r:id="rId5"/>
    <p:sldId id="325" r:id="rId6"/>
    <p:sldId id="344" r:id="rId7"/>
    <p:sldId id="349" r:id="rId8"/>
    <p:sldId id="350" r:id="rId9"/>
    <p:sldId id="345" r:id="rId10"/>
    <p:sldId id="346" r:id="rId12"/>
    <p:sldId id="348" r:id="rId13"/>
    <p:sldId id="332" r:id="rId14"/>
  </p:sldIdLst>
  <p:sldSz cx="18288000" cy="10287000"/>
  <p:notesSz cx="6858000" cy="9144000"/>
  <p:embeddedFontLst>
    <p:embeddedFont>
      <p:font typeface="Broadway" panose="04040905080B02020502" pitchFamily="82" charset="0"/>
      <p:regular r:id="rId18"/>
    </p:embeddedFont>
    <p:embeddedFont>
      <p:font typeface="Britannic Bold" panose="020B0903060703020204" pitchFamily="34" charset="0"/>
      <p:regular r:id="rId19"/>
    </p:embeddedFont>
    <p:embeddedFont>
      <p:font typeface="Segoe UI Black" panose="020B0A02040204020203" pitchFamily="34" charset="0"/>
      <p:bold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Elephant" panose="02020904090505020303" pitchFamily="18" charset="0"/>
      <p:regular r:id="rId25"/>
      <p:italic r:id="rId26"/>
    </p:embeddedFont>
    <p:embeddedFont>
      <p:font typeface="Forte" panose="03060902040502070203" pitchFamily="66" charset="0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  <p:embeddedFont>
      <p:font typeface="Goudy Stout" panose="0202090407030B020401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FF66"/>
    <a:srgbClr val="3333FF"/>
    <a:srgbClr val="66FFFF"/>
    <a:srgbClr val="0099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567" autoAdjust="0"/>
  </p:normalViewPr>
  <p:slideViewPr>
    <p:cSldViewPr showGuides="1">
      <p:cViewPr varScale="1">
        <p:scale>
          <a:sx n="64" d="100"/>
          <a:sy n="64" d="100"/>
        </p:scale>
        <p:origin x="113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font" Target="fonts/font15.fntdata"/><Relationship Id="rId31" Type="http://schemas.openxmlformats.org/officeDocument/2006/relationships/font" Target="fonts/font14.fntdata"/><Relationship Id="rId30" Type="http://schemas.openxmlformats.org/officeDocument/2006/relationships/font" Target="fonts/font13.fntdata"/><Relationship Id="rId3" Type="http://schemas.openxmlformats.org/officeDocument/2006/relationships/slide" Target="slides/slide1.xml"/><Relationship Id="rId29" Type="http://schemas.openxmlformats.org/officeDocument/2006/relationships/font" Target="fonts/font12.fntdata"/><Relationship Id="rId28" Type="http://schemas.openxmlformats.org/officeDocument/2006/relationships/font" Target="fonts/font11.fntdata"/><Relationship Id="rId27" Type="http://schemas.openxmlformats.org/officeDocument/2006/relationships/font" Target="fonts/font10.fntdata"/><Relationship Id="rId26" Type="http://schemas.openxmlformats.org/officeDocument/2006/relationships/font" Target="fonts/font9.fntdata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2F6B9-D4FD-44A6-9869-B881FDCF128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3337C-2670-42E8-99E5-F519A6A01DC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3337C-2670-42E8-99E5-F519A6A01DC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57.svg"/><Relationship Id="rId7" Type="http://schemas.openxmlformats.org/officeDocument/2006/relationships/image" Target="../media/image56.png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2.wav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2.svg"/><Relationship Id="rId6" Type="http://schemas.openxmlformats.org/officeDocument/2006/relationships/image" Target="../media/image69.png"/><Relationship Id="rId5" Type="http://schemas.openxmlformats.org/officeDocument/2006/relationships/image" Target="../media/image30.svg"/><Relationship Id="rId4" Type="http://schemas.openxmlformats.org/officeDocument/2006/relationships/image" Target="../media/image68.png"/><Relationship Id="rId3" Type="http://schemas.openxmlformats.org/officeDocument/2006/relationships/image" Target="../media/image28.svg"/><Relationship Id="rId2" Type="http://schemas.openxmlformats.org/officeDocument/2006/relationships/image" Target="../media/image6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svg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sv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svg"/><Relationship Id="rId8" Type="http://schemas.openxmlformats.org/officeDocument/2006/relationships/image" Target="../media/image22.png"/><Relationship Id="rId7" Type="http://schemas.openxmlformats.org/officeDocument/2006/relationships/image" Target="../media/image21.svg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5.svg"/><Relationship Id="rId10" Type="http://schemas.openxmlformats.org/officeDocument/2006/relationships/image" Target="../media/image24.pn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2.svg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svg"/><Relationship Id="rId8" Type="http://schemas.openxmlformats.org/officeDocument/2006/relationships/image" Target="../media/image40.png"/><Relationship Id="rId7" Type="http://schemas.openxmlformats.org/officeDocument/2006/relationships/image" Target="../media/image39.svg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3" Type="http://schemas.openxmlformats.org/officeDocument/2006/relationships/image" Target="../media/image35.sv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55.svg"/><Relationship Id="rId22" Type="http://schemas.openxmlformats.org/officeDocument/2006/relationships/image" Target="../media/image54.png"/><Relationship Id="rId21" Type="http://schemas.openxmlformats.org/officeDocument/2006/relationships/image" Target="../media/image53.svg"/><Relationship Id="rId20" Type="http://schemas.openxmlformats.org/officeDocument/2006/relationships/image" Target="../media/image52.png"/><Relationship Id="rId2" Type="http://schemas.openxmlformats.org/officeDocument/2006/relationships/image" Target="../media/image34.png"/><Relationship Id="rId19" Type="http://schemas.openxmlformats.org/officeDocument/2006/relationships/image" Target="../media/image51.svg"/><Relationship Id="rId18" Type="http://schemas.openxmlformats.org/officeDocument/2006/relationships/image" Target="../media/image50.png"/><Relationship Id="rId17" Type="http://schemas.openxmlformats.org/officeDocument/2006/relationships/image" Target="../media/image49.svg"/><Relationship Id="rId16" Type="http://schemas.openxmlformats.org/officeDocument/2006/relationships/image" Target="../media/image48.png"/><Relationship Id="rId15" Type="http://schemas.openxmlformats.org/officeDocument/2006/relationships/image" Target="../media/image47.svg"/><Relationship Id="rId14" Type="http://schemas.openxmlformats.org/officeDocument/2006/relationships/image" Target="../media/image46.png"/><Relationship Id="rId13" Type="http://schemas.openxmlformats.org/officeDocument/2006/relationships/image" Target="../media/image45.svg"/><Relationship Id="rId12" Type="http://schemas.openxmlformats.org/officeDocument/2006/relationships/image" Target="../media/image44.png"/><Relationship Id="rId11" Type="http://schemas.openxmlformats.org/officeDocument/2006/relationships/image" Target="../media/image43.svg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.wav"/><Relationship Id="rId7" Type="http://schemas.openxmlformats.org/officeDocument/2006/relationships/image" Target="../media/image39.svg"/><Relationship Id="rId6" Type="http://schemas.openxmlformats.org/officeDocument/2006/relationships/image" Target="../media/image3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.wav"/><Relationship Id="rId7" Type="http://schemas.openxmlformats.org/officeDocument/2006/relationships/image" Target="../media/image59.svg"/><Relationship Id="rId6" Type="http://schemas.openxmlformats.org/officeDocument/2006/relationships/image" Target="../media/image58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62.png"/><Relationship Id="rId7" Type="http://schemas.openxmlformats.org/officeDocument/2006/relationships/image" Target="../media/image59.svg"/><Relationship Id="rId6" Type="http://schemas.openxmlformats.org/officeDocument/2006/relationships/image" Target="../media/image58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2.wav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63.png"/><Relationship Id="rId7" Type="http://schemas.openxmlformats.org/officeDocument/2006/relationships/image" Target="../media/image61.svg"/><Relationship Id="rId6" Type="http://schemas.openxmlformats.org/officeDocument/2006/relationships/image" Target="../media/image6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2.wav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2" name="chimes.wav"/>
          </p:stSnd>
        </p:sndAc>
      </p:transition>
    </mc:Choice>
    <mc:Fallback>
      <p:transition spd="slow">
        <p:random/>
        <p:sndAc>
          <p:stSnd>
            <p:snd r:embed="rId2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745228" cy="10286999"/>
          </a:xfrm>
          <a:prstGeom prst="rect">
            <a:avLst/>
          </a:prstGeom>
        </p:spPr>
      </p:pic>
      <p:sp>
        <p:nvSpPr>
          <p:cNvPr id="13" name="Freeform 2"/>
          <p:cNvSpPr/>
          <p:nvPr/>
        </p:nvSpPr>
        <p:spPr>
          <a:xfrm>
            <a:off x="4391695" y="8460883"/>
            <a:ext cx="4008225" cy="1303674"/>
          </a:xfrm>
          <a:custGeom>
            <a:avLst/>
            <a:gdLst/>
            <a:ahLst/>
            <a:cxnLst/>
            <a:rect l="l" t="t" r="r" b="b"/>
            <a:pathLst>
              <a:path w="4008225" h="1303674">
                <a:moveTo>
                  <a:pt x="0" y="0"/>
                </a:moveTo>
                <a:lnTo>
                  <a:pt x="4008225" y="0"/>
                </a:lnTo>
                <a:lnTo>
                  <a:pt x="4008225" y="1303674"/>
                </a:lnTo>
                <a:lnTo>
                  <a:pt x="0" y="1303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/>
          <p:cNvSpPr/>
          <p:nvPr/>
        </p:nvSpPr>
        <p:spPr>
          <a:xfrm>
            <a:off x="9888080" y="8460883"/>
            <a:ext cx="4008225" cy="1303674"/>
          </a:xfrm>
          <a:custGeom>
            <a:avLst/>
            <a:gdLst/>
            <a:ahLst/>
            <a:cxnLst/>
            <a:rect l="l" t="t" r="r" b="b"/>
            <a:pathLst>
              <a:path w="4008225" h="1303674">
                <a:moveTo>
                  <a:pt x="0" y="0"/>
                </a:moveTo>
                <a:lnTo>
                  <a:pt x="4008225" y="0"/>
                </a:lnTo>
                <a:lnTo>
                  <a:pt x="4008225" y="1303674"/>
                </a:lnTo>
                <a:lnTo>
                  <a:pt x="0" y="1303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4"/>
          <p:cNvSpPr txBox="1"/>
          <p:nvPr/>
        </p:nvSpPr>
        <p:spPr>
          <a:xfrm>
            <a:off x="10098943" y="8811356"/>
            <a:ext cx="3366678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5"/>
              </a:lnSpc>
            </a:pPr>
            <a:r>
              <a:rPr lang="en-US" sz="4475" b="1" dirty="0">
                <a:solidFill>
                  <a:srgbClr val="DB5A08"/>
                </a:solidFill>
                <a:latin typeface="Comic Sans MS" panose="030F0702030302020204" pitchFamily="66" charset="0"/>
              </a:rPr>
              <a:t>unhealthy</a:t>
            </a:r>
            <a:endParaRPr lang="en-US" sz="4475" b="1" dirty="0">
              <a:solidFill>
                <a:srgbClr val="DB5A08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4680963" y="8811356"/>
            <a:ext cx="3366678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5"/>
              </a:lnSpc>
            </a:pPr>
            <a:r>
              <a:rPr lang="en-US" sz="4475" b="1" dirty="0">
                <a:solidFill>
                  <a:srgbClr val="DB5A08"/>
                </a:solidFill>
                <a:latin typeface="Comic Sans MS" panose="030F0702030302020204" pitchFamily="66" charset="0"/>
              </a:rPr>
              <a:t>healthy</a:t>
            </a:r>
            <a:endParaRPr lang="en-US" sz="4475" b="1" dirty="0">
              <a:solidFill>
                <a:srgbClr val="DB5A08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34217" y="8389445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19"/>
          <p:cNvPicPr/>
          <p:nvPr/>
        </p:nvPicPr>
        <p:blipFill>
          <a:blip r:embed="rId4"/>
          <a:stretch>
            <a:fillRect/>
          </a:stretch>
        </p:blipFill>
        <p:spPr>
          <a:xfrm>
            <a:off x="3657600" y="0"/>
            <a:ext cx="10972800" cy="8229600"/>
          </a:xfrm>
          <a:prstGeom prst="rect">
            <a:avLst/>
          </a:prstGeom>
        </p:spPr>
      </p:pic>
      <p:sp>
        <p:nvSpPr>
          <p:cNvPr id="21" name="Freeform 7"/>
          <p:cNvSpPr/>
          <p:nvPr/>
        </p:nvSpPr>
        <p:spPr>
          <a:xfrm>
            <a:off x="-1205535" y="7955487"/>
            <a:ext cx="4000962" cy="2605626"/>
          </a:xfrm>
          <a:custGeom>
            <a:avLst/>
            <a:gdLst/>
            <a:ahLst/>
            <a:cxnLst/>
            <a:rect l="l" t="t" r="r" b="b"/>
            <a:pathLst>
              <a:path w="4000962" h="2605626">
                <a:moveTo>
                  <a:pt x="0" y="0"/>
                </a:moveTo>
                <a:lnTo>
                  <a:pt x="4000962" y="0"/>
                </a:lnTo>
                <a:lnTo>
                  <a:pt x="4000962" y="2605626"/>
                </a:lnTo>
                <a:lnTo>
                  <a:pt x="0" y="2605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9"/>
          <p:cNvSpPr/>
          <p:nvPr/>
        </p:nvSpPr>
        <p:spPr>
          <a:xfrm rot="19928058">
            <a:off x="15610158" y="2886696"/>
            <a:ext cx="4468470" cy="4513606"/>
          </a:xfrm>
          <a:custGeom>
            <a:avLst/>
            <a:gdLst/>
            <a:ahLst/>
            <a:cxnLst/>
            <a:rect l="l" t="t" r="r" b="b"/>
            <a:pathLst>
              <a:path w="4468470" h="4513606">
                <a:moveTo>
                  <a:pt x="0" y="0"/>
                </a:moveTo>
                <a:lnTo>
                  <a:pt x="4468470" y="0"/>
                </a:lnTo>
                <a:lnTo>
                  <a:pt x="4468470" y="4513606"/>
                </a:lnTo>
                <a:lnTo>
                  <a:pt x="0" y="4513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605889" y="2181373"/>
            <a:ext cx="13076223" cy="5924254"/>
            <a:chOff x="0" y="0"/>
            <a:chExt cx="3647242" cy="14769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47242" cy="1476976"/>
            </a:xfrm>
            <a:custGeom>
              <a:avLst/>
              <a:gdLst/>
              <a:ahLst/>
              <a:cxnLst/>
              <a:rect l="l" t="t" r="r" b="b"/>
              <a:pathLst>
                <a:path w="3647242" h="1476976">
                  <a:moveTo>
                    <a:pt x="1823621" y="0"/>
                  </a:moveTo>
                  <a:cubicBezTo>
                    <a:pt x="816463" y="0"/>
                    <a:pt x="0" y="330632"/>
                    <a:pt x="0" y="738488"/>
                  </a:cubicBezTo>
                  <a:cubicBezTo>
                    <a:pt x="0" y="1146344"/>
                    <a:pt x="816463" y="1476976"/>
                    <a:pt x="1823621" y="1476976"/>
                  </a:cubicBezTo>
                  <a:cubicBezTo>
                    <a:pt x="2830779" y="1476976"/>
                    <a:pt x="3647242" y="1146344"/>
                    <a:pt x="3647242" y="738488"/>
                  </a:cubicBezTo>
                  <a:cubicBezTo>
                    <a:pt x="3647242" y="330632"/>
                    <a:pt x="2830779" y="0"/>
                    <a:pt x="1823621" y="0"/>
                  </a:cubicBezTo>
                  <a:close/>
                </a:path>
              </a:pathLst>
            </a:custGeom>
            <a:solidFill>
              <a:srgbClr val="FFFD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41929" y="100367"/>
              <a:ext cx="2963384" cy="1238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7" name="Freeform 7"/>
          <p:cNvSpPr/>
          <p:nvPr/>
        </p:nvSpPr>
        <p:spPr>
          <a:xfrm rot="5400000" flipH="1">
            <a:off x="-737398" y="-328224"/>
            <a:ext cx="4529607" cy="4933235"/>
          </a:xfrm>
          <a:custGeom>
            <a:avLst/>
            <a:gdLst/>
            <a:ahLst/>
            <a:cxnLst/>
            <a:rect l="l" t="t" r="r" b="b"/>
            <a:pathLst>
              <a:path w="4529607" h="4933235">
                <a:moveTo>
                  <a:pt x="4529607" y="0"/>
                </a:moveTo>
                <a:lnTo>
                  <a:pt x="0" y="0"/>
                </a:lnTo>
                <a:lnTo>
                  <a:pt x="0" y="4933235"/>
                </a:lnTo>
                <a:lnTo>
                  <a:pt x="4529607" y="4933235"/>
                </a:lnTo>
                <a:lnTo>
                  <a:pt x="452960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74857">
            <a:off x="1037007" y="6258409"/>
            <a:ext cx="3137762" cy="3231778"/>
          </a:xfrm>
          <a:custGeom>
            <a:avLst/>
            <a:gdLst/>
            <a:ahLst/>
            <a:cxnLst/>
            <a:rect l="l" t="t" r="r" b="b"/>
            <a:pathLst>
              <a:path w="3137762" h="3231778">
                <a:moveTo>
                  <a:pt x="0" y="0"/>
                </a:moveTo>
                <a:lnTo>
                  <a:pt x="3137762" y="0"/>
                </a:lnTo>
                <a:lnTo>
                  <a:pt x="3137762" y="3231778"/>
                </a:lnTo>
                <a:lnTo>
                  <a:pt x="0" y="3231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00713" y="5484425"/>
            <a:ext cx="5177863" cy="5639256"/>
          </a:xfrm>
          <a:custGeom>
            <a:avLst/>
            <a:gdLst/>
            <a:ahLst/>
            <a:cxnLst/>
            <a:rect l="l" t="t" r="r" b="b"/>
            <a:pathLst>
              <a:path w="5177863" h="5639256">
                <a:moveTo>
                  <a:pt x="0" y="0"/>
                </a:moveTo>
                <a:lnTo>
                  <a:pt x="5177863" y="0"/>
                </a:lnTo>
                <a:lnTo>
                  <a:pt x="5177863" y="5639256"/>
                </a:lnTo>
                <a:lnTo>
                  <a:pt x="0" y="5639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47522">
            <a:off x="14570130" y="485828"/>
            <a:ext cx="3239028" cy="3305131"/>
          </a:xfrm>
          <a:custGeom>
            <a:avLst/>
            <a:gdLst/>
            <a:ahLst/>
            <a:cxnLst/>
            <a:rect l="l" t="t" r="r" b="b"/>
            <a:pathLst>
              <a:path w="3239028" h="3305131">
                <a:moveTo>
                  <a:pt x="0" y="0"/>
                </a:moveTo>
                <a:lnTo>
                  <a:pt x="3239029" y="0"/>
                </a:lnTo>
                <a:lnTo>
                  <a:pt x="3239029" y="3305131"/>
                </a:lnTo>
                <a:lnTo>
                  <a:pt x="0" y="33051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12-Point Star 5"/>
          <p:cNvSpPr/>
          <p:nvPr/>
        </p:nvSpPr>
        <p:spPr>
          <a:xfrm>
            <a:off x="7772400" y="2495846"/>
            <a:ext cx="2743200" cy="2286000"/>
          </a:xfrm>
          <a:prstGeom prst="star12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Britannic Bold" panose="020B0903060703020204" pitchFamily="34" charset="0"/>
              </a:rPr>
              <a:t>02</a:t>
            </a:r>
            <a:endParaRPr lang="en-US" sz="7200" b="1" dirty="0">
              <a:solidFill>
                <a:schemeClr val="tx1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3020221" y="6169104"/>
            <a:ext cx="12247558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>
                <a:solidFill>
                  <a:srgbClr val="3333FF"/>
                </a:solidFill>
                <a:latin typeface="Forte" panose="03060902040502070203" pitchFamily="66" charset="0"/>
                <a:cs typeface="Aharoni" panose="02010803020104030203" pitchFamily="2" charset="-79"/>
              </a:rPr>
              <a:t>Look, listen and repeat.</a:t>
            </a:r>
            <a:endParaRPr lang="en-US" sz="7200" b="1" dirty="0">
              <a:solidFill>
                <a:srgbClr val="3333FF"/>
              </a:solidFill>
              <a:latin typeface="Forte" panose="03060902040502070203" pitchFamily="66" charset="0"/>
              <a:cs typeface="Aharoni" panose="02010803020104030203" pitchFamily="2" charset="-79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3870264" y="5059977"/>
            <a:ext cx="11134144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en-US" sz="5400" b="1" dirty="0">
                <a:latin typeface="Goudy Stout" panose="0202090407030B020401" pitchFamily="18" charset="0"/>
              </a:rPr>
              <a:t>Activity 1</a:t>
            </a:r>
            <a:endParaRPr lang="en-US" sz="5400" b="1" dirty="0">
              <a:latin typeface="Goudy Stout" panose="0202090407030B020401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3628955" y="40823"/>
            <a:ext cx="7576183" cy="2534578"/>
          </a:xfrm>
          <a:custGeom>
            <a:avLst/>
            <a:gdLst/>
            <a:ahLst/>
            <a:cxnLst/>
            <a:rect l="l" t="t" r="r" b="b"/>
            <a:pathLst>
              <a:path w="7576183" h="2534578">
                <a:moveTo>
                  <a:pt x="0" y="0"/>
                </a:moveTo>
                <a:lnTo>
                  <a:pt x="7576184" y="0"/>
                </a:lnTo>
                <a:lnTo>
                  <a:pt x="7576184" y="2534578"/>
                </a:lnTo>
                <a:lnTo>
                  <a:pt x="0" y="2534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809093" y="6971111"/>
            <a:ext cx="3675585" cy="3675585"/>
          </a:xfrm>
          <a:custGeom>
            <a:avLst/>
            <a:gdLst/>
            <a:ahLst/>
            <a:cxnLst/>
            <a:rect l="l" t="t" r="r" b="b"/>
            <a:pathLst>
              <a:path w="3675585" h="3675585">
                <a:moveTo>
                  <a:pt x="0" y="0"/>
                </a:moveTo>
                <a:lnTo>
                  <a:pt x="3675586" y="0"/>
                </a:lnTo>
                <a:lnTo>
                  <a:pt x="3675586" y="3675586"/>
                </a:lnTo>
                <a:lnTo>
                  <a:pt x="0" y="3675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762949" y="6623134"/>
            <a:ext cx="6829851" cy="5128597"/>
          </a:xfrm>
          <a:custGeom>
            <a:avLst/>
            <a:gdLst/>
            <a:ahLst/>
            <a:cxnLst/>
            <a:rect l="l" t="t" r="r" b="b"/>
            <a:pathLst>
              <a:path w="6829851" h="5128597">
                <a:moveTo>
                  <a:pt x="0" y="0"/>
                </a:moveTo>
                <a:lnTo>
                  <a:pt x="6829851" y="0"/>
                </a:lnTo>
                <a:lnTo>
                  <a:pt x="6829851" y="5128597"/>
                </a:lnTo>
                <a:lnTo>
                  <a:pt x="0" y="51285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322417" y="-2241493"/>
            <a:ext cx="4212257" cy="4212257"/>
          </a:xfrm>
          <a:custGeom>
            <a:avLst/>
            <a:gdLst/>
            <a:ahLst/>
            <a:cxnLst/>
            <a:rect l="l" t="t" r="r" b="b"/>
            <a:pathLst>
              <a:path w="4212257" h="4212257">
                <a:moveTo>
                  <a:pt x="0" y="0"/>
                </a:moveTo>
                <a:lnTo>
                  <a:pt x="4212256" y="0"/>
                </a:lnTo>
                <a:lnTo>
                  <a:pt x="4212256" y="4212256"/>
                </a:lnTo>
                <a:lnTo>
                  <a:pt x="0" y="4212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764212" y="-1101956"/>
            <a:ext cx="3660472" cy="3680547"/>
          </a:xfrm>
          <a:custGeom>
            <a:avLst/>
            <a:gdLst/>
            <a:ahLst/>
            <a:cxnLst/>
            <a:rect l="l" t="t" r="r" b="b"/>
            <a:pathLst>
              <a:path w="3660472" h="3680547">
                <a:moveTo>
                  <a:pt x="0" y="0"/>
                </a:moveTo>
                <a:lnTo>
                  <a:pt x="3660471" y="0"/>
                </a:lnTo>
                <a:lnTo>
                  <a:pt x="3660471" y="3680548"/>
                </a:lnTo>
                <a:lnTo>
                  <a:pt x="0" y="36805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3105" y="700124"/>
            <a:ext cx="4143038" cy="3376576"/>
          </a:xfrm>
          <a:custGeom>
            <a:avLst/>
            <a:gdLst/>
            <a:ahLst/>
            <a:cxnLst/>
            <a:rect l="l" t="t" r="r" b="b"/>
            <a:pathLst>
              <a:path w="4143038" h="3376576">
                <a:moveTo>
                  <a:pt x="0" y="0"/>
                </a:moveTo>
                <a:lnTo>
                  <a:pt x="4143038" y="0"/>
                </a:lnTo>
                <a:lnTo>
                  <a:pt x="4143038" y="3376576"/>
                </a:lnTo>
                <a:lnTo>
                  <a:pt x="0" y="3376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15596" y="5878967"/>
            <a:ext cx="3880628" cy="4353894"/>
          </a:xfrm>
          <a:custGeom>
            <a:avLst/>
            <a:gdLst/>
            <a:ahLst/>
            <a:cxnLst/>
            <a:rect l="l" t="t" r="r" b="b"/>
            <a:pathLst>
              <a:path w="3880628" h="5165561">
                <a:moveTo>
                  <a:pt x="0" y="0"/>
                </a:moveTo>
                <a:lnTo>
                  <a:pt x="3880628" y="0"/>
                </a:lnTo>
                <a:lnTo>
                  <a:pt x="3880628" y="5165561"/>
                </a:lnTo>
                <a:lnTo>
                  <a:pt x="0" y="51655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14653" y="4000500"/>
            <a:ext cx="1705869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3333FF"/>
                </a:solidFill>
                <a:latin typeface="Broadway" panose="04040905080B02020502" pitchFamily="82" charset="0"/>
              </a:rPr>
              <a:t>Unit 14: </a:t>
            </a:r>
            <a:r>
              <a:rPr lang="en-US" sz="8800" dirty="0">
                <a:solidFill>
                  <a:srgbClr val="C00000"/>
                </a:solidFill>
                <a:latin typeface="Broadway" panose="04040905080B02020502" pitchFamily="82" charset="0"/>
              </a:rPr>
              <a:t>STAYING HEALTHY</a:t>
            </a:r>
            <a:endParaRPr lang="en-US" sz="8800" dirty="0">
              <a:solidFill>
                <a:srgbClr val="C00000"/>
              </a:solidFill>
              <a:latin typeface="Broadway" panose="04040905080B02020502" pitchFamily="82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96083" y="6515100"/>
            <a:ext cx="929583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latin typeface="Britannic Bold" panose="020B0903060703020204" pitchFamily="34" charset="0"/>
              </a:rPr>
              <a:t>Lesson 1 - Period 1</a:t>
            </a:r>
            <a:endParaRPr lang="en-US" sz="6000" dirty="0">
              <a:latin typeface="Britannic Bold" panose="020B0903060703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9858" y="607723"/>
            <a:ext cx="16955631" cy="9071555"/>
          </a:xfrm>
          <a:custGeom>
            <a:avLst/>
            <a:gdLst/>
            <a:ahLst/>
            <a:cxnLst/>
            <a:rect l="l" t="t" r="r" b="b"/>
            <a:pathLst>
              <a:path w="16955631" h="9071555">
                <a:moveTo>
                  <a:pt x="0" y="0"/>
                </a:moveTo>
                <a:lnTo>
                  <a:pt x="16955632" y="0"/>
                </a:lnTo>
                <a:lnTo>
                  <a:pt x="16955632" y="9071554"/>
                </a:lnTo>
                <a:lnTo>
                  <a:pt x="0" y="9071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015072" y="1084359"/>
            <a:ext cx="793743" cy="8118283"/>
          </a:xfrm>
          <a:custGeom>
            <a:avLst/>
            <a:gdLst/>
            <a:ahLst/>
            <a:cxnLst/>
            <a:rect l="l" t="t" r="r" b="b"/>
            <a:pathLst>
              <a:path w="793743" h="8118283">
                <a:moveTo>
                  <a:pt x="0" y="0"/>
                </a:moveTo>
                <a:lnTo>
                  <a:pt x="793743" y="0"/>
                </a:lnTo>
                <a:lnTo>
                  <a:pt x="793743" y="8118282"/>
                </a:lnTo>
                <a:lnTo>
                  <a:pt x="0" y="8118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251177" y="1130444"/>
            <a:ext cx="780433" cy="783282"/>
          </a:xfrm>
          <a:custGeom>
            <a:avLst/>
            <a:gdLst/>
            <a:ahLst/>
            <a:cxnLst/>
            <a:rect l="l" t="t" r="r" b="b"/>
            <a:pathLst>
              <a:path w="780433" h="783282">
                <a:moveTo>
                  <a:pt x="0" y="0"/>
                </a:moveTo>
                <a:lnTo>
                  <a:pt x="780434" y="0"/>
                </a:lnTo>
                <a:lnTo>
                  <a:pt x="780434" y="783282"/>
                </a:lnTo>
                <a:lnTo>
                  <a:pt x="0" y="7832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855199" y="8473934"/>
            <a:ext cx="2074287" cy="467657"/>
          </a:xfrm>
          <a:custGeom>
            <a:avLst/>
            <a:gdLst/>
            <a:ahLst/>
            <a:cxnLst/>
            <a:rect l="l" t="t" r="r" b="b"/>
            <a:pathLst>
              <a:path w="2074287" h="467657">
                <a:moveTo>
                  <a:pt x="0" y="0"/>
                </a:moveTo>
                <a:lnTo>
                  <a:pt x="2074287" y="0"/>
                </a:lnTo>
                <a:lnTo>
                  <a:pt x="2074287" y="467658"/>
                </a:lnTo>
                <a:lnTo>
                  <a:pt x="0" y="4676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7930" y="2368368"/>
            <a:ext cx="983464" cy="970947"/>
          </a:xfrm>
          <a:custGeom>
            <a:avLst/>
            <a:gdLst/>
            <a:ahLst/>
            <a:cxnLst/>
            <a:rect l="l" t="t" r="r" b="b"/>
            <a:pathLst>
              <a:path w="983464" h="970947">
                <a:moveTo>
                  <a:pt x="0" y="0"/>
                </a:moveTo>
                <a:lnTo>
                  <a:pt x="983464" y="0"/>
                </a:lnTo>
                <a:lnTo>
                  <a:pt x="983464" y="970947"/>
                </a:lnTo>
                <a:lnTo>
                  <a:pt x="0" y="970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892342" y="7014214"/>
            <a:ext cx="983464" cy="970947"/>
          </a:xfrm>
          <a:custGeom>
            <a:avLst/>
            <a:gdLst/>
            <a:ahLst/>
            <a:cxnLst/>
            <a:rect l="l" t="t" r="r" b="b"/>
            <a:pathLst>
              <a:path w="983464" h="970947">
                <a:moveTo>
                  <a:pt x="0" y="0"/>
                </a:moveTo>
                <a:lnTo>
                  <a:pt x="983464" y="0"/>
                </a:lnTo>
                <a:lnTo>
                  <a:pt x="983464" y="970946"/>
                </a:lnTo>
                <a:lnTo>
                  <a:pt x="0" y="9709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3"/>
          <p:cNvSpPr txBox="1"/>
          <p:nvPr/>
        </p:nvSpPr>
        <p:spPr>
          <a:xfrm>
            <a:off x="4105038" y="647700"/>
            <a:ext cx="1007792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3333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Table </a:t>
            </a:r>
            <a:r>
              <a:rPr lang="en-US" sz="7200">
                <a:solidFill>
                  <a:srgbClr val="3333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of contents</a:t>
            </a:r>
            <a:endParaRPr lang="en-US" sz="7200" dirty="0">
              <a:solidFill>
                <a:srgbClr val="3333FF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586926" y="1824959"/>
            <a:ext cx="11065142" cy="1373680"/>
            <a:chOff x="3412858" y="1965635"/>
            <a:chExt cx="11065142" cy="1373680"/>
          </a:xfrm>
        </p:grpSpPr>
        <p:grpSp>
          <p:nvGrpSpPr>
            <p:cNvPr id="38" name="Group 37"/>
            <p:cNvGrpSpPr/>
            <p:nvPr/>
          </p:nvGrpSpPr>
          <p:grpSpPr>
            <a:xfrm>
              <a:off x="5190117" y="2501115"/>
              <a:ext cx="9287883" cy="838200"/>
              <a:chOff x="5190117" y="2185486"/>
              <a:chExt cx="9287883" cy="83820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5190117" y="2185486"/>
                <a:ext cx="9287883" cy="838200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294717" y="2281421"/>
                <a:ext cx="851538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36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Warm-up and Review</a:t>
                </a:r>
                <a:endParaRPr lang="en-US" sz="3600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3412858" y="1965635"/>
              <a:ext cx="1373680" cy="1373680"/>
              <a:chOff x="2939013" y="1803132"/>
              <a:chExt cx="1373680" cy="1373680"/>
            </a:xfrm>
          </p:grpSpPr>
          <p:sp>
            <p:nvSpPr>
              <p:cNvPr id="35" name="Teardrop 34"/>
              <p:cNvSpPr/>
              <p:nvPr/>
            </p:nvSpPr>
            <p:spPr>
              <a:xfrm rot="4334793">
                <a:off x="2939013" y="1803132"/>
                <a:ext cx="1373680" cy="1373680"/>
              </a:xfrm>
              <a:prstGeom prst="teardrop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086988" y="1951107"/>
                <a:ext cx="1077730" cy="107773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chemeClr val="tx1"/>
                    </a:solidFill>
                    <a:latin typeface="Elephant" panose="02020904090505020303" pitchFamily="18" charset="0"/>
                  </a:rPr>
                  <a:t>1</a:t>
                </a:r>
                <a:endParaRPr lang="en-US" sz="5400" b="1" dirty="0">
                  <a:solidFill>
                    <a:schemeClr val="tx1"/>
                  </a:solidFill>
                  <a:latin typeface="Elephant" panose="02020904090505020303" pitchFamily="18" charset="0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3586926" y="3306465"/>
            <a:ext cx="11065142" cy="1373680"/>
            <a:chOff x="3412858" y="3466361"/>
            <a:chExt cx="11065142" cy="1373680"/>
          </a:xfrm>
        </p:grpSpPr>
        <p:grpSp>
          <p:nvGrpSpPr>
            <p:cNvPr id="39" name="Group 38"/>
            <p:cNvGrpSpPr/>
            <p:nvPr/>
          </p:nvGrpSpPr>
          <p:grpSpPr>
            <a:xfrm>
              <a:off x="5190117" y="4001841"/>
              <a:ext cx="9287883" cy="838200"/>
              <a:chOff x="5190117" y="3734101"/>
              <a:chExt cx="9287883" cy="8382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294717" y="3830036"/>
                <a:ext cx="857368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36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Activity 1: Look, listen and repeat.</a:t>
                </a:r>
                <a:endParaRPr lang="en-US" sz="3600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5190117" y="3734101"/>
                <a:ext cx="9287883" cy="838200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412858" y="3466361"/>
              <a:ext cx="1373680" cy="1373680"/>
              <a:chOff x="2939013" y="1803132"/>
              <a:chExt cx="1373680" cy="1373680"/>
            </a:xfrm>
          </p:grpSpPr>
          <p:sp>
            <p:nvSpPr>
              <p:cNvPr id="44" name="Teardrop 43"/>
              <p:cNvSpPr/>
              <p:nvPr/>
            </p:nvSpPr>
            <p:spPr>
              <a:xfrm rot="4334793">
                <a:off x="2939013" y="1803132"/>
                <a:ext cx="1373680" cy="1373680"/>
              </a:xfrm>
              <a:prstGeom prst="teardrop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3086988" y="1951107"/>
                <a:ext cx="1077730" cy="107773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chemeClr val="tx1"/>
                    </a:solidFill>
                    <a:latin typeface="Elephant" panose="02020904090505020303" pitchFamily="18" charset="0"/>
                  </a:rPr>
                  <a:t>2</a:t>
                </a:r>
                <a:endParaRPr lang="en-US" sz="5400" b="1" dirty="0">
                  <a:solidFill>
                    <a:schemeClr val="tx1"/>
                  </a:solidFill>
                  <a:latin typeface="Elephant" panose="02020904090505020303" pitchFamily="18" charset="0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3586926" y="4787971"/>
            <a:ext cx="10996751" cy="1373680"/>
            <a:chOff x="3412858" y="5030647"/>
            <a:chExt cx="10996751" cy="1373680"/>
          </a:xfrm>
        </p:grpSpPr>
        <p:grpSp>
          <p:nvGrpSpPr>
            <p:cNvPr id="40" name="Group 39"/>
            <p:cNvGrpSpPr/>
            <p:nvPr/>
          </p:nvGrpSpPr>
          <p:grpSpPr>
            <a:xfrm>
              <a:off x="5121726" y="5566127"/>
              <a:ext cx="9287883" cy="838200"/>
              <a:chOff x="5121726" y="5282716"/>
              <a:chExt cx="9287883" cy="8382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294717" y="5378651"/>
                <a:ext cx="806055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36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Activity 2: Listen, point and say.</a:t>
                </a:r>
                <a:endParaRPr lang="en-US" sz="3600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5121726" y="5282716"/>
                <a:ext cx="9287883" cy="838200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412858" y="5030647"/>
              <a:ext cx="1373680" cy="1373680"/>
              <a:chOff x="2939013" y="1803132"/>
              <a:chExt cx="1373680" cy="1373680"/>
            </a:xfrm>
          </p:grpSpPr>
          <p:sp>
            <p:nvSpPr>
              <p:cNvPr id="47" name="Teardrop 46"/>
              <p:cNvSpPr/>
              <p:nvPr/>
            </p:nvSpPr>
            <p:spPr>
              <a:xfrm rot="4334793">
                <a:off x="2939013" y="1803132"/>
                <a:ext cx="1373680" cy="1373680"/>
              </a:xfrm>
              <a:prstGeom prst="teardrop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086988" y="1951107"/>
                <a:ext cx="1077730" cy="107773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chemeClr val="tx1"/>
                    </a:solidFill>
                    <a:latin typeface="Elephant" panose="02020904090505020303" pitchFamily="18" charset="0"/>
                  </a:rPr>
                  <a:t>3</a:t>
                </a:r>
                <a:endParaRPr lang="en-US" sz="5400" b="1" dirty="0">
                  <a:solidFill>
                    <a:schemeClr val="tx1"/>
                  </a:solidFill>
                  <a:latin typeface="Elephant" panose="02020904090505020303" pitchFamily="18" charset="0"/>
                </a:endParaRP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3586926" y="6269477"/>
            <a:ext cx="11114148" cy="1373680"/>
            <a:chOff x="3412858" y="6327374"/>
            <a:chExt cx="11114148" cy="1373680"/>
          </a:xfrm>
        </p:grpSpPr>
        <p:grpSp>
          <p:nvGrpSpPr>
            <p:cNvPr id="41" name="Group 40"/>
            <p:cNvGrpSpPr/>
            <p:nvPr/>
          </p:nvGrpSpPr>
          <p:grpSpPr>
            <a:xfrm>
              <a:off x="5239123" y="6862854"/>
              <a:ext cx="9287883" cy="838200"/>
              <a:chOff x="5239123" y="6831331"/>
              <a:chExt cx="9287883" cy="838200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5239123" y="6831331"/>
                <a:ext cx="9287883" cy="838200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294717" y="6927266"/>
                <a:ext cx="806055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36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Activity 3: Let’s talk.</a:t>
                </a:r>
                <a:endParaRPr lang="en-US" sz="3600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412858" y="6327374"/>
              <a:ext cx="1373680" cy="1373680"/>
              <a:chOff x="2939013" y="1803132"/>
              <a:chExt cx="1373680" cy="1373680"/>
            </a:xfrm>
          </p:grpSpPr>
          <p:sp>
            <p:nvSpPr>
              <p:cNvPr id="50" name="Teardrop 49"/>
              <p:cNvSpPr/>
              <p:nvPr/>
            </p:nvSpPr>
            <p:spPr>
              <a:xfrm rot="4334793">
                <a:off x="2939013" y="1803132"/>
                <a:ext cx="1373680" cy="1373680"/>
              </a:xfrm>
              <a:prstGeom prst="teardrop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086988" y="1951107"/>
                <a:ext cx="1077730" cy="107773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chemeClr val="tx1"/>
                    </a:solidFill>
                    <a:latin typeface="Elephant" panose="02020904090505020303" pitchFamily="18" charset="0"/>
                  </a:rPr>
                  <a:t>4</a:t>
                </a:r>
                <a:endParaRPr lang="en-US" sz="5400" b="1" dirty="0">
                  <a:solidFill>
                    <a:schemeClr val="tx1"/>
                  </a:solidFill>
                  <a:latin typeface="Elephant" panose="02020904090505020303" pitchFamily="18" charset="0"/>
                </a:endParaRP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3586926" y="7750984"/>
            <a:ext cx="11093952" cy="1373680"/>
            <a:chOff x="3412858" y="7891660"/>
            <a:chExt cx="11093952" cy="1373680"/>
          </a:xfrm>
        </p:grpSpPr>
        <p:grpSp>
          <p:nvGrpSpPr>
            <p:cNvPr id="42" name="Group 41"/>
            <p:cNvGrpSpPr/>
            <p:nvPr/>
          </p:nvGrpSpPr>
          <p:grpSpPr>
            <a:xfrm>
              <a:off x="5218927" y="8427140"/>
              <a:ext cx="9287883" cy="838200"/>
              <a:chOff x="5218927" y="8379947"/>
              <a:chExt cx="9287883" cy="8382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5294717" y="8475882"/>
                <a:ext cx="621328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3600" b="1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Fun corner and Wrap-up</a:t>
                </a:r>
                <a:endParaRPr lang="en-US" sz="3600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5218927" y="8379947"/>
                <a:ext cx="9287883" cy="838200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3412858" y="7891660"/>
              <a:ext cx="1373680" cy="1373680"/>
              <a:chOff x="2939013" y="1803132"/>
              <a:chExt cx="1373680" cy="1373680"/>
            </a:xfrm>
          </p:grpSpPr>
          <p:sp>
            <p:nvSpPr>
              <p:cNvPr id="53" name="Teardrop 52"/>
              <p:cNvSpPr/>
              <p:nvPr/>
            </p:nvSpPr>
            <p:spPr>
              <a:xfrm rot="4334793">
                <a:off x="2939013" y="1803132"/>
                <a:ext cx="1373680" cy="1373680"/>
              </a:xfrm>
              <a:prstGeom prst="teardrop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086988" y="1951107"/>
                <a:ext cx="1077730" cy="107773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chemeClr val="tx1"/>
                    </a:solidFill>
                    <a:latin typeface="Elephant" panose="02020904090505020303" pitchFamily="18" charset="0"/>
                  </a:rPr>
                  <a:t>5</a:t>
                </a:r>
                <a:endParaRPr lang="en-US" sz="5400" b="1" dirty="0">
                  <a:solidFill>
                    <a:schemeClr val="tx1"/>
                  </a:solidFill>
                  <a:latin typeface="Elephant" panose="02020904090505020303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605889" y="2181373"/>
            <a:ext cx="13076223" cy="5924254"/>
            <a:chOff x="0" y="0"/>
            <a:chExt cx="3647242" cy="14769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47242" cy="1476976"/>
            </a:xfrm>
            <a:custGeom>
              <a:avLst/>
              <a:gdLst/>
              <a:ahLst/>
              <a:cxnLst/>
              <a:rect l="l" t="t" r="r" b="b"/>
              <a:pathLst>
                <a:path w="3647242" h="1476976">
                  <a:moveTo>
                    <a:pt x="1823621" y="0"/>
                  </a:moveTo>
                  <a:cubicBezTo>
                    <a:pt x="816463" y="0"/>
                    <a:pt x="0" y="330632"/>
                    <a:pt x="0" y="738488"/>
                  </a:cubicBezTo>
                  <a:cubicBezTo>
                    <a:pt x="0" y="1146344"/>
                    <a:pt x="816463" y="1476976"/>
                    <a:pt x="1823621" y="1476976"/>
                  </a:cubicBezTo>
                  <a:cubicBezTo>
                    <a:pt x="2830779" y="1476976"/>
                    <a:pt x="3647242" y="1146344"/>
                    <a:pt x="3647242" y="738488"/>
                  </a:cubicBezTo>
                  <a:cubicBezTo>
                    <a:pt x="3647242" y="330632"/>
                    <a:pt x="2830779" y="0"/>
                    <a:pt x="1823621" y="0"/>
                  </a:cubicBezTo>
                  <a:close/>
                </a:path>
              </a:pathLst>
            </a:custGeom>
            <a:solidFill>
              <a:srgbClr val="FFFD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41929" y="100367"/>
              <a:ext cx="2963384" cy="1238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7" name="Freeform 7"/>
          <p:cNvSpPr/>
          <p:nvPr/>
        </p:nvSpPr>
        <p:spPr>
          <a:xfrm rot="5400000" flipH="1">
            <a:off x="-737398" y="-328224"/>
            <a:ext cx="4529607" cy="4933235"/>
          </a:xfrm>
          <a:custGeom>
            <a:avLst/>
            <a:gdLst/>
            <a:ahLst/>
            <a:cxnLst/>
            <a:rect l="l" t="t" r="r" b="b"/>
            <a:pathLst>
              <a:path w="4529607" h="4933235">
                <a:moveTo>
                  <a:pt x="4529607" y="0"/>
                </a:moveTo>
                <a:lnTo>
                  <a:pt x="0" y="0"/>
                </a:lnTo>
                <a:lnTo>
                  <a:pt x="0" y="4933235"/>
                </a:lnTo>
                <a:lnTo>
                  <a:pt x="4529607" y="4933235"/>
                </a:lnTo>
                <a:lnTo>
                  <a:pt x="452960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74857">
            <a:off x="1037007" y="6258409"/>
            <a:ext cx="3137762" cy="3231778"/>
          </a:xfrm>
          <a:custGeom>
            <a:avLst/>
            <a:gdLst/>
            <a:ahLst/>
            <a:cxnLst/>
            <a:rect l="l" t="t" r="r" b="b"/>
            <a:pathLst>
              <a:path w="3137762" h="3231778">
                <a:moveTo>
                  <a:pt x="0" y="0"/>
                </a:moveTo>
                <a:lnTo>
                  <a:pt x="3137762" y="0"/>
                </a:lnTo>
                <a:lnTo>
                  <a:pt x="3137762" y="3231778"/>
                </a:lnTo>
                <a:lnTo>
                  <a:pt x="0" y="3231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600713" y="5484425"/>
            <a:ext cx="5177863" cy="5639256"/>
          </a:xfrm>
          <a:custGeom>
            <a:avLst/>
            <a:gdLst/>
            <a:ahLst/>
            <a:cxnLst/>
            <a:rect l="l" t="t" r="r" b="b"/>
            <a:pathLst>
              <a:path w="5177863" h="5639256">
                <a:moveTo>
                  <a:pt x="0" y="0"/>
                </a:moveTo>
                <a:lnTo>
                  <a:pt x="5177863" y="0"/>
                </a:lnTo>
                <a:lnTo>
                  <a:pt x="5177863" y="5639256"/>
                </a:lnTo>
                <a:lnTo>
                  <a:pt x="0" y="5639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47522">
            <a:off x="14570130" y="485828"/>
            <a:ext cx="3239028" cy="3305131"/>
          </a:xfrm>
          <a:custGeom>
            <a:avLst/>
            <a:gdLst/>
            <a:ahLst/>
            <a:cxnLst/>
            <a:rect l="l" t="t" r="r" b="b"/>
            <a:pathLst>
              <a:path w="3239028" h="3305131">
                <a:moveTo>
                  <a:pt x="0" y="0"/>
                </a:moveTo>
                <a:lnTo>
                  <a:pt x="3239029" y="0"/>
                </a:lnTo>
                <a:lnTo>
                  <a:pt x="3239029" y="3305131"/>
                </a:lnTo>
                <a:lnTo>
                  <a:pt x="0" y="33051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8"/>
          <p:cNvSpPr txBox="1"/>
          <p:nvPr/>
        </p:nvSpPr>
        <p:spPr>
          <a:xfrm>
            <a:off x="3576928" y="5620256"/>
            <a:ext cx="11134144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en-US" sz="7200" b="1" dirty="0">
                <a:solidFill>
                  <a:srgbClr val="3333FF"/>
                </a:solidFill>
                <a:latin typeface="Forte" panose="03060902040502070203" pitchFamily="66" charset="0"/>
              </a:rPr>
              <a:t> Warm-up and Review</a:t>
            </a:r>
            <a:endParaRPr lang="en-US" sz="7200" b="1" dirty="0">
              <a:solidFill>
                <a:srgbClr val="3333FF"/>
              </a:solidFill>
              <a:latin typeface="Forte" panose="03060902040502070203" pitchFamily="66" charset="0"/>
            </a:endParaRPr>
          </a:p>
        </p:txBody>
      </p:sp>
      <p:sp>
        <p:nvSpPr>
          <p:cNvPr id="6" name="12-Point Star 5"/>
          <p:cNvSpPr/>
          <p:nvPr/>
        </p:nvSpPr>
        <p:spPr>
          <a:xfrm>
            <a:off x="7772400" y="2495846"/>
            <a:ext cx="2743200" cy="2286000"/>
          </a:xfrm>
          <a:prstGeom prst="star12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Britannic Bold" panose="020B0903060703020204" pitchFamily="34" charset="0"/>
              </a:rPr>
              <a:t>01</a:t>
            </a:r>
            <a:endParaRPr lang="en-US" sz="7200" b="1" dirty="0">
              <a:solidFill>
                <a:schemeClr val="tx1"/>
              </a:solidFill>
              <a:latin typeface="Britannic Bold" panose="020B0903060703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745228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048595">
            <a:off x="5748531" y="-2085281"/>
            <a:ext cx="13891591" cy="12919003"/>
          </a:xfrm>
          <a:custGeom>
            <a:avLst/>
            <a:gdLst/>
            <a:ahLst/>
            <a:cxnLst/>
            <a:rect l="l" t="t" r="r" b="b"/>
            <a:pathLst>
              <a:path w="13891591" h="12919003">
                <a:moveTo>
                  <a:pt x="0" y="0"/>
                </a:moveTo>
                <a:lnTo>
                  <a:pt x="13891591" y="0"/>
                </a:lnTo>
                <a:lnTo>
                  <a:pt x="13891591" y="12919004"/>
                </a:lnTo>
                <a:lnTo>
                  <a:pt x="0" y="12919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809" b="-392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425774" y="3054899"/>
            <a:ext cx="3455654" cy="2388721"/>
          </a:xfrm>
          <a:custGeom>
            <a:avLst/>
            <a:gdLst/>
            <a:ahLst/>
            <a:cxnLst/>
            <a:rect l="l" t="t" r="r" b="b"/>
            <a:pathLst>
              <a:path w="4833527" h="3341176">
                <a:moveTo>
                  <a:pt x="0" y="0"/>
                </a:moveTo>
                <a:lnTo>
                  <a:pt x="4833527" y="0"/>
                </a:lnTo>
                <a:lnTo>
                  <a:pt x="4833527" y="3341175"/>
                </a:lnTo>
                <a:lnTo>
                  <a:pt x="0" y="33411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97958" y="5835309"/>
            <a:ext cx="3087850" cy="3199844"/>
          </a:xfrm>
          <a:custGeom>
            <a:avLst/>
            <a:gdLst/>
            <a:ahLst/>
            <a:cxnLst/>
            <a:rect l="l" t="t" r="r" b="b"/>
            <a:pathLst>
              <a:path w="3087850" h="3199844">
                <a:moveTo>
                  <a:pt x="0" y="0"/>
                </a:moveTo>
                <a:lnTo>
                  <a:pt x="3087850" y="0"/>
                </a:lnTo>
                <a:lnTo>
                  <a:pt x="3087850" y="3199844"/>
                </a:lnTo>
                <a:lnTo>
                  <a:pt x="0" y="31998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177491">
            <a:off x="8928063" y="911079"/>
            <a:ext cx="3199257" cy="4114800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688629" y="8076976"/>
            <a:ext cx="2693273" cy="3447390"/>
          </a:xfrm>
          <a:custGeom>
            <a:avLst/>
            <a:gdLst/>
            <a:ahLst/>
            <a:cxnLst/>
            <a:rect l="l" t="t" r="r" b="b"/>
            <a:pathLst>
              <a:path w="2693273" h="3447390">
                <a:moveTo>
                  <a:pt x="0" y="0"/>
                </a:moveTo>
                <a:lnTo>
                  <a:pt x="2693274" y="0"/>
                </a:lnTo>
                <a:lnTo>
                  <a:pt x="2693274" y="3447390"/>
                </a:lnTo>
                <a:lnTo>
                  <a:pt x="0" y="3447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505098" y="8730380"/>
            <a:ext cx="3782902" cy="2666946"/>
          </a:xfrm>
          <a:custGeom>
            <a:avLst/>
            <a:gdLst/>
            <a:ahLst/>
            <a:cxnLst/>
            <a:rect l="l" t="t" r="r" b="b"/>
            <a:pathLst>
              <a:path w="3782902" h="2666946">
                <a:moveTo>
                  <a:pt x="0" y="0"/>
                </a:moveTo>
                <a:lnTo>
                  <a:pt x="3782902" y="0"/>
                </a:lnTo>
                <a:lnTo>
                  <a:pt x="3782902" y="2666946"/>
                </a:lnTo>
                <a:lnTo>
                  <a:pt x="0" y="26669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684045" y="-800391"/>
            <a:ext cx="2427826" cy="2902835"/>
          </a:xfrm>
          <a:custGeom>
            <a:avLst/>
            <a:gdLst/>
            <a:ahLst/>
            <a:cxnLst/>
            <a:rect l="l" t="t" r="r" b="b"/>
            <a:pathLst>
              <a:path w="2427826" h="2902835">
                <a:moveTo>
                  <a:pt x="0" y="0"/>
                </a:moveTo>
                <a:lnTo>
                  <a:pt x="2427826" y="0"/>
                </a:lnTo>
                <a:lnTo>
                  <a:pt x="2427826" y="2902836"/>
                </a:lnTo>
                <a:lnTo>
                  <a:pt x="0" y="2902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396549" y="5684950"/>
            <a:ext cx="2348679" cy="2207759"/>
          </a:xfrm>
          <a:custGeom>
            <a:avLst/>
            <a:gdLst/>
            <a:ahLst/>
            <a:cxnLst/>
            <a:rect l="l" t="t" r="r" b="b"/>
            <a:pathLst>
              <a:path w="2348679" h="2207759">
                <a:moveTo>
                  <a:pt x="0" y="0"/>
                </a:moveTo>
                <a:lnTo>
                  <a:pt x="2348679" y="0"/>
                </a:lnTo>
                <a:lnTo>
                  <a:pt x="2348679" y="2207759"/>
                </a:lnTo>
                <a:lnTo>
                  <a:pt x="0" y="22077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232665" y="2307389"/>
            <a:ext cx="1824892" cy="2393301"/>
          </a:xfrm>
          <a:custGeom>
            <a:avLst/>
            <a:gdLst/>
            <a:ahLst/>
            <a:cxnLst/>
            <a:rect l="l" t="t" r="r" b="b"/>
            <a:pathLst>
              <a:path w="1824892" h="2393301">
                <a:moveTo>
                  <a:pt x="0" y="0"/>
                </a:moveTo>
                <a:lnTo>
                  <a:pt x="1824892" y="0"/>
                </a:lnTo>
                <a:lnTo>
                  <a:pt x="1824892" y="2393301"/>
                </a:lnTo>
                <a:lnTo>
                  <a:pt x="0" y="239330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68744" y="54882"/>
            <a:ext cx="2572193" cy="2830474"/>
          </a:xfrm>
          <a:custGeom>
            <a:avLst/>
            <a:gdLst/>
            <a:ahLst/>
            <a:cxnLst/>
            <a:rect l="l" t="t" r="r" b="b"/>
            <a:pathLst>
              <a:path w="2572193" h="2830474">
                <a:moveTo>
                  <a:pt x="0" y="0"/>
                </a:moveTo>
                <a:lnTo>
                  <a:pt x="2572193" y="0"/>
                </a:lnTo>
                <a:lnTo>
                  <a:pt x="2572193" y="2830474"/>
                </a:lnTo>
                <a:lnTo>
                  <a:pt x="0" y="283047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552981" y="5443620"/>
            <a:ext cx="3172419" cy="2454659"/>
          </a:xfrm>
          <a:custGeom>
            <a:avLst/>
            <a:gdLst/>
            <a:ahLst/>
            <a:cxnLst/>
            <a:rect l="l" t="t" r="r" b="b"/>
            <a:pathLst>
              <a:path w="3172419" h="2454659">
                <a:moveTo>
                  <a:pt x="0" y="0"/>
                </a:moveTo>
                <a:lnTo>
                  <a:pt x="3172418" y="0"/>
                </a:lnTo>
                <a:lnTo>
                  <a:pt x="3172418" y="2454659"/>
                </a:lnTo>
                <a:lnTo>
                  <a:pt x="0" y="245465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43710" y="3809802"/>
            <a:ext cx="9594828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815" b="1" dirty="0">
                <a:solidFill>
                  <a:srgbClr val="00B050"/>
                </a:solidFill>
                <a:latin typeface="Comic Sans MS" panose="030F0702030302020204" pitchFamily="66" charset="0"/>
              </a:rPr>
              <a:t>Healthy and</a:t>
            </a:r>
            <a:endParaRPr lang="en-US" sz="9815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lnSpc>
                <a:spcPts val="10400"/>
              </a:lnSpc>
            </a:pPr>
            <a:r>
              <a:rPr lang="en-US" sz="9815" b="1" dirty="0">
                <a:solidFill>
                  <a:srgbClr val="00B050"/>
                </a:solidFill>
                <a:latin typeface="Comic Sans MS" panose="030F0702030302020204" pitchFamily="66" charset="0"/>
              </a:rPr>
              <a:t>unhealthy food</a:t>
            </a:r>
            <a:endParaRPr lang="en-US" sz="9815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745228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637628">
            <a:off x="3688628" y="-7320310"/>
            <a:ext cx="24306792" cy="27415197"/>
          </a:xfrm>
          <a:custGeom>
            <a:avLst/>
            <a:gdLst/>
            <a:ahLst/>
            <a:cxnLst/>
            <a:rect l="l" t="t" r="r" b="b"/>
            <a:pathLst>
              <a:path w="23094804" h="27415197">
                <a:moveTo>
                  <a:pt x="0" y="0"/>
                </a:moveTo>
                <a:lnTo>
                  <a:pt x="23094804" y="0"/>
                </a:lnTo>
                <a:lnTo>
                  <a:pt x="23094804" y="27415197"/>
                </a:lnTo>
                <a:lnTo>
                  <a:pt x="0" y="27415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400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1941983"/>
            <a:ext cx="5135588" cy="640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009999"/>
                </a:solidFill>
                <a:latin typeface="Comic Sans MS" panose="030F0702030302020204" pitchFamily="66" charset="0"/>
              </a:rPr>
              <a:t>What's </a:t>
            </a:r>
            <a:endParaRPr lang="en-US" sz="9600" b="1" dirty="0">
              <a:solidFill>
                <a:srgbClr val="009999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009999"/>
                </a:solidFill>
                <a:latin typeface="Comic Sans MS" panose="030F0702030302020204" pitchFamily="66" charset="0"/>
              </a:rPr>
              <a:t>healthy </a:t>
            </a:r>
            <a:endParaRPr lang="en-US" sz="9600" b="1" dirty="0">
              <a:solidFill>
                <a:srgbClr val="009999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009999"/>
                </a:solidFill>
                <a:latin typeface="Comic Sans MS" panose="030F0702030302020204" pitchFamily="66" charset="0"/>
              </a:rPr>
              <a:t>food?</a:t>
            </a:r>
            <a:endParaRPr lang="en-US" sz="9600" b="1" dirty="0">
              <a:solidFill>
                <a:srgbClr val="009999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Freeform 4"/>
          <p:cNvSpPr/>
          <p:nvPr/>
        </p:nvSpPr>
        <p:spPr>
          <a:xfrm rot="-2973863">
            <a:off x="15922449" y="2447449"/>
            <a:ext cx="4468470" cy="4513606"/>
          </a:xfrm>
          <a:custGeom>
            <a:avLst/>
            <a:gdLst/>
            <a:ahLst/>
            <a:cxnLst/>
            <a:rect l="l" t="t" r="r" b="b"/>
            <a:pathLst>
              <a:path w="4468470" h="4513606">
                <a:moveTo>
                  <a:pt x="0" y="0"/>
                </a:moveTo>
                <a:lnTo>
                  <a:pt x="4468470" y="0"/>
                </a:lnTo>
                <a:lnTo>
                  <a:pt x="4468470" y="4513606"/>
                </a:lnTo>
                <a:lnTo>
                  <a:pt x="0" y="4513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39421">
            <a:off x="15065330" y="6978901"/>
            <a:ext cx="5138067" cy="5324421"/>
          </a:xfrm>
          <a:custGeom>
            <a:avLst/>
            <a:gdLst/>
            <a:ahLst/>
            <a:cxnLst/>
            <a:rect l="l" t="t" r="r" b="b"/>
            <a:pathLst>
              <a:path w="5610200" h="5813678">
                <a:moveTo>
                  <a:pt x="0" y="0"/>
                </a:moveTo>
                <a:lnTo>
                  <a:pt x="5610200" y="0"/>
                </a:lnTo>
                <a:lnTo>
                  <a:pt x="5610200" y="5813678"/>
                </a:lnTo>
                <a:lnTo>
                  <a:pt x="0" y="5813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248400" y="1621542"/>
            <a:ext cx="10275097" cy="7043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105" b="1" dirty="0">
                <a:solidFill>
                  <a:srgbClr val="DB5A08"/>
                </a:solidFill>
                <a:latin typeface="Comic Sans MS" panose="030F0702030302020204" pitchFamily="66" charset="0"/>
              </a:rPr>
              <a:t>Healthy food is food that gives you all the nutrients you need to stay healthy, feel well and have plenty of energy.</a:t>
            </a:r>
            <a:endParaRPr lang="en-US" sz="6105" b="1" dirty="0">
              <a:solidFill>
                <a:srgbClr val="DB5A08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704615">
            <a:off x="-14947515" y="-3639698"/>
            <a:ext cx="30072356" cy="23317180"/>
          </a:xfrm>
          <a:custGeom>
            <a:avLst/>
            <a:gdLst/>
            <a:ahLst/>
            <a:cxnLst/>
            <a:rect l="l" t="t" r="r" b="b"/>
            <a:pathLst>
              <a:path w="28455466" h="23317180">
                <a:moveTo>
                  <a:pt x="0" y="0"/>
                </a:moveTo>
                <a:lnTo>
                  <a:pt x="28455466" y="0"/>
                </a:lnTo>
                <a:lnTo>
                  <a:pt x="28455466" y="23317181"/>
                </a:lnTo>
                <a:lnTo>
                  <a:pt x="0" y="233171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8839" b="-229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276601" y="8540056"/>
            <a:ext cx="5086601" cy="3586054"/>
          </a:xfrm>
          <a:custGeom>
            <a:avLst/>
            <a:gdLst/>
            <a:ahLst/>
            <a:cxnLst/>
            <a:rect l="l" t="t" r="r" b="b"/>
            <a:pathLst>
              <a:path w="5655167" h="3986893">
                <a:moveTo>
                  <a:pt x="0" y="0"/>
                </a:moveTo>
                <a:lnTo>
                  <a:pt x="5655167" y="0"/>
                </a:lnTo>
                <a:lnTo>
                  <a:pt x="5655167" y="3986892"/>
                </a:lnTo>
                <a:lnTo>
                  <a:pt x="0" y="3986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505784" y="-1708770"/>
            <a:ext cx="4729655" cy="4114800"/>
          </a:xfrm>
          <a:custGeom>
            <a:avLst/>
            <a:gdLst/>
            <a:ahLst/>
            <a:cxnLst/>
            <a:rect l="l" t="t" r="r" b="b"/>
            <a:pathLst>
              <a:path w="4729655" h="4114800">
                <a:moveTo>
                  <a:pt x="0" y="0"/>
                </a:moveTo>
                <a:lnTo>
                  <a:pt x="4729656" y="0"/>
                </a:lnTo>
                <a:lnTo>
                  <a:pt x="4729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531918" y="1941983"/>
            <a:ext cx="6756082" cy="640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009999"/>
                </a:solidFill>
                <a:latin typeface="Comic Sans MS" panose="030F0702030302020204" pitchFamily="66" charset="0"/>
              </a:rPr>
              <a:t>What's </a:t>
            </a:r>
            <a:endParaRPr lang="en-US" sz="9600" b="1" dirty="0">
              <a:solidFill>
                <a:srgbClr val="009999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009999"/>
                </a:solidFill>
                <a:latin typeface="Comic Sans MS" panose="030F0702030302020204" pitchFamily="66" charset="0"/>
              </a:rPr>
              <a:t>unhealthy </a:t>
            </a:r>
            <a:endParaRPr lang="en-US" sz="9600" b="1" dirty="0">
              <a:solidFill>
                <a:srgbClr val="009999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009999"/>
                </a:solidFill>
                <a:latin typeface="Comic Sans MS" panose="030F0702030302020204" pitchFamily="66" charset="0"/>
              </a:rPr>
              <a:t>food?</a:t>
            </a:r>
            <a:endParaRPr lang="en-US" sz="9600" b="1" dirty="0">
              <a:solidFill>
                <a:srgbClr val="00999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8200" y="1621542"/>
            <a:ext cx="10706100" cy="7043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105" b="1" dirty="0">
                <a:solidFill>
                  <a:srgbClr val="DB5A08"/>
                </a:solidFill>
                <a:latin typeface="Comic Sans MS" panose="030F0702030302020204" pitchFamily="66" charset="0"/>
              </a:rPr>
              <a:t>Unhealthy food is food that lack nutrients, vitamins and minerals. They are also high in energy, salts, sugars and fats.</a:t>
            </a:r>
            <a:endParaRPr lang="en-US" sz="6105" b="1" dirty="0">
              <a:solidFill>
                <a:srgbClr val="DB5A08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745228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391695" y="8460883"/>
            <a:ext cx="4008225" cy="1303674"/>
          </a:xfrm>
          <a:custGeom>
            <a:avLst/>
            <a:gdLst/>
            <a:ahLst/>
            <a:cxnLst/>
            <a:rect l="l" t="t" r="r" b="b"/>
            <a:pathLst>
              <a:path w="4008225" h="1303674">
                <a:moveTo>
                  <a:pt x="0" y="0"/>
                </a:moveTo>
                <a:lnTo>
                  <a:pt x="4008225" y="0"/>
                </a:lnTo>
                <a:lnTo>
                  <a:pt x="4008225" y="1303674"/>
                </a:lnTo>
                <a:lnTo>
                  <a:pt x="0" y="1303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88080" y="8460883"/>
            <a:ext cx="4008225" cy="1303674"/>
          </a:xfrm>
          <a:custGeom>
            <a:avLst/>
            <a:gdLst/>
            <a:ahLst/>
            <a:cxnLst/>
            <a:rect l="l" t="t" r="r" b="b"/>
            <a:pathLst>
              <a:path w="4008225" h="1303674">
                <a:moveTo>
                  <a:pt x="0" y="0"/>
                </a:moveTo>
                <a:lnTo>
                  <a:pt x="4008225" y="0"/>
                </a:lnTo>
                <a:lnTo>
                  <a:pt x="4008225" y="1303674"/>
                </a:lnTo>
                <a:lnTo>
                  <a:pt x="0" y="1303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098943" y="8811356"/>
            <a:ext cx="3366678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5"/>
              </a:lnSpc>
            </a:pPr>
            <a:r>
              <a:rPr lang="en-US" sz="4475" b="1" dirty="0">
                <a:solidFill>
                  <a:srgbClr val="DB5A08"/>
                </a:solidFill>
                <a:latin typeface="Comic Sans MS" panose="030F0702030302020204" pitchFamily="66" charset="0"/>
              </a:rPr>
              <a:t>unhealthy</a:t>
            </a:r>
            <a:endParaRPr lang="en-US" sz="4475" b="1" dirty="0">
              <a:solidFill>
                <a:srgbClr val="DB5A0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Freeform 10"/>
          <p:cNvSpPr/>
          <p:nvPr/>
        </p:nvSpPr>
        <p:spPr>
          <a:xfrm rot="1796109">
            <a:off x="16675815" y="233781"/>
            <a:ext cx="3224372" cy="2273182"/>
          </a:xfrm>
          <a:custGeom>
            <a:avLst/>
            <a:gdLst/>
            <a:ahLst/>
            <a:cxnLst/>
            <a:rect l="l" t="t" r="r" b="b"/>
            <a:pathLst>
              <a:path w="3224372" h="2273182">
                <a:moveTo>
                  <a:pt x="0" y="0"/>
                </a:moveTo>
                <a:lnTo>
                  <a:pt x="3224372" y="0"/>
                </a:lnTo>
                <a:lnTo>
                  <a:pt x="3224372" y="2273182"/>
                </a:lnTo>
                <a:lnTo>
                  <a:pt x="0" y="2273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50886" y="7051885"/>
            <a:ext cx="2715172" cy="2362200"/>
          </a:xfrm>
          <a:custGeom>
            <a:avLst/>
            <a:gdLst/>
            <a:ahLst/>
            <a:cxnLst/>
            <a:rect l="l" t="t" r="r" b="b"/>
            <a:pathLst>
              <a:path w="4729655" h="4114800">
                <a:moveTo>
                  <a:pt x="0" y="0"/>
                </a:moveTo>
                <a:lnTo>
                  <a:pt x="4729655" y="0"/>
                </a:lnTo>
                <a:lnTo>
                  <a:pt x="4729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963" y="8811356"/>
            <a:ext cx="3366678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5"/>
              </a:lnSpc>
            </a:pPr>
            <a:r>
              <a:rPr lang="en-US" sz="4475" b="1" dirty="0">
                <a:solidFill>
                  <a:srgbClr val="DB5A08"/>
                </a:solidFill>
                <a:latin typeface="Comic Sans MS" panose="030F0702030302020204" pitchFamily="66" charset="0"/>
              </a:rPr>
              <a:t>healthy</a:t>
            </a:r>
            <a:endParaRPr lang="en-US" sz="4475" b="1" dirty="0">
              <a:solidFill>
                <a:srgbClr val="DB5A08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182600" y="8389445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/>
          <p:nvPr/>
        </p:nvPicPr>
        <p:blipFill>
          <a:blip r:embed="rId8"/>
          <a:stretch>
            <a:fillRect/>
          </a:stretch>
        </p:blipFill>
        <p:spPr>
          <a:xfrm>
            <a:off x="3657600" y="0"/>
            <a:ext cx="109728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745228" cy="10286999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1168730">
            <a:off x="16826415" y="1281697"/>
            <a:ext cx="2533804" cy="3258912"/>
          </a:xfrm>
          <a:custGeom>
            <a:avLst/>
            <a:gdLst/>
            <a:ahLst/>
            <a:cxnLst/>
            <a:rect l="l" t="t" r="r" b="b"/>
            <a:pathLst>
              <a:path w="2533804" h="3258912">
                <a:moveTo>
                  <a:pt x="0" y="0"/>
                </a:moveTo>
                <a:lnTo>
                  <a:pt x="2533804" y="0"/>
                </a:lnTo>
                <a:lnTo>
                  <a:pt x="2533804" y="3258911"/>
                </a:lnTo>
                <a:lnTo>
                  <a:pt x="0" y="3258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-1533705" y="6054528"/>
            <a:ext cx="3657600" cy="3790259"/>
          </a:xfrm>
          <a:custGeom>
            <a:avLst/>
            <a:gdLst/>
            <a:ahLst/>
            <a:cxnLst/>
            <a:rect l="l" t="t" r="r" b="b"/>
            <a:pathLst>
              <a:path w="3657600" h="3790259">
                <a:moveTo>
                  <a:pt x="3657600" y="0"/>
                </a:moveTo>
                <a:lnTo>
                  <a:pt x="0" y="0"/>
                </a:lnTo>
                <a:lnTo>
                  <a:pt x="0" y="3790259"/>
                </a:lnTo>
                <a:lnTo>
                  <a:pt x="3657600" y="3790259"/>
                </a:lnTo>
                <a:lnTo>
                  <a:pt x="36576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/>
          <p:cNvSpPr/>
          <p:nvPr/>
        </p:nvSpPr>
        <p:spPr>
          <a:xfrm>
            <a:off x="4391695" y="8460883"/>
            <a:ext cx="4008225" cy="1303674"/>
          </a:xfrm>
          <a:custGeom>
            <a:avLst/>
            <a:gdLst/>
            <a:ahLst/>
            <a:cxnLst/>
            <a:rect l="l" t="t" r="r" b="b"/>
            <a:pathLst>
              <a:path w="4008225" h="1303674">
                <a:moveTo>
                  <a:pt x="0" y="0"/>
                </a:moveTo>
                <a:lnTo>
                  <a:pt x="4008225" y="0"/>
                </a:lnTo>
                <a:lnTo>
                  <a:pt x="4008225" y="1303674"/>
                </a:lnTo>
                <a:lnTo>
                  <a:pt x="0" y="13036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"/>
          <p:cNvSpPr/>
          <p:nvPr/>
        </p:nvSpPr>
        <p:spPr>
          <a:xfrm>
            <a:off x="9888080" y="8460883"/>
            <a:ext cx="4008225" cy="1303674"/>
          </a:xfrm>
          <a:custGeom>
            <a:avLst/>
            <a:gdLst/>
            <a:ahLst/>
            <a:cxnLst/>
            <a:rect l="l" t="t" r="r" b="b"/>
            <a:pathLst>
              <a:path w="4008225" h="1303674">
                <a:moveTo>
                  <a:pt x="0" y="0"/>
                </a:moveTo>
                <a:lnTo>
                  <a:pt x="4008225" y="0"/>
                </a:lnTo>
                <a:lnTo>
                  <a:pt x="4008225" y="1303674"/>
                </a:lnTo>
                <a:lnTo>
                  <a:pt x="0" y="13036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4"/>
          <p:cNvSpPr txBox="1"/>
          <p:nvPr/>
        </p:nvSpPr>
        <p:spPr>
          <a:xfrm>
            <a:off x="10098943" y="8811356"/>
            <a:ext cx="3366678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5"/>
              </a:lnSpc>
            </a:pPr>
            <a:r>
              <a:rPr lang="en-US" sz="4475" b="1" dirty="0">
                <a:solidFill>
                  <a:srgbClr val="DB5A08"/>
                </a:solidFill>
                <a:latin typeface="Comic Sans MS" panose="030F0702030302020204" pitchFamily="66" charset="0"/>
              </a:rPr>
              <a:t>unhealthy</a:t>
            </a:r>
            <a:endParaRPr lang="en-US" sz="4475" b="1" dirty="0">
              <a:solidFill>
                <a:srgbClr val="DB5A08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4680963" y="8811356"/>
            <a:ext cx="3366678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5"/>
              </a:lnSpc>
            </a:pPr>
            <a:r>
              <a:rPr lang="en-US" sz="4475" b="1" dirty="0">
                <a:solidFill>
                  <a:srgbClr val="DB5A08"/>
                </a:solidFill>
                <a:latin typeface="Comic Sans MS" panose="030F0702030302020204" pitchFamily="66" charset="0"/>
              </a:rPr>
              <a:t>healthy</a:t>
            </a:r>
            <a:endParaRPr lang="en-US" sz="4475" b="1" dirty="0">
              <a:solidFill>
                <a:srgbClr val="DB5A08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67600" y="8389445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/>
          <p:cNvPicPr/>
          <p:nvPr/>
        </p:nvPicPr>
        <p:blipFill>
          <a:blip r:embed="rId8"/>
          <a:stretch>
            <a:fillRect/>
          </a:stretch>
        </p:blipFill>
        <p:spPr>
          <a:xfrm>
            <a:off x="3657600" y="0"/>
            <a:ext cx="109728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</Words>
  <Application>WPS Presentation</Application>
  <PresentationFormat>Custom</PresentationFormat>
  <Paragraphs>69</Paragraphs>
  <Slides>11</Slides>
  <Notes>28</Notes>
  <HiddenSlides>0</HiddenSlides>
  <MMClips>8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34" baseType="lpstr">
      <vt:lpstr>Arial</vt:lpstr>
      <vt:lpstr>SimSun</vt:lpstr>
      <vt:lpstr>Wingdings</vt:lpstr>
      <vt:lpstr>Broadway</vt:lpstr>
      <vt:lpstr>Britannic Bold</vt:lpstr>
      <vt:lpstr>Segoe UI Black</vt:lpstr>
      <vt:lpstr>Comic Sans MS</vt:lpstr>
      <vt:lpstr>Elephant</vt:lpstr>
      <vt:lpstr>Forte</vt:lpstr>
      <vt:lpstr>Microsoft YaHei</vt:lpstr>
      <vt:lpstr>Arial Unicode MS</vt:lpstr>
      <vt:lpstr>Calibri</vt:lpstr>
      <vt:lpstr>Aharoni</vt:lpstr>
      <vt:lpstr>HP-211</vt:lpstr>
      <vt:lpstr>Goudy Stout</vt:lpstr>
      <vt:lpstr>Cooper Black</vt:lpstr>
      <vt:lpstr>Adobe Gothic Std B</vt:lpstr>
      <vt:lpstr>Times New Roman</vt:lpstr>
      <vt:lpstr>Cascadia Mono SemiBold</vt:lpstr>
      <vt:lpstr>Rockwell Extra Bold</vt:lpstr>
      <vt:lpstr>Gill Sans Ultra Bold</vt:lpstr>
      <vt:lpstr>Yu Gothic UI Semibold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PLAN 1</dc:title>
  <dc:creator>ASUS</dc:creator>
  <cp:lastModifiedBy>Lan Dong</cp:lastModifiedBy>
  <cp:revision>308</cp:revision>
  <dcterms:created xsi:type="dcterms:W3CDTF">2006-08-16T00:00:00Z</dcterms:created>
  <dcterms:modified xsi:type="dcterms:W3CDTF">2026-02-26T14:26:08Z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49A450959F174FB285A9C9D29A4F7B2C_12</vt:lpwstr>
  </property>
  <property fmtid="{D5CDD505-2E9C-101B-9397-08002B2CF9AE}" pid="3" name="KSOProductBuildVer">
    <vt:lpwstr>1033-12.2.0.23196</vt:lpwstr>
  </property>
</Properties>
</file>