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2" r:id="rId3"/>
    <p:sldMasterId id="2147483674" r:id="rId4"/>
  </p:sldMasterIdLst>
  <p:notesMasterIdLst>
    <p:notesMasterId r:id="rId23"/>
  </p:notesMasterIdLst>
  <p:sldIdLst>
    <p:sldId id="294" r:id="rId5"/>
    <p:sldId id="297" r:id="rId6"/>
    <p:sldId id="288" r:id="rId7"/>
    <p:sldId id="286" r:id="rId8"/>
    <p:sldId id="282" r:id="rId9"/>
    <p:sldId id="285" r:id="rId10"/>
    <p:sldId id="380" r:id="rId11"/>
    <p:sldId id="261" r:id="rId12"/>
    <p:sldId id="376" r:id="rId13"/>
    <p:sldId id="377" r:id="rId14"/>
    <p:sldId id="383" r:id="rId15"/>
    <p:sldId id="382" r:id="rId16"/>
    <p:sldId id="384" r:id="rId17"/>
    <p:sldId id="385" r:id="rId18"/>
    <p:sldId id="386" r:id="rId19"/>
    <p:sldId id="381" r:id="rId20"/>
    <p:sldId id="367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47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08/09/2024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752822" cy="1752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8/9/2024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57569" y="158217"/>
            <a:ext cx="1322947" cy="14204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3495" y="764981"/>
            <a:ext cx="2447671" cy="1372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8566" y="27940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ộp Văn bản 30"/>
          <p:cNvSpPr txBox="1"/>
          <p:nvPr/>
        </p:nvSpPr>
        <p:spPr>
          <a:xfrm>
            <a:off x="2328360" y="1975737"/>
            <a:ext cx="68609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vi-VN" sz="4400" b="1" i="0" u="none" strike="noStrike" kern="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altLang="vi-VN" sz="44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4400" b="1" i="0" u="none" strike="noStrike" kern="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37: </a:t>
            </a:r>
            <a:r>
              <a:rPr kumimoji="0" lang="en-US" altLang="vi-VN" sz="4400" b="1" i="0" u="none" strike="noStrike" kern="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Luyện</a:t>
            </a:r>
            <a:r>
              <a:rPr kumimoji="0" lang="en-US" altLang="vi-VN" sz="4400" b="1" i="0" u="none" strike="noStrike" kern="0" cap="none" spc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4400" b="1" i="0" u="none" strike="noStrike" kern="0" cap="none" spc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tập</a:t>
            </a:r>
            <a:r>
              <a:rPr kumimoji="0" lang="en-US" altLang="vi-VN" sz="4400" b="1" i="0" u="none" strike="noStrike" kern="0" cap="none" spc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4400" b="1" i="0" u="none" strike="noStrike" kern="0" cap="none" spc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chung</a:t>
            </a:r>
            <a:endParaRPr kumimoji="0" lang="en-US" altLang="vi-VN" sz="4400" b="1" i="0" u="none" strike="noStrike" kern="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m giác Cân 4"/>
          <p:cNvSpPr/>
          <p:nvPr/>
        </p:nvSpPr>
        <p:spPr>
          <a:xfrm>
            <a:off x="929640" y="907789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FFFF"/>
                </a:solidFill>
                <a:latin typeface="Calibri" panose="020F0502020204030204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ộp Văn bản 7"/>
          <p:cNvSpPr txBox="1"/>
          <p:nvPr/>
        </p:nvSpPr>
        <p:spPr>
          <a:xfrm>
            <a:off x="2053168" y="1169046"/>
            <a:ext cx="69371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ộp Văn bản 7"/>
          <p:cNvSpPr txBox="1"/>
          <p:nvPr/>
        </p:nvSpPr>
        <p:spPr>
          <a:xfrm>
            <a:off x="1177228" y="1933656"/>
            <a:ext cx="92659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hoán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3794882" y="2504171"/>
            <a:ext cx="29028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b = b + 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/>
          <p:cNvSpPr txBox="1"/>
          <p:nvPr/>
        </p:nvSpPr>
        <p:spPr>
          <a:xfrm>
            <a:off x="1177228" y="3021154"/>
            <a:ext cx="92659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hoán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Hộp Văn bản 7"/>
          <p:cNvSpPr txBox="1"/>
          <p:nvPr/>
        </p:nvSpPr>
        <p:spPr>
          <a:xfrm>
            <a:off x="3794882" y="3605929"/>
            <a:ext cx="29028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b = b x 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83546"/>
              </p:ext>
            </p:extLst>
          </p:nvPr>
        </p:nvGraphicFramePr>
        <p:xfrm>
          <a:off x="1560040" y="4850789"/>
          <a:ext cx="7275556" cy="1427533"/>
        </p:xfrm>
        <a:graphic>
          <a:graphicData uri="http://schemas.openxmlformats.org/drawingml/2006/table">
            <a:tbl>
              <a:tblPr/>
              <a:tblGrid>
                <a:gridCol w="3637778">
                  <a:extLst>
                    <a:ext uri="{9D8B030D-6E8A-4147-A177-3AD203B41FA5}">
                      <a16:colId xmlns:a16="http://schemas.microsoft.com/office/drawing/2014/main" val="63403540"/>
                    </a:ext>
                  </a:extLst>
                </a:gridCol>
                <a:gridCol w="3637778">
                  <a:extLst>
                    <a:ext uri="{9D8B030D-6E8A-4147-A177-3AD203B41FA5}">
                      <a16:colId xmlns:a16="http://schemas.microsoft.com/office/drawing/2014/main" val="2917281191"/>
                    </a:ext>
                  </a:extLst>
                </a:gridCol>
              </a:tblGrid>
              <a:tr h="1427533">
                <a:tc>
                  <a:txBody>
                    <a:bodyPr/>
                    <a:lstStyle/>
                    <a:p>
                      <a:pPr algn="just"/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4,15 + 3,23 = 7,38</a:t>
                      </a:r>
                    </a:p>
                    <a:p>
                      <a:pPr algn="just"/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3,23 + 4,15 = 7,38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0,04 × 16 = 0,64</a:t>
                      </a:r>
                    </a:p>
                    <a:p>
                      <a:pPr algn="just"/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× 0,04 = 0,64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44498"/>
                  </a:ext>
                </a:extLst>
              </a:tr>
            </a:tbl>
          </a:graphicData>
        </a:graphic>
      </p:graphicFrame>
      <p:sp>
        <p:nvSpPr>
          <p:cNvPr id="13" name="Hộp Văn bản 7"/>
          <p:cNvSpPr txBox="1"/>
          <p:nvPr/>
        </p:nvSpPr>
        <p:spPr>
          <a:xfrm>
            <a:off x="2053168" y="4206973"/>
            <a:ext cx="73135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ô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88461" y="4337351"/>
            <a:ext cx="494270" cy="383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44066" y="4300151"/>
            <a:ext cx="38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794882" y="5607520"/>
            <a:ext cx="1073426" cy="42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103150" y="5655503"/>
            <a:ext cx="1073426" cy="42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4"/>
          <p:cNvSpPr/>
          <p:nvPr/>
        </p:nvSpPr>
        <p:spPr>
          <a:xfrm>
            <a:off x="620951" y="514703"/>
            <a:ext cx="844576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FFFF"/>
                </a:solidFill>
                <a:latin typeface="Calibri" panose="020F0502020204030204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ộp Văn bản 7"/>
          <p:cNvSpPr txBox="1"/>
          <p:nvPr/>
        </p:nvSpPr>
        <p:spPr>
          <a:xfrm>
            <a:off x="1814610" y="611388"/>
            <a:ext cx="265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oán lớp 5 Cánh diều Bài 37: Luyện tập chung | Giải Toán lớ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0" y="1533749"/>
            <a:ext cx="11146979" cy="18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85252" y="2279374"/>
            <a:ext cx="1166297" cy="36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94174" y="2258891"/>
            <a:ext cx="1166297" cy="36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85252" y="2812137"/>
            <a:ext cx="1166297" cy="36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94174" y="2812137"/>
            <a:ext cx="1166297" cy="36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348816" y="2258890"/>
            <a:ext cx="1166297" cy="36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303458" y="2258889"/>
            <a:ext cx="1166297" cy="36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345423" y="2789588"/>
            <a:ext cx="1166297" cy="36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313290" y="2829635"/>
            <a:ext cx="1166297" cy="36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ác Cân 4"/>
          <p:cNvSpPr/>
          <p:nvPr/>
        </p:nvSpPr>
        <p:spPr>
          <a:xfrm>
            <a:off x="620951" y="276164"/>
            <a:ext cx="844576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FFFF"/>
                </a:solidFill>
                <a:latin typeface="Calibri" panose="020F0502020204030204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ộp Văn bản 7"/>
          <p:cNvSpPr txBox="1"/>
          <p:nvPr/>
        </p:nvSpPr>
        <p:spPr>
          <a:xfrm>
            <a:off x="1814610" y="372849"/>
            <a:ext cx="265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oán lớp 5 Cánh diều Bài 37: Luyện tập chung | Giải Toán lớ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0" y="1122934"/>
            <a:ext cx="11146979" cy="18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9478" y="1205671"/>
            <a:ext cx="14710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(a + b) + c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28573" y="1205671"/>
            <a:ext cx="15505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 + (b + c)</a:t>
            </a:r>
            <a:endParaRPr 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18250" y="1168052"/>
            <a:ext cx="1603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(a x b) x c</a:t>
            </a:r>
            <a:endParaRPr lang="en-US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151058" y="1168051"/>
            <a:ext cx="1603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 x (b x c</a:t>
            </a:r>
            <a:endParaRPr lang="en-US" sz="2600" b="1" dirty="0"/>
          </a:p>
        </p:txBody>
      </p:sp>
      <p:sp>
        <p:nvSpPr>
          <p:cNvPr id="15" name="Hộp Văn bản 7"/>
          <p:cNvSpPr txBox="1"/>
          <p:nvPr/>
        </p:nvSpPr>
        <p:spPr>
          <a:xfrm>
            <a:off x="1814610" y="3045112"/>
            <a:ext cx="711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7"/>
          <p:cNvSpPr txBox="1"/>
          <p:nvPr/>
        </p:nvSpPr>
        <p:spPr>
          <a:xfrm>
            <a:off x="794181" y="3540923"/>
            <a:ext cx="1114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+ b) + c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(b + c)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5775" y="420625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23" name="Hộp Văn bản 7"/>
          <p:cNvSpPr txBox="1"/>
          <p:nvPr/>
        </p:nvSpPr>
        <p:spPr>
          <a:xfrm>
            <a:off x="655084" y="4791025"/>
            <a:ext cx="1114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x b) x c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x (b x c)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3380" y="5329504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83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2878 0.442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082 0.44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35911 0.609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487 0.614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m giác Cân 4"/>
          <p:cNvSpPr/>
          <p:nvPr/>
        </p:nvSpPr>
        <p:spPr>
          <a:xfrm>
            <a:off x="929640" y="907789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FFFF"/>
                </a:solidFill>
                <a:latin typeface="Calibri" panose="020F0502020204030204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ộp Văn bản 7"/>
          <p:cNvSpPr txBox="1"/>
          <p:nvPr/>
        </p:nvSpPr>
        <p:spPr>
          <a:xfrm>
            <a:off x="2053168" y="1169046"/>
            <a:ext cx="69371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ộp Văn bản 7"/>
          <p:cNvSpPr txBox="1"/>
          <p:nvPr/>
        </p:nvSpPr>
        <p:spPr>
          <a:xfrm>
            <a:off x="1177228" y="1933656"/>
            <a:ext cx="92659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3311236" y="2504171"/>
            <a:ext cx="46135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+ c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+ (b + c)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/>
          <p:cNvSpPr txBox="1"/>
          <p:nvPr/>
        </p:nvSpPr>
        <p:spPr>
          <a:xfrm>
            <a:off x="1177228" y="3021154"/>
            <a:ext cx="92659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Hộp Văn bản 7"/>
          <p:cNvSpPr txBox="1"/>
          <p:nvPr/>
        </p:nvSpPr>
        <p:spPr>
          <a:xfrm>
            <a:off x="3449782" y="3605929"/>
            <a:ext cx="40593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x c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x (b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m giác Cân 4"/>
          <p:cNvSpPr/>
          <p:nvPr/>
        </p:nvSpPr>
        <p:spPr>
          <a:xfrm>
            <a:off x="1296145" y="762046"/>
            <a:ext cx="1088967" cy="893934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FFFF"/>
                </a:solidFill>
                <a:latin typeface="Calibri" panose="020F0502020204030204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ộp Văn bản 7"/>
          <p:cNvSpPr txBox="1"/>
          <p:nvPr/>
        </p:nvSpPr>
        <p:spPr>
          <a:xfrm>
            <a:off x="2385112" y="1173761"/>
            <a:ext cx="69371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2385112" y="1951192"/>
            <a:ext cx="33389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27,4 + 7,38 + 2,6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/>
          <p:cNvSpPr txBox="1"/>
          <p:nvPr/>
        </p:nvSpPr>
        <p:spPr>
          <a:xfrm>
            <a:off x="5067352" y="1875353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(27,4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2,6) + 7,38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/>
          <p:cNvSpPr txBox="1"/>
          <p:nvPr/>
        </p:nvSpPr>
        <p:spPr>
          <a:xfrm>
            <a:off x="5062608" y="2518174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+ 7,38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/>
          <p:cNvSpPr txBox="1"/>
          <p:nvPr/>
        </p:nvSpPr>
        <p:spPr>
          <a:xfrm>
            <a:off x="5062608" y="3047253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7,38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7"/>
          <p:cNvSpPr txBox="1"/>
          <p:nvPr/>
        </p:nvSpPr>
        <p:spPr>
          <a:xfrm>
            <a:off x="2385112" y="3734692"/>
            <a:ext cx="37545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6,71 + 9,7 + 3,29 + 2,3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7"/>
          <p:cNvSpPr txBox="1"/>
          <p:nvPr/>
        </p:nvSpPr>
        <p:spPr>
          <a:xfrm>
            <a:off x="5940189" y="3734692"/>
            <a:ext cx="4471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(6,71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3,29) + (9,7 + 2,3)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7"/>
          <p:cNvSpPr txBox="1"/>
          <p:nvPr/>
        </p:nvSpPr>
        <p:spPr>
          <a:xfrm>
            <a:off x="5940189" y="4302519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+ 12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7"/>
          <p:cNvSpPr txBox="1"/>
          <p:nvPr/>
        </p:nvSpPr>
        <p:spPr>
          <a:xfrm>
            <a:off x="5940189" y="4869501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m giác Cân 4"/>
          <p:cNvSpPr/>
          <p:nvPr/>
        </p:nvSpPr>
        <p:spPr>
          <a:xfrm>
            <a:off x="1129464" y="717711"/>
            <a:ext cx="1088967" cy="893934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FFFF"/>
                </a:solidFill>
                <a:latin typeface="Calibri" panose="020F0502020204030204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ộp Văn bản 7"/>
          <p:cNvSpPr txBox="1"/>
          <p:nvPr/>
        </p:nvSpPr>
        <p:spPr>
          <a:xfrm>
            <a:off x="2218431" y="1129426"/>
            <a:ext cx="69371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2218431" y="1908989"/>
            <a:ext cx="24245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x 9,6 x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/>
          <p:cNvSpPr txBox="1"/>
          <p:nvPr/>
        </p:nvSpPr>
        <p:spPr>
          <a:xfrm>
            <a:off x="4457326" y="1955252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(2,5 x 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x 9,6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/>
          <p:cNvSpPr txBox="1"/>
          <p:nvPr/>
        </p:nvSpPr>
        <p:spPr>
          <a:xfrm>
            <a:off x="4900671" y="2400689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+ 9,6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/>
          <p:cNvSpPr txBox="1"/>
          <p:nvPr/>
        </p:nvSpPr>
        <p:spPr>
          <a:xfrm>
            <a:off x="4900671" y="2829008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96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7"/>
          <p:cNvSpPr txBox="1"/>
          <p:nvPr/>
        </p:nvSpPr>
        <p:spPr>
          <a:xfrm>
            <a:off x="2218431" y="3692489"/>
            <a:ext cx="37545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3,8 x 0,5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7"/>
          <p:cNvSpPr txBox="1"/>
          <p:nvPr/>
        </p:nvSpPr>
        <p:spPr>
          <a:xfrm>
            <a:off x="4332635" y="3706829"/>
            <a:ext cx="4471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0,5) x 3,8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7"/>
          <p:cNvSpPr txBox="1"/>
          <p:nvPr/>
        </p:nvSpPr>
        <p:spPr>
          <a:xfrm>
            <a:off x="4332635" y="4334388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3,8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7"/>
          <p:cNvSpPr txBox="1"/>
          <p:nvPr/>
        </p:nvSpPr>
        <p:spPr>
          <a:xfrm>
            <a:off x="4332635" y="4902228"/>
            <a:ext cx="3760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m giác Cân 4"/>
          <p:cNvSpPr/>
          <p:nvPr/>
        </p:nvSpPr>
        <p:spPr>
          <a:xfrm>
            <a:off x="620951" y="514703"/>
            <a:ext cx="844576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FFFF"/>
                </a:solidFill>
                <a:latin typeface="Calibri" panose="020F0502020204030204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Hộp Văn bản 7"/>
          <p:cNvSpPr txBox="1"/>
          <p:nvPr/>
        </p:nvSpPr>
        <p:spPr>
          <a:xfrm>
            <a:off x="1814610" y="611388"/>
            <a:ext cx="265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9109"/>
          <a:stretch/>
        </p:blipFill>
        <p:spPr>
          <a:xfrm>
            <a:off x="1174464" y="1488555"/>
            <a:ext cx="3808883" cy="13530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5161" r="32143"/>
          <a:stretch/>
        </p:blipFill>
        <p:spPr>
          <a:xfrm>
            <a:off x="1192536" y="3141593"/>
            <a:ext cx="3845031" cy="13530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72845" t="-1" b="-27072"/>
          <a:stretch/>
        </p:blipFill>
        <p:spPr>
          <a:xfrm>
            <a:off x="1518387" y="4735705"/>
            <a:ext cx="3193331" cy="17213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08752" y="1575952"/>
            <a:ext cx="1554990" cy="697958"/>
            <a:chOff x="4465982" y="1687656"/>
            <a:chExt cx="1287704" cy="523220"/>
          </a:xfrm>
        </p:grpSpPr>
        <p:sp>
          <p:nvSpPr>
            <p:cNvPr id="5" name="Rectangle 4"/>
            <p:cNvSpPr/>
            <p:nvPr/>
          </p:nvSpPr>
          <p:spPr>
            <a:xfrm>
              <a:off x="4465982" y="1688123"/>
              <a:ext cx="1287704" cy="4079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65982" y="1687656"/>
              <a:ext cx="1287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 9,56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08752" y="2170775"/>
            <a:ext cx="1554990" cy="544832"/>
            <a:chOff x="4465982" y="1687656"/>
            <a:chExt cx="1287704" cy="408430"/>
          </a:xfrm>
        </p:grpSpPr>
        <p:sp>
          <p:nvSpPr>
            <p:cNvPr id="30" name="Rectangle 29"/>
            <p:cNvSpPr/>
            <p:nvPr/>
          </p:nvSpPr>
          <p:spPr>
            <a:xfrm>
              <a:off x="4465982" y="1688123"/>
              <a:ext cx="1287704" cy="4079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65982" y="1687656"/>
              <a:ext cx="1287704" cy="39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 7,03</a:t>
              </a:r>
              <a:endParaRPr lang="en-US" sz="2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65982" y="3219048"/>
            <a:ext cx="1554990" cy="544832"/>
            <a:chOff x="4465982" y="1687656"/>
            <a:chExt cx="1287704" cy="408430"/>
          </a:xfrm>
        </p:grpSpPr>
        <p:sp>
          <p:nvSpPr>
            <p:cNvPr id="33" name="Rectangle 32"/>
            <p:cNvSpPr/>
            <p:nvPr/>
          </p:nvSpPr>
          <p:spPr>
            <a:xfrm>
              <a:off x="4465982" y="1688123"/>
              <a:ext cx="1287704" cy="4079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65982" y="1687656"/>
              <a:ext cx="1287704" cy="39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 0,42</a:t>
              </a:r>
              <a:endParaRPr lang="en-US" sz="28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65982" y="3853379"/>
            <a:ext cx="1554990" cy="565821"/>
            <a:chOff x="4465982" y="1671922"/>
            <a:chExt cx="1287704" cy="424164"/>
          </a:xfrm>
        </p:grpSpPr>
        <p:sp>
          <p:nvSpPr>
            <p:cNvPr id="36" name="Rectangle 35"/>
            <p:cNvSpPr/>
            <p:nvPr/>
          </p:nvSpPr>
          <p:spPr>
            <a:xfrm>
              <a:off x="4465982" y="1688123"/>
              <a:ext cx="1287704" cy="4079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65982" y="1671922"/>
              <a:ext cx="1287704" cy="39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 6,5</a:t>
              </a:r>
              <a:endParaRPr lang="en-US" sz="28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65982" y="4837769"/>
            <a:ext cx="1301772" cy="565821"/>
            <a:chOff x="4465982" y="1671922"/>
            <a:chExt cx="1287704" cy="424164"/>
          </a:xfrm>
        </p:grpSpPr>
        <p:sp>
          <p:nvSpPr>
            <p:cNvPr id="39" name="Rectangle 38"/>
            <p:cNvSpPr/>
            <p:nvPr/>
          </p:nvSpPr>
          <p:spPr>
            <a:xfrm>
              <a:off x="4465982" y="1688123"/>
              <a:ext cx="1287704" cy="4079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65982" y="1671922"/>
              <a:ext cx="1287704" cy="39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 0</a:t>
              </a:r>
              <a:endParaRPr lang="en-US" sz="28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65982" y="5472681"/>
            <a:ext cx="1301772" cy="565821"/>
            <a:chOff x="4465982" y="1671922"/>
            <a:chExt cx="1287704" cy="424164"/>
          </a:xfrm>
        </p:grpSpPr>
        <p:sp>
          <p:nvSpPr>
            <p:cNvPr id="44" name="Rectangle 43"/>
            <p:cNvSpPr/>
            <p:nvPr/>
          </p:nvSpPr>
          <p:spPr>
            <a:xfrm>
              <a:off x="4465982" y="1688123"/>
              <a:ext cx="1287704" cy="4079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65982" y="1671922"/>
              <a:ext cx="1287704" cy="39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= 0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367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2619375" y="101361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-1" fmla="*/ 0 w 8763000"/>
              <a:gd name="connsiteY0-2" fmla="*/ 787416 h 4724400"/>
              <a:gd name="connsiteX1-3" fmla="*/ 787416 w 8763000"/>
              <a:gd name="connsiteY1-4" fmla="*/ 0 h 4724400"/>
              <a:gd name="connsiteX2-5" fmla="*/ 1584649 w 8763000"/>
              <a:gd name="connsiteY2-6" fmla="*/ 0 h 4724400"/>
              <a:gd name="connsiteX3-7" fmla="*/ 2022474 w 8763000"/>
              <a:gd name="connsiteY3-8" fmla="*/ 0 h 4724400"/>
              <a:gd name="connsiteX4-9" fmla="*/ 2819707 w 8763000"/>
              <a:gd name="connsiteY4-10" fmla="*/ 0 h 4724400"/>
              <a:gd name="connsiteX5-11" fmla="*/ 3473177 w 8763000"/>
              <a:gd name="connsiteY5-12" fmla="*/ 0 h 4724400"/>
              <a:gd name="connsiteX6-13" fmla="*/ 4198528 w 8763000"/>
              <a:gd name="connsiteY6-14" fmla="*/ 0 h 4724400"/>
              <a:gd name="connsiteX7-15" fmla="*/ 4708235 w 8763000"/>
              <a:gd name="connsiteY7-16" fmla="*/ 0 h 4724400"/>
              <a:gd name="connsiteX8-17" fmla="*/ 5505468 w 8763000"/>
              <a:gd name="connsiteY8-18" fmla="*/ 0 h 4724400"/>
              <a:gd name="connsiteX9-19" fmla="*/ 6230820 w 8763000"/>
              <a:gd name="connsiteY9-20" fmla="*/ 0 h 4724400"/>
              <a:gd name="connsiteX10-21" fmla="*/ 6956171 w 8763000"/>
              <a:gd name="connsiteY10-22" fmla="*/ 0 h 4724400"/>
              <a:gd name="connsiteX11-23" fmla="*/ 7975584 w 8763000"/>
              <a:gd name="connsiteY11-24" fmla="*/ 0 h 4724400"/>
              <a:gd name="connsiteX12-25" fmla="*/ 8763000 w 8763000"/>
              <a:gd name="connsiteY12-26" fmla="*/ 787416 h 4724400"/>
              <a:gd name="connsiteX13-27" fmla="*/ 8763000 w 8763000"/>
              <a:gd name="connsiteY13-28" fmla="*/ 1322843 h 4724400"/>
              <a:gd name="connsiteX14-29" fmla="*/ 8763000 w 8763000"/>
              <a:gd name="connsiteY14-30" fmla="*/ 1952756 h 4724400"/>
              <a:gd name="connsiteX15-31" fmla="*/ 8763000 w 8763000"/>
              <a:gd name="connsiteY15-32" fmla="*/ 2488183 h 4724400"/>
              <a:gd name="connsiteX16-33" fmla="*/ 8763000 w 8763000"/>
              <a:gd name="connsiteY16-34" fmla="*/ 3149592 h 4724400"/>
              <a:gd name="connsiteX17-35" fmla="*/ 8763000 w 8763000"/>
              <a:gd name="connsiteY17-36" fmla="*/ 3936984 h 4724400"/>
              <a:gd name="connsiteX18-37" fmla="*/ 7975584 w 8763000"/>
              <a:gd name="connsiteY18-38" fmla="*/ 4724400 h 4724400"/>
              <a:gd name="connsiteX19-39" fmla="*/ 7393996 w 8763000"/>
              <a:gd name="connsiteY19-40" fmla="*/ 4724400 h 4724400"/>
              <a:gd name="connsiteX20-41" fmla="*/ 6668644 w 8763000"/>
              <a:gd name="connsiteY20-42" fmla="*/ 4724400 h 4724400"/>
              <a:gd name="connsiteX21-43" fmla="*/ 6015175 w 8763000"/>
              <a:gd name="connsiteY21-44" fmla="*/ 4724400 h 4724400"/>
              <a:gd name="connsiteX22-45" fmla="*/ 5577350 w 8763000"/>
              <a:gd name="connsiteY22-46" fmla="*/ 4724400 h 4724400"/>
              <a:gd name="connsiteX23-47" fmla="*/ 5139525 w 8763000"/>
              <a:gd name="connsiteY23-48" fmla="*/ 4724400 h 4724400"/>
              <a:gd name="connsiteX24-49" fmla="*/ 4629819 w 8763000"/>
              <a:gd name="connsiteY24-50" fmla="*/ 4724400 h 4724400"/>
              <a:gd name="connsiteX25-51" fmla="*/ 4191994 w 8763000"/>
              <a:gd name="connsiteY25-52" fmla="*/ 4724400 h 4724400"/>
              <a:gd name="connsiteX26-53" fmla="*/ 3394761 w 8763000"/>
              <a:gd name="connsiteY26-54" fmla="*/ 4724400 h 4724400"/>
              <a:gd name="connsiteX27-55" fmla="*/ 2597527 w 8763000"/>
              <a:gd name="connsiteY27-56" fmla="*/ 4724400 h 4724400"/>
              <a:gd name="connsiteX28-57" fmla="*/ 1872176 w 8763000"/>
              <a:gd name="connsiteY28-58" fmla="*/ 4724400 h 4724400"/>
              <a:gd name="connsiteX29-59" fmla="*/ 787416 w 8763000"/>
              <a:gd name="connsiteY29-60" fmla="*/ 4724400 h 4724400"/>
              <a:gd name="connsiteX30-61" fmla="*/ 0 w 8763000"/>
              <a:gd name="connsiteY30-62" fmla="*/ 3936984 h 4724400"/>
              <a:gd name="connsiteX31-63" fmla="*/ 0 w 8763000"/>
              <a:gd name="connsiteY31-64" fmla="*/ 3370062 h 4724400"/>
              <a:gd name="connsiteX32-65" fmla="*/ 0 w 8763000"/>
              <a:gd name="connsiteY32-66" fmla="*/ 2740148 h 4724400"/>
              <a:gd name="connsiteX33-67" fmla="*/ 0 w 8763000"/>
              <a:gd name="connsiteY33-68" fmla="*/ 2204722 h 4724400"/>
              <a:gd name="connsiteX34-69" fmla="*/ 0 w 8763000"/>
              <a:gd name="connsiteY34-70" fmla="*/ 1574808 h 4724400"/>
              <a:gd name="connsiteX35-71" fmla="*/ 0 w 8763000"/>
              <a:gd name="connsiteY35-72" fmla="*/ 787416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8" y="4618020"/>
            <a:ext cx="4179066" cy="22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02" y="1975351"/>
            <a:ext cx="882777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5059" y="380999"/>
            <a:ext cx="9901903" cy="5662613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56" y="3994358"/>
            <a:ext cx="2828244" cy="286364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89" y="1057584"/>
            <a:ext cx="8065707" cy="563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873" y="761795"/>
            <a:ext cx="4852837" cy="4724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176" y="0"/>
            <a:ext cx="12706350" cy="70183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1,76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08758" y="217424"/>
            <a:ext cx="11883242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1,76:0,1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"/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"/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17,6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54228" y="24536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28,7:0,1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endParaRPr kumimoji="0" lang="en-US" sz="5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676525" y="2353945"/>
            <a:ext cx="4739640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</a:t>
            </a:r>
            <a:r>
              <a:rPr lang="en-US" sz="4400" b="1" dirty="0" smtClean="0">
                <a:solidFill>
                  <a:srgbClr val="002060"/>
                </a:solidFill>
              </a:rPr>
              <a:t>2,87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b"/>
          <p:cNvSpPr/>
          <p:nvPr/>
        </p:nvSpPr>
        <p:spPr>
          <a:xfrm>
            <a:off x="2752725" y="3903345"/>
            <a:ext cx="4664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287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743200" y="5447665"/>
            <a:ext cx="488759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</a:t>
            </a:r>
            <a:r>
              <a:rPr lang="en-US" sz="4400" b="1" dirty="0" smtClean="0">
                <a:solidFill>
                  <a:srgbClr val="002060"/>
                </a:solidFill>
              </a:rPr>
              <a:t>0,287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059305" y="3912870"/>
            <a:ext cx="490918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</a:t>
            </a:r>
            <a:r>
              <a:rPr lang="en-US" sz="5400" b="1" dirty="0" smtClean="0">
                <a:solidFill>
                  <a:srgbClr val="002060"/>
                </a:solidFill>
              </a:rPr>
              <a:t>823,9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54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8,239:0,001</a:t>
            </a:r>
            <a:r>
              <a:rPr lang="en-US" sz="6000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endParaRPr kumimoji="0" lang="en-US" sz="6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065655" y="2353945"/>
            <a:ext cx="4791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</a:t>
            </a:r>
            <a:r>
              <a:rPr lang="en-US" sz="5400" b="1" dirty="0" smtClean="0">
                <a:solidFill>
                  <a:srgbClr val="002060"/>
                </a:solidFill>
              </a:rPr>
              <a:t>82,39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" name="b"/>
          <p:cNvSpPr/>
          <p:nvPr/>
        </p:nvSpPr>
        <p:spPr>
          <a:xfrm>
            <a:off x="2072005" y="5471795"/>
            <a:ext cx="503491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8239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059305" y="3912870"/>
            <a:ext cx="490918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</a:t>
            </a:r>
            <a:r>
              <a:rPr lang="en-US" sz="5400" b="1" dirty="0" smtClean="0">
                <a:solidFill>
                  <a:srgbClr val="002060"/>
                </a:solidFill>
              </a:rPr>
              <a:t>8714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54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T</a:t>
            </a:r>
            <a:r>
              <a:rPr lang="en-US" sz="5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8,714:0,01</a:t>
            </a:r>
            <a:r>
              <a:rPr lang="en-US" sz="6000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endParaRPr kumimoji="0" lang="en-US" sz="6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065655" y="2353945"/>
            <a:ext cx="4791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</a:t>
            </a:r>
            <a:r>
              <a:rPr lang="en-US" sz="5400" b="1" dirty="0" smtClean="0">
                <a:solidFill>
                  <a:srgbClr val="002060"/>
                </a:solidFill>
              </a:rPr>
              <a:t>87,14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" name="b"/>
          <p:cNvSpPr/>
          <p:nvPr/>
        </p:nvSpPr>
        <p:spPr>
          <a:xfrm>
            <a:off x="2072005" y="5471795"/>
            <a:ext cx="503491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871,4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528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419099" y="152399"/>
            <a:ext cx="10114313" cy="5429004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-1" fmla="*/ 0 w 8763000"/>
              <a:gd name="connsiteY0-2" fmla="*/ 787416 h 4724400"/>
              <a:gd name="connsiteX1-3" fmla="*/ 787416 w 8763000"/>
              <a:gd name="connsiteY1-4" fmla="*/ 0 h 4724400"/>
              <a:gd name="connsiteX2-5" fmla="*/ 1584649 w 8763000"/>
              <a:gd name="connsiteY2-6" fmla="*/ 0 h 4724400"/>
              <a:gd name="connsiteX3-7" fmla="*/ 2022474 w 8763000"/>
              <a:gd name="connsiteY3-8" fmla="*/ 0 h 4724400"/>
              <a:gd name="connsiteX4-9" fmla="*/ 2819707 w 8763000"/>
              <a:gd name="connsiteY4-10" fmla="*/ 0 h 4724400"/>
              <a:gd name="connsiteX5-11" fmla="*/ 3473177 w 8763000"/>
              <a:gd name="connsiteY5-12" fmla="*/ 0 h 4724400"/>
              <a:gd name="connsiteX6-13" fmla="*/ 4198528 w 8763000"/>
              <a:gd name="connsiteY6-14" fmla="*/ 0 h 4724400"/>
              <a:gd name="connsiteX7-15" fmla="*/ 4708235 w 8763000"/>
              <a:gd name="connsiteY7-16" fmla="*/ 0 h 4724400"/>
              <a:gd name="connsiteX8-17" fmla="*/ 5505468 w 8763000"/>
              <a:gd name="connsiteY8-18" fmla="*/ 0 h 4724400"/>
              <a:gd name="connsiteX9-19" fmla="*/ 6230820 w 8763000"/>
              <a:gd name="connsiteY9-20" fmla="*/ 0 h 4724400"/>
              <a:gd name="connsiteX10-21" fmla="*/ 6956171 w 8763000"/>
              <a:gd name="connsiteY10-22" fmla="*/ 0 h 4724400"/>
              <a:gd name="connsiteX11-23" fmla="*/ 7975584 w 8763000"/>
              <a:gd name="connsiteY11-24" fmla="*/ 0 h 4724400"/>
              <a:gd name="connsiteX12-25" fmla="*/ 8763000 w 8763000"/>
              <a:gd name="connsiteY12-26" fmla="*/ 787416 h 4724400"/>
              <a:gd name="connsiteX13-27" fmla="*/ 8763000 w 8763000"/>
              <a:gd name="connsiteY13-28" fmla="*/ 1322843 h 4724400"/>
              <a:gd name="connsiteX14-29" fmla="*/ 8763000 w 8763000"/>
              <a:gd name="connsiteY14-30" fmla="*/ 1952756 h 4724400"/>
              <a:gd name="connsiteX15-31" fmla="*/ 8763000 w 8763000"/>
              <a:gd name="connsiteY15-32" fmla="*/ 2488183 h 4724400"/>
              <a:gd name="connsiteX16-33" fmla="*/ 8763000 w 8763000"/>
              <a:gd name="connsiteY16-34" fmla="*/ 3149592 h 4724400"/>
              <a:gd name="connsiteX17-35" fmla="*/ 8763000 w 8763000"/>
              <a:gd name="connsiteY17-36" fmla="*/ 3936984 h 4724400"/>
              <a:gd name="connsiteX18-37" fmla="*/ 7975584 w 8763000"/>
              <a:gd name="connsiteY18-38" fmla="*/ 4724400 h 4724400"/>
              <a:gd name="connsiteX19-39" fmla="*/ 7393996 w 8763000"/>
              <a:gd name="connsiteY19-40" fmla="*/ 4724400 h 4724400"/>
              <a:gd name="connsiteX20-41" fmla="*/ 6668644 w 8763000"/>
              <a:gd name="connsiteY20-42" fmla="*/ 4724400 h 4724400"/>
              <a:gd name="connsiteX21-43" fmla="*/ 6015175 w 8763000"/>
              <a:gd name="connsiteY21-44" fmla="*/ 4724400 h 4724400"/>
              <a:gd name="connsiteX22-45" fmla="*/ 5577350 w 8763000"/>
              <a:gd name="connsiteY22-46" fmla="*/ 4724400 h 4724400"/>
              <a:gd name="connsiteX23-47" fmla="*/ 5139525 w 8763000"/>
              <a:gd name="connsiteY23-48" fmla="*/ 4724400 h 4724400"/>
              <a:gd name="connsiteX24-49" fmla="*/ 4629819 w 8763000"/>
              <a:gd name="connsiteY24-50" fmla="*/ 4724400 h 4724400"/>
              <a:gd name="connsiteX25-51" fmla="*/ 4191994 w 8763000"/>
              <a:gd name="connsiteY25-52" fmla="*/ 4724400 h 4724400"/>
              <a:gd name="connsiteX26-53" fmla="*/ 3394761 w 8763000"/>
              <a:gd name="connsiteY26-54" fmla="*/ 4724400 h 4724400"/>
              <a:gd name="connsiteX27-55" fmla="*/ 2597527 w 8763000"/>
              <a:gd name="connsiteY27-56" fmla="*/ 4724400 h 4724400"/>
              <a:gd name="connsiteX28-57" fmla="*/ 1872176 w 8763000"/>
              <a:gd name="connsiteY28-58" fmla="*/ 4724400 h 4724400"/>
              <a:gd name="connsiteX29-59" fmla="*/ 787416 w 8763000"/>
              <a:gd name="connsiteY29-60" fmla="*/ 4724400 h 4724400"/>
              <a:gd name="connsiteX30-61" fmla="*/ 0 w 8763000"/>
              <a:gd name="connsiteY30-62" fmla="*/ 3936984 h 4724400"/>
              <a:gd name="connsiteX31-63" fmla="*/ 0 w 8763000"/>
              <a:gd name="connsiteY31-64" fmla="*/ 3370062 h 4724400"/>
              <a:gd name="connsiteX32-65" fmla="*/ 0 w 8763000"/>
              <a:gd name="connsiteY32-66" fmla="*/ 2740148 h 4724400"/>
              <a:gd name="connsiteX33-67" fmla="*/ 0 w 8763000"/>
              <a:gd name="connsiteY33-68" fmla="*/ 2204722 h 4724400"/>
              <a:gd name="connsiteX34-69" fmla="*/ 0 w 8763000"/>
              <a:gd name="connsiteY34-70" fmla="*/ 1574808 h 4724400"/>
              <a:gd name="connsiteX35-71" fmla="*/ 0 w 8763000"/>
              <a:gd name="connsiteY35-72" fmla="*/ 787416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782" y="4876800"/>
            <a:ext cx="3503787" cy="18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399" y="1661036"/>
            <a:ext cx="8126672" cy="2042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/>
          <p:cNvSpPr/>
          <p:nvPr/>
        </p:nvSpPr>
        <p:spPr>
          <a:xfrm>
            <a:off x="73660" y="382270"/>
            <a:ext cx="11953240" cy="6383020"/>
          </a:xfrm>
          <a:prstGeom prst="roundRect">
            <a:avLst>
              <a:gd name="adj" fmla="val 7272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/>
          <p:cNvSpPr/>
          <p:nvPr/>
        </p:nvSpPr>
        <p:spPr>
          <a:xfrm>
            <a:off x="355354" y="382219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FFFF"/>
                </a:solidFill>
                <a:latin typeface="Calibri" panose="020F0502020204030204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Hộp Văn bản 7"/>
          <p:cNvSpPr txBox="1"/>
          <p:nvPr/>
        </p:nvSpPr>
        <p:spPr>
          <a:xfrm>
            <a:off x="1588770" y="382270"/>
            <a:ext cx="10191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 x b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x a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54" y="1681897"/>
            <a:ext cx="10294271" cy="151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85" y="3667856"/>
            <a:ext cx="10200406" cy="186531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738297" y="3220632"/>
            <a:ext cx="518983" cy="558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23534" y="4327823"/>
            <a:ext cx="866898" cy="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1399" y="4338954"/>
            <a:ext cx="866898" cy="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71399" y="4799228"/>
            <a:ext cx="866898" cy="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423534" y="4788950"/>
            <a:ext cx="866898" cy="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102787" y="4324581"/>
            <a:ext cx="866898" cy="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880194" y="4318097"/>
            <a:ext cx="866898" cy="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114357" y="4823404"/>
            <a:ext cx="866898" cy="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880194" y="4819418"/>
            <a:ext cx="866898" cy="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"/>
          <p:cNvSpPr/>
          <p:nvPr/>
        </p:nvSpPr>
        <p:spPr>
          <a:xfrm>
            <a:off x="395664" y="5492050"/>
            <a:ext cx="1963224" cy="48834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rgbClr val="002060"/>
                </a:solidFill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xét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1324" y="3717942"/>
            <a:ext cx="12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 + b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58353" y="3714779"/>
            <a:ext cx="12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 + a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790571" y="3721561"/>
            <a:ext cx="12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 x a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114757" y="3721561"/>
            <a:ext cx="101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 x b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44348" y="5505388"/>
            <a:ext cx="47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15108" y="5525949"/>
            <a:ext cx="47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7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4.44444E-6 L -0.15599 0.26112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799" y="1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20273 0.26158 " pathEditMode="relative" rAng="0" ptsTypes="AA">
                                          <p:cBhvr>
                                            <p:cTn id="9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43" y="1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59259E-6 L -0.15781 0.26435 " pathEditMode="relative" rAng="0" ptsTypes="AA">
                                          <p:cBhvr>
                                            <p:cTn id="11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91" y="1321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2.59259E-6 L -0.17318 0.26041 " pathEditMode="relative" rAng="0" ptsTypes="AA">
                                          <p:cBhvr>
                                            <p:cTn id="123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59" y="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3" grpId="0" animBg="1"/>
          <p:bldP spid="13" grpId="1" animBg="1"/>
          <p:bldP spid="9" grpId="0" animBg="1"/>
          <p:bldP spid="9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20" grpId="0" animBg="1"/>
          <p:bldP spid="20" grpId="1" animBg="1"/>
          <p:bldP spid="21" grpId="0" animBg="1"/>
          <p:bldP spid="21" grpId="1" animBg="1"/>
          <p:bldP spid="22" grpId="0" bldLvl="0" animBg="1"/>
          <p:bldP spid="22" grpId="1" bldLvl="0" animBg="1"/>
          <p:bldP spid="22" grpId="2" bldLvl="0" animBg="1"/>
          <p:bldP spid="10" grpId="0"/>
          <p:bldP spid="10" grpId="1"/>
          <p:bldP spid="23" grpId="0"/>
          <p:bldP spid="23" grpId="1"/>
          <p:bldP spid="24" grpId="0"/>
          <p:bldP spid="24" grpId="1"/>
          <p:bldP spid="25" grpId="0"/>
          <p:bldP spid="25" grpId="1"/>
          <p:bldP spid="12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4.44444E-6 L -0.15599 0.26112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799" y="1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20273 0.26158 " pathEditMode="relative" rAng="0" ptsTypes="AA">
                                          <p:cBhvr>
                                            <p:cTn id="9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43" y="130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59259E-6 L -0.15781 0.26435 " pathEditMode="relative" rAng="0" ptsTypes="AA">
                                          <p:cBhvr>
                                            <p:cTn id="114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91" y="1321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6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2.59259E-6 L -0.17318 0.26041 " pathEditMode="relative" rAng="0" ptsTypes="AA">
                                          <p:cBhvr>
                                            <p:cTn id="123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59" y="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3" grpId="0" animBg="1"/>
          <p:bldP spid="13" grpId="1" animBg="1"/>
          <p:bldP spid="9" grpId="0" animBg="1"/>
          <p:bldP spid="9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20" grpId="0" animBg="1"/>
          <p:bldP spid="20" grpId="1" animBg="1"/>
          <p:bldP spid="21" grpId="0" animBg="1"/>
          <p:bldP spid="21" grpId="1" animBg="1"/>
          <p:bldP spid="22" grpId="0" bldLvl="0" animBg="1"/>
          <p:bldP spid="22" grpId="1" bldLvl="0" animBg="1"/>
          <p:bldP spid="22" grpId="2" bldLvl="0" animBg="1"/>
          <p:bldP spid="10" grpId="0"/>
          <p:bldP spid="10" grpId="1"/>
          <p:bldP spid="23" grpId="0"/>
          <p:bldP spid="23" grpId="1"/>
          <p:bldP spid="24" grpId="0"/>
          <p:bldP spid="24" grpId="1"/>
          <p:bldP spid="25" grpId="0"/>
          <p:bldP spid="25" grpId="1"/>
          <p:bldP spid="12" grpId="0"/>
          <p:bldP spid="26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542</Words>
  <Application>Microsoft Office PowerPoint</Application>
  <PresentationFormat>Widescreen</PresentationFormat>
  <Paragraphs>99</Paragraphs>
  <Slides>18</Slides>
  <Notes>8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黑体</vt:lpstr>
      <vt:lpstr>Arial</vt:lpstr>
      <vt:lpstr>Calibri</vt:lpstr>
      <vt:lpstr>Calibri Light</vt:lpstr>
      <vt:lpstr>等线</vt:lpstr>
      <vt:lpstr>Times New Roman</vt:lpstr>
      <vt:lpstr>Wingdings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52</cp:revision>
  <dcterms:created xsi:type="dcterms:W3CDTF">2023-08-12T00:21:00Z</dcterms:created>
  <dcterms:modified xsi:type="dcterms:W3CDTF">2024-09-08T12:05:29Z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CD97FF4A97BE4153B0A201EF953AC3B0_12</vt:lpwstr>
  </property>
  <property fmtid="{D5CDD505-2E9C-101B-9397-08002B2CF9AE}" pid="3" name="KSOProductBuildVer">
    <vt:lpwstr>1033-12.2.0.13110</vt:lpwstr>
  </property>
</Properties>
</file>