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0" r:id="rId2"/>
    <p:sldId id="272" r:id="rId3"/>
    <p:sldId id="271" r:id="rId4"/>
    <p:sldId id="273" r:id="rId5"/>
    <p:sldId id="274" r:id="rId6"/>
    <p:sldId id="281" r:id="rId7"/>
    <p:sldId id="275" r:id="rId8"/>
    <p:sldId id="276" r:id="rId9"/>
    <p:sldId id="264" r:id="rId10"/>
    <p:sldId id="265" r:id="rId11"/>
    <p:sldId id="266" r:id="rId12"/>
    <p:sldId id="267" r:id="rId13"/>
    <p:sldId id="268" r:id="rId14"/>
    <p:sldId id="277" r:id="rId15"/>
    <p:sldId id="278" r:id="rId16"/>
    <p:sldId id="285" r:id="rId17"/>
    <p:sldId id="284" r:id="rId18"/>
    <p:sldId id="283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16D65-69CA-4EE6-BABF-4A1A17CB6B3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6F362-82C5-498C-BBD8-C9FA1BB9B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2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FF5628-D628-4344-B9A9-90087DDF4FDB}" type="slidenum">
              <a:rPr lang="en-US" altLang="en-US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674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6868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0336CB-3005-41D0-B0E9-7C97D266E328}" type="slidenum">
              <a:rPr lang="en-US" altLang="en-US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044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0336CB-3005-41D0-B0E9-7C97D266E328}" type="slidenum">
              <a:rPr lang="en-US" altLang="en-US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21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FF5628-D628-4344-B9A9-90087DDF4FDB}" type="slidenum">
              <a:rPr lang="en-US" altLang="en-US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52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B911-ACA2-4D78-8610-D3BEEFED635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wmf"/><Relationship Id="rId2" Type="http://schemas.openxmlformats.org/officeDocument/2006/relationships/audio" Target="ppt/slides/06-Tia%20nang%20hat%20mua.MP3" TargetMode="External"/><Relationship Id="rId1" Type="http://schemas.microsoft.com/office/2007/relationships/media" Target="ppt/slides/06-Tia%20nang%20hat%20mua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ordArt 20"/>
          <p:cNvSpPr>
            <a:spLocks noChangeArrowheads="1" noChangeShapeType="1" noTextEdit="1"/>
          </p:cNvSpPr>
          <p:nvPr/>
        </p:nvSpPr>
        <p:spPr bwMode="auto">
          <a:xfrm>
            <a:off x="4158524" y="1447800"/>
            <a:ext cx="3200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 smtClean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Toán</a:t>
            </a:r>
            <a:endParaRPr lang="en-US" b="1" kern="10" dirty="0">
              <a:ln w="9525">
                <a:solidFill>
                  <a:srgbClr val="0000FF"/>
                </a:solidFill>
                <a:rou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5" name="Picture 10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69193" y="1273628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1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953" y="123444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330" y="5453743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470840">
            <a:off x="-155394" y="-30163"/>
            <a:ext cx="1719263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382142">
            <a:off x="10605941" y="53612"/>
            <a:ext cx="16764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47532">
            <a:off x="-205400" y="5415756"/>
            <a:ext cx="1684337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03096">
            <a:off x="10631646" y="5488783"/>
            <a:ext cx="16462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1109708" y="2262051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23" name="Picture 15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1828" y="551688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10129792" y="4675278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1479821" y="4611460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7" name="AutoShape 21"/>
          <p:cNvSpPr>
            <a:spLocks noChangeArrowheads="1"/>
          </p:cNvSpPr>
          <p:nvPr/>
        </p:nvSpPr>
        <p:spPr bwMode="auto">
          <a:xfrm>
            <a:off x="9205141" y="2129246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8" name="WordArt 5"/>
          <p:cNvSpPr>
            <a:spLocks noChangeArrowheads="1" noChangeShapeType="1" noTextEdit="1"/>
          </p:cNvSpPr>
          <p:nvPr/>
        </p:nvSpPr>
        <p:spPr bwMode="auto">
          <a:xfrm>
            <a:off x="1998619" y="2743207"/>
            <a:ext cx="8516983" cy="2621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 smtClean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LUYỆN TẬP</a:t>
            </a:r>
            <a:endParaRPr lang="vi-VN" b="1" kern="10" dirty="0">
              <a:ln w="12700">
                <a:solidFill>
                  <a:srgbClr val="FF0000"/>
                </a:solidFill>
                <a:rou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/>
            <a:r>
              <a:rPr lang="vi-VN" b="1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(</a:t>
            </a:r>
            <a:r>
              <a:rPr lang="vi-VN" b="1" kern="10" dirty="0" smtClean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</a:t>
            </a:r>
            <a:r>
              <a:rPr lang="en-US" b="1" kern="10" dirty="0" smtClean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rang 11</a:t>
            </a:r>
            <a:r>
              <a:rPr lang="vi-VN" b="1" kern="10" dirty="0" smtClean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2</a:t>
            </a:r>
            <a:r>
              <a:rPr lang="vi-VN" b="1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)</a:t>
            </a:r>
            <a:endParaRPr lang="en-US" b="1" kern="10" dirty="0">
              <a:ln w="12700">
                <a:solidFill>
                  <a:srgbClr val="FF0000"/>
                </a:solidFill>
                <a:rou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0"/>
          <p:cNvGrpSpPr/>
          <p:nvPr/>
        </p:nvGrpSpPr>
        <p:grpSpPr bwMode="auto">
          <a:xfrm>
            <a:off x="1981200" y="304800"/>
            <a:ext cx="4419600" cy="2901950"/>
            <a:chOff x="152099" y="3899848"/>
            <a:chExt cx="4419901" cy="2902602"/>
          </a:xfrm>
        </p:grpSpPr>
        <p:grpSp>
          <p:nvGrpSpPr>
            <p:cNvPr id="9246" name="Group 32"/>
            <p:cNvGrpSpPr/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446"/>
                <a:ext cx="731888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446"/>
                <a:ext cx="730300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446"/>
                <a:ext cx="731887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446"/>
                <a:ext cx="730300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097"/>
                <a:ext cx="731888" cy="7320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445"/>
                <a:ext cx="731887" cy="7320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9247" name="TextBox 54"/>
            <p:cNvSpPr txBox="1">
              <a:spLocks noChangeArrowheads="1"/>
            </p:cNvSpPr>
            <p:nvPr/>
          </p:nvSpPr>
          <p:spPr bwMode="auto">
            <a:xfrm>
              <a:off x="3657538" y="4419066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8" name="TextBox 56"/>
            <p:cNvSpPr txBox="1">
              <a:spLocks noChangeArrowheads="1"/>
            </p:cNvSpPr>
            <p:nvPr/>
          </p:nvSpPr>
          <p:spPr bwMode="auto">
            <a:xfrm>
              <a:off x="2895486" y="3899848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9" name="TextBox 57"/>
            <p:cNvSpPr txBox="1">
              <a:spLocks noChangeArrowheads="1"/>
            </p:cNvSpPr>
            <p:nvPr/>
          </p:nvSpPr>
          <p:spPr bwMode="auto">
            <a:xfrm>
              <a:off x="691885" y="6402258"/>
              <a:ext cx="914463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50" name="TextBox 58"/>
            <p:cNvSpPr txBox="1">
              <a:spLocks noChangeArrowheads="1"/>
            </p:cNvSpPr>
            <p:nvPr/>
          </p:nvSpPr>
          <p:spPr bwMode="auto">
            <a:xfrm>
              <a:off x="152099" y="5181222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grpSp>
        <p:nvGrpSpPr>
          <p:cNvPr id="9219" name="Group 65"/>
          <p:cNvGrpSpPr/>
          <p:nvPr/>
        </p:nvGrpSpPr>
        <p:grpSpPr bwMode="auto">
          <a:xfrm>
            <a:off x="6629400" y="304801"/>
            <a:ext cx="3663950" cy="2646363"/>
            <a:chOff x="5333973" y="3810000"/>
            <a:chExt cx="3663315" cy="2646984"/>
          </a:xfrm>
        </p:grpSpPr>
        <p:grpSp>
          <p:nvGrpSpPr>
            <p:cNvPr id="9236" name="Group 40"/>
            <p:cNvGrpSpPr/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2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1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3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9237" name="TextBox 59"/>
            <p:cNvSpPr txBox="1">
              <a:spLocks noChangeArrowheads="1"/>
            </p:cNvSpPr>
            <p:nvPr/>
          </p:nvSpPr>
          <p:spPr bwMode="auto">
            <a:xfrm>
              <a:off x="5333973" y="5029486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38" name="TextBox 61"/>
            <p:cNvSpPr txBox="1">
              <a:spLocks noChangeArrowheads="1"/>
            </p:cNvSpPr>
            <p:nvPr/>
          </p:nvSpPr>
          <p:spPr bwMode="auto">
            <a:xfrm>
              <a:off x="5873630" y="4542009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39" name="TextBox 62"/>
            <p:cNvSpPr txBox="1">
              <a:spLocks noChangeArrowheads="1"/>
            </p:cNvSpPr>
            <p:nvPr/>
          </p:nvSpPr>
          <p:spPr bwMode="auto">
            <a:xfrm>
              <a:off x="7314830" y="3810000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0" name="TextBox 63"/>
            <p:cNvSpPr txBox="1">
              <a:spLocks noChangeArrowheads="1"/>
            </p:cNvSpPr>
            <p:nvPr/>
          </p:nvSpPr>
          <p:spPr bwMode="auto">
            <a:xfrm>
              <a:off x="8083047" y="4549949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sp>
        <p:nvSpPr>
          <p:cNvPr id="60" name="Cube 59"/>
          <p:cNvSpPr/>
          <p:nvPr/>
        </p:nvSpPr>
        <p:spPr>
          <a:xfrm>
            <a:off x="1981200" y="45720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Parallelogram 61"/>
          <p:cNvSpPr>
            <a:spLocks noChangeArrowheads="1"/>
          </p:cNvSpPr>
          <p:nvPr/>
        </p:nvSpPr>
        <p:spPr bwMode="auto">
          <a:xfrm flipV="1">
            <a:off x="1981200" y="5791200"/>
            <a:ext cx="1219200" cy="609600"/>
          </a:xfrm>
          <a:prstGeom prst="parallelogram">
            <a:avLst>
              <a:gd name="adj" fmla="val 45556"/>
            </a:avLst>
          </a:prstGeom>
          <a:noFill/>
          <a:ln w="25400" algn="ctr">
            <a:solidFill>
              <a:srgbClr val="E46C0A"/>
            </a:solidFill>
            <a:miter lim="800000"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63" name="Cube 62"/>
          <p:cNvSpPr/>
          <p:nvPr/>
        </p:nvSpPr>
        <p:spPr>
          <a:xfrm>
            <a:off x="6553200" y="48006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Parallelogram 63"/>
          <p:cNvSpPr/>
          <p:nvPr/>
        </p:nvSpPr>
        <p:spPr>
          <a:xfrm rot="10800000" flipV="1">
            <a:off x="6324600" y="4511676"/>
            <a:ext cx="1143000" cy="593725"/>
          </a:xfrm>
          <a:prstGeom prst="parallelogram">
            <a:avLst>
              <a:gd name="adj" fmla="val 47623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Parallelogram 64"/>
          <p:cNvSpPr>
            <a:spLocks noChangeArrowheads="1"/>
          </p:cNvSpPr>
          <p:nvPr/>
        </p:nvSpPr>
        <p:spPr bwMode="auto">
          <a:xfrm flipV="1">
            <a:off x="6553200" y="6035676"/>
            <a:ext cx="1219200" cy="517525"/>
          </a:xfrm>
          <a:prstGeom prst="parallelogram">
            <a:avLst>
              <a:gd name="adj" fmla="val 53661"/>
            </a:avLst>
          </a:prstGeom>
          <a:noFill/>
          <a:ln w="25400" algn="ctr">
            <a:solidFill>
              <a:srgbClr val="E46C0A"/>
            </a:solidFill>
            <a:miter lim="800000"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225" name="TextBox 43"/>
          <p:cNvSpPr txBox="1">
            <a:spLocks noChangeArrowheads="1"/>
          </p:cNvSpPr>
          <p:nvPr/>
        </p:nvSpPr>
        <p:spPr bwMode="auto">
          <a:xfrm>
            <a:off x="3352800" y="2514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sp>
        <p:nvSpPr>
          <p:cNvPr id="9226" name="TextBox 44"/>
          <p:cNvSpPr txBox="1">
            <a:spLocks noChangeArrowheads="1"/>
          </p:cNvSpPr>
          <p:nvPr/>
        </p:nvSpPr>
        <p:spPr bwMode="auto">
          <a:xfrm>
            <a:off x="7010400" y="2514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</a:p>
        </p:txBody>
      </p:sp>
      <p:sp>
        <p:nvSpPr>
          <p:cNvPr id="2" name="Cube 59"/>
          <p:cNvSpPr/>
          <p:nvPr/>
        </p:nvSpPr>
        <p:spPr>
          <a:xfrm>
            <a:off x="1981200" y="45720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Parallelogram 60"/>
          <p:cNvSpPr>
            <a:spLocks noChangeArrowheads="1"/>
          </p:cNvSpPr>
          <p:nvPr/>
        </p:nvSpPr>
        <p:spPr bwMode="auto">
          <a:xfrm rot="15249047" flipV="1">
            <a:off x="2225676" y="4017963"/>
            <a:ext cx="1295400" cy="371475"/>
          </a:xfrm>
          <a:prstGeom prst="parallelogram">
            <a:avLst>
              <a:gd name="adj" fmla="val 47626"/>
            </a:avLst>
          </a:prstGeom>
          <a:noFill/>
          <a:ln w="25400" algn="ctr">
            <a:solidFill>
              <a:srgbClr val="E46C0A"/>
            </a:solidFill>
            <a:miter lim="800000"/>
          </a:ln>
        </p:spPr>
        <p:txBody>
          <a:bodyPr rot="10800000"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" name="Cube 59"/>
          <p:cNvSpPr/>
          <p:nvPr/>
        </p:nvSpPr>
        <p:spPr>
          <a:xfrm>
            <a:off x="3886200" y="46482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62"/>
          <p:cNvSpPr/>
          <p:nvPr/>
        </p:nvSpPr>
        <p:spPr>
          <a:xfrm>
            <a:off x="8763000" y="47244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1" name="Line 36"/>
          <p:cNvSpPr>
            <a:spLocks noChangeShapeType="1"/>
          </p:cNvSpPr>
          <p:nvPr/>
        </p:nvSpPr>
        <p:spPr bwMode="auto">
          <a:xfrm>
            <a:off x="2286000" y="3200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37"/>
          <p:cNvSpPr>
            <a:spLocks noChangeShapeType="1"/>
          </p:cNvSpPr>
          <p:nvPr/>
        </p:nvSpPr>
        <p:spPr bwMode="auto">
          <a:xfrm>
            <a:off x="3276600" y="5181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38"/>
          <p:cNvSpPr>
            <a:spLocks noChangeShapeType="1"/>
          </p:cNvSpPr>
          <p:nvPr/>
        </p:nvSpPr>
        <p:spPr bwMode="auto">
          <a:xfrm>
            <a:off x="7391400" y="3200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39"/>
          <p:cNvSpPr>
            <a:spLocks noChangeShapeType="1"/>
          </p:cNvSpPr>
          <p:nvPr/>
        </p:nvSpPr>
        <p:spPr bwMode="auto">
          <a:xfrm>
            <a:off x="8077200" y="5486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792288" y="4241362"/>
            <a:ext cx="1143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0" y="1962150"/>
            <a:ext cx="8458200" cy="685800"/>
          </a:xfrm>
        </p:spPr>
        <p:txBody>
          <a:bodyPr/>
          <a:lstStyle/>
          <a:p>
            <a:pPr marL="0" indent="396875">
              <a:buNone/>
            </a:pPr>
            <a:r>
              <a:rPr lang="en-US" alt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S: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55" name="Group 20"/>
          <p:cNvGrpSpPr/>
          <p:nvPr/>
        </p:nvGrpSpPr>
        <p:grpSpPr bwMode="auto">
          <a:xfrm>
            <a:off x="2922593" y="2915360"/>
            <a:ext cx="3297205" cy="3657600"/>
            <a:chOff x="0" y="3276600"/>
            <a:chExt cx="2514600" cy="2438400"/>
          </a:xfrm>
        </p:grpSpPr>
        <p:sp>
          <p:nvSpPr>
            <p:cNvPr id="7" name="Rectangle 6"/>
            <p:cNvSpPr/>
            <p:nvPr/>
          </p:nvSpPr>
          <p:spPr>
            <a:xfrm>
              <a:off x="-24" y="5392209"/>
              <a:ext cx="1948017" cy="3227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10258" name="Group 17"/>
            <p:cNvGrpSpPr/>
            <p:nvPr/>
          </p:nvGrpSpPr>
          <p:grpSpPr bwMode="auto">
            <a:xfrm>
              <a:off x="48775" y="3276600"/>
              <a:ext cx="2465825" cy="2041832"/>
              <a:chOff x="48775" y="3276600"/>
              <a:chExt cx="2465825" cy="2041832"/>
            </a:xfrm>
          </p:grpSpPr>
          <p:sp>
            <p:nvSpPr>
              <p:cNvPr id="9" name="Cube 3"/>
              <p:cNvSpPr/>
              <p:nvPr/>
            </p:nvSpPr>
            <p:spPr>
              <a:xfrm>
                <a:off x="76249" y="3276600"/>
                <a:ext cx="2438351" cy="2040467"/>
              </a:xfrm>
              <a:prstGeom prst="cube">
                <a:avLst/>
              </a:prstGeom>
              <a:solidFill>
                <a:srgbClr val="FF0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-168388" y="4053794"/>
                <a:ext cx="1554691" cy="2421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07747" y="4799542"/>
                <a:ext cx="1876586" cy="105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 flipV="1">
                <a:off x="48404" y="4815417"/>
                <a:ext cx="576293" cy="502709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45" name="Group 22"/>
          <p:cNvGrpSpPr/>
          <p:nvPr/>
        </p:nvGrpSpPr>
        <p:grpSpPr bwMode="auto">
          <a:xfrm>
            <a:off x="7202487" y="3529722"/>
            <a:ext cx="2514600" cy="1905000"/>
            <a:chOff x="5638800" y="1600200"/>
            <a:chExt cx="3048000" cy="2133600"/>
          </a:xfrm>
          <a:solidFill>
            <a:srgbClr val="FFC000"/>
          </a:solidFill>
        </p:grpSpPr>
        <p:grpSp>
          <p:nvGrpSpPr>
            <p:cNvPr id="10247" name="Group 20"/>
            <p:cNvGrpSpPr/>
            <p:nvPr/>
          </p:nvGrpSpPr>
          <p:grpSpPr bwMode="auto">
            <a:xfrm>
              <a:off x="5638800" y="1600200"/>
              <a:ext cx="1905000" cy="2133600"/>
              <a:chOff x="0" y="3276600"/>
              <a:chExt cx="2514600" cy="2438400"/>
            </a:xfrm>
            <a:grpFill/>
          </p:grpSpPr>
          <p:sp>
            <p:nvSpPr>
              <p:cNvPr id="15" name="Rectangle 14"/>
              <p:cNvSpPr/>
              <p:nvPr/>
            </p:nvSpPr>
            <p:spPr>
              <a:xfrm>
                <a:off x="0" y="5391913"/>
                <a:ext cx="1945640" cy="3230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3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grpSp>
            <p:nvGrpSpPr>
              <p:cNvPr id="10250" name="Group 17"/>
              <p:cNvGrpSpPr/>
              <p:nvPr/>
            </p:nvGrpSpPr>
            <p:grpSpPr bwMode="auto">
              <a:xfrm>
                <a:off x="48775" y="3276600"/>
                <a:ext cx="2465825" cy="2041832"/>
                <a:chOff x="48775" y="3276600"/>
                <a:chExt cx="2465825" cy="2041832"/>
              </a:xfrm>
              <a:grpFill/>
            </p:grpSpPr>
            <p:sp>
              <p:nvSpPr>
                <p:cNvPr id="17" name="Cube 3"/>
                <p:cNvSpPr/>
                <p:nvPr/>
              </p:nvSpPr>
              <p:spPr>
                <a:xfrm>
                  <a:off x="73661" y="3276600"/>
                  <a:ext cx="2440939" cy="2040128"/>
                </a:xfrm>
                <a:prstGeom prst="cube">
                  <a:avLst/>
                </a:prstGeom>
                <a:grpFill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 rot="5400000">
                  <a:off x="-167892" y="4053587"/>
                  <a:ext cx="1552448" cy="2539"/>
                </a:xfrm>
                <a:prstGeom prst="line">
                  <a:avLst/>
                </a:prstGeom>
                <a:grpFill/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607061" y="4798569"/>
                  <a:ext cx="1877059" cy="2031"/>
                </a:xfrm>
                <a:prstGeom prst="line">
                  <a:avLst/>
                </a:prstGeom>
                <a:grpFill/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0800000" flipV="1">
                  <a:off x="48261" y="4814825"/>
                  <a:ext cx="576579" cy="503936"/>
                </a:xfrm>
                <a:prstGeom prst="line">
                  <a:avLst/>
                </a:prstGeom>
                <a:grpFill/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48" name="TextBox 20"/>
            <p:cNvSpPr txBox="1">
              <a:spLocks noChangeArrowheads="1"/>
            </p:cNvSpPr>
            <p:nvPr/>
          </p:nvSpPr>
          <p:spPr bwMode="auto">
            <a:xfrm>
              <a:off x="7618845" y="2057146"/>
              <a:ext cx="1067955" cy="5814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</a:p>
          </p:txBody>
        </p:sp>
      </p:grpSp>
      <p:sp>
        <p:nvSpPr>
          <p:cNvPr id="25" name="Text Box 3"/>
          <p:cNvSpPr txBox="1"/>
          <p:nvPr/>
        </p:nvSpPr>
        <p:spPr>
          <a:xfrm>
            <a:off x="3410194" y="710541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</a:p>
        </p:txBody>
      </p:sp>
      <p:sp>
        <p:nvSpPr>
          <p:cNvPr id="22" name="Text Box 3"/>
          <p:cNvSpPr txBox="1"/>
          <p:nvPr/>
        </p:nvSpPr>
        <p:spPr>
          <a:xfrm>
            <a:off x="3287710" y="32310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1247775" y="3136900"/>
            <a:ext cx="10944225" cy="4267200"/>
          </a:xfrm>
        </p:spPr>
        <p:txBody>
          <a:bodyPr vert="horz" lIns="9144" tIns="45720" rIns="9144" bIns="45720" rtlCol="0">
            <a:normAutofit/>
          </a:bodyPr>
          <a:lstStyle/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hình lập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2 lần diện tích xung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 tích xung quanh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gấp 4 lần diện tích xung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gấp 2 lần diện tích toàn phần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4 lần diện tích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oàn phần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type="title" idx="4294967295"/>
          </p:nvPr>
        </p:nvSpPr>
        <p:spPr>
          <a:xfrm>
            <a:off x="0" y="1982788"/>
            <a:ext cx="5791200" cy="715962"/>
          </a:xfrm>
        </p:spPr>
        <p:txBody>
          <a:bodyPr/>
          <a:lstStyle/>
          <a:p>
            <a:pPr indent="396875"/>
            <a:r>
              <a:rPr lang="en-US" alt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: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68" name="Group 20"/>
          <p:cNvGrpSpPr/>
          <p:nvPr/>
        </p:nvGrpSpPr>
        <p:grpSpPr bwMode="auto">
          <a:xfrm>
            <a:off x="6629199" y="1531946"/>
            <a:ext cx="1144587" cy="1385888"/>
            <a:chOff x="645320" y="3349980"/>
            <a:chExt cx="2440780" cy="2365020"/>
          </a:xfrm>
          <a:solidFill>
            <a:srgbClr val="FF0000"/>
          </a:solidFill>
        </p:grpSpPr>
        <p:sp>
          <p:nvSpPr>
            <p:cNvPr id="8" name="Rectangle 7"/>
            <p:cNvSpPr/>
            <p:nvPr/>
          </p:nvSpPr>
          <p:spPr>
            <a:xfrm>
              <a:off x="652091" y="5392620"/>
              <a:ext cx="1946530" cy="3223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  <p:grpSp>
          <p:nvGrpSpPr>
            <p:cNvPr id="11285" name="Group 17"/>
            <p:cNvGrpSpPr/>
            <p:nvPr/>
          </p:nvGrpSpPr>
          <p:grpSpPr bwMode="auto">
            <a:xfrm>
              <a:off x="645320" y="3349980"/>
              <a:ext cx="2440780" cy="1968030"/>
              <a:chOff x="645320" y="3349980"/>
              <a:chExt cx="2440780" cy="1968030"/>
            </a:xfrm>
            <a:grpFill/>
          </p:grpSpPr>
          <p:sp>
            <p:nvSpPr>
              <p:cNvPr id="10" name="Cube 3"/>
              <p:cNvSpPr/>
              <p:nvPr/>
            </p:nvSpPr>
            <p:spPr>
              <a:xfrm>
                <a:off x="645320" y="3366234"/>
                <a:ext cx="2440780" cy="1947823"/>
              </a:xfrm>
              <a:prstGeom prst="cub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481904" y="4126129"/>
                <a:ext cx="1552299" cy="0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10659" y="4899569"/>
                <a:ext cx="1875441" cy="2710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682557" y="4815589"/>
                <a:ext cx="575496" cy="501177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5874971" y="204426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</a:p>
        </p:txBody>
      </p:sp>
      <p:grpSp>
        <p:nvGrpSpPr>
          <p:cNvPr id="11270" name="Group 23"/>
          <p:cNvGrpSpPr/>
          <p:nvPr/>
        </p:nvGrpSpPr>
        <p:grpSpPr bwMode="auto">
          <a:xfrm>
            <a:off x="9607062" y="1738965"/>
            <a:ext cx="1447800" cy="1094990"/>
            <a:chOff x="6363948" y="1143001"/>
            <a:chExt cx="2322852" cy="145998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6366496" y="2484967"/>
              <a:ext cx="1023889" cy="1180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11278" name="Group 17"/>
            <p:cNvGrpSpPr/>
            <p:nvPr/>
          </p:nvGrpSpPr>
          <p:grpSpPr bwMode="auto">
            <a:xfrm>
              <a:off x="6363948" y="1143001"/>
              <a:ext cx="1299270" cy="1148531"/>
              <a:chOff x="48775" y="3276600"/>
              <a:chExt cx="2465825" cy="2041832"/>
            </a:xfrm>
          </p:grpSpPr>
          <p:sp>
            <p:nvSpPr>
              <p:cNvPr id="19" name="Cube 3"/>
              <p:cNvSpPr/>
              <p:nvPr/>
            </p:nvSpPr>
            <p:spPr>
              <a:xfrm>
                <a:off x="77778" y="3276600"/>
                <a:ext cx="2436241" cy="2039523"/>
              </a:xfrm>
              <a:prstGeom prst="cube">
                <a:avLst/>
              </a:prstGeom>
              <a:solidFill>
                <a:srgbClr val="FFC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-167555" y="4057416"/>
                <a:ext cx="155410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09497" y="4800599"/>
                <a:ext cx="1875519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 flipV="1">
                <a:off x="48775" y="4815651"/>
                <a:ext cx="575225" cy="504236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9" name="TextBox 15"/>
            <p:cNvSpPr txBox="1">
              <a:spLocks noChangeArrowheads="1"/>
            </p:cNvSpPr>
            <p:nvPr/>
          </p:nvSpPr>
          <p:spPr bwMode="auto">
            <a:xfrm>
              <a:off x="7714737" y="1435101"/>
              <a:ext cx="972063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75" name="Rectangle 33"/>
          <p:cNvSpPr>
            <a:spLocks noChangeArrowheads="1"/>
          </p:cNvSpPr>
          <p:nvPr/>
        </p:nvSpPr>
        <p:spPr bwMode="auto">
          <a:xfrm>
            <a:off x="8965160" y="2044260"/>
            <a:ext cx="60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5cm</a:t>
            </a:r>
          </a:p>
        </p:txBody>
      </p:sp>
      <p:sp>
        <p:nvSpPr>
          <p:cNvPr id="32" name="Text Box 3"/>
          <p:cNvSpPr txBox="1"/>
          <p:nvPr/>
        </p:nvSpPr>
        <p:spPr>
          <a:xfrm>
            <a:off x="3318753" y="658289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626839" y="3911979"/>
            <a:ext cx="542191" cy="5325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650687" y="3091978"/>
            <a:ext cx="494494" cy="481486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  <a:endParaRPr lang="en-US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Oval 25"/>
          <p:cNvSpPr>
            <a:spLocks noChangeArrowheads="1"/>
          </p:cNvSpPr>
          <p:nvPr/>
        </p:nvSpPr>
        <p:spPr bwMode="auto">
          <a:xfrm>
            <a:off x="650687" y="5550594"/>
            <a:ext cx="494494" cy="5325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641523" y="4697567"/>
            <a:ext cx="494494" cy="484033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  <a:endParaRPr lang="en-US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 Box 3"/>
          <p:cNvSpPr txBox="1"/>
          <p:nvPr/>
        </p:nvSpPr>
        <p:spPr>
          <a:xfrm>
            <a:off x="3261584" y="58436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2295498" y="2667000"/>
            <a:ext cx="7931714" cy="1600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2cm.      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96912" y="4367026"/>
            <a:ext cx="46105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2 x 2 x 4  = 16 (cm</a:t>
            </a:r>
            <a:r>
              <a:rPr lang="en-US" alt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26414" y="4964720"/>
            <a:ext cx="46442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2 x 2 x 6  = 24 (cm</a:t>
            </a:r>
            <a:r>
              <a:rPr lang="en-US" alt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 Box 3"/>
          <p:cNvSpPr txBox="1"/>
          <p:nvPr/>
        </p:nvSpPr>
        <p:spPr>
          <a:xfrm>
            <a:off x="3802084" y="867297"/>
            <a:ext cx="5096691" cy="707886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62903" y="744540"/>
            <a:ext cx="4432654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en-US" altLang="en-US" sz="3200" b="1" dirty="0" smtClean="0">
                <a:latin typeface="Times New Roman" panose="02020603050405020304" pitchFamily="18" charset="0"/>
              </a:rPr>
              <a:t>Ai 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nhanh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hơn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?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" name="Text Box 3"/>
          <p:cNvSpPr txBox="1"/>
          <p:nvPr/>
        </p:nvSpPr>
        <p:spPr>
          <a:xfrm>
            <a:off x="3705726" y="12375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8" grpId="0"/>
      <p:bldP spid="9" grpId="0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/>
          <p:nvPr/>
        </p:nvSpPr>
        <p:spPr>
          <a:xfrm>
            <a:off x="3671454" y="684415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</a:p>
        </p:txBody>
      </p:sp>
      <p:sp>
        <p:nvSpPr>
          <p:cNvPr id="12" name="Content Placeholder 2"/>
          <p:cNvSpPr txBox="1"/>
          <p:nvPr/>
        </p:nvSpPr>
        <p:spPr>
          <a:xfrm>
            <a:off x="126396" y="1434564"/>
            <a:ext cx="5908644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</a:t>
            </a:r>
            <a:r>
              <a:rPr lang="vi-V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 5cm.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249814" y="1579273"/>
            <a:ext cx="36685" cy="5278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2649" y="2229247"/>
            <a:ext cx="2400887" cy="14862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489981" y="1838485"/>
            <a:ext cx="2940148" cy="11861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0488" y="2618306"/>
            <a:ext cx="1905000" cy="1588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103120" y="263117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dirty="0"/>
          </a:p>
        </p:txBody>
      </p:sp>
      <p:sp>
        <p:nvSpPr>
          <p:cNvPr id="21" name="Content Placeholder 2"/>
          <p:cNvSpPr txBox="1"/>
          <p:nvPr/>
        </p:nvSpPr>
        <p:spPr bwMode="auto">
          <a:xfrm>
            <a:off x="-680655" y="5271895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16,81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25,215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995746" y="3024936"/>
            <a:ext cx="312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 = 2,05 m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-795542" y="3395888"/>
            <a:ext cx="7467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4 = 16,81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-577952" y="4232082"/>
            <a:ext cx="68580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6 = 25,215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Text Box 23"/>
          <p:cNvSpPr txBox="1"/>
          <p:nvPr/>
        </p:nvSpPr>
        <p:spPr>
          <a:xfrm>
            <a:off x="6321293" y="1548330"/>
            <a:ext cx="5740626" cy="1769715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quanh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4.</a:t>
            </a:r>
            <a:br>
              <a:rPr lang="en-US" altLang="en-US" sz="2800" b="1" dirty="0" smtClean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8" name="Text Box 23"/>
          <p:cNvSpPr txBox="1"/>
          <p:nvPr/>
        </p:nvSpPr>
        <p:spPr>
          <a:xfrm>
            <a:off x="7626939" y="3010995"/>
            <a:ext cx="308045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Sxq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= a x a x 4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3"/>
          <p:cNvSpPr txBox="1"/>
          <p:nvPr/>
        </p:nvSpPr>
        <p:spPr>
          <a:xfrm>
            <a:off x="6327580" y="3849234"/>
            <a:ext cx="5679168" cy="1769715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toàn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6.</a:t>
            </a:r>
            <a:br>
              <a:rPr lang="en-US" altLang="en-US" sz="2800" b="1" dirty="0" smtClean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" name="Text Box 23"/>
          <p:cNvSpPr txBox="1"/>
          <p:nvPr/>
        </p:nvSpPr>
        <p:spPr>
          <a:xfrm>
            <a:off x="7818626" y="5326561"/>
            <a:ext cx="304747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Stp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= a x a x 6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72058" y="600601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vi-VN" altLang="en-US" sz="36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600" dirty="0"/>
          </a:p>
        </p:txBody>
      </p:sp>
      <p:sp>
        <p:nvSpPr>
          <p:cNvPr id="24" name="Text Box 3"/>
          <p:cNvSpPr txBox="1"/>
          <p:nvPr/>
        </p:nvSpPr>
        <p:spPr>
          <a:xfrm>
            <a:off x="3535907" y="32310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2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2" descr="N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958013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859383" y="195943"/>
            <a:ext cx="733261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Ch</a:t>
            </a:r>
            <a:r>
              <a:rPr lang="en-US" altLang="en-US" sz="54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úc</a:t>
            </a:r>
            <a:r>
              <a:rPr lang="en-US" alt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em</a:t>
            </a: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</a:t>
            </a:r>
            <a:endParaRPr lang="en-US" altLang="en-US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Arial" panose="020B7200000000000000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học</a:t>
            </a:r>
            <a:r>
              <a:rPr lang="en-US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</a:t>
            </a:r>
            <a:r>
              <a:rPr lang="en-US" alt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tốt</a:t>
            </a:r>
            <a:r>
              <a:rPr lang="en-US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</a:t>
            </a: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!</a:t>
            </a:r>
          </a:p>
        </p:txBody>
      </p:sp>
      <p:pic>
        <p:nvPicPr>
          <p:cNvPr id="29702" name="Picture 3" descr="POINSET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0" y="4976814"/>
            <a:ext cx="20002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 descr="0628_3j_s8758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4" name="Picture 4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90500" y="4838700"/>
            <a:ext cx="1981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06-Tia nang hat mu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970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44719" fill="hold"/>
                                        <p:tgtEl>
                                          <p:spTgt spid="297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05"/>
                </p:tgtEl>
              </p:cMediaNode>
            </p:audio>
          </p:childTnLst>
        </p:cTn>
      </p:par>
    </p:tnLst>
    <p:bldLst>
      <p:bldP spid="2970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974358" y="3732641"/>
            <a:ext cx="10944225" cy="4267200"/>
          </a:xfrm>
        </p:spPr>
        <p:txBody>
          <a:bodyPr vert="horz" lIns="9144" tIns="45720" rIns="9144" bIns="45720" rtlCol="0">
            <a:normAutofit/>
          </a:bodyPr>
          <a:lstStyle/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hình lập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2 lần diện tích xung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 của hình lập phương </a:t>
            </a:r>
            <a:r>
              <a:rPr lang="en-US" altLang="en-US" sz="2400" dirty="0" smtClean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            </a:t>
            </a:r>
            <a:r>
              <a:rPr lang="en-US" altLang="en-US" sz="2400" dirty="0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S</a:t>
            </a:r>
            <a:r>
              <a:rPr lang="en-US" altLang="en-US" sz="2400" dirty="0" smtClean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                                400cm</a:t>
            </a:r>
            <a:r>
              <a:rPr lang="en-US" altLang="en-US" sz="2400" baseline="30000" dirty="0" smtClean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                               100cm</a:t>
            </a:r>
            <a:r>
              <a:rPr lang="en-US" altLang="en-US" sz="2400" baseline="30000" dirty="0" smtClean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2</a:t>
            </a:r>
            <a:endParaRPr lang="vi-VN" altLang="en-US" sz="2400" dirty="0" smtClean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 tích xung quanh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gấp 4 lần diện tích xung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 của hình lập phương </a:t>
            </a:r>
            <a:r>
              <a:rPr lang="en-US" altLang="en-US" sz="2400" dirty="0" smtClean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             </a:t>
            </a:r>
            <a:r>
              <a:rPr lang="en-US" altLang="en-US" sz="2400" dirty="0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Đ</a:t>
            </a:r>
            <a:endParaRPr lang="vi-VN" altLang="en-US" sz="2400" dirty="0">
              <a:solidFill>
                <a:srgbClr val="FF0000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gấp 2 lần diện tích toàn phần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hình lập phương </a:t>
            </a:r>
            <a:r>
              <a:rPr lang="en-US" altLang="en-US" sz="2400" dirty="0" smtClean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                                               600 cm</a:t>
            </a:r>
            <a:r>
              <a:rPr lang="en-US" altLang="en-US" sz="2400" baseline="30000" dirty="0" smtClean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2                                                   </a:t>
            </a:r>
            <a:r>
              <a:rPr lang="en-US" altLang="en-US" sz="2400" dirty="0" smtClean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150cm</a:t>
            </a:r>
            <a:r>
              <a:rPr lang="en-US" altLang="en-US" sz="2400" baseline="30000" dirty="0" smtClean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2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4 lần diện tích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oàn phần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type="title" idx="4294967295"/>
          </p:nvPr>
        </p:nvSpPr>
        <p:spPr>
          <a:xfrm>
            <a:off x="0" y="1982788"/>
            <a:ext cx="5791200" cy="715962"/>
          </a:xfrm>
        </p:spPr>
        <p:txBody>
          <a:bodyPr/>
          <a:lstStyle/>
          <a:p>
            <a:pPr indent="396875"/>
            <a:r>
              <a:rPr lang="en-US" alt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: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68" name="Group 20"/>
          <p:cNvGrpSpPr/>
          <p:nvPr/>
        </p:nvGrpSpPr>
        <p:grpSpPr bwMode="auto">
          <a:xfrm>
            <a:off x="6629199" y="1531946"/>
            <a:ext cx="1144587" cy="1385888"/>
            <a:chOff x="645320" y="3349980"/>
            <a:chExt cx="2440780" cy="2365020"/>
          </a:xfrm>
          <a:solidFill>
            <a:srgbClr val="FF0000"/>
          </a:solidFill>
        </p:grpSpPr>
        <p:sp>
          <p:nvSpPr>
            <p:cNvPr id="8" name="Rectangle 7"/>
            <p:cNvSpPr/>
            <p:nvPr/>
          </p:nvSpPr>
          <p:spPr>
            <a:xfrm>
              <a:off x="652091" y="5392620"/>
              <a:ext cx="1946530" cy="3223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  <p:grpSp>
          <p:nvGrpSpPr>
            <p:cNvPr id="11285" name="Group 17"/>
            <p:cNvGrpSpPr/>
            <p:nvPr/>
          </p:nvGrpSpPr>
          <p:grpSpPr bwMode="auto">
            <a:xfrm>
              <a:off x="645320" y="3349980"/>
              <a:ext cx="2440780" cy="1968030"/>
              <a:chOff x="645320" y="3349980"/>
              <a:chExt cx="2440780" cy="1968030"/>
            </a:xfrm>
            <a:grpFill/>
          </p:grpSpPr>
          <p:sp>
            <p:nvSpPr>
              <p:cNvPr id="10" name="Cube 3"/>
              <p:cNvSpPr/>
              <p:nvPr/>
            </p:nvSpPr>
            <p:spPr>
              <a:xfrm>
                <a:off x="645320" y="3366234"/>
                <a:ext cx="2440780" cy="1947823"/>
              </a:xfrm>
              <a:prstGeom prst="cub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481904" y="4126129"/>
                <a:ext cx="1552299" cy="0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10659" y="4899569"/>
                <a:ext cx="1875441" cy="2710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682557" y="4815589"/>
                <a:ext cx="575496" cy="501177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5874971" y="204426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</a:p>
        </p:txBody>
      </p:sp>
      <p:grpSp>
        <p:nvGrpSpPr>
          <p:cNvPr id="11270" name="Group 23"/>
          <p:cNvGrpSpPr/>
          <p:nvPr/>
        </p:nvGrpSpPr>
        <p:grpSpPr bwMode="auto">
          <a:xfrm>
            <a:off x="9607062" y="1738965"/>
            <a:ext cx="1447800" cy="1094990"/>
            <a:chOff x="6363948" y="1143001"/>
            <a:chExt cx="2322852" cy="145998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6366496" y="2484967"/>
              <a:ext cx="1023889" cy="1180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11278" name="Group 17"/>
            <p:cNvGrpSpPr/>
            <p:nvPr/>
          </p:nvGrpSpPr>
          <p:grpSpPr bwMode="auto">
            <a:xfrm>
              <a:off x="6363948" y="1143001"/>
              <a:ext cx="1299270" cy="1148531"/>
              <a:chOff x="48775" y="3276600"/>
              <a:chExt cx="2465825" cy="2041832"/>
            </a:xfrm>
          </p:grpSpPr>
          <p:sp>
            <p:nvSpPr>
              <p:cNvPr id="19" name="Cube 3"/>
              <p:cNvSpPr/>
              <p:nvPr/>
            </p:nvSpPr>
            <p:spPr>
              <a:xfrm>
                <a:off x="77778" y="3276600"/>
                <a:ext cx="2436241" cy="2039523"/>
              </a:xfrm>
              <a:prstGeom prst="cube">
                <a:avLst/>
              </a:prstGeom>
              <a:solidFill>
                <a:srgbClr val="FFC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-167555" y="4057416"/>
                <a:ext cx="155410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09497" y="4800599"/>
                <a:ext cx="1875519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 flipV="1">
                <a:off x="48775" y="4815651"/>
                <a:ext cx="575225" cy="504236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9" name="TextBox 15"/>
            <p:cNvSpPr txBox="1">
              <a:spLocks noChangeArrowheads="1"/>
            </p:cNvSpPr>
            <p:nvPr/>
          </p:nvSpPr>
          <p:spPr bwMode="auto">
            <a:xfrm>
              <a:off x="7714737" y="1435101"/>
              <a:ext cx="972063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75" name="Rectangle 33"/>
          <p:cNvSpPr>
            <a:spLocks noChangeArrowheads="1"/>
          </p:cNvSpPr>
          <p:nvPr/>
        </p:nvSpPr>
        <p:spPr bwMode="auto">
          <a:xfrm>
            <a:off x="8965160" y="2044260"/>
            <a:ext cx="60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5cm</a:t>
            </a:r>
          </a:p>
        </p:txBody>
      </p:sp>
      <p:sp>
        <p:nvSpPr>
          <p:cNvPr id="27" name="Text Box 3"/>
          <p:cNvSpPr txBox="1"/>
          <p:nvPr/>
        </p:nvSpPr>
        <p:spPr>
          <a:xfrm>
            <a:off x="835726" y="316536"/>
            <a:ext cx="8434234" cy="230832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Stp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A = ax2 x ax2 x6 = a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x4 x6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             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Stp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 x6 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0" algn="ctr"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</a:p>
          <a:p>
            <a:pPr lvl="0" algn="ctr" eaLnBrk="1" hangingPunct="1"/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5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/>
          <p:nvPr/>
        </p:nvSpPr>
        <p:spPr>
          <a:xfrm>
            <a:off x="3841273" y="775856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</a:p>
        </p:txBody>
      </p:sp>
      <p:sp>
        <p:nvSpPr>
          <p:cNvPr id="12" name="Content Placeholder 2"/>
          <p:cNvSpPr txBox="1"/>
          <p:nvPr/>
        </p:nvSpPr>
        <p:spPr>
          <a:xfrm>
            <a:off x="126396" y="1434564"/>
            <a:ext cx="5908644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</a:t>
            </a:r>
            <a:r>
              <a:rPr lang="vi-V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 5cm.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71047" y="1577686"/>
            <a:ext cx="36685" cy="5278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2649" y="2229247"/>
            <a:ext cx="2400887" cy="14862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489981" y="1838485"/>
            <a:ext cx="2940148" cy="11861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0488" y="2618306"/>
            <a:ext cx="1905000" cy="1588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0"/>
          <p:cNvGrpSpPr/>
          <p:nvPr/>
        </p:nvGrpSpPr>
        <p:grpSpPr bwMode="auto">
          <a:xfrm>
            <a:off x="1055072" y="2955856"/>
            <a:ext cx="1828800" cy="2209800"/>
            <a:chOff x="0" y="3276600"/>
            <a:chExt cx="2514600" cy="2438400"/>
          </a:xfrm>
        </p:grpSpPr>
        <p:sp>
          <p:nvSpPr>
            <p:cNvPr id="24" name="Rectangle 23"/>
            <p:cNvSpPr/>
            <p:nvPr/>
          </p:nvSpPr>
          <p:spPr>
            <a:xfrm>
              <a:off x="0" y="5392683"/>
              <a:ext cx="1947069" cy="3223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17"/>
            <p:cNvGrpSpPr/>
            <p:nvPr/>
          </p:nvGrpSpPr>
          <p:grpSpPr bwMode="auto">
            <a:xfrm>
              <a:off x="50206" y="3276600"/>
              <a:ext cx="2464394" cy="2040759"/>
              <a:chOff x="50206" y="3276600"/>
              <a:chExt cx="2464394" cy="2040759"/>
            </a:xfrm>
          </p:grpSpPr>
          <p:sp>
            <p:nvSpPr>
              <p:cNvPr id="26" name="Cube 3"/>
              <p:cNvSpPr/>
              <p:nvPr/>
            </p:nvSpPr>
            <p:spPr>
              <a:xfrm>
                <a:off x="76400" y="3276600"/>
                <a:ext cx="2438200" cy="203900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-165917" y="4053275"/>
                <a:ext cx="1552027" cy="2182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09006" y="4798849"/>
                <a:ext cx="1875035" cy="1751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 flipV="1">
                <a:off x="50206" y="4814614"/>
                <a:ext cx="576262" cy="502745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153497" y="4873556"/>
            <a:ext cx="1219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3819380" y="4696266"/>
            <a:ext cx="14398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3826412" y="5542671"/>
            <a:ext cx="15177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3"/>
          <p:cNvSpPr txBox="1"/>
          <p:nvPr/>
        </p:nvSpPr>
        <p:spPr>
          <a:xfrm>
            <a:off x="3819380" y="327969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992757" y="2250563"/>
            <a:ext cx="4493538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2m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 = 2,05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2m5cm = 205cm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70556" y="183506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878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0" grpId="0" animBg="1"/>
      <p:bldP spid="31" grpId="0"/>
      <p:bldP spid="32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57"/>
          <p:cNvGrpSpPr/>
          <p:nvPr/>
        </p:nvGrpSpPr>
        <p:grpSpPr bwMode="auto">
          <a:xfrm>
            <a:off x="3747722" y="4751124"/>
            <a:ext cx="2508856" cy="1888217"/>
            <a:chOff x="2098576" y="2915603"/>
            <a:chExt cx="2495406" cy="1887447"/>
          </a:xfrm>
        </p:grpSpPr>
        <p:grpSp>
          <p:nvGrpSpPr>
            <p:cNvPr id="5" name="Group 22"/>
            <p:cNvGrpSpPr/>
            <p:nvPr/>
          </p:nvGrpSpPr>
          <p:grpSpPr bwMode="auto">
            <a:xfrm>
              <a:off x="2098576" y="2915603"/>
              <a:ext cx="1476584" cy="1454329"/>
              <a:chOff x="2174781" y="2839332"/>
              <a:chExt cx="1476589" cy="1453699"/>
            </a:xfrm>
          </p:grpSpPr>
          <p:grpSp>
            <p:nvGrpSpPr>
              <p:cNvPr id="10" name="Group 6"/>
              <p:cNvGrpSpPr/>
              <p:nvPr/>
            </p:nvGrpSpPr>
            <p:grpSpPr bwMode="auto">
              <a:xfrm>
                <a:off x="2180423" y="2839333"/>
                <a:ext cx="1470947" cy="1432716"/>
                <a:chOff x="2180423" y="2839333"/>
                <a:chExt cx="1470947" cy="1432716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2918717" y="354082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2180423" y="2839333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7"/>
              <p:cNvGrpSpPr/>
              <p:nvPr/>
            </p:nvGrpSpPr>
            <p:grpSpPr bwMode="auto">
              <a:xfrm>
                <a:off x="2174781" y="2839332"/>
                <a:ext cx="1470948" cy="1453699"/>
                <a:chOff x="726981" y="2839332"/>
                <a:chExt cx="1470948" cy="1453699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726981" y="3561809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465276" y="2839332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49"/>
            <p:cNvGrpSpPr/>
            <p:nvPr/>
          </p:nvGrpSpPr>
          <p:grpSpPr bwMode="auto">
            <a:xfrm>
              <a:off x="2580456" y="3329051"/>
              <a:ext cx="2013526" cy="1473999"/>
              <a:chOff x="2580264" y="3328411"/>
              <a:chExt cx="2013133" cy="1472155"/>
            </a:xfrm>
          </p:grpSpPr>
          <p:sp>
            <p:nvSpPr>
              <p:cNvPr id="8" name="TextBox 45"/>
              <p:cNvSpPr txBox="1">
                <a:spLocks noChangeArrowheads="1"/>
              </p:cNvSpPr>
              <p:nvPr/>
            </p:nvSpPr>
            <p:spPr bwMode="auto">
              <a:xfrm>
                <a:off x="3679026" y="3328411"/>
                <a:ext cx="914371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endPara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46"/>
              <p:cNvSpPr txBox="1">
                <a:spLocks noChangeArrowheads="1"/>
              </p:cNvSpPr>
              <p:nvPr/>
            </p:nvSpPr>
            <p:spPr bwMode="auto">
              <a:xfrm>
                <a:off x="2580264" y="4400956"/>
                <a:ext cx="914370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endPara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" name="Group 57"/>
          <p:cNvGrpSpPr/>
          <p:nvPr/>
        </p:nvGrpSpPr>
        <p:grpSpPr bwMode="auto">
          <a:xfrm rot="5400000">
            <a:off x="8500293" y="2983857"/>
            <a:ext cx="3904007" cy="1227510"/>
            <a:chOff x="2104218" y="2915603"/>
            <a:chExt cx="3883078" cy="1227010"/>
          </a:xfrm>
        </p:grpSpPr>
        <p:grpSp>
          <p:nvGrpSpPr>
            <p:cNvPr id="20" name="Group 22"/>
            <p:cNvGrpSpPr/>
            <p:nvPr/>
          </p:nvGrpSpPr>
          <p:grpSpPr bwMode="auto">
            <a:xfrm>
              <a:off x="2104218" y="2915603"/>
              <a:ext cx="2936244" cy="735837"/>
              <a:chOff x="2180423" y="2839331"/>
              <a:chExt cx="2936254" cy="735518"/>
            </a:xfrm>
          </p:grpSpPr>
          <p:grpSp>
            <p:nvGrpSpPr>
              <p:cNvPr id="24" name="Group 6"/>
              <p:cNvGrpSpPr/>
              <p:nvPr/>
            </p:nvGrpSpPr>
            <p:grpSpPr bwMode="auto">
              <a:xfrm>
                <a:off x="2180423" y="2839331"/>
                <a:ext cx="2936254" cy="731224"/>
                <a:chOff x="2180423" y="2839331"/>
                <a:chExt cx="2936254" cy="731224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4384024" y="2839331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180423" y="2839333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5" name="Group 7"/>
              <p:cNvGrpSpPr/>
              <p:nvPr/>
            </p:nvGrpSpPr>
            <p:grpSpPr bwMode="auto">
              <a:xfrm>
                <a:off x="2913076" y="2839332"/>
                <a:ext cx="1465306" cy="735517"/>
                <a:chOff x="1465276" y="2839332"/>
                <a:chExt cx="1465306" cy="73551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2197929" y="284362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465276" y="2839332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21" name="Group 49"/>
            <p:cNvGrpSpPr/>
            <p:nvPr/>
          </p:nvGrpSpPr>
          <p:grpSpPr bwMode="auto">
            <a:xfrm>
              <a:off x="3203194" y="3081318"/>
              <a:ext cx="2784102" cy="1061295"/>
              <a:chOff x="3202881" y="3080990"/>
              <a:chExt cx="2783559" cy="1059968"/>
            </a:xfrm>
          </p:grpSpPr>
          <p:sp>
            <p:nvSpPr>
              <p:cNvPr id="22" name="TextBox 45"/>
              <p:cNvSpPr txBox="1">
                <a:spLocks noChangeArrowheads="1"/>
              </p:cNvSpPr>
              <p:nvPr/>
            </p:nvSpPr>
            <p:spPr bwMode="auto">
              <a:xfrm>
                <a:off x="5072069" y="3080990"/>
                <a:ext cx="914371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  <p:sp>
            <p:nvSpPr>
              <p:cNvPr id="23" name="TextBox 46"/>
              <p:cNvSpPr txBox="1">
                <a:spLocks noChangeArrowheads="1"/>
              </p:cNvSpPr>
              <p:nvPr/>
            </p:nvSpPr>
            <p:spPr bwMode="auto">
              <a:xfrm>
                <a:off x="3202881" y="3741348"/>
                <a:ext cx="914370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endPara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0" name="Group 57"/>
          <p:cNvGrpSpPr/>
          <p:nvPr/>
        </p:nvGrpSpPr>
        <p:grpSpPr bwMode="auto">
          <a:xfrm>
            <a:off x="3863899" y="3021039"/>
            <a:ext cx="3904007" cy="1227510"/>
            <a:chOff x="2104218" y="2915603"/>
            <a:chExt cx="3883078" cy="1227010"/>
          </a:xfrm>
        </p:grpSpPr>
        <p:grpSp>
          <p:nvGrpSpPr>
            <p:cNvPr id="31" name="Group 22"/>
            <p:cNvGrpSpPr/>
            <p:nvPr/>
          </p:nvGrpSpPr>
          <p:grpSpPr bwMode="auto">
            <a:xfrm>
              <a:off x="2104218" y="2915603"/>
              <a:ext cx="2936244" cy="735837"/>
              <a:chOff x="2180423" y="2839331"/>
              <a:chExt cx="2936254" cy="735518"/>
            </a:xfrm>
          </p:grpSpPr>
          <p:grpSp>
            <p:nvGrpSpPr>
              <p:cNvPr id="35" name="Group 6"/>
              <p:cNvGrpSpPr/>
              <p:nvPr/>
            </p:nvGrpSpPr>
            <p:grpSpPr bwMode="auto">
              <a:xfrm>
                <a:off x="2180423" y="2839331"/>
                <a:ext cx="2936254" cy="731224"/>
                <a:chOff x="2180423" y="2839331"/>
                <a:chExt cx="2936254" cy="731224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4384024" y="2839331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180423" y="2839333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6" name="Group 7"/>
              <p:cNvGrpSpPr/>
              <p:nvPr/>
            </p:nvGrpSpPr>
            <p:grpSpPr bwMode="auto">
              <a:xfrm>
                <a:off x="2913076" y="2839332"/>
                <a:ext cx="1465306" cy="735517"/>
                <a:chOff x="1465276" y="2839332"/>
                <a:chExt cx="1465306" cy="735517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197929" y="284362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465276" y="2839332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32" name="Group 49"/>
            <p:cNvGrpSpPr/>
            <p:nvPr/>
          </p:nvGrpSpPr>
          <p:grpSpPr bwMode="auto">
            <a:xfrm>
              <a:off x="3203194" y="3081318"/>
              <a:ext cx="2784102" cy="1061295"/>
              <a:chOff x="3202881" y="3080990"/>
              <a:chExt cx="2783559" cy="1059968"/>
            </a:xfrm>
          </p:grpSpPr>
          <p:sp>
            <p:nvSpPr>
              <p:cNvPr id="33" name="TextBox 45"/>
              <p:cNvSpPr txBox="1">
                <a:spLocks noChangeArrowheads="1"/>
              </p:cNvSpPr>
              <p:nvPr/>
            </p:nvSpPr>
            <p:spPr bwMode="auto">
              <a:xfrm>
                <a:off x="5072069" y="3080990"/>
                <a:ext cx="914371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  <p:sp>
            <p:nvSpPr>
              <p:cNvPr id="34" name="TextBox 46"/>
              <p:cNvSpPr txBox="1">
                <a:spLocks noChangeArrowheads="1"/>
              </p:cNvSpPr>
              <p:nvPr/>
            </p:nvSpPr>
            <p:spPr bwMode="auto">
              <a:xfrm>
                <a:off x="3202881" y="3741348"/>
                <a:ext cx="914370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endPara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7550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4294967295"/>
          </p:nvPr>
        </p:nvSpPr>
        <p:spPr>
          <a:xfrm>
            <a:off x="1439863" y="1408113"/>
            <a:ext cx="10752137" cy="490537"/>
          </a:xfrm>
        </p:spPr>
        <p:txBody>
          <a:bodyPr>
            <a:noAutofit/>
          </a:bodyPr>
          <a:lstStyle/>
          <a:p>
            <a:pPr marL="0" indent="396875">
              <a:buNone/>
            </a:pPr>
            <a:r>
              <a:rPr lang="en-US" alt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?</a:t>
            </a:r>
          </a:p>
        </p:txBody>
      </p:sp>
      <p:sp>
        <p:nvSpPr>
          <p:cNvPr id="8195" name="TextBox 43"/>
          <p:cNvSpPr txBox="1">
            <a:spLocks noChangeArrowheads="1"/>
          </p:cNvSpPr>
          <p:nvPr/>
        </p:nvSpPr>
        <p:spPr bwMode="auto">
          <a:xfrm>
            <a:off x="3352800" y="6179228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sp>
        <p:nvSpPr>
          <p:cNvPr id="8196" name="TextBox 44"/>
          <p:cNvSpPr txBox="1">
            <a:spLocks noChangeArrowheads="1"/>
          </p:cNvSpPr>
          <p:nvPr/>
        </p:nvSpPr>
        <p:spPr bwMode="auto">
          <a:xfrm>
            <a:off x="7543800" y="6179228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</a:p>
        </p:txBody>
      </p:sp>
      <p:grpSp>
        <p:nvGrpSpPr>
          <p:cNvPr id="8197" name="Group 57"/>
          <p:cNvGrpSpPr/>
          <p:nvPr/>
        </p:nvGrpSpPr>
        <p:grpSpPr bwMode="auto">
          <a:xfrm>
            <a:off x="1385887" y="2415735"/>
            <a:ext cx="4652963" cy="2350146"/>
            <a:chOff x="405945" y="2295525"/>
            <a:chExt cx="4628018" cy="2349188"/>
          </a:xfrm>
        </p:grpSpPr>
        <p:grpSp>
          <p:nvGrpSpPr>
            <p:cNvPr id="8238" name="Group 22"/>
            <p:cNvGrpSpPr/>
            <p:nvPr/>
          </p:nvGrpSpPr>
          <p:grpSpPr bwMode="auto">
            <a:xfrm>
              <a:off x="497526" y="2743016"/>
              <a:ext cx="4536437" cy="1901697"/>
              <a:chOff x="573725" y="2666817"/>
              <a:chExt cx="4536451" cy="1900871"/>
            </a:xfrm>
          </p:grpSpPr>
          <p:grpSp>
            <p:nvGrpSpPr>
              <p:cNvPr id="8243" name="Group 6"/>
              <p:cNvGrpSpPr/>
              <p:nvPr/>
            </p:nvGrpSpPr>
            <p:grpSpPr bwMode="auto">
              <a:xfrm>
                <a:off x="573725" y="2666817"/>
                <a:ext cx="920555" cy="1900871"/>
                <a:chOff x="573725" y="2666817"/>
                <a:chExt cx="920555" cy="1900871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761627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573725" y="3836466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4" name="Group 7"/>
              <p:cNvGrpSpPr/>
              <p:nvPr/>
            </p:nvGrpSpPr>
            <p:grpSpPr bwMode="auto">
              <a:xfrm>
                <a:off x="22098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761764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1481786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5" name="Group 10"/>
              <p:cNvGrpSpPr/>
              <p:nvPr/>
            </p:nvGrpSpPr>
            <p:grpSpPr bwMode="auto">
              <a:xfrm>
                <a:off x="36576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761902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481923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8239" name="TextBox 41"/>
            <p:cNvSpPr txBox="1">
              <a:spLocks noChangeArrowheads="1"/>
            </p:cNvSpPr>
            <p:nvPr/>
          </p:nvSpPr>
          <p:spPr bwMode="auto">
            <a:xfrm>
              <a:off x="1752823" y="3378200"/>
              <a:ext cx="1372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  <p:grpSp>
          <p:nvGrpSpPr>
            <p:cNvPr id="8240" name="Group 49"/>
            <p:cNvGrpSpPr/>
            <p:nvPr/>
          </p:nvGrpSpPr>
          <p:grpSpPr bwMode="auto">
            <a:xfrm>
              <a:off x="405945" y="2295525"/>
              <a:ext cx="1194257" cy="923985"/>
              <a:chOff x="406178" y="2296181"/>
              <a:chExt cx="1194024" cy="922830"/>
            </a:xfrm>
          </p:grpSpPr>
          <p:sp>
            <p:nvSpPr>
              <p:cNvPr id="8241" name="TextBox 45"/>
              <p:cNvSpPr txBox="1">
                <a:spLocks noChangeArrowheads="1"/>
              </p:cNvSpPr>
              <p:nvPr/>
            </p:nvSpPr>
            <p:spPr bwMode="auto">
              <a:xfrm>
                <a:off x="685831" y="2296181"/>
                <a:ext cx="914371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  <p:sp>
            <p:nvSpPr>
              <p:cNvPr id="8242" name="TextBox 46"/>
              <p:cNvSpPr txBox="1">
                <a:spLocks noChangeArrowheads="1"/>
              </p:cNvSpPr>
              <p:nvPr/>
            </p:nvSpPr>
            <p:spPr bwMode="auto">
              <a:xfrm>
                <a:off x="406178" y="2819401"/>
                <a:ext cx="914370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</p:grpSp>
      </p:grpSp>
      <p:grpSp>
        <p:nvGrpSpPr>
          <p:cNvPr id="8198" name="Group 58"/>
          <p:cNvGrpSpPr/>
          <p:nvPr/>
        </p:nvGrpSpPr>
        <p:grpSpPr bwMode="auto">
          <a:xfrm>
            <a:off x="6781800" y="1997752"/>
            <a:ext cx="3886200" cy="2305050"/>
            <a:chOff x="5410200" y="1447800"/>
            <a:chExt cx="3886200" cy="2305110"/>
          </a:xfrm>
        </p:grpSpPr>
        <p:sp>
          <p:nvSpPr>
            <p:cNvPr id="8223" name="TextBox 42"/>
            <p:cNvSpPr txBox="1">
              <a:spLocks noChangeArrowheads="1"/>
            </p:cNvSpPr>
            <p:nvPr/>
          </p:nvSpPr>
          <p:spPr bwMode="auto">
            <a:xfrm>
              <a:off x="6172200" y="33528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2</a:t>
              </a:r>
            </a:p>
          </p:txBody>
        </p:sp>
        <p:grpSp>
          <p:nvGrpSpPr>
            <p:cNvPr id="8224" name="Group 55"/>
            <p:cNvGrpSpPr/>
            <p:nvPr/>
          </p:nvGrpSpPr>
          <p:grpSpPr bwMode="auto">
            <a:xfrm>
              <a:off x="5410200" y="1447800"/>
              <a:ext cx="3886200" cy="1958975"/>
              <a:chOff x="5257800" y="1945944"/>
              <a:chExt cx="3886200" cy="1958680"/>
            </a:xfrm>
          </p:grpSpPr>
          <p:grpSp>
            <p:nvGrpSpPr>
              <p:cNvPr id="8225" name="Group 53"/>
              <p:cNvGrpSpPr/>
              <p:nvPr/>
            </p:nvGrpSpPr>
            <p:grpSpPr bwMode="auto">
              <a:xfrm>
                <a:off x="5257800" y="1945944"/>
                <a:ext cx="3170832" cy="1958680"/>
                <a:chOff x="5611504" y="1945944"/>
                <a:chExt cx="3170832" cy="1958680"/>
              </a:xfrm>
            </p:grpSpPr>
            <p:grpSp>
              <p:nvGrpSpPr>
                <p:cNvPr id="8227" name="Group 31"/>
                <p:cNvGrpSpPr/>
                <p:nvPr/>
              </p:nvGrpSpPr>
              <p:grpSpPr bwMode="auto">
                <a:xfrm>
                  <a:off x="5611504" y="2438400"/>
                  <a:ext cx="2941320" cy="1466224"/>
                  <a:chOff x="5611504" y="2438400"/>
                  <a:chExt cx="2941320" cy="1466224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>
                    <a:off x="5611504" y="3172929"/>
                    <a:ext cx="731838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6346517" y="3172929"/>
                    <a:ext cx="7302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7086292" y="3172929"/>
                    <a:ext cx="7175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7807017" y="3172929"/>
                    <a:ext cx="731837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5611504" y="2438008"/>
                    <a:ext cx="731838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7086292" y="2441183"/>
                    <a:ext cx="717550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</p:grpSp>
            <p:sp>
              <p:nvSpPr>
                <p:cNvPr id="8228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6400800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29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5644488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30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7867936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31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7105936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</p:grpSp>
          <p:sp>
            <p:nvSpPr>
              <p:cNvPr id="8226" name="TextBox 52"/>
              <p:cNvSpPr txBox="1">
                <a:spLocks noChangeArrowheads="1"/>
              </p:cNvSpPr>
              <p:nvPr/>
            </p:nvSpPr>
            <p:spPr bwMode="auto">
              <a:xfrm>
                <a:off x="8229600" y="3352800"/>
                <a:ext cx="91440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</p:grpSp>
      </p:grpSp>
      <p:grpSp>
        <p:nvGrpSpPr>
          <p:cNvPr id="8199" name="Group 60"/>
          <p:cNvGrpSpPr/>
          <p:nvPr/>
        </p:nvGrpSpPr>
        <p:grpSpPr bwMode="auto">
          <a:xfrm>
            <a:off x="2209800" y="4198028"/>
            <a:ext cx="4114800" cy="2632075"/>
            <a:chOff x="456919" y="3899844"/>
            <a:chExt cx="4115081" cy="2633340"/>
          </a:xfrm>
        </p:grpSpPr>
        <p:grpSp>
          <p:nvGrpSpPr>
            <p:cNvPr id="8212" name="Group 32"/>
            <p:cNvGrpSpPr/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743"/>
                <a:ext cx="731888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743"/>
                <a:ext cx="731887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579"/>
                <a:ext cx="731888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554"/>
                <a:ext cx="731887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213" name="TextBox 54"/>
            <p:cNvSpPr txBox="1">
              <a:spLocks noChangeArrowheads="1"/>
            </p:cNvSpPr>
            <p:nvPr/>
          </p:nvSpPr>
          <p:spPr bwMode="auto">
            <a:xfrm>
              <a:off x="3657538" y="4419062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4" name="TextBox 56"/>
            <p:cNvSpPr txBox="1">
              <a:spLocks noChangeArrowheads="1"/>
            </p:cNvSpPr>
            <p:nvPr/>
          </p:nvSpPr>
          <p:spPr bwMode="auto">
            <a:xfrm>
              <a:off x="2895486" y="3899844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5" name="TextBox 57"/>
            <p:cNvSpPr txBox="1">
              <a:spLocks noChangeArrowheads="1"/>
            </p:cNvSpPr>
            <p:nvPr/>
          </p:nvSpPr>
          <p:spPr bwMode="auto">
            <a:xfrm>
              <a:off x="456919" y="6033878"/>
              <a:ext cx="914463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6" name="TextBox 58"/>
            <p:cNvSpPr txBox="1">
              <a:spLocks noChangeArrowheads="1"/>
            </p:cNvSpPr>
            <p:nvPr/>
          </p:nvSpPr>
          <p:spPr bwMode="auto">
            <a:xfrm>
              <a:off x="456919" y="5181217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grpSp>
        <p:nvGrpSpPr>
          <p:cNvPr id="8200" name="Group 65"/>
          <p:cNvGrpSpPr/>
          <p:nvPr/>
        </p:nvGrpSpPr>
        <p:grpSpPr bwMode="auto">
          <a:xfrm>
            <a:off x="6705600" y="4274228"/>
            <a:ext cx="3816350" cy="2646363"/>
            <a:chOff x="5181600" y="3810000"/>
            <a:chExt cx="3815688" cy="2646984"/>
          </a:xfrm>
        </p:grpSpPr>
        <p:grpSp>
          <p:nvGrpSpPr>
            <p:cNvPr id="8202" name="Group 40"/>
            <p:cNvGrpSpPr/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1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0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2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8203" name="TextBox 59"/>
            <p:cNvSpPr txBox="1">
              <a:spLocks noChangeArrowheads="1"/>
            </p:cNvSpPr>
            <p:nvPr/>
          </p:nvSpPr>
          <p:spPr bwMode="auto">
            <a:xfrm>
              <a:off x="5181600" y="50292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4" name="TextBox 61"/>
            <p:cNvSpPr txBox="1">
              <a:spLocks noChangeArrowheads="1"/>
            </p:cNvSpPr>
            <p:nvPr/>
          </p:nvSpPr>
          <p:spPr bwMode="auto">
            <a:xfrm>
              <a:off x="5873088" y="4541236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5" name="TextBox 62"/>
            <p:cNvSpPr txBox="1">
              <a:spLocks noChangeArrowheads="1"/>
            </p:cNvSpPr>
            <p:nvPr/>
          </p:nvSpPr>
          <p:spPr bwMode="auto">
            <a:xfrm>
              <a:off x="7315200" y="38100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6" name="TextBox 63"/>
            <p:cNvSpPr txBox="1">
              <a:spLocks noChangeArrowheads="1"/>
            </p:cNvSpPr>
            <p:nvPr/>
          </p:nvSpPr>
          <p:spPr bwMode="auto">
            <a:xfrm>
              <a:off x="8082888" y="4550392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sp>
        <p:nvSpPr>
          <p:cNvPr id="62" name="Text Box 3"/>
          <p:cNvSpPr txBox="1"/>
          <p:nvPr/>
        </p:nvSpPr>
        <p:spPr>
          <a:xfrm>
            <a:off x="3671454" y="579911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</a:p>
        </p:txBody>
      </p:sp>
      <p:sp>
        <p:nvSpPr>
          <p:cNvPr id="63" name="Text Box 3"/>
          <p:cNvSpPr txBox="1"/>
          <p:nvPr/>
        </p:nvSpPr>
        <p:spPr>
          <a:xfrm>
            <a:off x="3653474" y="19247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6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9171" name="Text Box 3"/>
          <p:cNvSpPr txBox="1"/>
          <p:nvPr/>
        </p:nvSpPr>
        <p:spPr>
          <a:xfrm>
            <a:off x="3705726" y="38501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91771" y="841552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 smtClean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219306" y="2461094"/>
            <a:ext cx="97273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Cube 23"/>
          <p:cNvSpPr/>
          <p:nvPr/>
        </p:nvSpPr>
        <p:spPr>
          <a:xfrm>
            <a:off x="3297794" y="3862979"/>
            <a:ext cx="1295400" cy="129540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1" grpId="0"/>
      <p:bldP spid="23" grpId="0" animBg="1"/>
      <p:bldP spid="22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91771" y="841552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 smtClean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24" name="Cube 23"/>
          <p:cNvSpPr/>
          <p:nvPr/>
        </p:nvSpPr>
        <p:spPr>
          <a:xfrm>
            <a:off x="3297794" y="3862979"/>
            <a:ext cx="1295400" cy="129540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" name="Text Box 23"/>
          <p:cNvSpPr txBox="1"/>
          <p:nvPr/>
        </p:nvSpPr>
        <p:spPr>
          <a:xfrm>
            <a:off x="4851067" y="2192630"/>
            <a:ext cx="7001791" cy="1338828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quanh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4.</a:t>
            </a:r>
            <a:br>
              <a:rPr lang="en-US" altLang="en-US" sz="2800" b="1" dirty="0" smtClean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7" name="Text Box 23"/>
          <p:cNvSpPr txBox="1"/>
          <p:nvPr/>
        </p:nvSpPr>
        <p:spPr>
          <a:xfrm>
            <a:off x="6473363" y="3779040"/>
            <a:ext cx="37571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Sxq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= a x a x 4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3705726" y="38501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91771" y="841552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 smtClean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219306" y="2461094"/>
            <a:ext cx="97012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3526302" y="3802769"/>
            <a:ext cx="1371600" cy="1343025"/>
          </a:xfrm>
          <a:prstGeom prst="cube">
            <a:avLst/>
          </a:prstGeom>
          <a:solidFill>
            <a:srgbClr val="92D050"/>
          </a:solidFill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"/>
          <p:cNvSpPr txBox="1"/>
          <p:nvPr/>
        </p:nvSpPr>
        <p:spPr>
          <a:xfrm>
            <a:off x="3705726" y="38501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91771" y="841552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 smtClean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3526302" y="3802769"/>
            <a:ext cx="1371600" cy="1343025"/>
          </a:xfrm>
          <a:prstGeom prst="cube">
            <a:avLst/>
          </a:prstGeom>
          <a:solidFill>
            <a:srgbClr val="92D050"/>
          </a:solidFill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3"/>
          <p:cNvSpPr txBox="1"/>
          <p:nvPr/>
        </p:nvSpPr>
        <p:spPr>
          <a:xfrm>
            <a:off x="4891494" y="1791121"/>
            <a:ext cx="7001791" cy="1338828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toàn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6.</a:t>
            </a:r>
            <a:br>
              <a:rPr lang="en-US" altLang="en-US" sz="2800" b="1" dirty="0" smtClean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0" name="Text Box 23"/>
          <p:cNvSpPr txBox="1"/>
          <p:nvPr/>
        </p:nvSpPr>
        <p:spPr>
          <a:xfrm>
            <a:off x="6573515" y="3296028"/>
            <a:ext cx="37571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Stp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= a x a x 6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3"/>
          <p:cNvSpPr txBox="1"/>
          <p:nvPr/>
        </p:nvSpPr>
        <p:spPr>
          <a:xfrm>
            <a:off x="3705726" y="38501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3"/>
          <p:cNvSpPr txBox="1"/>
          <p:nvPr/>
        </p:nvSpPr>
        <p:spPr>
          <a:xfrm>
            <a:off x="2219179" y="3272191"/>
            <a:ext cx="7001791" cy="1338828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toàn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6.</a:t>
            </a:r>
            <a:br>
              <a:rPr lang="en-US" altLang="en-US" sz="2800" b="1" dirty="0" smtClean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0" name="Text Box 23"/>
          <p:cNvSpPr txBox="1"/>
          <p:nvPr/>
        </p:nvSpPr>
        <p:spPr>
          <a:xfrm>
            <a:off x="3461056" y="4854372"/>
            <a:ext cx="37571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Stp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= a x a x 6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23"/>
          <p:cNvSpPr txBox="1"/>
          <p:nvPr/>
        </p:nvSpPr>
        <p:spPr>
          <a:xfrm>
            <a:off x="2219180" y="325192"/>
            <a:ext cx="7001791" cy="1338828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quanh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4.</a:t>
            </a:r>
            <a:br>
              <a:rPr lang="en-US" altLang="en-US" sz="2800" b="1" dirty="0" smtClean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3" name="Text Box 23"/>
          <p:cNvSpPr txBox="1"/>
          <p:nvPr/>
        </p:nvSpPr>
        <p:spPr>
          <a:xfrm>
            <a:off x="3461056" y="1960603"/>
            <a:ext cx="37571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Sxq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= a x a x 4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23"/>
          <p:cNvSpPr txBox="1"/>
          <p:nvPr/>
        </p:nvSpPr>
        <p:spPr>
          <a:xfrm>
            <a:off x="2559535" y="5811289"/>
            <a:ext cx="575991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cạnh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2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/>
          <p:nvPr/>
        </p:nvSpPr>
        <p:spPr>
          <a:xfrm>
            <a:off x="3841273" y="775856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</a:p>
        </p:txBody>
      </p:sp>
      <p:sp>
        <p:nvSpPr>
          <p:cNvPr id="12" name="Content Placeholder 2"/>
          <p:cNvSpPr txBox="1"/>
          <p:nvPr/>
        </p:nvSpPr>
        <p:spPr>
          <a:xfrm>
            <a:off x="126396" y="1434564"/>
            <a:ext cx="5908644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</a:t>
            </a:r>
            <a:r>
              <a:rPr lang="vi-V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 5cm.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71047" y="1577686"/>
            <a:ext cx="36685" cy="5278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2649" y="2229247"/>
            <a:ext cx="2400887" cy="14862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489981" y="1838485"/>
            <a:ext cx="2940148" cy="11861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0488" y="2618306"/>
            <a:ext cx="1905000" cy="1588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0"/>
          <p:cNvGrpSpPr/>
          <p:nvPr/>
        </p:nvGrpSpPr>
        <p:grpSpPr bwMode="auto">
          <a:xfrm>
            <a:off x="1055072" y="2955856"/>
            <a:ext cx="1828800" cy="2209800"/>
            <a:chOff x="0" y="3276600"/>
            <a:chExt cx="2514600" cy="2438400"/>
          </a:xfrm>
        </p:grpSpPr>
        <p:sp>
          <p:nvSpPr>
            <p:cNvPr id="24" name="Rectangle 23"/>
            <p:cNvSpPr/>
            <p:nvPr/>
          </p:nvSpPr>
          <p:spPr>
            <a:xfrm>
              <a:off x="0" y="5392683"/>
              <a:ext cx="1947069" cy="3223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17"/>
            <p:cNvGrpSpPr/>
            <p:nvPr/>
          </p:nvGrpSpPr>
          <p:grpSpPr bwMode="auto">
            <a:xfrm>
              <a:off x="50206" y="3276600"/>
              <a:ext cx="2464394" cy="2040759"/>
              <a:chOff x="50206" y="3276600"/>
              <a:chExt cx="2464394" cy="2040759"/>
            </a:xfrm>
          </p:grpSpPr>
          <p:sp>
            <p:nvSpPr>
              <p:cNvPr id="26" name="Cube 3"/>
              <p:cNvSpPr/>
              <p:nvPr/>
            </p:nvSpPr>
            <p:spPr>
              <a:xfrm>
                <a:off x="76400" y="3276600"/>
                <a:ext cx="2438200" cy="203900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-165917" y="4053275"/>
                <a:ext cx="1552027" cy="2182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09006" y="4798849"/>
                <a:ext cx="1875035" cy="1751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 flipV="1">
                <a:off x="50206" y="4814614"/>
                <a:ext cx="576262" cy="502745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153497" y="4873556"/>
            <a:ext cx="1219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3819380" y="4696266"/>
            <a:ext cx="14398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3826412" y="5542671"/>
            <a:ext cx="15177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3"/>
          <p:cNvSpPr txBox="1"/>
          <p:nvPr/>
        </p:nvSpPr>
        <p:spPr>
          <a:xfrm>
            <a:off x="3705726" y="6184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0" grpId="0" animBg="1"/>
      <p:bldP spid="31" grpId="0"/>
      <p:bldP spid="32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/>
          <p:nvPr/>
        </p:nvSpPr>
        <p:spPr>
          <a:xfrm>
            <a:off x="3775958" y="658289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</a:p>
        </p:txBody>
      </p:sp>
      <p:sp>
        <p:nvSpPr>
          <p:cNvPr id="12" name="Content Placeholder 2"/>
          <p:cNvSpPr txBox="1"/>
          <p:nvPr/>
        </p:nvSpPr>
        <p:spPr>
          <a:xfrm>
            <a:off x="1053868" y="1434564"/>
            <a:ext cx="10141011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altLang="en-US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</a:t>
            </a:r>
            <a:r>
              <a:rPr lang="vi-V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 5cm.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787320" y="1802674"/>
            <a:ext cx="2683251" cy="36486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312950" y="1812359"/>
            <a:ext cx="2940148" cy="11861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17949" y="2343984"/>
            <a:ext cx="2300908" cy="733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963917" y="2631173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dirty="0"/>
          </a:p>
        </p:txBody>
      </p:sp>
      <p:sp>
        <p:nvSpPr>
          <p:cNvPr id="21" name="Content Placeholder 2"/>
          <p:cNvSpPr txBox="1"/>
          <p:nvPr/>
        </p:nvSpPr>
        <p:spPr bwMode="auto">
          <a:xfrm>
            <a:off x="2180142" y="5271895"/>
            <a:ext cx="8458200" cy="158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16,81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25,215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3856543" y="3024936"/>
            <a:ext cx="3128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 = 2,05 m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065255" y="3395888"/>
            <a:ext cx="7467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4 = 16,81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2282845" y="4232083"/>
            <a:ext cx="6858000" cy="100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6 = 25,215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Text Box 3"/>
          <p:cNvSpPr txBox="1"/>
          <p:nvPr/>
        </p:nvSpPr>
        <p:spPr>
          <a:xfrm>
            <a:off x="3705726" y="6184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1" grpId="0"/>
      <p:bldP spid="23" grpId="0"/>
      <p:bldP spid="34" grpId="0"/>
      <p:bldP spid="35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4294967295"/>
          </p:nvPr>
        </p:nvSpPr>
        <p:spPr>
          <a:xfrm>
            <a:off x="1439863" y="1408113"/>
            <a:ext cx="10752137" cy="490537"/>
          </a:xfrm>
        </p:spPr>
        <p:txBody>
          <a:bodyPr>
            <a:noAutofit/>
          </a:bodyPr>
          <a:lstStyle/>
          <a:p>
            <a:pPr marL="0" indent="396875">
              <a:buNone/>
            </a:pPr>
            <a:r>
              <a:rPr lang="en-US" alt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?</a:t>
            </a:r>
          </a:p>
        </p:txBody>
      </p:sp>
      <p:sp>
        <p:nvSpPr>
          <p:cNvPr id="8195" name="TextBox 43"/>
          <p:cNvSpPr txBox="1">
            <a:spLocks noChangeArrowheads="1"/>
          </p:cNvSpPr>
          <p:nvPr/>
        </p:nvSpPr>
        <p:spPr bwMode="auto">
          <a:xfrm>
            <a:off x="3352800" y="6179228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sp>
        <p:nvSpPr>
          <p:cNvPr id="8196" name="TextBox 44"/>
          <p:cNvSpPr txBox="1">
            <a:spLocks noChangeArrowheads="1"/>
          </p:cNvSpPr>
          <p:nvPr/>
        </p:nvSpPr>
        <p:spPr bwMode="auto">
          <a:xfrm>
            <a:off x="7543800" y="6179228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</a:p>
        </p:txBody>
      </p:sp>
      <p:grpSp>
        <p:nvGrpSpPr>
          <p:cNvPr id="8197" name="Group 57"/>
          <p:cNvGrpSpPr/>
          <p:nvPr/>
        </p:nvGrpSpPr>
        <p:grpSpPr bwMode="auto">
          <a:xfrm>
            <a:off x="1905001" y="2759752"/>
            <a:ext cx="4652963" cy="1606550"/>
            <a:chOff x="405945" y="2295525"/>
            <a:chExt cx="4628018" cy="1605895"/>
          </a:xfrm>
        </p:grpSpPr>
        <p:grpSp>
          <p:nvGrpSpPr>
            <p:cNvPr id="8238" name="Group 22"/>
            <p:cNvGrpSpPr/>
            <p:nvPr/>
          </p:nvGrpSpPr>
          <p:grpSpPr bwMode="auto">
            <a:xfrm>
              <a:off x="685800" y="2743200"/>
              <a:ext cx="4348163" cy="731838"/>
              <a:chOff x="762000" y="2667000"/>
              <a:chExt cx="4348176" cy="731520"/>
            </a:xfrm>
          </p:grpSpPr>
          <p:grpSp>
            <p:nvGrpSpPr>
              <p:cNvPr id="8243" name="Group 6"/>
              <p:cNvGrpSpPr/>
              <p:nvPr/>
            </p:nvGrpSpPr>
            <p:grpSpPr bwMode="auto">
              <a:xfrm>
                <a:off x="7620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761627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481648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4" name="Group 7"/>
              <p:cNvGrpSpPr/>
              <p:nvPr/>
            </p:nvGrpSpPr>
            <p:grpSpPr bwMode="auto">
              <a:xfrm>
                <a:off x="22098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761764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1481786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5" name="Group 10"/>
              <p:cNvGrpSpPr/>
              <p:nvPr/>
            </p:nvGrpSpPr>
            <p:grpSpPr bwMode="auto">
              <a:xfrm>
                <a:off x="36576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761902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481923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8239" name="TextBox 41"/>
            <p:cNvSpPr txBox="1">
              <a:spLocks noChangeArrowheads="1"/>
            </p:cNvSpPr>
            <p:nvPr/>
          </p:nvSpPr>
          <p:spPr bwMode="auto">
            <a:xfrm>
              <a:off x="1752823" y="3378200"/>
              <a:ext cx="1372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  <p:grpSp>
          <p:nvGrpSpPr>
            <p:cNvPr id="8240" name="Group 49"/>
            <p:cNvGrpSpPr/>
            <p:nvPr/>
          </p:nvGrpSpPr>
          <p:grpSpPr bwMode="auto">
            <a:xfrm>
              <a:off x="405945" y="2295525"/>
              <a:ext cx="1194257" cy="923985"/>
              <a:chOff x="406178" y="2296181"/>
              <a:chExt cx="1194024" cy="922830"/>
            </a:xfrm>
          </p:grpSpPr>
          <p:sp>
            <p:nvSpPr>
              <p:cNvPr id="8241" name="TextBox 45"/>
              <p:cNvSpPr txBox="1">
                <a:spLocks noChangeArrowheads="1"/>
              </p:cNvSpPr>
              <p:nvPr/>
            </p:nvSpPr>
            <p:spPr bwMode="auto">
              <a:xfrm>
                <a:off x="685831" y="2296181"/>
                <a:ext cx="914371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  <p:sp>
            <p:nvSpPr>
              <p:cNvPr id="8242" name="TextBox 46"/>
              <p:cNvSpPr txBox="1">
                <a:spLocks noChangeArrowheads="1"/>
              </p:cNvSpPr>
              <p:nvPr/>
            </p:nvSpPr>
            <p:spPr bwMode="auto">
              <a:xfrm>
                <a:off x="406178" y="2819401"/>
                <a:ext cx="914370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</p:grpSp>
      </p:grpSp>
      <p:grpSp>
        <p:nvGrpSpPr>
          <p:cNvPr id="8198" name="Group 58"/>
          <p:cNvGrpSpPr/>
          <p:nvPr/>
        </p:nvGrpSpPr>
        <p:grpSpPr bwMode="auto">
          <a:xfrm>
            <a:off x="6781800" y="1997752"/>
            <a:ext cx="3886200" cy="2305050"/>
            <a:chOff x="5410200" y="1447800"/>
            <a:chExt cx="3886200" cy="2305110"/>
          </a:xfrm>
        </p:grpSpPr>
        <p:sp>
          <p:nvSpPr>
            <p:cNvPr id="8223" name="TextBox 42"/>
            <p:cNvSpPr txBox="1">
              <a:spLocks noChangeArrowheads="1"/>
            </p:cNvSpPr>
            <p:nvPr/>
          </p:nvSpPr>
          <p:spPr bwMode="auto">
            <a:xfrm>
              <a:off x="6172200" y="33528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2</a:t>
              </a:r>
            </a:p>
          </p:txBody>
        </p:sp>
        <p:grpSp>
          <p:nvGrpSpPr>
            <p:cNvPr id="8224" name="Group 55"/>
            <p:cNvGrpSpPr/>
            <p:nvPr/>
          </p:nvGrpSpPr>
          <p:grpSpPr bwMode="auto">
            <a:xfrm>
              <a:off x="5410200" y="1447800"/>
              <a:ext cx="3886200" cy="1958975"/>
              <a:chOff x="5257800" y="1945944"/>
              <a:chExt cx="3886200" cy="1958680"/>
            </a:xfrm>
          </p:grpSpPr>
          <p:grpSp>
            <p:nvGrpSpPr>
              <p:cNvPr id="8225" name="Group 53"/>
              <p:cNvGrpSpPr/>
              <p:nvPr/>
            </p:nvGrpSpPr>
            <p:grpSpPr bwMode="auto">
              <a:xfrm>
                <a:off x="5257800" y="1945944"/>
                <a:ext cx="3170832" cy="1958680"/>
                <a:chOff x="5611504" y="1945944"/>
                <a:chExt cx="3170832" cy="1958680"/>
              </a:xfrm>
            </p:grpSpPr>
            <p:grpSp>
              <p:nvGrpSpPr>
                <p:cNvPr id="8227" name="Group 31"/>
                <p:cNvGrpSpPr/>
                <p:nvPr/>
              </p:nvGrpSpPr>
              <p:grpSpPr bwMode="auto">
                <a:xfrm>
                  <a:off x="5611504" y="2438400"/>
                  <a:ext cx="2941320" cy="1466224"/>
                  <a:chOff x="5611504" y="2438400"/>
                  <a:chExt cx="2941320" cy="1466224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>
                    <a:off x="5611504" y="3172929"/>
                    <a:ext cx="731838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6346517" y="3172929"/>
                    <a:ext cx="7302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7086292" y="3172929"/>
                    <a:ext cx="7175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7807017" y="3172929"/>
                    <a:ext cx="731837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5611504" y="2438008"/>
                    <a:ext cx="731838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7086292" y="2441183"/>
                    <a:ext cx="717550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</p:grpSp>
            <p:sp>
              <p:nvSpPr>
                <p:cNvPr id="8228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6400800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29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5644488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30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7867936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31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7105936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</p:grpSp>
          <p:sp>
            <p:nvSpPr>
              <p:cNvPr id="8226" name="TextBox 52"/>
              <p:cNvSpPr txBox="1">
                <a:spLocks noChangeArrowheads="1"/>
              </p:cNvSpPr>
              <p:nvPr/>
            </p:nvSpPr>
            <p:spPr bwMode="auto">
              <a:xfrm>
                <a:off x="8229600" y="3352800"/>
                <a:ext cx="91440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</p:grpSp>
      </p:grpSp>
      <p:grpSp>
        <p:nvGrpSpPr>
          <p:cNvPr id="8199" name="Group 60"/>
          <p:cNvGrpSpPr/>
          <p:nvPr/>
        </p:nvGrpSpPr>
        <p:grpSpPr bwMode="auto">
          <a:xfrm>
            <a:off x="2209800" y="4198028"/>
            <a:ext cx="4114800" cy="2632075"/>
            <a:chOff x="456919" y="3899844"/>
            <a:chExt cx="4115081" cy="2633340"/>
          </a:xfrm>
        </p:grpSpPr>
        <p:grpSp>
          <p:nvGrpSpPr>
            <p:cNvPr id="8212" name="Group 32"/>
            <p:cNvGrpSpPr/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743"/>
                <a:ext cx="731888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743"/>
                <a:ext cx="731887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579"/>
                <a:ext cx="731888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554"/>
                <a:ext cx="731887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213" name="TextBox 54"/>
            <p:cNvSpPr txBox="1">
              <a:spLocks noChangeArrowheads="1"/>
            </p:cNvSpPr>
            <p:nvPr/>
          </p:nvSpPr>
          <p:spPr bwMode="auto">
            <a:xfrm>
              <a:off x="3657538" y="4419062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4" name="TextBox 56"/>
            <p:cNvSpPr txBox="1">
              <a:spLocks noChangeArrowheads="1"/>
            </p:cNvSpPr>
            <p:nvPr/>
          </p:nvSpPr>
          <p:spPr bwMode="auto">
            <a:xfrm>
              <a:off x="2895486" y="3899844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5" name="TextBox 57"/>
            <p:cNvSpPr txBox="1">
              <a:spLocks noChangeArrowheads="1"/>
            </p:cNvSpPr>
            <p:nvPr/>
          </p:nvSpPr>
          <p:spPr bwMode="auto">
            <a:xfrm>
              <a:off x="456919" y="6033878"/>
              <a:ext cx="914463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6" name="TextBox 58"/>
            <p:cNvSpPr txBox="1">
              <a:spLocks noChangeArrowheads="1"/>
            </p:cNvSpPr>
            <p:nvPr/>
          </p:nvSpPr>
          <p:spPr bwMode="auto">
            <a:xfrm>
              <a:off x="456919" y="5181217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grpSp>
        <p:nvGrpSpPr>
          <p:cNvPr id="8200" name="Group 65"/>
          <p:cNvGrpSpPr/>
          <p:nvPr/>
        </p:nvGrpSpPr>
        <p:grpSpPr bwMode="auto">
          <a:xfrm>
            <a:off x="6705600" y="4274228"/>
            <a:ext cx="3816350" cy="2646363"/>
            <a:chOff x="5181600" y="3810000"/>
            <a:chExt cx="3815688" cy="2646984"/>
          </a:xfrm>
        </p:grpSpPr>
        <p:grpSp>
          <p:nvGrpSpPr>
            <p:cNvPr id="8202" name="Group 40"/>
            <p:cNvGrpSpPr/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1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0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2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8203" name="TextBox 59"/>
            <p:cNvSpPr txBox="1">
              <a:spLocks noChangeArrowheads="1"/>
            </p:cNvSpPr>
            <p:nvPr/>
          </p:nvSpPr>
          <p:spPr bwMode="auto">
            <a:xfrm>
              <a:off x="5181600" y="50292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4" name="TextBox 61"/>
            <p:cNvSpPr txBox="1">
              <a:spLocks noChangeArrowheads="1"/>
            </p:cNvSpPr>
            <p:nvPr/>
          </p:nvSpPr>
          <p:spPr bwMode="auto">
            <a:xfrm>
              <a:off x="5873088" y="4541236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5" name="TextBox 62"/>
            <p:cNvSpPr txBox="1">
              <a:spLocks noChangeArrowheads="1"/>
            </p:cNvSpPr>
            <p:nvPr/>
          </p:nvSpPr>
          <p:spPr bwMode="auto">
            <a:xfrm>
              <a:off x="7315200" y="38100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6" name="TextBox 63"/>
            <p:cNvSpPr txBox="1">
              <a:spLocks noChangeArrowheads="1"/>
            </p:cNvSpPr>
            <p:nvPr/>
          </p:nvSpPr>
          <p:spPr bwMode="auto">
            <a:xfrm>
              <a:off x="8082888" y="4550392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sp>
        <p:nvSpPr>
          <p:cNvPr id="62" name="Text Box 3"/>
          <p:cNvSpPr txBox="1"/>
          <p:nvPr/>
        </p:nvSpPr>
        <p:spPr>
          <a:xfrm>
            <a:off x="3671454" y="579911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</a:p>
        </p:txBody>
      </p:sp>
      <p:sp>
        <p:nvSpPr>
          <p:cNvPr id="63" name="Text Box 3"/>
          <p:cNvSpPr txBox="1"/>
          <p:nvPr/>
        </p:nvSpPr>
        <p:spPr>
          <a:xfrm>
            <a:off x="3653474" y="19247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962</Words>
  <Application>Microsoft Office PowerPoint</Application>
  <PresentationFormat>Widescreen</PresentationFormat>
  <Paragraphs>183</Paragraphs>
  <Slides>19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.VnArial</vt:lpstr>
      <vt:lpstr>Arial</vt:lpstr>
      <vt:lpstr>Calibri</vt:lpstr>
      <vt:lpstr>Times New Roman</vt:lpstr>
      <vt:lpstr>Verdana</vt:lpstr>
      <vt:lpstr>VNI-Ariston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3: Đúng ghi Đ, sai ghi S :</vt:lpstr>
      <vt:lpstr>PowerPoint Presentation</vt:lpstr>
      <vt:lpstr>PowerPoint Presentation</vt:lpstr>
      <vt:lpstr>PowerPoint Presentation</vt:lpstr>
      <vt:lpstr>Bài 3: Đúng ghi Đ, sai ghi S 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Nam</cp:lastModifiedBy>
  <cp:revision>26</cp:revision>
  <dcterms:created xsi:type="dcterms:W3CDTF">2019-02-17T03:09:00Z</dcterms:created>
  <dcterms:modified xsi:type="dcterms:W3CDTF">2024-02-13T12:49:02Z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5C6BE3F58D2741A5939E8796C24EA1BE</vt:lpwstr>
  </property>
  <property fmtid="{D5CDD505-2E9C-101B-9397-08002B2CF9AE}" pid="3" name="KSOProductBuildVer">
    <vt:lpwstr>1033-11.2.0.10463</vt:lpwstr>
  </property>
</Properties>
</file>