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</p:sldMasterIdLst>
  <p:notesMasterIdLst>
    <p:notesMasterId r:id="rId15"/>
  </p:notesMasterIdLst>
  <p:sldIdLst>
    <p:sldId id="311" r:id="rId3"/>
    <p:sldId id="332" r:id="rId4"/>
    <p:sldId id="261" r:id="rId5"/>
    <p:sldId id="263" r:id="rId6"/>
    <p:sldId id="266" r:id="rId7"/>
    <p:sldId id="299" r:id="rId8"/>
    <p:sldId id="301" r:id="rId9"/>
    <p:sldId id="349" r:id="rId10"/>
    <p:sldId id="362" r:id="rId11"/>
    <p:sldId id="364" r:id="rId12"/>
    <p:sldId id="322" r:id="rId13"/>
    <p:sldId id="33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Rg st="1" end="2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3648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D61BB-A79D-44DE-819F-CBF7BC3613D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46C68-B22C-4187-9587-A7BD8342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8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0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07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93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62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24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42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51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83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09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5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24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40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44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4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5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0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0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0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8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5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3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F146F-1E17-48E9-9A25-291CD1AE965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6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3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9636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466850" y="1447800"/>
            <a:ext cx="62293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5365" tIns="37682" rIns="75365" bIns="37682" rtlCol="0">
            <a:noAutofit/>
          </a:bodyPr>
          <a:lstStyle/>
          <a:p>
            <a:pPr marL="0" indent="0" algn="ctr">
              <a:buNone/>
            </a:pPr>
            <a:r>
              <a:rPr lang="en-US" alt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alt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708564"/>
            <a:ext cx="8762999" cy="11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114: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uân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uât</a:t>
            </a:r>
            <a:endParaRPr lang="vi-VN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619250" y="422564"/>
            <a:ext cx="62293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5365" tIns="37682" rIns="75365" bIns="3768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</a:p>
        </p:txBody>
      </p:sp>
      <p:sp>
        <p:nvSpPr>
          <p:cNvPr id="2" name="Rectangle 1"/>
          <p:cNvSpPr/>
          <p:nvPr/>
        </p:nvSpPr>
        <p:spPr>
          <a:xfrm>
            <a:off x="2777833" y="6096000"/>
            <a:ext cx="385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https://meet.google.com/pad-rhkp-xfn</a:t>
            </a:r>
          </a:p>
        </p:txBody>
      </p:sp>
    </p:spTree>
    <p:extLst>
      <p:ext uri="{BB962C8B-B14F-4D97-AF65-F5344CB8AC3E}">
        <p14:creationId xmlns:p14="http://schemas.microsoft.com/office/powerpoint/2010/main" val="1779087148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52400"/>
            <a:ext cx="9753600" cy="922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405825"/>
            <a:ext cx="457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676400"/>
            <a:ext cx="457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2819400"/>
            <a:ext cx="457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2952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9636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419100" y="838200"/>
            <a:ext cx="8305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65" tIns="37682" rIns="75365" bIns="37682">
            <a:no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alt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828800"/>
            <a:ext cx="8915400" cy="213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Oăn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oăt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uân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uât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419100" y="270164"/>
            <a:ext cx="8305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5365" tIns="37682" rIns="75365" bIns="3768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800" b="1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8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599290610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7305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6927"/>
            <a:ext cx="3429000" cy="549274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" y="1219200"/>
            <a:ext cx="37719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khuya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khoắt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1" y="2514600"/>
            <a:ext cx="3047999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xoắn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3962400"/>
            <a:ext cx="33528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thoăn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thoắt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1219200"/>
            <a:ext cx="30480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ngoắt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2514600"/>
            <a:ext cx="30480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oẳn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tì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3955473"/>
            <a:ext cx="30480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xoăn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5257800"/>
            <a:ext cx="37719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ngoặt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120</a:t>
            </a:r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: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uân</a:t>
            </a:r>
            <a:r>
              <a:rPr lang="vi-VN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uât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67225" y="1295400"/>
            <a:ext cx="4381499" cy="3429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chemeClr val="bg2">
                    <a:lumMod val="10000"/>
                  </a:schemeClr>
                </a:solidFill>
              </a:rPr>
              <a:t>uât</a:t>
            </a:r>
            <a:endParaRPr lang="en-US" sz="115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1333679"/>
            <a:ext cx="4076700" cy="3429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chemeClr val="bg2">
                    <a:lumMod val="10000"/>
                  </a:schemeClr>
                </a:solidFill>
              </a:rPr>
              <a:t>uân</a:t>
            </a:r>
            <a:endParaRPr lang="en-US" sz="115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9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495874" y="3187033"/>
            <a:ext cx="1838126" cy="19269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47800" y="828054"/>
            <a:ext cx="5800527" cy="4251268"/>
            <a:chOff x="4154800" y="678400"/>
            <a:chExt cx="2209802" cy="1524000"/>
          </a:xfrm>
        </p:grpSpPr>
        <p:sp>
          <p:nvSpPr>
            <p:cNvPr id="20" name="Rectangle 19"/>
            <p:cNvSpPr/>
            <p:nvPr/>
          </p:nvSpPr>
          <p:spPr>
            <a:xfrm>
              <a:off x="4154800" y="6784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5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uân</a:t>
              </a:r>
              <a:endPara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54800" y="1516600"/>
              <a:ext cx="776795" cy="685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5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endPara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31858" y="1516600"/>
              <a:ext cx="732744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5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4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304800"/>
            <a:ext cx="8153400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uâ</a:t>
            </a:r>
            <a:r>
              <a:rPr lang="en-US" sz="8800" b="1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88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endParaRPr kumimoji="0" lang="vi-VN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0863" y="1905000"/>
            <a:ext cx="5800522" cy="233819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uân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0863" y="4243197"/>
            <a:ext cx="2039015" cy="1913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68004" y="4243197"/>
            <a:ext cx="1923386" cy="1913071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7638" y="4243197"/>
            <a:ext cx="1870365" cy="19269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7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90873" y="838200"/>
            <a:ext cx="5800527" cy="4251268"/>
            <a:chOff x="4154800" y="678400"/>
            <a:chExt cx="2209802" cy="1524000"/>
          </a:xfrm>
        </p:grpSpPr>
        <p:sp>
          <p:nvSpPr>
            <p:cNvPr id="7" name="Rectangle 6"/>
            <p:cNvSpPr/>
            <p:nvPr/>
          </p:nvSpPr>
          <p:spPr>
            <a:xfrm>
              <a:off x="4154800" y="6784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5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uât</a:t>
              </a:r>
              <a:endPara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54800" y="1516600"/>
              <a:ext cx="776795" cy="685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5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endPara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31858" y="1516600"/>
              <a:ext cx="732744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5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629889" y="3176398"/>
            <a:ext cx="1838126" cy="19269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95352"/>
            <a:ext cx="83058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1500" b="1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sz="11500" b="1" noProof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uất</a:t>
            </a:r>
            <a:endParaRPr kumimoji="0" lang="vi-VN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0863" y="2440477"/>
            <a:ext cx="5800522" cy="210959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uât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0863" y="4550074"/>
            <a:ext cx="2039015" cy="1913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8004" y="4550074"/>
            <a:ext cx="1923386" cy="1913071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97638" y="4550074"/>
            <a:ext cx="1870365" cy="19269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24300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228600"/>
            <a:ext cx="10744200" cy="7467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2209800"/>
            <a:ext cx="0" cy="1066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57800" y="2209800"/>
            <a:ext cx="1905000" cy="12192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514600" y="2209800"/>
            <a:ext cx="762000" cy="203661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895600" y="2209800"/>
            <a:ext cx="4724400" cy="1066801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162800" y="2209800"/>
            <a:ext cx="0" cy="188421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52400"/>
            <a:ext cx="9753600" cy="92202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6400800" y="533400"/>
            <a:ext cx="762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3352800" y="914400"/>
            <a:ext cx="762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8801100" y="914400"/>
            <a:ext cx="762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763000" y="533400"/>
            <a:ext cx="762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477000" y="1343891"/>
            <a:ext cx="762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543800" y="1676400"/>
            <a:ext cx="762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895600" y="2133600"/>
            <a:ext cx="762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33600" y="2438400"/>
            <a:ext cx="762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86600" y="2819400"/>
            <a:ext cx="762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629400" y="3200400"/>
            <a:ext cx="762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48400" y="886691"/>
            <a:ext cx="762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62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93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HP001 4 hàng</vt:lpstr>
      <vt:lpstr>UTM Avo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XinChao</cp:lastModifiedBy>
  <cp:revision>221</cp:revision>
  <dcterms:created xsi:type="dcterms:W3CDTF">2021-11-14T08:56:22Z</dcterms:created>
  <dcterms:modified xsi:type="dcterms:W3CDTF">2025-02-28T02:10:32Z</dcterms:modified>
</cp:coreProperties>
</file>