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.svg" ContentType="image/svg+xml"/>
  <Override PartName="/ppt/media/image30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11"/>
  </p:notesMasterIdLst>
  <p:sldIdLst>
    <p:sldId id="324" r:id="rId4"/>
    <p:sldId id="256" r:id="rId5"/>
    <p:sldId id="273" r:id="rId6"/>
    <p:sldId id="275" r:id="rId7"/>
    <p:sldId id="276" r:id="rId8"/>
    <p:sldId id="313" r:id="rId9"/>
    <p:sldId id="327" r:id="rId10"/>
  </p:sldIdLst>
  <p:sldSz cx="18288000" cy="10287000"/>
  <p:notesSz cx="6858000" cy="9144000"/>
  <p:embeddedFontLst>
    <p:embeddedFont>
      <p:font typeface="Gill Sans MT" panose="020B0502020104020203" pitchFamily="34" charset="0"/>
      <p:regular r:id="rId15"/>
      <p:bold r:id="rId16"/>
      <p:italic r:id="rId17"/>
      <p:boldItalic r:id="rId18"/>
    </p:embeddedFont>
    <p:embeddedFont>
      <p:font typeface="Sport Day" panose="020B0604020202020204" pitchFamily="2" charset="0"/>
      <p:regular r:id="rId19"/>
    </p:embeddedFont>
    <p:embeddedFont>
      <p:font typeface="Arial Rounded MT Bold" panose="020F0704030504030204" pitchFamily="34" charset="0"/>
      <p:regular r:id="rId20"/>
    </p:embeddedFont>
    <p:embeddedFont>
      <p:font typeface="Segoe UI Black" panose="020B0A02040204020203" pitchFamily="34" charset="0"/>
      <p:bold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  <p:embeddedFont>
      <p:font typeface="Gill Sans MT" panose="020B0502020104020203"/>
      <p:regular r:id="rId26"/>
      <p:bold r:id="rId27"/>
      <p:italic r:id="rId28"/>
      <p:boldItalic r:id="rId29"/>
    </p:embeddedFont>
    <p:embeddedFont>
      <p:font typeface="Impact" panose="020B0806030902050204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 userDrawn="1">
          <p15:clr>
            <a:srgbClr val="A4A3A4"/>
          </p15:clr>
        </p15:guide>
        <p15:guide id="2" pos="28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56" d="100"/>
          <a:sy n="56" d="100"/>
        </p:scale>
        <p:origin x="396" y="96"/>
      </p:cViewPr>
      <p:guideLst>
        <p:guide orient="horz" pos="2192"/>
        <p:guide pos="28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font" Target="fonts/font16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5.fntdata"/><Relationship Id="rId28" Type="http://schemas.openxmlformats.org/officeDocument/2006/relationships/font" Target="fonts/font14.fntdata"/><Relationship Id="rId27" Type="http://schemas.openxmlformats.org/officeDocument/2006/relationships/font" Target="fonts/font13.fntdata"/><Relationship Id="rId26" Type="http://schemas.openxmlformats.org/officeDocument/2006/relationships/font" Target="fonts/font12.fntdata"/><Relationship Id="rId25" Type="http://schemas.openxmlformats.org/officeDocument/2006/relationships/font" Target="fonts/font11.fntdata"/><Relationship Id="rId24" Type="http://schemas.openxmlformats.org/officeDocument/2006/relationships/font" Target="fonts/font10.fntdata"/><Relationship Id="rId23" Type="http://schemas.openxmlformats.org/officeDocument/2006/relationships/font" Target="fonts/font9.fntdata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C72E5-E4B7-41E7-AE29-778A8E8D989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A60A4-3742-40ED-8C8C-6A453C0BABC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5335525" y="946405"/>
            <a:ext cx="7853363" cy="7843838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7785" y="1647582"/>
            <a:ext cx="15477627" cy="6592482"/>
          </a:xfrm>
        </p:spPr>
        <p:txBody>
          <a:bodyPr anchor="ctr">
            <a:noAutofit/>
          </a:bodyPr>
          <a:lstStyle>
            <a:lvl1pPr algn="ctr">
              <a:defRPr sz="15000" spc="1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2568" y="8968795"/>
            <a:ext cx="12068060" cy="111341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 b="1" i="0" cap="all" spc="600" baseline="0">
                <a:solidFill>
                  <a:schemeClr val="tx2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17785" y="9563519"/>
            <a:ext cx="3494583" cy="52269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70498" y="9563519"/>
            <a:ext cx="6172200" cy="518694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600828" y="9563519"/>
            <a:ext cx="3494585" cy="518694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425196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394" y="1610833"/>
            <a:ext cx="12280607" cy="6096941"/>
          </a:xfrm>
        </p:spPr>
        <p:txBody>
          <a:bodyPr anchor="b">
            <a:normAutofit/>
          </a:bodyPr>
          <a:lstStyle>
            <a:lvl1pPr>
              <a:defRPr sz="12600" spc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4395" y="7739672"/>
            <a:ext cx="10526232" cy="1426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 b="1" i="0" cap="all" spc="600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4820" y="9563519"/>
            <a:ext cx="2240921" cy="5226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18596" y="9563519"/>
            <a:ext cx="6172200" cy="51869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913651" y="9563519"/>
            <a:ext cx="2231349" cy="51869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4221957" cy="10287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3429000"/>
            <a:ext cx="7200900" cy="542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71694" y="3429000"/>
            <a:ext cx="7200900" cy="542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092" y="571500"/>
            <a:ext cx="15259050" cy="22402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17" y="3299450"/>
            <a:ext cx="7200900" cy="94879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850" b="1" cap="all" spc="300" baseline="0">
                <a:solidFill>
                  <a:schemeClr val="tx2"/>
                </a:solidFill>
              </a:defRPr>
            </a:lvl1pPr>
            <a:lvl2pPr marL="685800" indent="0">
              <a:buNone/>
              <a:defRPr sz="285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5950" y="4363653"/>
            <a:ext cx="7200900" cy="4494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950796" y="3299450"/>
            <a:ext cx="7200900" cy="94879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850" b="1" cap="all" spc="300" baseline="0">
                <a:solidFill>
                  <a:schemeClr val="tx2"/>
                </a:solidFill>
              </a:defRPr>
            </a:lvl1pPr>
            <a:lvl2pPr marL="685800" indent="0">
              <a:buNone/>
              <a:defRPr sz="285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950796" y="4363653"/>
            <a:ext cx="7200900" cy="4494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11084718" y="0"/>
            <a:ext cx="7203282" cy="10287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6827" y="685799"/>
            <a:ext cx="4638173" cy="179500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50" b="1" i="0" cap="all" spc="4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577" y="1380566"/>
            <a:ext cx="9237627" cy="747768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06828" y="2612004"/>
            <a:ext cx="4638173" cy="6246246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800"/>
              </a:spcBef>
              <a:buNone/>
              <a:defRPr sz="2400" baseline="0">
                <a:solidFill>
                  <a:schemeClr val="bg2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7577" y="9563519"/>
            <a:ext cx="1850033" cy="522693"/>
          </a:xfrm>
        </p:spPr>
        <p:txBody>
          <a:bodyPr/>
          <a:lstStyle/>
          <a:p>
            <a:fld id="{9334D819-9F07-4261-B09B-9E467E5D9002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55431" y="9563519"/>
            <a:ext cx="5223269" cy="5186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6521" y="9563519"/>
            <a:ext cx="1848684" cy="518694"/>
          </a:xfrm>
        </p:spPr>
        <p:txBody>
          <a:bodyPr/>
          <a:lstStyle/>
          <a:p>
            <a:fld id="{71766878-3199-4EAB-94E7-2D6D11070E14}" type="slidenum">
              <a:rPr lang="en-US" smtClean="0"/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425196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25197" y="1"/>
            <a:ext cx="11033378" cy="10286999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11084718" y="0"/>
            <a:ext cx="7203282" cy="10287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425196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6825" y="685800"/>
            <a:ext cx="4638176" cy="1795005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50" b="1" i="0" spc="4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06825" y="2612004"/>
            <a:ext cx="4638176" cy="6246246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800"/>
              </a:spcBef>
              <a:buNone/>
              <a:defRPr sz="2400" baseline="0">
                <a:solidFill>
                  <a:schemeClr val="bg2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8925" y="9563519"/>
            <a:ext cx="1848684" cy="522693"/>
          </a:xfrm>
        </p:spPr>
        <p:txBody>
          <a:bodyPr/>
          <a:lstStyle/>
          <a:p>
            <a:fld id="{9334D819-9F07-4261-B09B-9E467E5D9002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55432" y="9563519"/>
            <a:ext cx="5223267" cy="5186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352" y="9563519"/>
            <a:ext cx="1851660" cy="518694"/>
          </a:xfrm>
        </p:spPr>
        <p:txBody>
          <a:bodyPr/>
          <a:lstStyle/>
          <a:p>
            <a:fld id="{71766878-3199-4EAB-94E7-2D6D11070E1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099482" y="573579"/>
            <a:ext cx="2238198" cy="84006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1" y="573578"/>
            <a:ext cx="12588878" cy="84006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7517" y="573578"/>
            <a:ext cx="15267483" cy="22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17" y="3429002"/>
            <a:ext cx="15267483" cy="5390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7517" y="9563519"/>
            <a:ext cx="3494583" cy="522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63519"/>
            <a:ext cx="6172200" cy="518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2" y="9563519"/>
            <a:ext cx="4229099" cy="518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1" y="0"/>
            <a:ext cx="1328738" cy="10287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7862804" y="0"/>
            <a:ext cx="425196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7650" kern="1200" cap="all" spc="3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Arial" panose="020B0604020202020204" pitchFamily="34" charset="0"/>
        <a:buChar char="•"/>
        <a:defRPr sz="3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Gill Sans MT" panose="020B0502020104020203" pitchFamily="34" charset="0"/>
        <a:buChar char="–"/>
        <a:defRPr sz="2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Gill Sans MT" panose="020B0502020104020203" pitchFamily="34" charset="0"/>
        <a:buChar char="–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0861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Gill Sans MT" panose="020B0502020104020203" pitchFamily="34" charset="0"/>
        <a:buChar char="–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0861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0861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Gill Sans MT" panose="020B0502020104020203" pitchFamily="34" charset="0"/>
        <a:buChar char="–"/>
        <a:defRPr sz="21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61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Arial" panose="020B0604020202020204" pitchFamily="34" charset="0"/>
        <a:buChar char="•"/>
        <a:defRPr sz="21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2" Type="http://schemas.openxmlformats.org/officeDocument/2006/relationships/slideLayout" Target="../slideLayouts/slideLayout7.xml"/><Relationship Id="rId31" Type="http://schemas.openxmlformats.org/officeDocument/2006/relationships/image" Target="../media/image32.png"/><Relationship Id="rId30" Type="http://schemas.openxmlformats.org/officeDocument/2006/relationships/image" Target="../media/image31.png"/><Relationship Id="rId3" Type="http://schemas.openxmlformats.org/officeDocument/2006/relationships/image" Target="../media/image4.png"/><Relationship Id="rId29" Type="http://schemas.openxmlformats.org/officeDocument/2006/relationships/image" Target="../media/image30.svg"/><Relationship Id="rId28" Type="http://schemas.openxmlformats.org/officeDocument/2006/relationships/image" Target="../media/image29.png"/><Relationship Id="rId27" Type="http://schemas.openxmlformats.org/officeDocument/2006/relationships/image" Target="../media/image28.svg"/><Relationship Id="rId26" Type="http://schemas.openxmlformats.org/officeDocument/2006/relationships/image" Target="../media/image27.png"/><Relationship Id="rId25" Type="http://schemas.openxmlformats.org/officeDocument/2006/relationships/image" Target="../media/image26.svg"/><Relationship Id="rId24" Type="http://schemas.openxmlformats.org/officeDocument/2006/relationships/image" Target="../media/image25.png"/><Relationship Id="rId23" Type="http://schemas.openxmlformats.org/officeDocument/2006/relationships/image" Target="../media/image24.svg"/><Relationship Id="rId22" Type="http://schemas.openxmlformats.org/officeDocument/2006/relationships/image" Target="../media/image23.png"/><Relationship Id="rId21" Type="http://schemas.openxmlformats.org/officeDocument/2006/relationships/image" Target="../media/image22.svg"/><Relationship Id="rId20" Type="http://schemas.openxmlformats.org/officeDocument/2006/relationships/image" Target="../media/image21.png"/><Relationship Id="rId2" Type="http://schemas.openxmlformats.org/officeDocument/2006/relationships/image" Target="../media/image3.svg"/><Relationship Id="rId19" Type="http://schemas.openxmlformats.org/officeDocument/2006/relationships/image" Target="../media/image20.png"/><Relationship Id="rId18" Type="http://schemas.openxmlformats.org/officeDocument/2006/relationships/image" Target="../media/image19.png"/><Relationship Id="rId17" Type="http://schemas.openxmlformats.org/officeDocument/2006/relationships/image" Target="../media/image18.png"/><Relationship Id="rId16" Type="http://schemas.openxmlformats.org/officeDocument/2006/relationships/image" Target="../media/image17.svg"/><Relationship Id="rId15" Type="http://schemas.openxmlformats.org/officeDocument/2006/relationships/image" Target="../media/image16.png"/><Relationship Id="rId14" Type="http://schemas.openxmlformats.org/officeDocument/2006/relationships/image" Target="../media/image15.svg"/><Relationship Id="rId13" Type="http://schemas.openxmlformats.org/officeDocument/2006/relationships/image" Target="../media/image14.png"/><Relationship Id="rId12" Type="http://schemas.openxmlformats.org/officeDocument/2006/relationships/image" Target="../media/image13.svg"/><Relationship Id="rId11" Type="http://schemas.openxmlformats.org/officeDocument/2006/relationships/image" Target="../media/image12.png"/><Relationship Id="rId10" Type="http://schemas.openxmlformats.org/officeDocument/2006/relationships/image" Target="../media/image11.sv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svg"/><Relationship Id="rId7" Type="http://schemas.openxmlformats.org/officeDocument/2006/relationships/image" Target="../media/image37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Relationship Id="rId3" Type="http://schemas.openxmlformats.org/officeDocument/2006/relationships/image" Target="../media/image33.png"/><Relationship Id="rId2" Type="http://schemas.openxmlformats.org/officeDocument/2006/relationships/image" Target="../media/image3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40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svg"/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94209" y="4307049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2"/>
                </a:lnTo>
                <a:lnTo>
                  <a:pt x="0" y="754497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161599" y="-1058941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3" y="0"/>
                </a:lnTo>
                <a:lnTo>
                  <a:pt x="7544973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433919" y="541632"/>
            <a:ext cx="13931447" cy="8361361"/>
          </a:xfrm>
          <a:custGeom>
            <a:avLst/>
            <a:gdLst/>
            <a:ahLst/>
            <a:cxnLst/>
            <a:rect l="l" t="t" r="r" b="b"/>
            <a:pathLst>
              <a:path w="13931447" h="7674961">
                <a:moveTo>
                  <a:pt x="0" y="0"/>
                </a:moveTo>
                <a:lnTo>
                  <a:pt x="13931446" y="0"/>
                </a:lnTo>
                <a:lnTo>
                  <a:pt x="13931446" y="7674961"/>
                </a:lnTo>
                <a:lnTo>
                  <a:pt x="0" y="76749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214004" y="3525600"/>
            <a:ext cx="11941905" cy="197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40"/>
              </a:lnSpc>
            </a:pPr>
            <a:r>
              <a:rPr lang="en-US" sz="13665" dirty="0">
                <a:latin typeface="Bryndan Write Bold"/>
              </a:rPr>
              <a:t>My future job</a:t>
            </a:r>
            <a:endParaRPr lang="en-US" sz="13665" dirty="0">
              <a:latin typeface="Bryndan Write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84640" y="6749877"/>
            <a:ext cx="1407141" cy="1227991"/>
          </a:xfrm>
          <a:custGeom>
            <a:avLst/>
            <a:gdLst/>
            <a:ahLst/>
            <a:cxnLst/>
            <a:rect l="l" t="t" r="r" b="b"/>
            <a:pathLst>
              <a:path w="2675188" h="2734858">
                <a:moveTo>
                  <a:pt x="0" y="0"/>
                </a:moveTo>
                <a:lnTo>
                  <a:pt x="2675189" y="0"/>
                </a:lnTo>
                <a:lnTo>
                  <a:pt x="2675189" y="2734858"/>
                </a:lnTo>
                <a:lnTo>
                  <a:pt x="0" y="2734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7487474" y="9358029"/>
            <a:ext cx="605334" cy="720445"/>
          </a:xfrm>
          <a:custGeom>
            <a:avLst/>
            <a:gdLst/>
            <a:ahLst/>
            <a:cxnLst/>
            <a:rect l="l" t="t" r="r" b="b"/>
            <a:pathLst>
              <a:path w="1275227" h="1303671">
                <a:moveTo>
                  <a:pt x="0" y="0"/>
                </a:moveTo>
                <a:lnTo>
                  <a:pt x="1275227" y="0"/>
                </a:lnTo>
                <a:lnTo>
                  <a:pt x="1275227" y="1303670"/>
                </a:lnTo>
                <a:lnTo>
                  <a:pt x="0" y="13036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853758" y="8840055"/>
            <a:ext cx="774055" cy="720444"/>
          </a:xfrm>
          <a:custGeom>
            <a:avLst/>
            <a:gdLst/>
            <a:ahLst/>
            <a:cxnLst/>
            <a:rect l="l" t="t" r="r" b="b"/>
            <a:pathLst>
              <a:path w="1548111" h="1582642">
                <a:moveTo>
                  <a:pt x="0" y="0"/>
                </a:moveTo>
                <a:lnTo>
                  <a:pt x="1548111" y="0"/>
                </a:lnTo>
                <a:lnTo>
                  <a:pt x="1548111" y="1582642"/>
                </a:lnTo>
                <a:lnTo>
                  <a:pt x="0" y="15826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546900" y="4259117"/>
            <a:ext cx="1509760" cy="1817054"/>
          </a:xfrm>
          <a:custGeom>
            <a:avLst/>
            <a:gdLst/>
            <a:ahLst/>
            <a:cxnLst/>
            <a:rect l="l" t="t" r="r" b="b"/>
            <a:pathLst>
              <a:path w="2626216" h="2684793">
                <a:moveTo>
                  <a:pt x="0" y="0"/>
                </a:moveTo>
                <a:lnTo>
                  <a:pt x="2626215" y="0"/>
                </a:lnTo>
                <a:lnTo>
                  <a:pt x="2626215" y="2684792"/>
                </a:lnTo>
                <a:lnTo>
                  <a:pt x="0" y="26847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952187" y="5736060"/>
            <a:ext cx="1299743" cy="1078920"/>
          </a:xfrm>
          <a:custGeom>
            <a:avLst/>
            <a:gdLst/>
            <a:ahLst/>
            <a:cxnLst/>
            <a:rect l="l" t="t" r="r" b="b"/>
            <a:pathLst>
              <a:path w="3710028" h="2091107">
                <a:moveTo>
                  <a:pt x="0" y="0"/>
                </a:moveTo>
                <a:lnTo>
                  <a:pt x="3710028" y="0"/>
                </a:lnTo>
                <a:lnTo>
                  <a:pt x="3710028" y="2091107"/>
                </a:lnTo>
                <a:lnTo>
                  <a:pt x="0" y="20911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944418" flipH="1">
            <a:off x="15733082" y="7155425"/>
            <a:ext cx="835199" cy="909747"/>
          </a:xfrm>
          <a:custGeom>
            <a:avLst/>
            <a:gdLst/>
            <a:ahLst/>
            <a:cxnLst/>
            <a:rect l="l" t="t" r="r" b="b"/>
            <a:pathLst>
              <a:path w="2314348" h="2217566">
                <a:moveTo>
                  <a:pt x="2314347" y="0"/>
                </a:moveTo>
                <a:lnTo>
                  <a:pt x="0" y="0"/>
                </a:lnTo>
                <a:lnTo>
                  <a:pt x="0" y="2217566"/>
                </a:lnTo>
                <a:lnTo>
                  <a:pt x="2314347" y="2217566"/>
                </a:lnTo>
                <a:lnTo>
                  <a:pt x="231434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1077090">
            <a:off x="16270027" y="515261"/>
            <a:ext cx="865894" cy="1382308"/>
          </a:xfrm>
          <a:custGeom>
            <a:avLst/>
            <a:gdLst/>
            <a:ahLst/>
            <a:cxnLst/>
            <a:rect l="l" t="t" r="r" b="b"/>
            <a:pathLst>
              <a:path w="1837276" h="3090220">
                <a:moveTo>
                  <a:pt x="0" y="0"/>
                </a:moveTo>
                <a:lnTo>
                  <a:pt x="1837276" y="0"/>
                </a:lnTo>
                <a:lnTo>
                  <a:pt x="1837276" y="3090220"/>
                </a:lnTo>
                <a:lnTo>
                  <a:pt x="0" y="30902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915434">
            <a:off x="1068327" y="9106653"/>
            <a:ext cx="1280662" cy="1083323"/>
          </a:xfrm>
          <a:custGeom>
            <a:avLst/>
            <a:gdLst/>
            <a:ahLst/>
            <a:cxnLst/>
            <a:rect l="l" t="t" r="r" b="b"/>
            <a:pathLst>
              <a:path w="2432495" h="2383845">
                <a:moveTo>
                  <a:pt x="0" y="0"/>
                </a:moveTo>
                <a:lnTo>
                  <a:pt x="2432495" y="0"/>
                </a:lnTo>
                <a:lnTo>
                  <a:pt x="2432495" y="2383845"/>
                </a:lnTo>
                <a:lnTo>
                  <a:pt x="0" y="238384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7610587" y="6749877"/>
            <a:ext cx="1729294" cy="2847693"/>
          </a:xfrm>
          <a:custGeom>
            <a:avLst/>
            <a:gdLst/>
            <a:ahLst/>
            <a:cxnLst/>
            <a:rect l="l" t="t" r="r" b="b"/>
            <a:pathLst>
              <a:path w="2510181" h="4016289">
                <a:moveTo>
                  <a:pt x="0" y="0"/>
                </a:moveTo>
                <a:lnTo>
                  <a:pt x="2510181" y="0"/>
                </a:lnTo>
                <a:lnTo>
                  <a:pt x="2510181" y="4016290"/>
                </a:lnTo>
                <a:lnTo>
                  <a:pt x="0" y="401629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5582476" y="6408592"/>
            <a:ext cx="1821686" cy="3184301"/>
          </a:xfrm>
          <a:custGeom>
            <a:avLst/>
            <a:gdLst/>
            <a:ahLst/>
            <a:cxnLst/>
            <a:rect l="l" t="t" r="r" b="b"/>
            <a:pathLst>
              <a:path w="1821686" h="3184301">
                <a:moveTo>
                  <a:pt x="0" y="0"/>
                </a:moveTo>
                <a:lnTo>
                  <a:pt x="1821686" y="0"/>
                </a:lnTo>
                <a:lnTo>
                  <a:pt x="1821686" y="3184302"/>
                </a:lnTo>
                <a:lnTo>
                  <a:pt x="0" y="318430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906842" y="6094347"/>
            <a:ext cx="1922731" cy="3031901"/>
          </a:xfrm>
          <a:custGeom>
            <a:avLst/>
            <a:gdLst/>
            <a:ahLst/>
            <a:cxnLst/>
            <a:rect l="l" t="t" r="r" b="b"/>
            <a:pathLst>
              <a:path w="1922731" h="3031901">
                <a:moveTo>
                  <a:pt x="0" y="0"/>
                </a:moveTo>
                <a:lnTo>
                  <a:pt x="1922731" y="0"/>
                </a:lnTo>
                <a:lnTo>
                  <a:pt x="1922731" y="3031902"/>
                </a:lnTo>
                <a:lnTo>
                  <a:pt x="0" y="303190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9640019" y="7082502"/>
            <a:ext cx="1808014" cy="2662866"/>
          </a:xfrm>
          <a:custGeom>
            <a:avLst/>
            <a:gdLst/>
            <a:ahLst/>
            <a:cxnLst/>
            <a:rect l="l" t="t" r="r" b="b"/>
            <a:pathLst>
              <a:path w="2458593" h="4114800">
                <a:moveTo>
                  <a:pt x="0" y="0"/>
                </a:moveTo>
                <a:lnTo>
                  <a:pt x="2458593" y="0"/>
                </a:lnTo>
                <a:lnTo>
                  <a:pt x="24585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3665341" y="6401464"/>
            <a:ext cx="2580089" cy="2592081"/>
          </a:xfrm>
          <a:custGeom>
            <a:avLst/>
            <a:gdLst/>
            <a:ahLst/>
            <a:cxnLst/>
            <a:rect l="l" t="t" r="r" b="b"/>
            <a:pathLst>
              <a:path w="4325677" h="4114800">
                <a:moveTo>
                  <a:pt x="0" y="0"/>
                </a:moveTo>
                <a:lnTo>
                  <a:pt x="4325677" y="0"/>
                </a:lnTo>
                <a:lnTo>
                  <a:pt x="43256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967784" y="4198558"/>
            <a:ext cx="2341476" cy="2638661"/>
          </a:xfrm>
          <a:custGeom>
            <a:avLst/>
            <a:gdLst/>
            <a:ahLst/>
            <a:cxnLst/>
            <a:rect l="l" t="t" r="r" b="b"/>
            <a:pathLst>
              <a:path w="3152966" h="4114800">
                <a:moveTo>
                  <a:pt x="0" y="0"/>
                </a:moveTo>
                <a:lnTo>
                  <a:pt x="3152966" y="0"/>
                </a:lnTo>
                <a:lnTo>
                  <a:pt x="31529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2044058" y="6981230"/>
            <a:ext cx="1454913" cy="2627009"/>
          </a:xfrm>
          <a:custGeom>
            <a:avLst/>
            <a:gdLst/>
            <a:ahLst/>
            <a:cxnLst/>
            <a:rect l="l" t="t" r="r" b="b"/>
            <a:pathLst>
              <a:path w="2294001" h="4114800">
                <a:moveTo>
                  <a:pt x="0" y="0"/>
                </a:moveTo>
                <a:lnTo>
                  <a:pt x="2294000" y="0"/>
                </a:lnTo>
                <a:lnTo>
                  <a:pt x="229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flipH="1">
            <a:off x="15460371" y="3505306"/>
            <a:ext cx="1729295" cy="3184302"/>
          </a:xfrm>
          <a:custGeom>
            <a:avLst/>
            <a:gdLst/>
            <a:ahLst/>
            <a:cxnLst/>
            <a:rect l="l" t="t" r="r" b="b"/>
            <a:pathLst>
              <a:path w="2283714" h="4114800">
                <a:moveTo>
                  <a:pt x="0" y="0"/>
                </a:moveTo>
                <a:lnTo>
                  <a:pt x="2283714" y="0"/>
                </a:lnTo>
                <a:lnTo>
                  <a:pt x="22837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>
            <a:fillRect/>
          </a:stretch>
        </p:blipFill>
        <p:spPr>
          <a:xfrm>
            <a:off x="31310" y="-14157"/>
            <a:ext cx="3244615" cy="334842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1583"/>
            <a:ext cx="1648835" cy="83888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93691" y="758181"/>
            <a:ext cx="18516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accent5"/>
                </a:solidFill>
                <a:latin typeface="Sport Day" panose="020B0604020202020204" pitchFamily="2" charset="0"/>
              </a:rPr>
              <a:t>5</a:t>
            </a:r>
            <a:endParaRPr lang="en-US" sz="11500" b="1" dirty="0">
              <a:solidFill>
                <a:schemeClr val="accent5"/>
              </a:solidFill>
              <a:latin typeface="Sport Day" panose="020B0604020202020204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5246" y="-1980673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3" y="0"/>
                </a:lnTo>
                <a:lnTo>
                  <a:pt x="7544973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700368" y="5285338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0684" y="-419100"/>
            <a:ext cx="18760073" cy="11604570"/>
          </a:xfrm>
          <a:custGeom>
            <a:avLst/>
            <a:gdLst/>
            <a:ahLst/>
            <a:cxnLst/>
            <a:rect l="l" t="t" r="r" b="b"/>
            <a:pathLst>
              <a:path w="14082526" h="9396886">
                <a:moveTo>
                  <a:pt x="0" y="0"/>
                </a:moveTo>
                <a:lnTo>
                  <a:pt x="14082526" y="0"/>
                </a:lnTo>
                <a:lnTo>
                  <a:pt x="14082526" y="9396886"/>
                </a:lnTo>
                <a:lnTo>
                  <a:pt x="0" y="93968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265108" y="1181100"/>
            <a:ext cx="9757784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 dirty="0">
                <a:solidFill>
                  <a:srgbClr val="DF576D"/>
                </a:solidFill>
                <a:latin typeface="Bryndan Write Bold"/>
              </a:rPr>
              <a:t>01. </a:t>
            </a:r>
            <a:endParaRPr lang="en-US" sz="9500" dirty="0">
              <a:solidFill>
                <a:srgbClr val="DF576D"/>
              </a:solidFill>
              <a:latin typeface="Bryndan Write Bold"/>
            </a:endParaRPr>
          </a:p>
        </p:txBody>
      </p:sp>
      <p:sp>
        <p:nvSpPr>
          <p:cNvPr id="7" name="Freeform 7"/>
          <p:cNvSpPr/>
          <p:nvPr/>
        </p:nvSpPr>
        <p:spPr>
          <a:xfrm rot="-3285353">
            <a:off x="194778" y="8516917"/>
            <a:ext cx="1153837" cy="1121166"/>
          </a:xfrm>
          <a:custGeom>
            <a:avLst/>
            <a:gdLst/>
            <a:ahLst/>
            <a:cxnLst/>
            <a:rect l="l" t="t" r="r" b="b"/>
            <a:pathLst>
              <a:path w="3040641" h="2979829">
                <a:moveTo>
                  <a:pt x="0" y="0"/>
                </a:moveTo>
                <a:lnTo>
                  <a:pt x="3040641" y="0"/>
                </a:lnTo>
                <a:lnTo>
                  <a:pt x="3040641" y="2979828"/>
                </a:lnTo>
                <a:lnTo>
                  <a:pt x="0" y="29798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623177" y="-14288"/>
            <a:ext cx="1463432" cy="1416390"/>
          </a:xfrm>
          <a:custGeom>
            <a:avLst/>
            <a:gdLst/>
            <a:ahLst/>
            <a:cxnLst/>
            <a:rect l="l" t="t" r="r" b="b"/>
            <a:pathLst>
              <a:path w="3427424" h="3703504">
                <a:moveTo>
                  <a:pt x="0" y="0"/>
                </a:moveTo>
                <a:lnTo>
                  <a:pt x="3427424" y="0"/>
                </a:lnTo>
                <a:lnTo>
                  <a:pt x="3427424" y="3703503"/>
                </a:lnTo>
                <a:lnTo>
                  <a:pt x="0" y="37035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677126">
            <a:off x="627982" y="4902901"/>
            <a:ext cx="1535264" cy="1394907"/>
          </a:xfrm>
          <a:custGeom>
            <a:avLst/>
            <a:gdLst/>
            <a:ahLst/>
            <a:cxnLst/>
            <a:rect l="l" t="t" r="r" b="b"/>
            <a:pathLst>
              <a:path w="2314348" h="2217566">
                <a:moveTo>
                  <a:pt x="0" y="0"/>
                </a:moveTo>
                <a:lnTo>
                  <a:pt x="2314348" y="0"/>
                </a:lnTo>
                <a:lnTo>
                  <a:pt x="2314348" y="2217566"/>
                </a:lnTo>
                <a:lnTo>
                  <a:pt x="0" y="22175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5"/>
          <p:cNvSpPr txBox="1"/>
          <p:nvPr/>
        </p:nvSpPr>
        <p:spPr>
          <a:xfrm>
            <a:off x="4265108" y="1912069"/>
            <a:ext cx="11816607" cy="5961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800" dirty="0">
                <a:solidFill>
                  <a:srgbClr val="704848"/>
                </a:solidFill>
                <a:latin typeface="Arial Rounded MT Bold" panose="020F0704030504030204" pitchFamily="34" charset="0"/>
                <a:ea typeface="Segoe UI Black" panose="020B0A02040204020203" pitchFamily="34" charset="0"/>
              </a:rPr>
              <a:t>Warm-up </a:t>
            </a:r>
            <a:endParaRPr lang="en-US" sz="13800" dirty="0">
              <a:solidFill>
                <a:srgbClr val="704848"/>
              </a:solidFill>
              <a:latin typeface="Arial Rounded MT Bold" panose="020F0704030504030204" pitchFamily="34" charset="0"/>
              <a:ea typeface="Segoe UI Black" panose="020B0A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800" dirty="0">
                <a:solidFill>
                  <a:srgbClr val="704848"/>
                </a:solidFill>
                <a:latin typeface="Arial Rounded MT Bold" panose="020F0704030504030204" pitchFamily="34" charset="0"/>
                <a:ea typeface="Segoe UI Black" panose="020B0A02040204020203" pitchFamily="34" charset="0"/>
              </a:rPr>
              <a:t>and Review</a:t>
            </a:r>
            <a:endParaRPr lang="en-US" sz="13800" dirty="0">
              <a:solidFill>
                <a:srgbClr val="704848"/>
              </a:solidFill>
              <a:latin typeface="Arial Rounded MT Bold" panose="020F0704030504030204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5246" y="-1980673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3" y="0"/>
                </a:lnTo>
                <a:lnTo>
                  <a:pt x="7544973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700368" y="5285338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36037" y="-516947"/>
            <a:ext cx="18760073" cy="11604570"/>
          </a:xfrm>
          <a:custGeom>
            <a:avLst/>
            <a:gdLst/>
            <a:ahLst/>
            <a:cxnLst/>
            <a:rect l="l" t="t" r="r" b="b"/>
            <a:pathLst>
              <a:path w="14082526" h="9396886">
                <a:moveTo>
                  <a:pt x="0" y="0"/>
                </a:moveTo>
                <a:lnTo>
                  <a:pt x="14082526" y="0"/>
                </a:lnTo>
                <a:lnTo>
                  <a:pt x="14082526" y="9396886"/>
                </a:lnTo>
                <a:lnTo>
                  <a:pt x="0" y="9396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265108" y="1181100"/>
            <a:ext cx="9757784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 dirty="0">
                <a:solidFill>
                  <a:srgbClr val="DF576D"/>
                </a:solidFill>
                <a:latin typeface="Bryndan Write Bold"/>
              </a:rPr>
              <a:t>03.</a:t>
            </a:r>
            <a:endParaRPr lang="en-US" sz="9500" dirty="0">
              <a:solidFill>
                <a:srgbClr val="DF576D"/>
              </a:solidFill>
              <a:latin typeface="Bryndan Write Bold"/>
            </a:endParaRPr>
          </a:p>
        </p:txBody>
      </p:sp>
      <p:sp>
        <p:nvSpPr>
          <p:cNvPr id="7" name="Freeform 7"/>
          <p:cNvSpPr/>
          <p:nvPr/>
        </p:nvSpPr>
        <p:spPr>
          <a:xfrm rot="-3285353">
            <a:off x="194778" y="8516917"/>
            <a:ext cx="1153837" cy="1121166"/>
          </a:xfrm>
          <a:custGeom>
            <a:avLst/>
            <a:gdLst/>
            <a:ahLst/>
            <a:cxnLst/>
            <a:rect l="l" t="t" r="r" b="b"/>
            <a:pathLst>
              <a:path w="3040641" h="2979829">
                <a:moveTo>
                  <a:pt x="0" y="0"/>
                </a:moveTo>
                <a:lnTo>
                  <a:pt x="3040641" y="0"/>
                </a:lnTo>
                <a:lnTo>
                  <a:pt x="3040641" y="2979828"/>
                </a:lnTo>
                <a:lnTo>
                  <a:pt x="0" y="29798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623177" y="-14288"/>
            <a:ext cx="1463432" cy="1416390"/>
          </a:xfrm>
          <a:custGeom>
            <a:avLst/>
            <a:gdLst/>
            <a:ahLst/>
            <a:cxnLst/>
            <a:rect l="l" t="t" r="r" b="b"/>
            <a:pathLst>
              <a:path w="3427424" h="3703504">
                <a:moveTo>
                  <a:pt x="0" y="0"/>
                </a:moveTo>
                <a:lnTo>
                  <a:pt x="3427424" y="0"/>
                </a:lnTo>
                <a:lnTo>
                  <a:pt x="3427424" y="3703503"/>
                </a:lnTo>
                <a:lnTo>
                  <a:pt x="0" y="37035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677126">
            <a:off x="627982" y="4902901"/>
            <a:ext cx="1535264" cy="1394907"/>
          </a:xfrm>
          <a:custGeom>
            <a:avLst/>
            <a:gdLst/>
            <a:ahLst/>
            <a:cxnLst/>
            <a:rect l="l" t="t" r="r" b="b"/>
            <a:pathLst>
              <a:path w="2314348" h="2217566">
                <a:moveTo>
                  <a:pt x="0" y="0"/>
                </a:moveTo>
                <a:lnTo>
                  <a:pt x="2314348" y="0"/>
                </a:lnTo>
                <a:lnTo>
                  <a:pt x="2314348" y="2217566"/>
                </a:lnTo>
                <a:lnTo>
                  <a:pt x="0" y="22175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5"/>
          <p:cNvSpPr txBox="1"/>
          <p:nvPr/>
        </p:nvSpPr>
        <p:spPr>
          <a:xfrm>
            <a:off x="3056542" y="2162651"/>
            <a:ext cx="11816607" cy="5961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800" dirty="0">
                <a:solidFill>
                  <a:srgbClr val="704848"/>
                </a:solidFill>
                <a:latin typeface="Arial Rounded MT Bold" panose="020F0704030504030204" pitchFamily="34" charset="0"/>
                <a:ea typeface="Segoe UI Black" panose="020B0A02040204020203" pitchFamily="34" charset="0"/>
              </a:rPr>
              <a:t>Listen, point and say.</a:t>
            </a:r>
            <a:endParaRPr lang="en-US" sz="13800" dirty="0">
              <a:solidFill>
                <a:srgbClr val="704848"/>
              </a:solidFill>
              <a:latin typeface="Arial Rounded MT Bold" panose="020F0704030504030204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5246" y="-1980673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3" y="0"/>
                </a:lnTo>
                <a:lnTo>
                  <a:pt x="7544973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700368" y="5285338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36037" y="-516947"/>
            <a:ext cx="18760073" cy="11604570"/>
          </a:xfrm>
          <a:custGeom>
            <a:avLst/>
            <a:gdLst/>
            <a:ahLst/>
            <a:cxnLst/>
            <a:rect l="l" t="t" r="r" b="b"/>
            <a:pathLst>
              <a:path w="14082526" h="9396886">
                <a:moveTo>
                  <a:pt x="0" y="0"/>
                </a:moveTo>
                <a:lnTo>
                  <a:pt x="14082526" y="0"/>
                </a:lnTo>
                <a:lnTo>
                  <a:pt x="14082526" y="9396886"/>
                </a:lnTo>
                <a:lnTo>
                  <a:pt x="0" y="9396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265107" y="1916119"/>
            <a:ext cx="9757784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 dirty="0">
                <a:solidFill>
                  <a:srgbClr val="DF576D"/>
                </a:solidFill>
                <a:latin typeface="Bryndan Write Bold"/>
              </a:rPr>
              <a:t>03.</a:t>
            </a:r>
            <a:endParaRPr lang="en-US" sz="9500" dirty="0">
              <a:solidFill>
                <a:srgbClr val="DF576D"/>
              </a:solidFill>
              <a:latin typeface="Bryndan Write Bold"/>
            </a:endParaRPr>
          </a:p>
        </p:txBody>
      </p:sp>
      <p:sp>
        <p:nvSpPr>
          <p:cNvPr id="7" name="Freeform 7"/>
          <p:cNvSpPr/>
          <p:nvPr/>
        </p:nvSpPr>
        <p:spPr>
          <a:xfrm rot="-3285353">
            <a:off x="194778" y="8516917"/>
            <a:ext cx="1153837" cy="1121166"/>
          </a:xfrm>
          <a:custGeom>
            <a:avLst/>
            <a:gdLst/>
            <a:ahLst/>
            <a:cxnLst/>
            <a:rect l="l" t="t" r="r" b="b"/>
            <a:pathLst>
              <a:path w="3040641" h="2979829">
                <a:moveTo>
                  <a:pt x="0" y="0"/>
                </a:moveTo>
                <a:lnTo>
                  <a:pt x="3040641" y="0"/>
                </a:lnTo>
                <a:lnTo>
                  <a:pt x="3040641" y="2979828"/>
                </a:lnTo>
                <a:lnTo>
                  <a:pt x="0" y="29798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623177" y="-14288"/>
            <a:ext cx="1463432" cy="1416390"/>
          </a:xfrm>
          <a:custGeom>
            <a:avLst/>
            <a:gdLst/>
            <a:ahLst/>
            <a:cxnLst/>
            <a:rect l="l" t="t" r="r" b="b"/>
            <a:pathLst>
              <a:path w="3427424" h="3703504">
                <a:moveTo>
                  <a:pt x="0" y="0"/>
                </a:moveTo>
                <a:lnTo>
                  <a:pt x="3427424" y="0"/>
                </a:lnTo>
                <a:lnTo>
                  <a:pt x="3427424" y="3703503"/>
                </a:lnTo>
                <a:lnTo>
                  <a:pt x="0" y="37035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677126">
            <a:off x="627982" y="4902901"/>
            <a:ext cx="1535264" cy="1394907"/>
          </a:xfrm>
          <a:custGeom>
            <a:avLst/>
            <a:gdLst/>
            <a:ahLst/>
            <a:cxnLst/>
            <a:rect l="l" t="t" r="r" b="b"/>
            <a:pathLst>
              <a:path w="2314348" h="2217566">
                <a:moveTo>
                  <a:pt x="0" y="0"/>
                </a:moveTo>
                <a:lnTo>
                  <a:pt x="2314348" y="0"/>
                </a:lnTo>
                <a:lnTo>
                  <a:pt x="2314348" y="2217566"/>
                </a:lnTo>
                <a:lnTo>
                  <a:pt x="0" y="22175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5"/>
          <p:cNvSpPr txBox="1"/>
          <p:nvPr/>
        </p:nvSpPr>
        <p:spPr>
          <a:xfrm>
            <a:off x="3148839" y="3378058"/>
            <a:ext cx="11816607" cy="2776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800" dirty="0">
                <a:solidFill>
                  <a:srgbClr val="704848"/>
                </a:solidFill>
                <a:latin typeface="Arial Rounded MT Bold" panose="020F0704030504030204" pitchFamily="34" charset="0"/>
                <a:ea typeface="Segoe UI Black" panose="020B0A02040204020203" pitchFamily="34" charset="0"/>
              </a:rPr>
              <a:t>Let’s talk.</a:t>
            </a:r>
            <a:endParaRPr lang="en-US" sz="13800" dirty="0">
              <a:solidFill>
                <a:srgbClr val="704848"/>
              </a:solidFill>
              <a:latin typeface="Arial Rounded MT Bold" panose="020F0704030504030204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775272" y="0"/>
            <a:ext cx="16369728" cy="9829800"/>
          </a:xfrm>
          <a:custGeom>
            <a:avLst/>
            <a:gdLst/>
            <a:ahLst/>
            <a:cxnLst/>
            <a:rect l="l" t="t" r="r" b="b"/>
            <a:pathLst>
              <a:path w="11553889" h="8885991">
                <a:moveTo>
                  <a:pt x="0" y="0"/>
                </a:moveTo>
                <a:lnTo>
                  <a:pt x="11553889" y="0"/>
                </a:lnTo>
                <a:lnTo>
                  <a:pt x="11553889" y="8885990"/>
                </a:lnTo>
                <a:lnTo>
                  <a:pt x="0" y="888599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/>
            <a:endParaRPr lang="en-US" sz="2700" dirty="0">
              <a:solidFill>
                <a:srgbClr val="941651"/>
              </a:solidFill>
              <a:latin typeface="Gill Sans MT" panose="020B0502020104020203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600200" y="1714500"/>
            <a:ext cx="15267483" cy="469002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sz="7650" spc="300" dirty="0">
                <a:solidFill>
                  <a:srgbClr val="F3F3F2">
                    <a:lumMod val="25000"/>
                  </a:srgbClr>
                </a:solidFill>
                <a:latin typeface="Impact" panose="020B0806030902050204"/>
              </a:rPr>
              <a:t>QUESTION:</a:t>
            </a:r>
            <a:br>
              <a:rPr lang="en-US" sz="7650" spc="300" dirty="0">
                <a:solidFill>
                  <a:srgbClr val="941651"/>
                </a:solidFill>
                <a:latin typeface="Impact" panose="020B0806030902050204"/>
              </a:rPr>
            </a:br>
            <a:r>
              <a:rPr lang="en-US" sz="10800" cap="none" spc="300" dirty="0">
                <a:solidFill>
                  <a:srgbClr val="F3F3F2">
                    <a:lumMod val="50000"/>
                  </a:srgbClr>
                </a:solidFill>
                <a:latin typeface="Gill Sans MT" panose="020B0502020104020203"/>
              </a:rPr>
              <a:t>Question here</a:t>
            </a:r>
            <a:br>
              <a:rPr lang="en-US" sz="10800" cap="none" spc="300" dirty="0">
                <a:solidFill>
                  <a:srgbClr val="F3F3F2">
                    <a:lumMod val="50000"/>
                  </a:srgbClr>
                </a:solidFill>
                <a:latin typeface="Gill Sans MT" panose="020B0502020104020203"/>
              </a:rPr>
            </a:br>
            <a:br>
              <a:rPr lang="en-US" sz="10800" cap="none" spc="300" dirty="0">
                <a:solidFill>
                  <a:srgbClr val="F3F3F2">
                    <a:lumMod val="50000"/>
                  </a:srgbClr>
                </a:solidFill>
                <a:latin typeface="Gill Sans MT" panose="020B0502020104020203"/>
              </a:rPr>
            </a:br>
            <a:endParaRPr lang="en-US" sz="10800" spc="300" dirty="0">
              <a:solidFill>
                <a:srgbClr val="F3F3F2">
                  <a:lumMod val="50000"/>
                </a:srgbClr>
              </a:solidFill>
              <a:latin typeface="Gill Sans MT" panose="020B0502020104020203"/>
            </a:endParaRPr>
          </a:p>
        </p:txBody>
      </p:sp>
      <p:sp>
        <p:nvSpPr>
          <p:cNvPr id="4" name="Freeform 39"/>
          <p:cNvSpPr/>
          <p:nvPr/>
        </p:nvSpPr>
        <p:spPr>
          <a:xfrm>
            <a:off x="11411147" y="2246038"/>
            <a:ext cx="5029200" cy="6326462"/>
          </a:xfrm>
          <a:custGeom>
            <a:avLst/>
            <a:gdLst/>
            <a:ahLst/>
            <a:cxnLst/>
            <a:rect l="l" t="t" r="r" b="b"/>
            <a:pathLst>
              <a:path w="3374136" h="4114800">
                <a:moveTo>
                  <a:pt x="0" y="0"/>
                </a:moveTo>
                <a:lnTo>
                  <a:pt x="3374136" y="0"/>
                </a:lnTo>
                <a:lnTo>
                  <a:pt x="3374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3654" y="2324100"/>
            <a:ext cx="8229600" cy="3462292"/>
          </a:xfrm>
          <a:prstGeom prst="rect">
            <a:avLst/>
          </a:prstGeom>
        </p:spPr>
      </p:pic>
      <p:sp>
        <p:nvSpPr>
          <p:cNvPr id="7" name="Title 1"/>
          <p:cNvSpPr txBox="1"/>
          <p:nvPr/>
        </p:nvSpPr>
        <p:spPr>
          <a:xfrm>
            <a:off x="1157287" y="6227488"/>
            <a:ext cx="15267483" cy="469002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sz="7650" spc="300" dirty="0">
                <a:solidFill>
                  <a:srgbClr val="F3F3F2">
                    <a:lumMod val="25000"/>
                  </a:srgbClr>
                </a:solidFill>
                <a:latin typeface="Impact" panose="020B0806030902050204"/>
              </a:rPr>
              <a:t>ANSWER: </a:t>
            </a:r>
            <a:br>
              <a:rPr lang="en-US" sz="7650" spc="300" dirty="0">
                <a:solidFill>
                  <a:srgbClr val="941651"/>
                </a:solidFill>
                <a:latin typeface="Impact" panose="020B0806030902050204"/>
              </a:rPr>
            </a:br>
            <a:r>
              <a:rPr lang="en-US" sz="10800" cap="none" spc="300" dirty="0">
                <a:solidFill>
                  <a:srgbClr val="F3F3F2">
                    <a:lumMod val="50000"/>
                  </a:srgbClr>
                </a:solidFill>
                <a:latin typeface="Gill Sans MT" panose="020B0502020104020203"/>
              </a:rPr>
              <a:t>here</a:t>
            </a:r>
            <a:br>
              <a:rPr lang="en-US" sz="10800" cap="none" spc="300" dirty="0">
                <a:solidFill>
                  <a:srgbClr val="F3F3F2">
                    <a:lumMod val="50000"/>
                  </a:srgbClr>
                </a:solidFill>
                <a:latin typeface="Gill Sans MT" panose="020B0502020104020203"/>
              </a:rPr>
            </a:br>
            <a:br>
              <a:rPr lang="en-US" sz="10800" cap="none" spc="300" dirty="0">
                <a:solidFill>
                  <a:srgbClr val="F3F3F2">
                    <a:lumMod val="50000"/>
                  </a:srgbClr>
                </a:solidFill>
                <a:latin typeface="Gill Sans MT" panose="020B0502020104020203"/>
              </a:rPr>
            </a:br>
            <a:endParaRPr lang="en-US" sz="10800" spc="300" dirty="0">
              <a:solidFill>
                <a:srgbClr val="F3F3F2">
                  <a:lumMod val="50000"/>
                </a:srgbClr>
              </a:solidFill>
              <a:latin typeface="Gill Sans MT" panose="020B0502020104020203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620" y="6995125"/>
            <a:ext cx="9403580" cy="31547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60800" y="7510327"/>
            <a:ext cx="25314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writer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0464" y="8877301"/>
            <a:ext cx="14207072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38400">
              <a:defRPr/>
            </a:pPr>
            <a:r>
              <a:rPr lang="en-US" sz="3735" b="1" dirty="0">
                <a:solidFill>
                  <a:srgbClr val="0070C0"/>
                </a:solidFill>
              </a:rPr>
              <a:t>Website</a:t>
            </a:r>
            <a:r>
              <a:rPr lang="en-US" sz="3735" dirty="0">
                <a:solidFill>
                  <a:srgbClr val="0070C0"/>
                </a:solidFill>
              </a:rPr>
              <a:t>: </a:t>
            </a:r>
            <a:r>
              <a:rPr lang="en-US" sz="3735" i="1" dirty="0">
                <a:solidFill>
                  <a:srgbClr val="FFFFFF"/>
                </a:solidFill>
              </a:rPr>
              <a:t>hoclieu.vn</a:t>
            </a:r>
            <a:endParaRPr lang="en-US" sz="3735" i="1" dirty="0">
              <a:solidFill>
                <a:srgbClr val="FFFFFF"/>
              </a:solidFill>
            </a:endParaRPr>
          </a:p>
          <a:p>
            <a:pPr algn="ctr" defTabSz="2438400">
              <a:defRPr/>
            </a:pPr>
            <a:r>
              <a:rPr lang="en-US" sz="3735" b="1" dirty="0">
                <a:solidFill>
                  <a:srgbClr val="0070C0"/>
                </a:solidFill>
              </a:rPr>
              <a:t>Fanpage</a:t>
            </a:r>
            <a:r>
              <a:rPr lang="en-US" sz="3735" dirty="0">
                <a:solidFill>
                  <a:srgbClr val="0070C0"/>
                </a:solidFill>
              </a:rPr>
              <a:t>:</a:t>
            </a:r>
            <a:r>
              <a:rPr lang="vi-VN" sz="3735" dirty="0">
                <a:solidFill>
                  <a:srgbClr val="0070C0"/>
                </a:solidFill>
              </a:rPr>
              <a:t> </a:t>
            </a:r>
            <a:r>
              <a:rPr lang="en-US" sz="3735" i="1" dirty="0">
                <a:solidFill>
                  <a:srgbClr val="FFFFFF"/>
                </a:solidFill>
              </a:rPr>
              <a:t>https://www.facebook.com/tienganhglobalsuccess.vn/</a:t>
            </a:r>
            <a:endParaRPr lang="en-GB" sz="3735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Custom 1">
      <a:dk1>
        <a:srgbClr val="941651"/>
      </a:dk1>
      <a:lt1>
        <a:srgbClr val="FFFFFF"/>
      </a:lt1>
      <a:dk2>
        <a:srgbClr val="941651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</a:majorFont>
      <a:minorFont>
        <a:latin typeface="Gill Sans MT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WPS Presentation</Application>
  <PresentationFormat>Custom</PresentationFormat>
  <Paragraphs>26</Paragraphs>
  <Slides>7</Slides>
  <Notes>2</Notes>
  <HiddenSlides>0</HiddenSlides>
  <MMClips>6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7" baseType="lpstr">
      <vt:lpstr>Arial</vt:lpstr>
      <vt:lpstr>SimSun</vt:lpstr>
      <vt:lpstr>Wingdings</vt:lpstr>
      <vt:lpstr>Gill Sans MT</vt:lpstr>
      <vt:lpstr>Bryndan Write Bold</vt:lpstr>
      <vt:lpstr>UTM Scriptina KT</vt:lpstr>
      <vt:lpstr>Sport Day</vt:lpstr>
      <vt:lpstr>Arial Rounded MT Bold</vt:lpstr>
      <vt:lpstr>Segoe UI Black</vt:lpstr>
      <vt:lpstr>Happy Font TH</vt:lpstr>
      <vt:lpstr>Bryndan Write</vt:lpstr>
      <vt:lpstr>Microsoft YaHei</vt:lpstr>
      <vt:lpstr>Arial Unicode MS</vt:lpstr>
      <vt:lpstr>Calibri</vt:lpstr>
      <vt:lpstr>Calibri</vt:lpstr>
      <vt:lpstr>Gill Sans MT</vt:lpstr>
      <vt:lpstr>Impact</vt:lpstr>
      <vt:lpstr>Impact</vt:lpstr>
      <vt:lpstr>Office Theme</vt:lpstr>
      <vt:lpstr>Badge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Pink Pastel Colorful Illustration Business Financial Report Presentation</dc:title>
  <dc:creator>DELL</dc:creator>
  <cp:lastModifiedBy>Lan Dong</cp:lastModifiedBy>
  <cp:revision>49</cp:revision>
  <dcterms:created xsi:type="dcterms:W3CDTF">2006-08-16T00:00:00Z</dcterms:created>
  <dcterms:modified xsi:type="dcterms:W3CDTF">2024-10-24T14:05:00Z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BE991FE6B99B4C0682763A6D3D977617_12</vt:lpwstr>
  </property>
  <property fmtid="{D5CDD505-2E9C-101B-9397-08002B2CF9AE}" pid="3" name="KSOProductBuildVer">
    <vt:lpwstr>1033-12.2.0.18607</vt:lpwstr>
  </property>
</Properties>
</file>